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5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30"/>
  </p:notesMasterIdLst>
  <p:handoutMasterIdLst>
    <p:handoutMasterId r:id="rId31"/>
  </p:handoutMasterIdLst>
  <p:sldIdLst>
    <p:sldId id="301" r:id="rId5"/>
    <p:sldId id="309" r:id="rId6"/>
    <p:sldId id="310" r:id="rId7"/>
    <p:sldId id="311" r:id="rId8"/>
    <p:sldId id="312" r:id="rId9"/>
    <p:sldId id="313" r:id="rId10"/>
    <p:sldId id="314" r:id="rId11"/>
    <p:sldId id="315" r:id="rId12"/>
    <p:sldId id="316" r:id="rId13"/>
    <p:sldId id="317" r:id="rId14"/>
    <p:sldId id="318" r:id="rId15"/>
    <p:sldId id="319" r:id="rId16"/>
    <p:sldId id="320" r:id="rId17"/>
    <p:sldId id="321" r:id="rId18"/>
    <p:sldId id="322" r:id="rId19"/>
    <p:sldId id="323" r:id="rId20"/>
    <p:sldId id="324" r:id="rId21"/>
    <p:sldId id="325" r:id="rId22"/>
    <p:sldId id="331" r:id="rId23"/>
    <p:sldId id="332" r:id="rId24"/>
    <p:sldId id="326" r:id="rId25"/>
    <p:sldId id="327" r:id="rId26"/>
    <p:sldId id="328" r:id="rId27"/>
    <p:sldId id="329" r:id="rId28"/>
    <p:sldId id="330" r:id="rId29"/>
  </p:sldIdLst>
  <p:sldSz cx="9144000" cy="6858000" type="screen4x3"/>
  <p:notesSz cx="9928225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2746" autoAdjust="0"/>
    <p:restoredTop sz="94660"/>
  </p:normalViewPr>
  <p:slideViewPr>
    <p:cSldViewPr snapToGrid="0" snapToObjects="1" showGuides="1">
      <p:cViewPr varScale="1">
        <p:scale>
          <a:sx n="51" d="100"/>
          <a:sy n="51" d="100"/>
        </p:scale>
        <p:origin x="90" y="4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110" d="100"/>
          <a:sy n="110" d="100"/>
        </p:scale>
        <p:origin x="642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9282184-DD91-4354-9EAC-D83C36A3529D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w-KE"/>
        </a:p>
      </dgm:t>
    </dgm:pt>
    <dgm:pt modelId="{B5D689CA-8283-4EFC-B3C6-A837700E2CEF}">
      <dgm:prSet/>
      <dgm:spPr/>
      <dgm:t>
        <a:bodyPr/>
        <a:lstStyle/>
        <a:p>
          <a:r>
            <a:rPr lang="en-US" b="1" dirty="0" smtClean="0">
              <a:cs typeface="Times New Roman" charset="0"/>
            </a:rPr>
            <a:t>NEW PRODUCTS</a:t>
          </a:r>
        </a:p>
        <a:p>
          <a:r>
            <a:rPr lang="en-US" dirty="0" smtClean="0">
              <a:cs typeface="Times New Roman" charset="0"/>
            </a:rPr>
            <a:t>Influenced by:</a:t>
          </a:r>
        </a:p>
      </dgm:t>
    </dgm:pt>
    <dgm:pt modelId="{2E27DA2A-18EE-4006-A28D-E875893A2053}" type="parTrans" cxnId="{859CE9AF-42FE-4B95-8D9D-D3DA4676201A}">
      <dgm:prSet/>
      <dgm:spPr/>
      <dgm:t>
        <a:bodyPr/>
        <a:lstStyle/>
        <a:p>
          <a:endParaRPr lang="en-US"/>
        </a:p>
      </dgm:t>
    </dgm:pt>
    <dgm:pt modelId="{B11DD452-26D3-4B2D-B0A2-AB80B7191A88}" type="sibTrans" cxnId="{859CE9AF-42FE-4B95-8D9D-D3DA4676201A}">
      <dgm:prSet/>
      <dgm:spPr/>
      <dgm:t>
        <a:bodyPr/>
        <a:lstStyle/>
        <a:p>
          <a:endParaRPr lang="en-US"/>
        </a:p>
      </dgm:t>
    </dgm:pt>
    <dgm:pt modelId="{B9039E9C-6695-4038-82CB-EEE3E1EF9228}">
      <dgm:prSet/>
      <dgm:spPr/>
      <dgm:t>
        <a:bodyPr/>
        <a:lstStyle/>
        <a:p>
          <a:r>
            <a:rPr lang="en-US" dirty="0" smtClean="0">
              <a:cs typeface="Times New Roman" charset="0"/>
            </a:rPr>
            <a:t>Innovation and research </a:t>
          </a:r>
        </a:p>
      </dgm:t>
    </dgm:pt>
    <dgm:pt modelId="{9976A28B-39D4-4824-BF4F-1A5128E0EE19}" type="parTrans" cxnId="{D1B047B2-4315-4189-B66F-083AF01196EF}">
      <dgm:prSet/>
      <dgm:spPr/>
      <dgm:t>
        <a:bodyPr/>
        <a:lstStyle/>
        <a:p>
          <a:endParaRPr lang="en-US"/>
        </a:p>
      </dgm:t>
    </dgm:pt>
    <dgm:pt modelId="{6DA59022-D1DE-4C78-B313-ECE70F73BC86}" type="sibTrans" cxnId="{D1B047B2-4315-4189-B66F-083AF01196EF}">
      <dgm:prSet/>
      <dgm:spPr/>
      <dgm:t>
        <a:bodyPr/>
        <a:lstStyle/>
        <a:p>
          <a:endParaRPr lang="en-US"/>
        </a:p>
      </dgm:t>
    </dgm:pt>
    <dgm:pt modelId="{1A756EA6-29E7-4033-8658-8A592F4B4C07}">
      <dgm:prSet/>
      <dgm:spPr/>
      <dgm:t>
        <a:bodyPr/>
        <a:lstStyle/>
        <a:p>
          <a:r>
            <a:rPr lang="en-US" b="1" dirty="0" smtClean="0"/>
            <a:t>EWASTE LEVEL</a:t>
          </a:r>
        </a:p>
        <a:p>
          <a:r>
            <a:rPr lang="en-US" dirty="0" smtClean="0"/>
            <a:t>Influenced by:</a:t>
          </a:r>
        </a:p>
        <a:p>
          <a:r>
            <a:rPr lang="en-US" dirty="0" smtClean="0">
              <a:solidFill>
                <a:schemeClr val="accent2"/>
              </a:solidFill>
              <a:cs typeface="Times New Roman" charset="0"/>
            </a:rPr>
            <a:t>a. Large volumes</a:t>
          </a:r>
        </a:p>
        <a:p>
          <a:r>
            <a:rPr lang="en-US" dirty="0" smtClean="0">
              <a:solidFill>
                <a:schemeClr val="accent2"/>
              </a:solidFill>
              <a:cs typeface="Times New Roman" charset="0"/>
            </a:rPr>
            <a:t>b. More fresh but waste products.</a:t>
          </a:r>
        </a:p>
        <a:p>
          <a:r>
            <a:rPr lang="en-US" dirty="0" smtClean="0">
              <a:solidFill>
                <a:schemeClr val="accent2"/>
              </a:solidFill>
              <a:cs typeface="Times New Roman" charset="0"/>
            </a:rPr>
            <a:t>c. Efficient recycling </a:t>
          </a:r>
        </a:p>
      </dgm:t>
    </dgm:pt>
    <dgm:pt modelId="{8D63B228-DFE3-4247-95C9-BB37DFB4E052}" type="parTrans" cxnId="{AB286A1C-DCE7-46FA-A784-B7460B5B2D1E}">
      <dgm:prSet/>
      <dgm:spPr/>
      <dgm:t>
        <a:bodyPr/>
        <a:lstStyle/>
        <a:p>
          <a:endParaRPr lang="en-US"/>
        </a:p>
      </dgm:t>
    </dgm:pt>
    <dgm:pt modelId="{FCA1A9E1-59B0-4EBE-A7A0-1279610182C2}" type="sibTrans" cxnId="{AB286A1C-DCE7-46FA-A784-B7460B5B2D1E}">
      <dgm:prSet/>
      <dgm:spPr/>
      <dgm:t>
        <a:bodyPr/>
        <a:lstStyle/>
        <a:p>
          <a:endParaRPr lang="en-US"/>
        </a:p>
      </dgm:t>
    </dgm:pt>
    <dgm:pt modelId="{F4FE1FBC-450A-46D1-9A23-61578056AB29}">
      <dgm:prSet/>
      <dgm:spPr/>
      <dgm:t>
        <a:bodyPr/>
        <a:lstStyle/>
        <a:p>
          <a:r>
            <a:rPr lang="en-US" dirty="0" smtClean="0">
              <a:cs typeface="Times New Roman" charset="0"/>
            </a:rPr>
            <a:t>Demand for more sensitive material. </a:t>
          </a:r>
        </a:p>
      </dgm:t>
    </dgm:pt>
    <dgm:pt modelId="{D921E3CA-60A1-47DB-910E-D99744DA20D6}" type="parTrans" cxnId="{61B4602D-C161-40FB-BF13-D692447C474C}">
      <dgm:prSet/>
      <dgm:spPr/>
      <dgm:t>
        <a:bodyPr/>
        <a:lstStyle/>
        <a:p>
          <a:endParaRPr lang="sw-KE"/>
        </a:p>
      </dgm:t>
    </dgm:pt>
    <dgm:pt modelId="{2EDEBD16-626E-4298-9F4C-96CA2C5B015D}" type="sibTrans" cxnId="{61B4602D-C161-40FB-BF13-D692447C474C}">
      <dgm:prSet/>
      <dgm:spPr/>
      <dgm:t>
        <a:bodyPr/>
        <a:lstStyle/>
        <a:p>
          <a:endParaRPr lang="sw-KE"/>
        </a:p>
      </dgm:t>
    </dgm:pt>
    <dgm:pt modelId="{23668BE2-B1ED-442A-B291-B0A93F31903A}">
      <dgm:prSet/>
      <dgm:spPr/>
      <dgm:t>
        <a:bodyPr/>
        <a:lstStyle/>
        <a:p>
          <a:r>
            <a:rPr lang="en-US" dirty="0" smtClean="0">
              <a:cs typeface="Times New Roman" charset="0"/>
            </a:rPr>
            <a:t>Mining and the Environmental needs</a:t>
          </a:r>
        </a:p>
      </dgm:t>
    </dgm:pt>
    <dgm:pt modelId="{1F8457B0-4995-43AC-B501-9BCD0E9F4828}" type="parTrans" cxnId="{375E2550-20B9-41BB-B0B7-A42275C2E85F}">
      <dgm:prSet/>
      <dgm:spPr/>
      <dgm:t>
        <a:bodyPr/>
        <a:lstStyle/>
        <a:p>
          <a:endParaRPr lang="sw-KE"/>
        </a:p>
      </dgm:t>
    </dgm:pt>
    <dgm:pt modelId="{F67A13E1-9768-4CA6-8CC0-8FD0EADB6FBB}" type="sibTrans" cxnId="{375E2550-20B9-41BB-B0B7-A42275C2E85F}">
      <dgm:prSet/>
      <dgm:spPr/>
      <dgm:t>
        <a:bodyPr/>
        <a:lstStyle/>
        <a:p>
          <a:endParaRPr lang="sw-KE"/>
        </a:p>
      </dgm:t>
    </dgm:pt>
    <dgm:pt modelId="{B57C394A-74D3-4C7A-8FC7-4EABCFB04275}">
      <dgm:prSet/>
      <dgm:spPr/>
      <dgm:t>
        <a:bodyPr/>
        <a:lstStyle/>
        <a:p>
          <a:r>
            <a:rPr lang="en-US" dirty="0" smtClean="0">
              <a:cs typeface="Times New Roman" charset="0"/>
            </a:rPr>
            <a:t>Government policy needs and compliance</a:t>
          </a:r>
        </a:p>
      </dgm:t>
    </dgm:pt>
    <dgm:pt modelId="{3376DCB4-8575-4E05-974E-36C41194F320}" type="parTrans" cxnId="{F030A6A5-99CC-49B2-AE4E-97B006F3D5D0}">
      <dgm:prSet/>
      <dgm:spPr/>
      <dgm:t>
        <a:bodyPr/>
        <a:lstStyle/>
        <a:p>
          <a:endParaRPr lang="sw-KE"/>
        </a:p>
      </dgm:t>
    </dgm:pt>
    <dgm:pt modelId="{166B3686-2B00-4383-9994-85370E0BD7FF}" type="sibTrans" cxnId="{F030A6A5-99CC-49B2-AE4E-97B006F3D5D0}">
      <dgm:prSet/>
      <dgm:spPr/>
      <dgm:t>
        <a:bodyPr/>
        <a:lstStyle/>
        <a:p>
          <a:endParaRPr lang="sw-KE"/>
        </a:p>
      </dgm:t>
    </dgm:pt>
    <dgm:pt modelId="{E4367AD0-1269-4E8A-A972-604405723E59}" type="pres">
      <dgm:prSet presAssocID="{A9282184-DD91-4354-9EAC-D83C36A3529D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91D84A6-52CD-483D-9EA2-8AF29AF19F12}" type="pres">
      <dgm:prSet presAssocID="{B5D689CA-8283-4EFC-B3C6-A837700E2CEF}" presName="circ1" presStyleLbl="vennNode1" presStyleIdx="0" presStyleCnt="2" custScaleX="116566" custLinFactNeighborX="-9265" custLinFactNeighborY="274"/>
      <dgm:spPr/>
      <dgm:t>
        <a:bodyPr/>
        <a:lstStyle/>
        <a:p>
          <a:endParaRPr lang="sw-KE"/>
        </a:p>
      </dgm:t>
    </dgm:pt>
    <dgm:pt modelId="{25125318-E64F-4BB1-9BCB-CC6AE868B191}" type="pres">
      <dgm:prSet presAssocID="{B5D689CA-8283-4EFC-B3C6-A837700E2CEF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w-KE"/>
        </a:p>
      </dgm:t>
    </dgm:pt>
    <dgm:pt modelId="{9F3AF624-522F-44DF-A520-8AFFD07D58B1}" type="pres">
      <dgm:prSet presAssocID="{1A756EA6-29E7-4033-8658-8A592F4B4C07}" presName="circ2" presStyleLbl="vennNode1" presStyleIdx="1" presStyleCnt="2" custScaleX="108844" custScaleY="100547" custLinFactNeighborX="9265"/>
      <dgm:spPr/>
      <dgm:t>
        <a:bodyPr/>
        <a:lstStyle/>
        <a:p>
          <a:endParaRPr lang="sw-KE"/>
        </a:p>
      </dgm:t>
    </dgm:pt>
    <dgm:pt modelId="{D319B00E-3D47-415F-968A-DED605D2A768}" type="pres">
      <dgm:prSet presAssocID="{1A756EA6-29E7-4033-8658-8A592F4B4C07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w-KE"/>
        </a:p>
      </dgm:t>
    </dgm:pt>
  </dgm:ptLst>
  <dgm:cxnLst>
    <dgm:cxn modelId="{859CE9AF-42FE-4B95-8D9D-D3DA4676201A}" srcId="{A9282184-DD91-4354-9EAC-D83C36A3529D}" destId="{B5D689CA-8283-4EFC-B3C6-A837700E2CEF}" srcOrd="0" destOrd="0" parTransId="{2E27DA2A-18EE-4006-A28D-E875893A2053}" sibTransId="{B11DD452-26D3-4B2D-B0A2-AB80B7191A88}"/>
    <dgm:cxn modelId="{DE7C5CDA-5F06-AE4D-A8C8-E685F54B60DA}" type="presOf" srcId="{B57C394A-74D3-4C7A-8FC7-4EABCFB04275}" destId="{25125318-E64F-4BB1-9BCB-CC6AE868B191}" srcOrd="1" destOrd="4" presId="urn:microsoft.com/office/officeart/2005/8/layout/venn1"/>
    <dgm:cxn modelId="{FFFC292B-7353-7C46-8FC1-6E0D5AD116B4}" type="presOf" srcId="{23668BE2-B1ED-442A-B291-B0A93F31903A}" destId="{C91D84A6-52CD-483D-9EA2-8AF29AF19F12}" srcOrd="0" destOrd="3" presId="urn:microsoft.com/office/officeart/2005/8/layout/venn1"/>
    <dgm:cxn modelId="{735CC3DD-6113-7F4B-9D27-6714C4724134}" type="presOf" srcId="{B57C394A-74D3-4C7A-8FC7-4EABCFB04275}" destId="{C91D84A6-52CD-483D-9EA2-8AF29AF19F12}" srcOrd="0" destOrd="4" presId="urn:microsoft.com/office/officeart/2005/8/layout/venn1"/>
    <dgm:cxn modelId="{675D0908-B25F-3C40-8668-0DA845752507}" type="presOf" srcId="{B9039E9C-6695-4038-82CB-EEE3E1EF9228}" destId="{C91D84A6-52CD-483D-9EA2-8AF29AF19F12}" srcOrd="0" destOrd="1" presId="urn:microsoft.com/office/officeart/2005/8/layout/venn1"/>
    <dgm:cxn modelId="{61B4602D-C161-40FB-BF13-D692447C474C}" srcId="{B5D689CA-8283-4EFC-B3C6-A837700E2CEF}" destId="{F4FE1FBC-450A-46D1-9A23-61578056AB29}" srcOrd="1" destOrd="0" parTransId="{D921E3CA-60A1-47DB-910E-D99744DA20D6}" sibTransId="{2EDEBD16-626E-4298-9F4C-96CA2C5B015D}"/>
    <dgm:cxn modelId="{D1B047B2-4315-4189-B66F-083AF01196EF}" srcId="{B5D689CA-8283-4EFC-B3C6-A837700E2CEF}" destId="{B9039E9C-6695-4038-82CB-EEE3E1EF9228}" srcOrd="0" destOrd="0" parTransId="{9976A28B-39D4-4824-BF4F-1A5128E0EE19}" sibTransId="{6DA59022-D1DE-4C78-B313-ECE70F73BC86}"/>
    <dgm:cxn modelId="{C9EF811A-95E6-F949-B658-180183B9993E}" type="presOf" srcId="{1A756EA6-29E7-4033-8658-8A592F4B4C07}" destId="{D319B00E-3D47-415F-968A-DED605D2A768}" srcOrd="1" destOrd="0" presId="urn:microsoft.com/office/officeart/2005/8/layout/venn1"/>
    <dgm:cxn modelId="{3DEEA15D-8E3A-054C-B0B1-993BFBFABEB8}" type="presOf" srcId="{B5D689CA-8283-4EFC-B3C6-A837700E2CEF}" destId="{C91D84A6-52CD-483D-9EA2-8AF29AF19F12}" srcOrd="0" destOrd="0" presId="urn:microsoft.com/office/officeart/2005/8/layout/venn1"/>
    <dgm:cxn modelId="{E87EB361-7E67-7342-B01E-D58FBD07762C}" type="presOf" srcId="{F4FE1FBC-450A-46D1-9A23-61578056AB29}" destId="{25125318-E64F-4BB1-9BCB-CC6AE868B191}" srcOrd="1" destOrd="2" presId="urn:microsoft.com/office/officeart/2005/8/layout/venn1"/>
    <dgm:cxn modelId="{F1FDBE1D-533F-7544-9C33-860B70E05439}" type="presOf" srcId="{B9039E9C-6695-4038-82CB-EEE3E1EF9228}" destId="{25125318-E64F-4BB1-9BCB-CC6AE868B191}" srcOrd="1" destOrd="1" presId="urn:microsoft.com/office/officeart/2005/8/layout/venn1"/>
    <dgm:cxn modelId="{F50DB83F-BCBE-4547-AA8B-00051DE889E8}" type="presOf" srcId="{1A756EA6-29E7-4033-8658-8A592F4B4C07}" destId="{9F3AF624-522F-44DF-A520-8AFFD07D58B1}" srcOrd="0" destOrd="0" presId="urn:microsoft.com/office/officeart/2005/8/layout/venn1"/>
    <dgm:cxn modelId="{AB286A1C-DCE7-46FA-A784-B7460B5B2D1E}" srcId="{A9282184-DD91-4354-9EAC-D83C36A3529D}" destId="{1A756EA6-29E7-4033-8658-8A592F4B4C07}" srcOrd="1" destOrd="0" parTransId="{8D63B228-DFE3-4247-95C9-BB37DFB4E052}" sibTransId="{FCA1A9E1-59B0-4EBE-A7A0-1279610182C2}"/>
    <dgm:cxn modelId="{EFC16B5B-E6D0-0141-BC6C-035C760CBED7}" type="presOf" srcId="{A9282184-DD91-4354-9EAC-D83C36A3529D}" destId="{E4367AD0-1269-4E8A-A972-604405723E59}" srcOrd="0" destOrd="0" presId="urn:microsoft.com/office/officeart/2005/8/layout/venn1"/>
    <dgm:cxn modelId="{375E2550-20B9-41BB-B0B7-A42275C2E85F}" srcId="{B5D689CA-8283-4EFC-B3C6-A837700E2CEF}" destId="{23668BE2-B1ED-442A-B291-B0A93F31903A}" srcOrd="2" destOrd="0" parTransId="{1F8457B0-4995-43AC-B501-9BCD0E9F4828}" sibTransId="{F67A13E1-9768-4CA6-8CC0-8FD0EADB6FBB}"/>
    <dgm:cxn modelId="{D4453FF3-138C-2B4A-9076-57CF25FAD86C}" type="presOf" srcId="{23668BE2-B1ED-442A-B291-B0A93F31903A}" destId="{25125318-E64F-4BB1-9BCB-CC6AE868B191}" srcOrd="1" destOrd="3" presId="urn:microsoft.com/office/officeart/2005/8/layout/venn1"/>
    <dgm:cxn modelId="{397C7234-C675-9342-A09D-171FCDB5CFE5}" type="presOf" srcId="{F4FE1FBC-450A-46D1-9A23-61578056AB29}" destId="{C91D84A6-52CD-483D-9EA2-8AF29AF19F12}" srcOrd="0" destOrd="2" presId="urn:microsoft.com/office/officeart/2005/8/layout/venn1"/>
    <dgm:cxn modelId="{A0B04412-94D7-6E40-B985-322F9B81A12B}" type="presOf" srcId="{B5D689CA-8283-4EFC-B3C6-A837700E2CEF}" destId="{25125318-E64F-4BB1-9BCB-CC6AE868B191}" srcOrd="1" destOrd="0" presId="urn:microsoft.com/office/officeart/2005/8/layout/venn1"/>
    <dgm:cxn modelId="{F030A6A5-99CC-49B2-AE4E-97B006F3D5D0}" srcId="{B5D689CA-8283-4EFC-B3C6-A837700E2CEF}" destId="{B57C394A-74D3-4C7A-8FC7-4EABCFB04275}" srcOrd="3" destOrd="0" parTransId="{3376DCB4-8575-4E05-974E-36C41194F320}" sibTransId="{166B3686-2B00-4383-9994-85370E0BD7FF}"/>
    <dgm:cxn modelId="{6C23505D-8AC3-0E4B-BEE0-6E9A51D2D4F1}" type="presParOf" srcId="{E4367AD0-1269-4E8A-A972-604405723E59}" destId="{C91D84A6-52CD-483D-9EA2-8AF29AF19F12}" srcOrd="0" destOrd="0" presId="urn:microsoft.com/office/officeart/2005/8/layout/venn1"/>
    <dgm:cxn modelId="{3E356573-6AE0-B543-8FFD-55D9FA56136E}" type="presParOf" srcId="{E4367AD0-1269-4E8A-A972-604405723E59}" destId="{25125318-E64F-4BB1-9BCB-CC6AE868B191}" srcOrd="1" destOrd="0" presId="urn:microsoft.com/office/officeart/2005/8/layout/venn1"/>
    <dgm:cxn modelId="{62E1234B-36F2-9543-802F-EF5E6FE1EC9C}" type="presParOf" srcId="{E4367AD0-1269-4E8A-A972-604405723E59}" destId="{9F3AF624-522F-44DF-A520-8AFFD07D58B1}" srcOrd="2" destOrd="0" presId="urn:microsoft.com/office/officeart/2005/8/layout/venn1"/>
    <dgm:cxn modelId="{9696D0E4-4B33-9D48-A001-39BE5FA4C186}" type="presParOf" srcId="{E4367AD0-1269-4E8A-A972-604405723E59}" destId="{D319B00E-3D47-415F-968A-DED605D2A768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1CEB9435-5953-5944-B533-6DD5410C94EA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</dgm:pt>
    <dgm:pt modelId="{4D81BF79-6FB4-4A41-B425-061AE190447F}">
      <dgm:prSet phldrT="[Text]" custT="1"/>
      <dgm:spPr>
        <a:solidFill>
          <a:schemeClr val="tx1"/>
        </a:solidFill>
      </dgm:spPr>
      <dgm:t>
        <a:bodyPr/>
        <a:lstStyle/>
        <a:p>
          <a:r>
            <a:rPr lang="en-US" sz="3600" b="1" dirty="0" smtClean="0"/>
            <a:t>No Separation at source from other waste. Ends in the same dumb site </a:t>
          </a:r>
          <a:endParaRPr lang="en-US" sz="3600" b="1" dirty="0"/>
        </a:p>
      </dgm:t>
    </dgm:pt>
    <dgm:pt modelId="{D97D9258-294C-874F-8E47-F7B79024344A}" type="parTrans" cxnId="{D69F8AC7-5B88-8D41-8CE6-4554A48F9A06}">
      <dgm:prSet/>
      <dgm:spPr/>
      <dgm:t>
        <a:bodyPr/>
        <a:lstStyle/>
        <a:p>
          <a:endParaRPr lang="en-US"/>
        </a:p>
      </dgm:t>
    </dgm:pt>
    <dgm:pt modelId="{5C35CBAF-90A4-9B4D-9B23-53BF4B2903C3}" type="sibTrans" cxnId="{D69F8AC7-5B88-8D41-8CE6-4554A48F9A06}">
      <dgm:prSet/>
      <dgm:spPr/>
      <dgm:t>
        <a:bodyPr/>
        <a:lstStyle/>
        <a:p>
          <a:endParaRPr lang="en-US"/>
        </a:p>
      </dgm:t>
    </dgm:pt>
    <dgm:pt modelId="{7C9964E8-1606-7E44-BC1C-6316F1C456EF}">
      <dgm:prSet phldrT="[Text]" custT="1"/>
      <dgm:spPr>
        <a:solidFill>
          <a:schemeClr val="tx1"/>
        </a:solidFill>
      </dgm:spPr>
      <dgm:t>
        <a:bodyPr/>
        <a:lstStyle/>
        <a:p>
          <a:r>
            <a:rPr lang="en-US" sz="3600" b="1" dirty="0" smtClean="0"/>
            <a:t>Lack of willingness and low awareness level. A lot of </a:t>
          </a:r>
          <a:r>
            <a:rPr lang="en-US" sz="3600" b="1" dirty="0" err="1" smtClean="0"/>
            <a:t>Ewaste</a:t>
          </a:r>
          <a:r>
            <a:rPr lang="en-US" sz="3600" b="1" dirty="0" smtClean="0"/>
            <a:t> retained in homes.</a:t>
          </a:r>
          <a:endParaRPr lang="en-US" sz="3600" b="1" dirty="0"/>
        </a:p>
      </dgm:t>
    </dgm:pt>
    <dgm:pt modelId="{AA54175F-F666-1645-914A-74F655B4E5C0}" type="sibTrans" cxnId="{A8B1B4E0-2172-9442-B0B8-DE2A35562903}">
      <dgm:prSet/>
      <dgm:spPr/>
      <dgm:t>
        <a:bodyPr/>
        <a:lstStyle/>
        <a:p>
          <a:endParaRPr lang="en-US"/>
        </a:p>
      </dgm:t>
    </dgm:pt>
    <dgm:pt modelId="{03579C46-01FF-9944-88CE-A8386A473865}" type="parTrans" cxnId="{A8B1B4E0-2172-9442-B0B8-DE2A35562903}">
      <dgm:prSet/>
      <dgm:spPr/>
      <dgm:t>
        <a:bodyPr/>
        <a:lstStyle/>
        <a:p>
          <a:endParaRPr lang="en-US"/>
        </a:p>
      </dgm:t>
    </dgm:pt>
    <dgm:pt modelId="{E09370FD-01FF-0F4E-BF86-6CED85D38273}">
      <dgm:prSet phldrT="[Text]" custT="1"/>
      <dgm:spPr>
        <a:solidFill>
          <a:schemeClr val="tx1"/>
        </a:solidFill>
      </dgm:spPr>
      <dgm:t>
        <a:bodyPr/>
        <a:lstStyle/>
        <a:p>
          <a:r>
            <a:rPr lang="en-US" sz="4000" b="1" dirty="0" smtClean="0"/>
            <a:t>The unexploited Potential in the </a:t>
          </a:r>
          <a:r>
            <a:rPr lang="en-US" sz="4000" b="1" dirty="0" err="1" smtClean="0"/>
            <a:t>EWaste</a:t>
          </a:r>
          <a:r>
            <a:rPr lang="en-US" sz="4000" b="1" dirty="0" smtClean="0"/>
            <a:t>. WEALTH IN WASTE</a:t>
          </a:r>
          <a:endParaRPr lang="en-US" sz="4000" b="1" dirty="0"/>
        </a:p>
      </dgm:t>
    </dgm:pt>
    <dgm:pt modelId="{F2289C92-E86D-4A4A-820E-9FB61984E5A5}" type="sibTrans" cxnId="{BE89B06D-0C5A-1846-B216-3778880DBEB4}">
      <dgm:prSet/>
      <dgm:spPr/>
      <dgm:t>
        <a:bodyPr/>
        <a:lstStyle/>
        <a:p>
          <a:endParaRPr lang="en-US"/>
        </a:p>
      </dgm:t>
    </dgm:pt>
    <dgm:pt modelId="{268BDD90-2688-6B4A-95A4-56441C8459BB}" type="parTrans" cxnId="{BE89B06D-0C5A-1846-B216-3778880DBEB4}">
      <dgm:prSet/>
      <dgm:spPr/>
      <dgm:t>
        <a:bodyPr/>
        <a:lstStyle/>
        <a:p>
          <a:endParaRPr lang="en-US"/>
        </a:p>
      </dgm:t>
    </dgm:pt>
    <dgm:pt modelId="{77926886-F0DC-4439-B2F8-88235E1C7820}" type="pres">
      <dgm:prSet presAssocID="{1CEB9435-5953-5944-B533-6DD5410C94EA}" presName="linear" presStyleCnt="0">
        <dgm:presLayoutVars>
          <dgm:dir/>
          <dgm:animLvl val="lvl"/>
          <dgm:resizeHandles val="exact"/>
        </dgm:presLayoutVars>
      </dgm:prSet>
      <dgm:spPr/>
    </dgm:pt>
    <dgm:pt modelId="{55E2B107-B5F3-412A-BF5D-81C172F79A9B}" type="pres">
      <dgm:prSet presAssocID="{4D81BF79-6FB4-4A41-B425-061AE190447F}" presName="parentLin" presStyleCnt="0"/>
      <dgm:spPr/>
    </dgm:pt>
    <dgm:pt modelId="{1120A471-7FD2-4F99-A635-0D98847CF836}" type="pres">
      <dgm:prSet presAssocID="{4D81BF79-6FB4-4A41-B425-061AE190447F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D28E0C18-E159-405C-B3B8-E01363586ED2}" type="pres">
      <dgm:prSet presAssocID="{4D81BF79-6FB4-4A41-B425-061AE190447F}" presName="parentText" presStyleLbl="node1" presStyleIdx="0" presStyleCnt="3" custScaleX="142857" custLinFactNeighborX="-100000" custLinFactNeighborY="3775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E53261-98E8-4502-ABFD-AB29E5573281}" type="pres">
      <dgm:prSet presAssocID="{4D81BF79-6FB4-4A41-B425-061AE190447F}" presName="negativeSpace" presStyleCnt="0"/>
      <dgm:spPr/>
    </dgm:pt>
    <dgm:pt modelId="{BED6E96F-EF65-4ED2-98F1-37E7DD133B5F}" type="pres">
      <dgm:prSet presAssocID="{4D81BF79-6FB4-4A41-B425-061AE190447F}" presName="childText" presStyleLbl="conFgAcc1" presStyleIdx="0" presStyleCnt="3" custScaleX="96508" custScaleY="99656" custLinFactNeighborX="-130">
        <dgm:presLayoutVars>
          <dgm:bulletEnabled val="1"/>
        </dgm:presLayoutVars>
      </dgm:prSet>
      <dgm:spPr>
        <a:ln>
          <a:solidFill>
            <a:srgbClr val="1003BD"/>
          </a:solidFill>
        </a:ln>
      </dgm:spPr>
    </dgm:pt>
    <dgm:pt modelId="{3D6F5E8A-6796-43D2-8822-3D6F7A60FB09}" type="pres">
      <dgm:prSet presAssocID="{5C35CBAF-90A4-9B4D-9B23-53BF4B2903C3}" presName="spaceBetweenRectangles" presStyleCnt="0"/>
      <dgm:spPr/>
    </dgm:pt>
    <dgm:pt modelId="{401A51D6-4662-41B8-A56A-6A10A55AA13A}" type="pres">
      <dgm:prSet presAssocID="{7C9964E8-1606-7E44-BC1C-6316F1C456EF}" presName="parentLin" presStyleCnt="0"/>
      <dgm:spPr/>
    </dgm:pt>
    <dgm:pt modelId="{C00F92F6-3B02-4B35-951F-1D6173DE8CE7}" type="pres">
      <dgm:prSet presAssocID="{7C9964E8-1606-7E44-BC1C-6316F1C456EF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C02AD597-FFA0-42DA-8738-C150B7709A73}" type="pres">
      <dgm:prSet presAssocID="{7C9964E8-1606-7E44-BC1C-6316F1C456EF}" presName="parentText" presStyleLbl="node1" presStyleIdx="1" presStyleCnt="3" custScaleX="139402" custLinFactNeighborX="-45019" custLinFactNeighborY="4432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AC41A02-2293-42BF-8373-B4F90A989F32}" type="pres">
      <dgm:prSet presAssocID="{7C9964E8-1606-7E44-BC1C-6316F1C456EF}" presName="negativeSpace" presStyleCnt="0"/>
      <dgm:spPr/>
    </dgm:pt>
    <dgm:pt modelId="{3C6A39C6-EAE9-4186-89D6-0ED996A0EE45}" type="pres">
      <dgm:prSet presAssocID="{7C9964E8-1606-7E44-BC1C-6316F1C456EF}" presName="childText" presStyleLbl="conFgAcc1" presStyleIdx="1" presStyleCnt="3" custScaleX="96656" custLinFactNeighborX="-130">
        <dgm:presLayoutVars>
          <dgm:bulletEnabled val="1"/>
        </dgm:presLayoutVars>
      </dgm:prSet>
      <dgm:spPr>
        <a:ln>
          <a:solidFill>
            <a:srgbClr val="1003BD"/>
          </a:solidFill>
        </a:ln>
      </dgm:spPr>
    </dgm:pt>
    <dgm:pt modelId="{5C6888D5-9DBE-458A-AF9F-683868C4795F}" type="pres">
      <dgm:prSet presAssocID="{AA54175F-F666-1645-914A-74F655B4E5C0}" presName="spaceBetweenRectangles" presStyleCnt="0"/>
      <dgm:spPr/>
    </dgm:pt>
    <dgm:pt modelId="{AF8FABFF-0640-443B-81DB-127B9EC34A54}" type="pres">
      <dgm:prSet presAssocID="{E09370FD-01FF-0F4E-BF86-6CED85D38273}" presName="parentLin" presStyleCnt="0"/>
      <dgm:spPr/>
    </dgm:pt>
    <dgm:pt modelId="{284F1678-4703-4E82-9558-3D03CCE9E9B6}" type="pres">
      <dgm:prSet presAssocID="{E09370FD-01FF-0F4E-BF86-6CED85D38273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37C5427F-60A8-4940-80A6-5CABF000F28F}" type="pres">
      <dgm:prSet presAssocID="{E09370FD-01FF-0F4E-BF86-6CED85D38273}" presName="parentText" presStyleLbl="node1" presStyleIdx="2" presStyleCnt="3" custScaleX="147125" custLinFactX="-1597" custLinFactNeighborX="-100000" custLinFactNeighborY="3030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33D122-763F-4BED-B892-E31CA3FEE9D0}" type="pres">
      <dgm:prSet presAssocID="{E09370FD-01FF-0F4E-BF86-6CED85D38273}" presName="negativeSpace" presStyleCnt="0"/>
      <dgm:spPr/>
    </dgm:pt>
    <dgm:pt modelId="{3C5FBCBD-B40F-49B5-9CCD-123B5EA15519}" type="pres">
      <dgm:prSet presAssocID="{E09370FD-01FF-0F4E-BF86-6CED85D38273}" presName="childText" presStyleLbl="conFgAcc1" presStyleIdx="2" presStyleCnt="3" custScaleX="95007" custScaleY="89119">
        <dgm:presLayoutVars>
          <dgm:bulletEnabled val="1"/>
        </dgm:presLayoutVars>
      </dgm:prSet>
      <dgm:spPr>
        <a:ln>
          <a:solidFill>
            <a:srgbClr val="1003BD"/>
          </a:solidFill>
        </a:ln>
      </dgm:spPr>
    </dgm:pt>
  </dgm:ptLst>
  <dgm:cxnLst>
    <dgm:cxn modelId="{E715381B-BD39-C04F-8737-C4FD953BCD30}" type="presOf" srcId="{7C9964E8-1606-7E44-BC1C-6316F1C456EF}" destId="{C00F92F6-3B02-4B35-951F-1D6173DE8CE7}" srcOrd="0" destOrd="0" presId="urn:microsoft.com/office/officeart/2005/8/layout/list1"/>
    <dgm:cxn modelId="{A8B1B4E0-2172-9442-B0B8-DE2A35562903}" srcId="{1CEB9435-5953-5944-B533-6DD5410C94EA}" destId="{7C9964E8-1606-7E44-BC1C-6316F1C456EF}" srcOrd="1" destOrd="0" parTransId="{03579C46-01FF-9944-88CE-A8386A473865}" sibTransId="{AA54175F-F666-1645-914A-74F655B4E5C0}"/>
    <dgm:cxn modelId="{705BDB9F-F534-384C-BD62-E1D5C00DF19B}" type="presOf" srcId="{1CEB9435-5953-5944-B533-6DD5410C94EA}" destId="{77926886-F0DC-4439-B2F8-88235E1C7820}" srcOrd="0" destOrd="0" presId="urn:microsoft.com/office/officeart/2005/8/layout/list1"/>
    <dgm:cxn modelId="{D69F8AC7-5B88-8D41-8CE6-4554A48F9A06}" srcId="{1CEB9435-5953-5944-B533-6DD5410C94EA}" destId="{4D81BF79-6FB4-4A41-B425-061AE190447F}" srcOrd="0" destOrd="0" parTransId="{D97D9258-294C-874F-8E47-F7B79024344A}" sibTransId="{5C35CBAF-90A4-9B4D-9B23-53BF4B2903C3}"/>
    <dgm:cxn modelId="{FDC65422-8B8C-A044-AC49-4B97C4CA19E4}" type="presOf" srcId="{7C9964E8-1606-7E44-BC1C-6316F1C456EF}" destId="{C02AD597-FFA0-42DA-8738-C150B7709A73}" srcOrd="1" destOrd="0" presId="urn:microsoft.com/office/officeart/2005/8/layout/list1"/>
    <dgm:cxn modelId="{41D56E20-E9B3-EC4B-AD2C-AC763B077375}" type="presOf" srcId="{E09370FD-01FF-0F4E-BF86-6CED85D38273}" destId="{37C5427F-60A8-4940-80A6-5CABF000F28F}" srcOrd="1" destOrd="0" presId="urn:microsoft.com/office/officeart/2005/8/layout/list1"/>
    <dgm:cxn modelId="{18E7EBC5-8312-4F44-9453-25375010C865}" type="presOf" srcId="{4D81BF79-6FB4-4A41-B425-061AE190447F}" destId="{1120A471-7FD2-4F99-A635-0D98847CF836}" srcOrd="0" destOrd="0" presId="urn:microsoft.com/office/officeart/2005/8/layout/list1"/>
    <dgm:cxn modelId="{BE89B06D-0C5A-1846-B216-3778880DBEB4}" srcId="{1CEB9435-5953-5944-B533-6DD5410C94EA}" destId="{E09370FD-01FF-0F4E-BF86-6CED85D38273}" srcOrd="2" destOrd="0" parTransId="{268BDD90-2688-6B4A-95A4-56441C8459BB}" sibTransId="{F2289C92-E86D-4A4A-820E-9FB61984E5A5}"/>
    <dgm:cxn modelId="{F1E26E21-6A4D-D046-95A7-C199C9BF69D0}" type="presOf" srcId="{4D81BF79-6FB4-4A41-B425-061AE190447F}" destId="{D28E0C18-E159-405C-B3B8-E01363586ED2}" srcOrd="1" destOrd="0" presId="urn:microsoft.com/office/officeart/2005/8/layout/list1"/>
    <dgm:cxn modelId="{3C82D21F-B010-D14F-B912-54228CD3D764}" type="presOf" srcId="{E09370FD-01FF-0F4E-BF86-6CED85D38273}" destId="{284F1678-4703-4E82-9558-3D03CCE9E9B6}" srcOrd="0" destOrd="0" presId="urn:microsoft.com/office/officeart/2005/8/layout/list1"/>
    <dgm:cxn modelId="{BA96A609-1DE2-BE43-A80A-CB36B5471748}" type="presParOf" srcId="{77926886-F0DC-4439-B2F8-88235E1C7820}" destId="{55E2B107-B5F3-412A-BF5D-81C172F79A9B}" srcOrd="0" destOrd="0" presId="urn:microsoft.com/office/officeart/2005/8/layout/list1"/>
    <dgm:cxn modelId="{7987BAA8-F4A2-1E4A-A631-A50F320FD0FF}" type="presParOf" srcId="{55E2B107-B5F3-412A-BF5D-81C172F79A9B}" destId="{1120A471-7FD2-4F99-A635-0D98847CF836}" srcOrd="0" destOrd="0" presId="urn:microsoft.com/office/officeart/2005/8/layout/list1"/>
    <dgm:cxn modelId="{35A60641-8776-FF4C-A4DD-0A69F86BE92D}" type="presParOf" srcId="{55E2B107-B5F3-412A-BF5D-81C172F79A9B}" destId="{D28E0C18-E159-405C-B3B8-E01363586ED2}" srcOrd="1" destOrd="0" presId="urn:microsoft.com/office/officeart/2005/8/layout/list1"/>
    <dgm:cxn modelId="{4A5235F8-9D78-0847-91A9-1999D16E8376}" type="presParOf" srcId="{77926886-F0DC-4439-B2F8-88235E1C7820}" destId="{D0E53261-98E8-4502-ABFD-AB29E5573281}" srcOrd="1" destOrd="0" presId="urn:microsoft.com/office/officeart/2005/8/layout/list1"/>
    <dgm:cxn modelId="{A476A565-D03E-EA49-80E0-AB86D5B0FF07}" type="presParOf" srcId="{77926886-F0DC-4439-B2F8-88235E1C7820}" destId="{BED6E96F-EF65-4ED2-98F1-37E7DD133B5F}" srcOrd="2" destOrd="0" presId="urn:microsoft.com/office/officeart/2005/8/layout/list1"/>
    <dgm:cxn modelId="{7EE8480F-3D33-B54A-96EF-2CD4157E7ABF}" type="presParOf" srcId="{77926886-F0DC-4439-B2F8-88235E1C7820}" destId="{3D6F5E8A-6796-43D2-8822-3D6F7A60FB09}" srcOrd="3" destOrd="0" presId="urn:microsoft.com/office/officeart/2005/8/layout/list1"/>
    <dgm:cxn modelId="{0140277C-5882-264C-B7F9-04414723BE69}" type="presParOf" srcId="{77926886-F0DC-4439-B2F8-88235E1C7820}" destId="{401A51D6-4662-41B8-A56A-6A10A55AA13A}" srcOrd="4" destOrd="0" presId="urn:microsoft.com/office/officeart/2005/8/layout/list1"/>
    <dgm:cxn modelId="{8DF7FC60-0822-7C40-B94B-E797228FBD47}" type="presParOf" srcId="{401A51D6-4662-41B8-A56A-6A10A55AA13A}" destId="{C00F92F6-3B02-4B35-951F-1D6173DE8CE7}" srcOrd="0" destOrd="0" presId="urn:microsoft.com/office/officeart/2005/8/layout/list1"/>
    <dgm:cxn modelId="{84DA356A-60F3-DE49-820B-C9F1533FFAB4}" type="presParOf" srcId="{401A51D6-4662-41B8-A56A-6A10A55AA13A}" destId="{C02AD597-FFA0-42DA-8738-C150B7709A73}" srcOrd="1" destOrd="0" presId="urn:microsoft.com/office/officeart/2005/8/layout/list1"/>
    <dgm:cxn modelId="{FBCE4EB7-DC8B-D74D-A09F-5F6FE4D6CBDE}" type="presParOf" srcId="{77926886-F0DC-4439-B2F8-88235E1C7820}" destId="{FAC41A02-2293-42BF-8373-B4F90A989F32}" srcOrd="5" destOrd="0" presId="urn:microsoft.com/office/officeart/2005/8/layout/list1"/>
    <dgm:cxn modelId="{B16A3D41-FD86-8A48-8BC3-098F1EB8E594}" type="presParOf" srcId="{77926886-F0DC-4439-B2F8-88235E1C7820}" destId="{3C6A39C6-EAE9-4186-89D6-0ED996A0EE45}" srcOrd="6" destOrd="0" presId="urn:microsoft.com/office/officeart/2005/8/layout/list1"/>
    <dgm:cxn modelId="{8498FF05-EC61-6B4D-9367-BF1BB6B5E292}" type="presParOf" srcId="{77926886-F0DC-4439-B2F8-88235E1C7820}" destId="{5C6888D5-9DBE-458A-AF9F-683868C4795F}" srcOrd="7" destOrd="0" presId="urn:microsoft.com/office/officeart/2005/8/layout/list1"/>
    <dgm:cxn modelId="{FD341A71-2380-D547-B2CA-2F9F2D747CB9}" type="presParOf" srcId="{77926886-F0DC-4439-B2F8-88235E1C7820}" destId="{AF8FABFF-0640-443B-81DB-127B9EC34A54}" srcOrd="8" destOrd="0" presId="urn:microsoft.com/office/officeart/2005/8/layout/list1"/>
    <dgm:cxn modelId="{E32B2F4D-36F6-FF46-B028-6992160D3972}" type="presParOf" srcId="{AF8FABFF-0640-443B-81DB-127B9EC34A54}" destId="{284F1678-4703-4E82-9558-3D03CCE9E9B6}" srcOrd="0" destOrd="0" presId="urn:microsoft.com/office/officeart/2005/8/layout/list1"/>
    <dgm:cxn modelId="{73AB9E51-23AE-FE4D-802F-DB32FF71863E}" type="presParOf" srcId="{AF8FABFF-0640-443B-81DB-127B9EC34A54}" destId="{37C5427F-60A8-4940-80A6-5CABF000F28F}" srcOrd="1" destOrd="0" presId="urn:microsoft.com/office/officeart/2005/8/layout/list1"/>
    <dgm:cxn modelId="{83F542B1-D5BD-914B-A117-7FF7F3CF9939}" type="presParOf" srcId="{77926886-F0DC-4439-B2F8-88235E1C7820}" destId="{CE33D122-763F-4BED-B892-E31CA3FEE9D0}" srcOrd="9" destOrd="0" presId="urn:microsoft.com/office/officeart/2005/8/layout/list1"/>
    <dgm:cxn modelId="{14D879F2-C91A-664D-97CC-8EC7CD8DA6B0}" type="presParOf" srcId="{77926886-F0DC-4439-B2F8-88235E1C7820}" destId="{3C5FBCBD-B40F-49B5-9CCD-123B5EA15519}" srcOrd="10" destOrd="0" presId="urn:microsoft.com/office/officeart/2005/8/layout/list1"/>
  </dgm:cxnLst>
  <dgm:bg>
    <a:solidFill>
      <a:schemeClr val="bg1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9873992E-859A-40A1-BDDC-531B8BE93C0D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F9EAED5-DACD-4DCD-9E98-4B2EDE6554F5}">
      <dgm:prSet phldrT="[Text]"/>
      <dgm:spPr/>
      <dgm:t>
        <a:bodyPr/>
        <a:lstStyle/>
        <a:p>
          <a:r>
            <a:rPr lang="en-US" dirty="0" smtClean="0"/>
            <a:t>Develop and Implement Policy</a:t>
          </a:r>
          <a:endParaRPr lang="en-US" dirty="0"/>
        </a:p>
      </dgm:t>
    </dgm:pt>
    <dgm:pt modelId="{7636F4E1-40F1-41BC-ABDF-52290572D817}" type="parTrans" cxnId="{F50CFB07-AD22-44D7-A3EC-0D4AA8B1ADB0}">
      <dgm:prSet/>
      <dgm:spPr/>
      <dgm:t>
        <a:bodyPr/>
        <a:lstStyle/>
        <a:p>
          <a:endParaRPr lang="en-US"/>
        </a:p>
      </dgm:t>
    </dgm:pt>
    <dgm:pt modelId="{DE5AE246-73E3-4B59-9B78-BA5B8352D392}" type="sibTrans" cxnId="{F50CFB07-AD22-44D7-A3EC-0D4AA8B1ADB0}">
      <dgm:prSet/>
      <dgm:spPr/>
      <dgm:t>
        <a:bodyPr/>
        <a:lstStyle/>
        <a:p>
          <a:endParaRPr lang="en-US"/>
        </a:p>
      </dgm:t>
    </dgm:pt>
    <dgm:pt modelId="{94B090E4-AAD3-485D-BA29-DF031432C9E3}">
      <dgm:prSet phldrT="[Text]" custT="1"/>
      <dgm:spPr/>
      <dgm:t>
        <a:bodyPr/>
        <a:lstStyle/>
        <a:p>
          <a:r>
            <a:rPr lang="en-US" sz="3600" dirty="0" smtClean="0"/>
            <a:t>Country Position.  </a:t>
          </a:r>
          <a:endParaRPr lang="en-US" sz="3600" dirty="0"/>
        </a:p>
      </dgm:t>
    </dgm:pt>
    <dgm:pt modelId="{E8B1AF13-FC37-4A8D-98A3-4F02D90B44BD}" type="parTrans" cxnId="{F1CD93EA-EA9A-4E3E-AFD2-118161EC75D0}">
      <dgm:prSet/>
      <dgm:spPr/>
      <dgm:t>
        <a:bodyPr/>
        <a:lstStyle/>
        <a:p>
          <a:endParaRPr lang="en-US"/>
        </a:p>
      </dgm:t>
    </dgm:pt>
    <dgm:pt modelId="{EB8C090A-E8ED-470C-B88F-F94291960ABC}" type="sibTrans" cxnId="{F1CD93EA-EA9A-4E3E-AFD2-118161EC75D0}">
      <dgm:prSet/>
      <dgm:spPr/>
      <dgm:t>
        <a:bodyPr/>
        <a:lstStyle/>
        <a:p>
          <a:endParaRPr lang="en-US"/>
        </a:p>
      </dgm:t>
    </dgm:pt>
    <dgm:pt modelId="{1433E32C-B5AE-4C70-B071-D5AB34747230}">
      <dgm:prSet phldrT="[Text]"/>
      <dgm:spPr/>
      <dgm:t>
        <a:bodyPr/>
        <a:lstStyle/>
        <a:p>
          <a:r>
            <a:rPr lang="en-US" dirty="0" smtClean="0"/>
            <a:t>Sensitization </a:t>
          </a:r>
          <a:endParaRPr lang="en-US" dirty="0"/>
        </a:p>
      </dgm:t>
    </dgm:pt>
    <dgm:pt modelId="{9D258FC3-F3DB-4BB5-9CF1-CCF08177A8F1}" type="parTrans" cxnId="{F21B0529-195B-46D3-A6B6-BFEF5A09ED0E}">
      <dgm:prSet/>
      <dgm:spPr/>
      <dgm:t>
        <a:bodyPr/>
        <a:lstStyle/>
        <a:p>
          <a:endParaRPr lang="en-US"/>
        </a:p>
      </dgm:t>
    </dgm:pt>
    <dgm:pt modelId="{19EC190B-D55B-4191-A876-EFD39BEAFBBC}" type="sibTrans" cxnId="{F21B0529-195B-46D3-A6B6-BFEF5A09ED0E}">
      <dgm:prSet/>
      <dgm:spPr/>
      <dgm:t>
        <a:bodyPr/>
        <a:lstStyle/>
        <a:p>
          <a:endParaRPr lang="en-US"/>
        </a:p>
      </dgm:t>
    </dgm:pt>
    <dgm:pt modelId="{80D2BC11-B72B-4587-B584-A25918923E77}">
      <dgm:prSet phldrT="[Text]" custT="1"/>
      <dgm:spPr/>
      <dgm:t>
        <a:bodyPr/>
        <a:lstStyle/>
        <a:p>
          <a:r>
            <a:rPr lang="en-US" sz="3200" dirty="0" smtClean="0"/>
            <a:t>Separation at Source </a:t>
          </a:r>
          <a:endParaRPr lang="en-US" sz="3200" dirty="0"/>
        </a:p>
      </dgm:t>
    </dgm:pt>
    <dgm:pt modelId="{0EF39510-C28A-4DFB-A189-832D94FD45DA}" type="parTrans" cxnId="{A35C5753-8660-455E-8F3F-A99C4EDA3E35}">
      <dgm:prSet/>
      <dgm:spPr/>
      <dgm:t>
        <a:bodyPr/>
        <a:lstStyle/>
        <a:p>
          <a:endParaRPr lang="en-US"/>
        </a:p>
      </dgm:t>
    </dgm:pt>
    <dgm:pt modelId="{EB32EB9E-378C-4695-AC24-8988E090291A}" type="sibTrans" cxnId="{A35C5753-8660-455E-8F3F-A99C4EDA3E35}">
      <dgm:prSet/>
      <dgm:spPr/>
      <dgm:t>
        <a:bodyPr/>
        <a:lstStyle/>
        <a:p>
          <a:endParaRPr lang="en-US"/>
        </a:p>
      </dgm:t>
    </dgm:pt>
    <dgm:pt modelId="{DE8B30A2-BBFA-4658-86EA-4771D39448F3}">
      <dgm:prSet phldrT="[Text]" custT="1"/>
      <dgm:spPr/>
      <dgm:t>
        <a:bodyPr/>
        <a:lstStyle/>
        <a:p>
          <a:r>
            <a:rPr lang="en-US" sz="3200" dirty="0" smtClean="0"/>
            <a:t>Make a business case </a:t>
          </a:r>
          <a:endParaRPr lang="en-US" sz="3200" dirty="0"/>
        </a:p>
      </dgm:t>
    </dgm:pt>
    <dgm:pt modelId="{1CE82558-1DBA-4369-9DAB-D466F9B90F93}" type="parTrans" cxnId="{43E75439-7257-4E79-9CD1-9A644DD1789C}">
      <dgm:prSet/>
      <dgm:spPr/>
      <dgm:t>
        <a:bodyPr/>
        <a:lstStyle/>
        <a:p>
          <a:endParaRPr lang="en-US"/>
        </a:p>
      </dgm:t>
    </dgm:pt>
    <dgm:pt modelId="{F2B22871-9549-431F-B034-06F1F79F04B4}" type="sibTrans" cxnId="{43E75439-7257-4E79-9CD1-9A644DD1789C}">
      <dgm:prSet/>
      <dgm:spPr/>
      <dgm:t>
        <a:bodyPr/>
        <a:lstStyle/>
        <a:p>
          <a:endParaRPr lang="en-US"/>
        </a:p>
      </dgm:t>
    </dgm:pt>
    <dgm:pt modelId="{3FBCD3EF-E10E-47F3-ABC2-B1F8FD1BF45E}">
      <dgm:prSet phldrT="[Text]" custT="1"/>
      <dgm:spPr/>
      <dgm:t>
        <a:bodyPr/>
        <a:lstStyle/>
        <a:p>
          <a:r>
            <a:rPr lang="en-US" sz="3600" dirty="0" smtClean="0"/>
            <a:t>Adopt Legislation </a:t>
          </a:r>
          <a:endParaRPr lang="en-US" sz="3600" dirty="0"/>
        </a:p>
      </dgm:t>
    </dgm:pt>
    <dgm:pt modelId="{C9F78D3B-D727-4B4E-AF8E-38148A2CE507}" type="parTrans" cxnId="{FCE2B145-0D1C-48CA-BCEF-F27859397085}">
      <dgm:prSet/>
      <dgm:spPr/>
      <dgm:t>
        <a:bodyPr/>
        <a:lstStyle/>
        <a:p>
          <a:endParaRPr lang="en-US"/>
        </a:p>
      </dgm:t>
    </dgm:pt>
    <dgm:pt modelId="{4AA2B9FB-07CE-4B2F-916A-01800FD9D37A}" type="sibTrans" cxnId="{FCE2B145-0D1C-48CA-BCEF-F27859397085}">
      <dgm:prSet/>
      <dgm:spPr/>
      <dgm:t>
        <a:bodyPr/>
        <a:lstStyle/>
        <a:p>
          <a:endParaRPr lang="en-US"/>
        </a:p>
      </dgm:t>
    </dgm:pt>
    <dgm:pt modelId="{236477A5-B38D-4EA9-91B4-09A24C4798D7}">
      <dgm:prSet phldrT="[Text]" custT="1"/>
      <dgm:spPr/>
      <dgm:t>
        <a:bodyPr/>
        <a:lstStyle/>
        <a:p>
          <a:r>
            <a:rPr lang="en-US" sz="3600" dirty="0" smtClean="0"/>
            <a:t>Enforcement </a:t>
          </a:r>
          <a:endParaRPr lang="en-US" sz="3600" dirty="0"/>
        </a:p>
      </dgm:t>
    </dgm:pt>
    <dgm:pt modelId="{7B8F49EA-EEE4-4339-BCF5-DF1C95176EEA}" type="parTrans" cxnId="{9087BFD1-1D21-4133-8319-5E26A67F8331}">
      <dgm:prSet/>
      <dgm:spPr/>
      <dgm:t>
        <a:bodyPr/>
        <a:lstStyle/>
        <a:p>
          <a:endParaRPr lang="sw-KE"/>
        </a:p>
      </dgm:t>
    </dgm:pt>
    <dgm:pt modelId="{64A83A87-D03C-4B84-9319-C43F3FE66342}" type="sibTrans" cxnId="{9087BFD1-1D21-4133-8319-5E26A67F8331}">
      <dgm:prSet/>
      <dgm:spPr/>
      <dgm:t>
        <a:bodyPr/>
        <a:lstStyle/>
        <a:p>
          <a:endParaRPr lang="sw-KE"/>
        </a:p>
      </dgm:t>
    </dgm:pt>
    <dgm:pt modelId="{53CC69B4-2805-4F45-A45E-73FFF3189B70}">
      <dgm:prSet phldrT="[Text]" custT="1"/>
      <dgm:spPr/>
      <dgm:t>
        <a:bodyPr/>
        <a:lstStyle/>
        <a:p>
          <a:r>
            <a:rPr lang="en-US" sz="3200" dirty="0" smtClean="0"/>
            <a:t>Safety and Protection</a:t>
          </a:r>
          <a:endParaRPr lang="en-US" sz="3200" dirty="0"/>
        </a:p>
      </dgm:t>
    </dgm:pt>
    <dgm:pt modelId="{EB9AC535-E3B2-43BC-AC3B-730F5507C4C3}" type="parTrans" cxnId="{2A25D026-0E91-4236-885A-23B0A21AB467}">
      <dgm:prSet/>
      <dgm:spPr/>
      <dgm:t>
        <a:bodyPr/>
        <a:lstStyle/>
        <a:p>
          <a:endParaRPr lang="sw-KE"/>
        </a:p>
      </dgm:t>
    </dgm:pt>
    <dgm:pt modelId="{DCB3BA5E-08E6-45D8-8B5B-D004E3CF0824}" type="sibTrans" cxnId="{2A25D026-0E91-4236-885A-23B0A21AB467}">
      <dgm:prSet/>
      <dgm:spPr/>
      <dgm:t>
        <a:bodyPr/>
        <a:lstStyle/>
        <a:p>
          <a:endParaRPr lang="sw-KE"/>
        </a:p>
      </dgm:t>
    </dgm:pt>
    <dgm:pt modelId="{97E6CA5C-98D9-4DAE-9FAE-CDCFBA1C14A4}" type="pres">
      <dgm:prSet presAssocID="{9873992E-859A-40A1-BDDC-531B8BE93C0D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910AA89E-6AF2-4F19-A2CF-B7646CC80BDE}" type="pres">
      <dgm:prSet presAssocID="{9F9EAED5-DACD-4DCD-9E98-4B2EDE6554F5}" presName="linNode" presStyleCnt="0"/>
      <dgm:spPr/>
    </dgm:pt>
    <dgm:pt modelId="{1D72729D-3056-49F0-A74F-BD982E1F823C}" type="pres">
      <dgm:prSet presAssocID="{9F9EAED5-DACD-4DCD-9E98-4B2EDE6554F5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B542EA7-188A-4F76-B210-855B422121CA}" type="pres">
      <dgm:prSet presAssocID="{9F9EAED5-DACD-4DCD-9E98-4B2EDE6554F5}" presName="childShp" presStyleLbl="bgAccFollowNode1" presStyleIdx="0" presStyleCnt="2" custScaleX="10618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DC3DF2-ED1E-44C0-9C23-868C15456EC8}" type="pres">
      <dgm:prSet presAssocID="{DE5AE246-73E3-4B59-9B78-BA5B8352D392}" presName="spacing" presStyleCnt="0"/>
      <dgm:spPr/>
    </dgm:pt>
    <dgm:pt modelId="{549AAFF0-1287-4127-8919-E1EDD0A2A4BA}" type="pres">
      <dgm:prSet presAssocID="{1433E32C-B5AE-4C70-B071-D5AB34747230}" presName="linNode" presStyleCnt="0"/>
      <dgm:spPr/>
    </dgm:pt>
    <dgm:pt modelId="{125013D3-7699-45B1-9E68-4C2F08F65B89}" type="pres">
      <dgm:prSet presAssocID="{1433E32C-B5AE-4C70-B071-D5AB34747230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522CAD-7FA2-435F-821C-FFA077D22363}" type="pres">
      <dgm:prSet presAssocID="{1433E32C-B5AE-4C70-B071-D5AB34747230}" presName="childShp" presStyleLbl="bgAccFollowNode1" presStyleIdx="1" presStyleCnt="2" custScaleX="10864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ABA679E-16A0-0C4C-9E24-25A51807E660}" type="presOf" srcId="{1433E32C-B5AE-4C70-B071-D5AB34747230}" destId="{125013D3-7699-45B1-9E68-4C2F08F65B89}" srcOrd="0" destOrd="0" presId="urn:microsoft.com/office/officeart/2005/8/layout/vList6"/>
    <dgm:cxn modelId="{7AE11156-9FB1-1B4F-A6EE-6A0F08864EAA}" type="presOf" srcId="{80D2BC11-B72B-4587-B584-A25918923E77}" destId="{30522CAD-7FA2-435F-821C-FFA077D22363}" srcOrd="0" destOrd="0" presId="urn:microsoft.com/office/officeart/2005/8/layout/vList6"/>
    <dgm:cxn modelId="{F50CFB07-AD22-44D7-A3EC-0D4AA8B1ADB0}" srcId="{9873992E-859A-40A1-BDDC-531B8BE93C0D}" destId="{9F9EAED5-DACD-4DCD-9E98-4B2EDE6554F5}" srcOrd="0" destOrd="0" parTransId="{7636F4E1-40F1-41BC-ABDF-52290572D817}" sibTransId="{DE5AE246-73E3-4B59-9B78-BA5B8352D392}"/>
    <dgm:cxn modelId="{2A25D026-0E91-4236-885A-23B0A21AB467}" srcId="{1433E32C-B5AE-4C70-B071-D5AB34747230}" destId="{53CC69B4-2805-4F45-A45E-73FFF3189B70}" srcOrd="2" destOrd="0" parTransId="{EB9AC535-E3B2-43BC-AC3B-730F5507C4C3}" sibTransId="{DCB3BA5E-08E6-45D8-8B5B-D004E3CF0824}"/>
    <dgm:cxn modelId="{FCE2B145-0D1C-48CA-BCEF-F27859397085}" srcId="{9F9EAED5-DACD-4DCD-9E98-4B2EDE6554F5}" destId="{3FBCD3EF-E10E-47F3-ABC2-B1F8FD1BF45E}" srcOrd="1" destOrd="0" parTransId="{C9F78D3B-D727-4B4E-AF8E-38148A2CE507}" sibTransId="{4AA2B9FB-07CE-4B2F-916A-01800FD9D37A}"/>
    <dgm:cxn modelId="{A35C5753-8660-455E-8F3F-A99C4EDA3E35}" srcId="{1433E32C-B5AE-4C70-B071-D5AB34747230}" destId="{80D2BC11-B72B-4587-B584-A25918923E77}" srcOrd="0" destOrd="0" parTransId="{0EF39510-C28A-4DFB-A189-832D94FD45DA}" sibTransId="{EB32EB9E-378C-4695-AC24-8988E090291A}"/>
    <dgm:cxn modelId="{DF50099D-EDE1-4743-BFA0-9C9F7F610840}" type="presOf" srcId="{53CC69B4-2805-4F45-A45E-73FFF3189B70}" destId="{30522CAD-7FA2-435F-821C-FFA077D22363}" srcOrd="0" destOrd="2" presId="urn:microsoft.com/office/officeart/2005/8/layout/vList6"/>
    <dgm:cxn modelId="{0AE28949-11F2-5044-A1D7-095181EC92F2}" type="presOf" srcId="{9F9EAED5-DACD-4DCD-9E98-4B2EDE6554F5}" destId="{1D72729D-3056-49F0-A74F-BD982E1F823C}" srcOrd="0" destOrd="0" presId="urn:microsoft.com/office/officeart/2005/8/layout/vList6"/>
    <dgm:cxn modelId="{09A58FE3-FDA4-F043-A82D-52022488EDBA}" type="presOf" srcId="{3FBCD3EF-E10E-47F3-ABC2-B1F8FD1BF45E}" destId="{1B542EA7-188A-4F76-B210-855B422121CA}" srcOrd="0" destOrd="1" presId="urn:microsoft.com/office/officeart/2005/8/layout/vList6"/>
    <dgm:cxn modelId="{F1CD93EA-EA9A-4E3E-AFD2-118161EC75D0}" srcId="{9F9EAED5-DACD-4DCD-9E98-4B2EDE6554F5}" destId="{94B090E4-AAD3-485D-BA29-DF031432C9E3}" srcOrd="0" destOrd="0" parTransId="{E8B1AF13-FC37-4A8D-98A3-4F02D90B44BD}" sibTransId="{EB8C090A-E8ED-470C-B88F-F94291960ABC}"/>
    <dgm:cxn modelId="{F21B0529-195B-46D3-A6B6-BFEF5A09ED0E}" srcId="{9873992E-859A-40A1-BDDC-531B8BE93C0D}" destId="{1433E32C-B5AE-4C70-B071-D5AB34747230}" srcOrd="1" destOrd="0" parTransId="{9D258FC3-F3DB-4BB5-9CF1-CCF08177A8F1}" sibTransId="{19EC190B-D55B-4191-A876-EFD39BEAFBBC}"/>
    <dgm:cxn modelId="{55BE1D62-41B6-FC4D-922F-C623B77861DE}" type="presOf" srcId="{94B090E4-AAD3-485D-BA29-DF031432C9E3}" destId="{1B542EA7-188A-4F76-B210-855B422121CA}" srcOrd="0" destOrd="0" presId="urn:microsoft.com/office/officeart/2005/8/layout/vList6"/>
    <dgm:cxn modelId="{43E75439-7257-4E79-9CD1-9A644DD1789C}" srcId="{1433E32C-B5AE-4C70-B071-D5AB34747230}" destId="{DE8B30A2-BBFA-4658-86EA-4771D39448F3}" srcOrd="1" destOrd="0" parTransId="{1CE82558-1DBA-4369-9DAB-D466F9B90F93}" sibTransId="{F2B22871-9549-431F-B034-06F1F79F04B4}"/>
    <dgm:cxn modelId="{317D350E-9A0C-524A-A358-081D10B04CD4}" type="presOf" srcId="{DE8B30A2-BBFA-4658-86EA-4771D39448F3}" destId="{30522CAD-7FA2-435F-821C-FFA077D22363}" srcOrd="0" destOrd="1" presId="urn:microsoft.com/office/officeart/2005/8/layout/vList6"/>
    <dgm:cxn modelId="{5A791626-45FC-904F-A712-26C2A50BDD79}" type="presOf" srcId="{9873992E-859A-40A1-BDDC-531B8BE93C0D}" destId="{97E6CA5C-98D9-4DAE-9FAE-CDCFBA1C14A4}" srcOrd="0" destOrd="0" presId="urn:microsoft.com/office/officeart/2005/8/layout/vList6"/>
    <dgm:cxn modelId="{B184F5F1-4A55-8F46-9124-D2BB813291C7}" type="presOf" srcId="{236477A5-B38D-4EA9-91B4-09A24C4798D7}" destId="{1B542EA7-188A-4F76-B210-855B422121CA}" srcOrd="0" destOrd="2" presId="urn:microsoft.com/office/officeart/2005/8/layout/vList6"/>
    <dgm:cxn modelId="{9087BFD1-1D21-4133-8319-5E26A67F8331}" srcId="{9F9EAED5-DACD-4DCD-9E98-4B2EDE6554F5}" destId="{236477A5-B38D-4EA9-91B4-09A24C4798D7}" srcOrd="2" destOrd="0" parTransId="{7B8F49EA-EEE4-4339-BCF5-DF1C95176EEA}" sibTransId="{64A83A87-D03C-4B84-9319-C43F3FE66342}"/>
    <dgm:cxn modelId="{A8DAA9A6-8540-5D44-86AD-FBC29630753B}" type="presParOf" srcId="{97E6CA5C-98D9-4DAE-9FAE-CDCFBA1C14A4}" destId="{910AA89E-6AF2-4F19-A2CF-B7646CC80BDE}" srcOrd="0" destOrd="0" presId="urn:microsoft.com/office/officeart/2005/8/layout/vList6"/>
    <dgm:cxn modelId="{E4421A06-5C9B-EF4A-8D64-5D3A634D970A}" type="presParOf" srcId="{910AA89E-6AF2-4F19-A2CF-B7646CC80BDE}" destId="{1D72729D-3056-49F0-A74F-BD982E1F823C}" srcOrd="0" destOrd="0" presId="urn:microsoft.com/office/officeart/2005/8/layout/vList6"/>
    <dgm:cxn modelId="{D0D92568-1D03-9C46-AE47-73B7EE77316C}" type="presParOf" srcId="{910AA89E-6AF2-4F19-A2CF-B7646CC80BDE}" destId="{1B542EA7-188A-4F76-B210-855B422121CA}" srcOrd="1" destOrd="0" presId="urn:microsoft.com/office/officeart/2005/8/layout/vList6"/>
    <dgm:cxn modelId="{B0BDD2FF-37CE-AD4D-9981-6BCC04C4C982}" type="presParOf" srcId="{97E6CA5C-98D9-4DAE-9FAE-CDCFBA1C14A4}" destId="{3ADC3DF2-ED1E-44C0-9C23-868C15456EC8}" srcOrd="1" destOrd="0" presId="urn:microsoft.com/office/officeart/2005/8/layout/vList6"/>
    <dgm:cxn modelId="{2763B1EA-3315-644A-B8CD-C18D279E9E8D}" type="presParOf" srcId="{97E6CA5C-98D9-4DAE-9FAE-CDCFBA1C14A4}" destId="{549AAFF0-1287-4127-8919-E1EDD0A2A4BA}" srcOrd="2" destOrd="0" presId="urn:microsoft.com/office/officeart/2005/8/layout/vList6"/>
    <dgm:cxn modelId="{A0D2D583-ED5A-3A4C-8992-A6B7A5C1028D}" type="presParOf" srcId="{549AAFF0-1287-4127-8919-E1EDD0A2A4BA}" destId="{125013D3-7699-45B1-9E68-4C2F08F65B89}" srcOrd="0" destOrd="0" presId="urn:microsoft.com/office/officeart/2005/8/layout/vList6"/>
    <dgm:cxn modelId="{C7581B7D-1B80-F842-B081-84F06549179C}" type="presParOf" srcId="{549AAFF0-1287-4127-8919-E1EDD0A2A4BA}" destId="{30522CAD-7FA2-435F-821C-FFA077D22363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37196D8D-F186-0844-A9F3-00AD30EE44FC}" type="doc">
      <dgm:prSet loTypeId="urn:microsoft.com/office/officeart/2005/8/layout/hProcess9" loCatId="" qsTypeId="urn:microsoft.com/office/officeart/2005/8/quickstyle/simple4" qsCatId="simple" csTypeId="urn:microsoft.com/office/officeart/2005/8/colors/accent1_2" csCatId="accent1" phldr="1"/>
      <dgm:spPr/>
    </dgm:pt>
    <dgm:pt modelId="{86AAD247-D687-F34A-8F94-EAAFB10A07E2}">
      <dgm:prSet phldrT="[Text]" custT="1"/>
      <dgm:spPr>
        <a:solidFill>
          <a:srgbClr val="1003BD"/>
        </a:solidFill>
      </dgm:spPr>
      <dgm:t>
        <a:bodyPr/>
        <a:lstStyle/>
        <a:p>
          <a:r>
            <a:rPr lang="en-US" sz="2800" b="1" dirty="0" smtClean="0"/>
            <a:t>Environmental degradation</a:t>
          </a:r>
          <a:endParaRPr lang="en-US" sz="2800" b="1" dirty="0"/>
        </a:p>
      </dgm:t>
    </dgm:pt>
    <dgm:pt modelId="{AB4CD6B8-E4C6-A042-99B2-87EC23355FB3}" type="parTrans" cxnId="{19F1DF24-63B8-6D43-A879-970FD986B231}">
      <dgm:prSet/>
      <dgm:spPr/>
      <dgm:t>
        <a:bodyPr/>
        <a:lstStyle/>
        <a:p>
          <a:endParaRPr lang="en-US"/>
        </a:p>
      </dgm:t>
    </dgm:pt>
    <dgm:pt modelId="{A6B148A8-6BD5-DC4C-9CF0-808A82B4EDFD}" type="sibTrans" cxnId="{19F1DF24-63B8-6D43-A879-970FD986B231}">
      <dgm:prSet/>
      <dgm:spPr/>
      <dgm:t>
        <a:bodyPr/>
        <a:lstStyle/>
        <a:p>
          <a:endParaRPr lang="en-US"/>
        </a:p>
      </dgm:t>
    </dgm:pt>
    <dgm:pt modelId="{B9189605-CA58-684D-BC18-2D012CA341E3}">
      <dgm:prSet phldrT="[Text]" custT="1"/>
      <dgm:spPr>
        <a:solidFill>
          <a:srgbClr val="1003BD"/>
        </a:solidFill>
      </dgm:spPr>
      <dgm:t>
        <a:bodyPr/>
        <a:lstStyle/>
        <a:p>
          <a:r>
            <a:rPr lang="en-US" sz="2800" b="1" dirty="0" smtClean="0"/>
            <a:t>Health Hazards</a:t>
          </a:r>
        </a:p>
        <a:p>
          <a:r>
            <a:rPr lang="en-US" sz="2800" b="1" dirty="0" smtClean="0"/>
            <a:t>Diseases and Deformation. </a:t>
          </a:r>
          <a:endParaRPr lang="en-US" sz="2800" b="1" dirty="0"/>
        </a:p>
      </dgm:t>
    </dgm:pt>
    <dgm:pt modelId="{566C74BB-83EF-404B-8833-86CD79F749CA}" type="parTrans" cxnId="{A4B5EA5D-21D3-D843-A626-ACA7FD7E6005}">
      <dgm:prSet/>
      <dgm:spPr/>
      <dgm:t>
        <a:bodyPr/>
        <a:lstStyle/>
        <a:p>
          <a:endParaRPr lang="en-US"/>
        </a:p>
      </dgm:t>
    </dgm:pt>
    <dgm:pt modelId="{95564949-7856-2B49-8324-0BA835D94741}" type="sibTrans" cxnId="{A4B5EA5D-21D3-D843-A626-ACA7FD7E6005}">
      <dgm:prSet/>
      <dgm:spPr/>
      <dgm:t>
        <a:bodyPr/>
        <a:lstStyle/>
        <a:p>
          <a:endParaRPr lang="en-US"/>
        </a:p>
      </dgm:t>
    </dgm:pt>
    <dgm:pt modelId="{72AE84D8-2DCE-AD4D-B01B-783D1EA8A64C}">
      <dgm:prSet phldrT="[Text]" custT="1"/>
      <dgm:spPr>
        <a:solidFill>
          <a:srgbClr val="1003BD"/>
        </a:solidFill>
      </dgm:spPr>
      <dgm:t>
        <a:bodyPr/>
        <a:lstStyle/>
        <a:p>
          <a:r>
            <a:rPr lang="en-US" sz="2800" b="1" dirty="0" smtClean="0"/>
            <a:t>Mining Conflicts War and Death.</a:t>
          </a:r>
          <a:endParaRPr lang="en-US" sz="2800" dirty="0"/>
        </a:p>
      </dgm:t>
    </dgm:pt>
    <dgm:pt modelId="{10BABFFE-BB4B-B845-847B-381F2225C46A}" type="parTrans" cxnId="{2A886487-1EA5-A649-9C79-5EBAE11A64ED}">
      <dgm:prSet/>
      <dgm:spPr/>
      <dgm:t>
        <a:bodyPr/>
        <a:lstStyle/>
        <a:p>
          <a:endParaRPr lang="en-US"/>
        </a:p>
      </dgm:t>
    </dgm:pt>
    <dgm:pt modelId="{5C799580-AF42-D44D-B1B9-F1F64DBAC8A4}" type="sibTrans" cxnId="{2A886487-1EA5-A649-9C79-5EBAE11A64ED}">
      <dgm:prSet/>
      <dgm:spPr/>
      <dgm:t>
        <a:bodyPr/>
        <a:lstStyle/>
        <a:p>
          <a:endParaRPr lang="en-US"/>
        </a:p>
      </dgm:t>
    </dgm:pt>
    <dgm:pt modelId="{2DF4FB8B-B877-F345-9C37-4DD3E8A56FCC}" type="pres">
      <dgm:prSet presAssocID="{37196D8D-F186-0844-A9F3-00AD30EE44FC}" presName="CompostProcess" presStyleCnt="0">
        <dgm:presLayoutVars>
          <dgm:dir/>
          <dgm:resizeHandles val="exact"/>
        </dgm:presLayoutVars>
      </dgm:prSet>
      <dgm:spPr/>
    </dgm:pt>
    <dgm:pt modelId="{443FBFB1-11FC-F94A-AFE9-CB6FB8DEB3C3}" type="pres">
      <dgm:prSet presAssocID="{37196D8D-F186-0844-A9F3-00AD30EE44FC}" presName="arrow" presStyleLbl="bgShp" presStyleIdx="0" presStyleCnt="1"/>
      <dgm:spPr>
        <a:solidFill>
          <a:schemeClr val="tx1"/>
        </a:solidFill>
      </dgm:spPr>
    </dgm:pt>
    <dgm:pt modelId="{9EFC189A-6B32-6F45-B5D9-4DEA97EE9E6A}" type="pres">
      <dgm:prSet presAssocID="{37196D8D-F186-0844-A9F3-00AD30EE44FC}" presName="linearProcess" presStyleCnt="0"/>
      <dgm:spPr/>
    </dgm:pt>
    <dgm:pt modelId="{69D42BCF-91F3-3D4F-B910-69FA5A24673E}" type="pres">
      <dgm:prSet presAssocID="{86AAD247-D687-F34A-8F94-EAAFB10A07E2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D0081D-5024-384B-BBE7-301F6E3E6B10}" type="pres">
      <dgm:prSet presAssocID="{A6B148A8-6BD5-DC4C-9CF0-808A82B4EDFD}" presName="sibTrans" presStyleCnt="0"/>
      <dgm:spPr/>
    </dgm:pt>
    <dgm:pt modelId="{CA68409C-5D49-FC4F-BD8F-D073D96E9055}" type="pres">
      <dgm:prSet presAssocID="{B9189605-CA58-684D-BC18-2D012CA341E3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sw-KE"/>
        </a:p>
      </dgm:t>
    </dgm:pt>
    <dgm:pt modelId="{4E207F52-762A-9C46-9A49-A5E0E4AD5A49}" type="pres">
      <dgm:prSet presAssocID="{95564949-7856-2B49-8324-0BA835D94741}" presName="sibTrans" presStyleCnt="0"/>
      <dgm:spPr/>
    </dgm:pt>
    <dgm:pt modelId="{69BF4141-6B3A-A642-A403-58AD4B756D0E}" type="pres">
      <dgm:prSet presAssocID="{72AE84D8-2DCE-AD4D-B01B-783D1EA8A64C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sw-KE"/>
        </a:p>
      </dgm:t>
    </dgm:pt>
  </dgm:ptLst>
  <dgm:cxnLst>
    <dgm:cxn modelId="{A4B5EA5D-21D3-D843-A626-ACA7FD7E6005}" srcId="{37196D8D-F186-0844-A9F3-00AD30EE44FC}" destId="{B9189605-CA58-684D-BC18-2D012CA341E3}" srcOrd="1" destOrd="0" parTransId="{566C74BB-83EF-404B-8833-86CD79F749CA}" sibTransId="{95564949-7856-2B49-8324-0BA835D94741}"/>
    <dgm:cxn modelId="{C4AAFA1B-A965-5F4D-850A-67221AF6C641}" type="presOf" srcId="{86AAD247-D687-F34A-8F94-EAAFB10A07E2}" destId="{69D42BCF-91F3-3D4F-B910-69FA5A24673E}" srcOrd="0" destOrd="0" presId="urn:microsoft.com/office/officeart/2005/8/layout/hProcess9"/>
    <dgm:cxn modelId="{2A886487-1EA5-A649-9C79-5EBAE11A64ED}" srcId="{37196D8D-F186-0844-A9F3-00AD30EE44FC}" destId="{72AE84D8-2DCE-AD4D-B01B-783D1EA8A64C}" srcOrd="2" destOrd="0" parTransId="{10BABFFE-BB4B-B845-847B-381F2225C46A}" sibTransId="{5C799580-AF42-D44D-B1B9-F1F64DBAC8A4}"/>
    <dgm:cxn modelId="{E9872FA7-5D40-5742-ACD7-D0B51767D604}" type="presOf" srcId="{B9189605-CA58-684D-BC18-2D012CA341E3}" destId="{CA68409C-5D49-FC4F-BD8F-D073D96E9055}" srcOrd="0" destOrd="0" presId="urn:microsoft.com/office/officeart/2005/8/layout/hProcess9"/>
    <dgm:cxn modelId="{19F1DF24-63B8-6D43-A879-970FD986B231}" srcId="{37196D8D-F186-0844-A9F3-00AD30EE44FC}" destId="{86AAD247-D687-F34A-8F94-EAAFB10A07E2}" srcOrd="0" destOrd="0" parTransId="{AB4CD6B8-E4C6-A042-99B2-87EC23355FB3}" sibTransId="{A6B148A8-6BD5-DC4C-9CF0-808A82B4EDFD}"/>
    <dgm:cxn modelId="{8C4ACD8D-124B-0945-8D4C-E6D060C17E45}" type="presOf" srcId="{72AE84D8-2DCE-AD4D-B01B-783D1EA8A64C}" destId="{69BF4141-6B3A-A642-A403-58AD4B756D0E}" srcOrd="0" destOrd="0" presId="urn:microsoft.com/office/officeart/2005/8/layout/hProcess9"/>
    <dgm:cxn modelId="{5A8051F5-31E2-0A4C-B198-BD4D81E0133D}" type="presOf" srcId="{37196D8D-F186-0844-A9F3-00AD30EE44FC}" destId="{2DF4FB8B-B877-F345-9C37-4DD3E8A56FCC}" srcOrd="0" destOrd="0" presId="urn:microsoft.com/office/officeart/2005/8/layout/hProcess9"/>
    <dgm:cxn modelId="{3C2B4C0C-A770-1142-8A65-CAFB068FCFC4}" type="presParOf" srcId="{2DF4FB8B-B877-F345-9C37-4DD3E8A56FCC}" destId="{443FBFB1-11FC-F94A-AFE9-CB6FB8DEB3C3}" srcOrd="0" destOrd="0" presId="urn:microsoft.com/office/officeart/2005/8/layout/hProcess9"/>
    <dgm:cxn modelId="{04EA9140-E1BE-6749-805E-3816A21ED923}" type="presParOf" srcId="{2DF4FB8B-B877-F345-9C37-4DD3E8A56FCC}" destId="{9EFC189A-6B32-6F45-B5D9-4DEA97EE9E6A}" srcOrd="1" destOrd="0" presId="urn:microsoft.com/office/officeart/2005/8/layout/hProcess9"/>
    <dgm:cxn modelId="{0A30C770-2E67-9D40-92C8-0EFD9DF6E68F}" type="presParOf" srcId="{9EFC189A-6B32-6F45-B5D9-4DEA97EE9E6A}" destId="{69D42BCF-91F3-3D4F-B910-69FA5A24673E}" srcOrd="0" destOrd="0" presId="urn:microsoft.com/office/officeart/2005/8/layout/hProcess9"/>
    <dgm:cxn modelId="{6308C3BD-39CA-944C-AE45-8BF8B0712035}" type="presParOf" srcId="{9EFC189A-6B32-6F45-B5D9-4DEA97EE9E6A}" destId="{19D0081D-5024-384B-BBE7-301F6E3E6B10}" srcOrd="1" destOrd="0" presId="urn:microsoft.com/office/officeart/2005/8/layout/hProcess9"/>
    <dgm:cxn modelId="{07A7579E-41B6-0348-B06C-21C84D6AE2F6}" type="presParOf" srcId="{9EFC189A-6B32-6F45-B5D9-4DEA97EE9E6A}" destId="{CA68409C-5D49-FC4F-BD8F-D073D96E9055}" srcOrd="2" destOrd="0" presId="urn:microsoft.com/office/officeart/2005/8/layout/hProcess9"/>
    <dgm:cxn modelId="{EAF7D804-23C4-2949-9C2D-946B61D09295}" type="presParOf" srcId="{9EFC189A-6B32-6F45-B5D9-4DEA97EE9E6A}" destId="{4E207F52-762A-9C46-9A49-A5E0E4AD5A49}" srcOrd="3" destOrd="0" presId="urn:microsoft.com/office/officeart/2005/8/layout/hProcess9"/>
    <dgm:cxn modelId="{542FBDE5-9F8E-2842-A36F-5F08685B7BC5}" type="presParOf" srcId="{9EFC189A-6B32-6F45-B5D9-4DEA97EE9E6A}" destId="{69BF4141-6B3A-A642-A403-58AD4B756D0E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DECC96AB-84BB-4580-9A5F-D57DB9D70651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18E8039-81D1-4437-9303-831103B4D848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3200" b="1" dirty="0" smtClean="0">
              <a:latin typeface="+mn-lt"/>
              <a:ea typeface="+mn-ea"/>
              <a:cs typeface="Times New Roman" pitchFamily="18" charset="0"/>
            </a:rPr>
            <a:t>Sustained Supply of </a:t>
          </a:r>
        </a:p>
        <a:p>
          <a:pPr>
            <a:lnSpc>
              <a:spcPct val="100000"/>
            </a:lnSpc>
          </a:pPr>
          <a:r>
            <a:rPr lang="en-US" sz="3200" b="1" dirty="0" smtClean="0">
              <a:latin typeface="+mn-lt"/>
              <a:ea typeface="+mn-ea"/>
              <a:cs typeface="Times New Roman" pitchFamily="18" charset="0"/>
            </a:rPr>
            <a:t>Electrical and Electronic Equipment</a:t>
          </a:r>
          <a:endParaRPr lang="en-US" sz="3200" dirty="0"/>
        </a:p>
      </dgm:t>
    </dgm:pt>
    <dgm:pt modelId="{5301C5C2-CBFE-416E-9F12-8A115BDD59CB}" type="parTrans" cxnId="{3E22029E-EDC3-432A-8BB9-0F1B24D68341}">
      <dgm:prSet/>
      <dgm:spPr/>
      <dgm:t>
        <a:bodyPr/>
        <a:lstStyle/>
        <a:p>
          <a:endParaRPr lang="en-US"/>
        </a:p>
      </dgm:t>
    </dgm:pt>
    <dgm:pt modelId="{F6366367-3E92-466C-A577-86BCAB1159E3}" type="sibTrans" cxnId="{3E22029E-EDC3-432A-8BB9-0F1B24D68341}">
      <dgm:prSet/>
      <dgm:spPr/>
      <dgm:t>
        <a:bodyPr/>
        <a:lstStyle/>
        <a:p>
          <a:endParaRPr lang="en-US"/>
        </a:p>
      </dgm:t>
    </dgm:pt>
    <dgm:pt modelId="{2093E810-B5C9-4FA1-A8ED-F1618649F0C8}">
      <dgm:prSet custT="1"/>
      <dgm:spPr/>
      <dgm:t>
        <a:bodyPr/>
        <a:lstStyle/>
        <a:p>
          <a:pPr algn="l"/>
          <a:r>
            <a:rPr lang="en-US" sz="4000" b="1" dirty="0" smtClean="0">
              <a:latin typeface="+mn-lt"/>
              <a:ea typeface="+mn-ea"/>
              <a:cs typeface="Times New Roman" pitchFamily="18" charset="0"/>
            </a:rPr>
            <a:t>Reduced mining and conflict. </a:t>
          </a:r>
          <a:endParaRPr lang="en-US" sz="4000" dirty="0"/>
        </a:p>
      </dgm:t>
    </dgm:pt>
    <dgm:pt modelId="{A5E72199-A793-4343-B779-91D2B6A9A968}" type="parTrans" cxnId="{A5DF91D6-F0B6-4C19-9CA0-349BA72E8021}">
      <dgm:prSet/>
      <dgm:spPr/>
      <dgm:t>
        <a:bodyPr/>
        <a:lstStyle/>
        <a:p>
          <a:endParaRPr lang="en-US"/>
        </a:p>
      </dgm:t>
    </dgm:pt>
    <dgm:pt modelId="{9688ACAF-1C5A-4F03-8509-D9808DFE027E}" type="sibTrans" cxnId="{A5DF91D6-F0B6-4C19-9CA0-349BA72E8021}">
      <dgm:prSet/>
      <dgm:spPr/>
      <dgm:t>
        <a:bodyPr/>
        <a:lstStyle/>
        <a:p>
          <a:endParaRPr lang="en-US"/>
        </a:p>
      </dgm:t>
    </dgm:pt>
    <dgm:pt modelId="{708D0675-E326-420D-882D-DE9F8A17DB11}">
      <dgm:prSet phldrT="[Text]" phldr="1"/>
      <dgm:spPr/>
      <dgm:t>
        <a:bodyPr/>
        <a:lstStyle/>
        <a:p>
          <a:endParaRPr lang="en-US" dirty="0"/>
        </a:p>
      </dgm:t>
    </dgm:pt>
    <dgm:pt modelId="{68242358-AEF8-41D6-9B1E-5077F53F622F}" type="parTrans" cxnId="{062AE080-7C80-4293-A297-ACA8866C68A0}">
      <dgm:prSet/>
      <dgm:spPr/>
      <dgm:t>
        <a:bodyPr/>
        <a:lstStyle/>
        <a:p>
          <a:endParaRPr lang="en-US"/>
        </a:p>
      </dgm:t>
    </dgm:pt>
    <dgm:pt modelId="{A14555F4-CDC1-4076-BCC5-9D91D8B3443A}" type="sibTrans" cxnId="{062AE080-7C80-4293-A297-ACA8866C68A0}">
      <dgm:prSet/>
      <dgm:spPr/>
      <dgm:t>
        <a:bodyPr/>
        <a:lstStyle/>
        <a:p>
          <a:endParaRPr lang="en-US"/>
        </a:p>
      </dgm:t>
    </dgm:pt>
    <dgm:pt modelId="{716E9816-3CDD-44E3-98CA-C2B7F7F175B9}">
      <dgm:prSet phldrT="[Text]" phldr="1"/>
      <dgm:spPr/>
      <dgm:t>
        <a:bodyPr/>
        <a:lstStyle/>
        <a:p>
          <a:endParaRPr lang="en-US"/>
        </a:p>
      </dgm:t>
    </dgm:pt>
    <dgm:pt modelId="{6715C708-3946-45D5-AF9E-F05E2B8E2CA6}" type="parTrans" cxnId="{17617AAC-6984-49CE-88F0-889DD7FE7FDD}">
      <dgm:prSet/>
      <dgm:spPr/>
      <dgm:t>
        <a:bodyPr/>
        <a:lstStyle/>
        <a:p>
          <a:endParaRPr lang="en-US"/>
        </a:p>
      </dgm:t>
    </dgm:pt>
    <dgm:pt modelId="{257A8640-E21E-4807-9E9F-F0FCCEBC616C}" type="sibTrans" cxnId="{17617AAC-6984-49CE-88F0-889DD7FE7FDD}">
      <dgm:prSet/>
      <dgm:spPr/>
      <dgm:t>
        <a:bodyPr/>
        <a:lstStyle/>
        <a:p>
          <a:endParaRPr lang="en-US"/>
        </a:p>
      </dgm:t>
    </dgm:pt>
    <dgm:pt modelId="{F50AB682-5ADD-40F5-9B85-749656F20631}">
      <dgm:prSet/>
      <dgm:spPr/>
      <dgm:t>
        <a:bodyPr/>
        <a:lstStyle/>
        <a:p>
          <a:endParaRPr lang="en-US"/>
        </a:p>
      </dgm:t>
    </dgm:pt>
    <dgm:pt modelId="{49720239-A2D2-4EF0-BD33-2DA5265731FA}" type="parTrans" cxnId="{BB891379-D430-4419-A154-5A0C0758BF55}">
      <dgm:prSet/>
      <dgm:spPr/>
      <dgm:t>
        <a:bodyPr/>
        <a:lstStyle/>
        <a:p>
          <a:endParaRPr lang="en-US"/>
        </a:p>
      </dgm:t>
    </dgm:pt>
    <dgm:pt modelId="{03315D20-1C6B-4E46-B050-C4A0B8511D40}" type="sibTrans" cxnId="{BB891379-D430-4419-A154-5A0C0758BF55}">
      <dgm:prSet/>
      <dgm:spPr/>
      <dgm:t>
        <a:bodyPr/>
        <a:lstStyle/>
        <a:p>
          <a:endParaRPr lang="en-US"/>
        </a:p>
      </dgm:t>
    </dgm:pt>
    <dgm:pt modelId="{CEF489F6-BE96-4ED8-BB54-E9A72727E6D7}">
      <dgm:prSet/>
      <dgm:spPr/>
      <dgm:t>
        <a:bodyPr/>
        <a:lstStyle/>
        <a:p>
          <a:endParaRPr lang="en-US"/>
        </a:p>
      </dgm:t>
    </dgm:pt>
    <dgm:pt modelId="{1AFAF302-76EF-4B55-8446-E343B6CF0D61}" type="parTrans" cxnId="{9984AEC6-262D-4141-B2C3-2A81B4FF3A4F}">
      <dgm:prSet/>
      <dgm:spPr/>
      <dgm:t>
        <a:bodyPr/>
        <a:lstStyle/>
        <a:p>
          <a:endParaRPr lang="en-US"/>
        </a:p>
      </dgm:t>
    </dgm:pt>
    <dgm:pt modelId="{A0036D0A-8493-49D9-BDFE-A8A3F591B611}" type="sibTrans" cxnId="{9984AEC6-262D-4141-B2C3-2A81B4FF3A4F}">
      <dgm:prSet/>
      <dgm:spPr/>
      <dgm:t>
        <a:bodyPr/>
        <a:lstStyle/>
        <a:p>
          <a:endParaRPr lang="en-US"/>
        </a:p>
      </dgm:t>
    </dgm:pt>
    <dgm:pt modelId="{8BD55EE6-AF9A-4CB1-AB8C-7CD31B2E9D4C}">
      <dgm:prSet/>
      <dgm:spPr/>
      <dgm:t>
        <a:bodyPr/>
        <a:lstStyle/>
        <a:p>
          <a:endParaRPr lang="en-US"/>
        </a:p>
      </dgm:t>
    </dgm:pt>
    <dgm:pt modelId="{5FBB2210-860E-475C-889E-6172D45FCE30}" type="parTrans" cxnId="{CE549E2E-927C-4B89-BE8A-C4096C84C3D9}">
      <dgm:prSet/>
      <dgm:spPr/>
      <dgm:t>
        <a:bodyPr/>
        <a:lstStyle/>
        <a:p>
          <a:endParaRPr lang="en-US"/>
        </a:p>
      </dgm:t>
    </dgm:pt>
    <dgm:pt modelId="{DBADEADB-5297-4C52-B08B-3050B9322506}" type="sibTrans" cxnId="{CE549E2E-927C-4B89-BE8A-C4096C84C3D9}">
      <dgm:prSet/>
      <dgm:spPr/>
      <dgm:t>
        <a:bodyPr/>
        <a:lstStyle/>
        <a:p>
          <a:endParaRPr lang="en-US"/>
        </a:p>
      </dgm:t>
    </dgm:pt>
    <dgm:pt modelId="{EEB0E9B5-F635-45C2-82B4-29E9EBF7CB93}">
      <dgm:prSet custT="1"/>
      <dgm:spPr/>
      <dgm:t>
        <a:bodyPr/>
        <a:lstStyle/>
        <a:p>
          <a:pPr algn="l"/>
          <a:r>
            <a:rPr lang="en-US" sz="4000" b="1" dirty="0" smtClean="0">
              <a:latin typeface="+mn-lt"/>
              <a:ea typeface="+mn-ea"/>
              <a:cs typeface="Times New Roman" pitchFamily="18" charset="0"/>
            </a:rPr>
            <a:t>Job creation </a:t>
          </a:r>
          <a:endParaRPr lang="en-US" sz="4000" b="1" dirty="0">
            <a:latin typeface="+mn-lt"/>
            <a:ea typeface="+mn-ea"/>
            <a:cs typeface="Times New Roman" pitchFamily="18" charset="0"/>
          </a:endParaRPr>
        </a:p>
      </dgm:t>
    </dgm:pt>
    <dgm:pt modelId="{5533E49A-1BFB-496B-B96A-A2802C084B14}" type="parTrans" cxnId="{202324C7-6664-4BF9-912D-777C60C20103}">
      <dgm:prSet/>
      <dgm:spPr/>
      <dgm:t>
        <a:bodyPr/>
        <a:lstStyle/>
        <a:p>
          <a:endParaRPr lang="en-US"/>
        </a:p>
      </dgm:t>
    </dgm:pt>
    <dgm:pt modelId="{52C5315E-D08A-403E-8572-3EFA1C3108EA}" type="sibTrans" cxnId="{202324C7-6664-4BF9-912D-777C60C20103}">
      <dgm:prSet/>
      <dgm:spPr/>
      <dgm:t>
        <a:bodyPr/>
        <a:lstStyle/>
        <a:p>
          <a:endParaRPr lang="en-US"/>
        </a:p>
      </dgm:t>
    </dgm:pt>
    <dgm:pt modelId="{B68E435F-874A-419D-9D50-18586575A013}">
      <dgm:prSet/>
      <dgm:spPr/>
      <dgm:t>
        <a:bodyPr/>
        <a:lstStyle/>
        <a:p>
          <a:endParaRPr lang="en-US"/>
        </a:p>
      </dgm:t>
    </dgm:pt>
    <dgm:pt modelId="{7DD21CFD-5CDA-4DC2-A061-0D955AAD6AD6}" type="parTrans" cxnId="{126CF3D3-F52C-470E-AD12-59DAC9CA17B7}">
      <dgm:prSet/>
      <dgm:spPr/>
      <dgm:t>
        <a:bodyPr/>
        <a:lstStyle/>
        <a:p>
          <a:endParaRPr lang="en-US"/>
        </a:p>
      </dgm:t>
    </dgm:pt>
    <dgm:pt modelId="{C7BA8053-E9CC-4AD4-A9CD-CF02124BA440}" type="sibTrans" cxnId="{126CF3D3-F52C-470E-AD12-59DAC9CA17B7}">
      <dgm:prSet/>
      <dgm:spPr/>
      <dgm:t>
        <a:bodyPr/>
        <a:lstStyle/>
        <a:p>
          <a:endParaRPr lang="en-US"/>
        </a:p>
      </dgm:t>
    </dgm:pt>
    <dgm:pt modelId="{B81DB817-9088-4168-80D3-0A2A4562F537}">
      <dgm:prSet custT="1"/>
      <dgm:spPr/>
      <dgm:t>
        <a:bodyPr/>
        <a:lstStyle/>
        <a:p>
          <a:pPr algn="l"/>
          <a:r>
            <a:rPr lang="en-US" sz="4000" b="1" dirty="0" smtClean="0">
              <a:latin typeface="+mn-lt"/>
              <a:ea typeface="+mn-ea"/>
              <a:cs typeface="Times New Roman" pitchFamily="18" charset="0"/>
            </a:rPr>
            <a:t>Economic gain</a:t>
          </a:r>
          <a:endParaRPr lang="en-US" sz="4000" b="1" dirty="0">
            <a:latin typeface="+mn-lt"/>
            <a:ea typeface="+mn-ea"/>
            <a:cs typeface="Times New Roman" pitchFamily="18" charset="0"/>
          </a:endParaRPr>
        </a:p>
      </dgm:t>
    </dgm:pt>
    <dgm:pt modelId="{CD396460-70E2-4E25-8962-51B1A4B8BD45}" type="parTrans" cxnId="{D065DA6F-6096-482F-AA7C-15EBACA04F3A}">
      <dgm:prSet/>
      <dgm:spPr/>
      <dgm:t>
        <a:bodyPr/>
        <a:lstStyle/>
        <a:p>
          <a:endParaRPr lang="en-US"/>
        </a:p>
      </dgm:t>
    </dgm:pt>
    <dgm:pt modelId="{204AAD7F-2B1C-45B1-9403-0BAA7086EDBF}" type="sibTrans" cxnId="{D065DA6F-6096-482F-AA7C-15EBACA04F3A}">
      <dgm:prSet/>
      <dgm:spPr/>
      <dgm:t>
        <a:bodyPr/>
        <a:lstStyle/>
        <a:p>
          <a:endParaRPr lang="en-US"/>
        </a:p>
      </dgm:t>
    </dgm:pt>
    <dgm:pt modelId="{5102E027-426B-4AE7-BF32-2E4D8E8F5937}">
      <dgm:prSet custT="1"/>
      <dgm:spPr/>
      <dgm:t>
        <a:bodyPr/>
        <a:lstStyle/>
        <a:p>
          <a:r>
            <a:rPr lang="en-US" sz="4000" b="1" dirty="0" smtClean="0">
              <a:latin typeface="+mn-lt"/>
              <a:ea typeface="+mn-ea"/>
              <a:cs typeface="Times New Roman" pitchFamily="18" charset="0"/>
            </a:rPr>
            <a:t>Clean Environment </a:t>
          </a:r>
          <a:endParaRPr lang="en-US" sz="4000" b="1" dirty="0">
            <a:latin typeface="+mn-lt"/>
            <a:ea typeface="+mn-ea"/>
            <a:cs typeface="Times New Roman" pitchFamily="18" charset="0"/>
          </a:endParaRPr>
        </a:p>
      </dgm:t>
    </dgm:pt>
    <dgm:pt modelId="{126E945B-7A36-43CE-BA97-F39F27C40A0B}" type="parTrans" cxnId="{829174F1-FD8A-4DD1-BAE0-32530A925EC9}">
      <dgm:prSet/>
      <dgm:spPr/>
      <dgm:t>
        <a:bodyPr/>
        <a:lstStyle/>
        <a:p>
          <a:endParaRPr lang="en-US"/>
        </a:p>
      </dgm:t>
    </dgm:pt>
    <dgm:pt modelId="{CFFDD3F6-41A4-4165-8417-758E7E9F83A6}" type="sibTrans" cxnId="{829174F1-FD8A-4DD1-BAE0-32530A925EC9}">
      <dgm:prSet/>
      <dgm:spPr/>
      <dgm:t>
        <a:bodyPr/>
        <a:lstStyle/>
        <a:p>
          <a:endParaRPr lang="en-US"/>
        </a:p>
      </dgm:t>
    </dgm:pt>
    <dgm:pt modelId="{68FCBD5C-7E51-43E2-BE9B-4FA6A5F84DFB}" type="pres">
      <dgm:prSet presAssocID="{DECC96AB-84BB-4580-9A5F-D57DB9D70651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C035404-8B82-4216-BE40-9135A211ABA5}" type="pres">
      <dgm:prSet presAssocID="{DECC96AB-84BB-4580-9A5F-D57DB9D70651}" presName="matrix" presStyleCnt="0"/>
      <dgm:spPr/>
    </dgm:pt>
    <dgm:pt modelId="{2FB3CFEC-F7C3-4959-A505-3F8A99DB2FBF}" type="pres">
      <dgm:prSet presAssocID="{DECC96AB-84BB-4580-9A5F-D57DB9D70651}" presName="tile1" presStyleLbl="node1" presStyleIdx="0" presStyleCnt="4" custScaleX="98013" custScaleY="70044" custLinFactNeighborX="-9437" custLinFactNeighborY="-19424"/>
      <dgm:spPr/>
      <dgm:t>
        <a:bodyPr/>
        <a:lstStyle/>
        <a:p>
          <a:endParaRPr lang="en-US"/>
        </a:p>
      </dgm:t>
    </dgm:pt>
    <dgm:pt modelId="{17F5DA41-4E69-40F0-A4C6-A854DAC66377}" type="pres">
      <dgm:prSet presAssocID="{DECC96AB-84BB-4580-9A5F-D57DB9D70651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C30991-3A0F-4157-B48A-784780BAB02A}" type="pres">
      <dgm:prSet presAssocID="{DECC96AB-84BB-4580-9A5F-D57DB9D70651}" presName="tile2" presStyleLbl="node1" presStyleIdx="1" presStyleCnt="4" custScaleX="75717" custScaleY="69260" custLinFactNeighborX="4664" custLinFactNeighborY="-15168"/>
      <dgm:spPr/>
      <dgm:t>
        <a:bodyPr/>
        <a:lstStyle/>
        <a:p>
          <a:endParaRPr lang="en-US"/>
        </a:p>
      </dgm:t>
    </dgm:pt>
    <dgm:pt modelId="{5751A828-4248-46CB-B7C0-EA0740AF106B}" type="pres">
      <dgm:prSet presAssocID="{DECC96AB-84BB-4580-9A5F-D57DB9D70651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08959F3-1643-45F0-8F0D-26F27763FEC7}" type="pres">
      <dgm:prSet presAssocID="{DECC96AB-84BB-4580-9A5F-D57DB9D70651}" presName="tile3" presStyleLbl="node1" presStyleIdx="2" presStyleCnt="4" custScaleX="75104" custScaleY="56274" custLinFactNeighborX="-6246" custLinFactNeighborY="14776"/>
      <dgm:spPr/>
      <dgm:t>
        <a:bodyPr/>
        <a:lstStyle/>
        <a:p>
          <a:endParaRPr lang="en-US"/>
        </a:p>
      </dgm:t>
    </dgm:pt>
    <dgm:pt modelId="{AA9BCF33-2867-4761-BC14-DAFBACC711E8}" type="pres">
      <dgm:prSet presAssocID="{DECC96AB-84BB-4580-9A5F-D57DB9D70651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D9691E-776D-4416-8AAD-6296B18B90E0}" type="pres">
      <dgm:prSet presAssocID="{DECC96AB-84BB-4580-9A5F-D57DB9D70651}" presName="tile4" presStyleLbl="node1" presStyleIdx="3" presStyleCnt="4" custScaleX="93846" custScaleY="57893" custLinFactNeighborX="4884" custLinFactNeighborY="15585"/>
      <dgm:spPr/>
      <dgm:t>
        <a:bodyPr/>
        <a:lstStyle/>
        <a:p>
          <a:endParaRPr lang="en-US"/>
        </a:p>
      </dgm:t>
    </dgm:pt>
    <dgm:pt modelId="{E30DAE23-69F1-4D75-930C-C2A92449641E}" type="pres">
      <dgm:prSet presAssocID="{DECC96AB-84BB-4580-9A5F-D57DB9D70651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1A04A3-64BC-4A52-8383-CC91AFFCCAEB}" type="pres">
      <dgm:prSet presAssocID="{DECC96AB-84BB-4580-9A5F-D57DB9D70651}" presName="centerTile" presStyleLbl="fgShp" presStyleIdx="0" presStyleCnt="1" custScaleX="171450" custScaleY="144162" custLinFactNeighborX="620" custLinFactNeighborY="9278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</dgm:ptLst>
  <dgm:cxnLst>
    <dgm:cxn modelId="{0A55C88C-E149-C444-AD98-0E708E2EDB89}" type="presOf" srcId="{2093E810-B5C9-4FA1-A8ED-F1618649F0C8}" destId="{78D9691E-776D-4416-8AAD-6296B18B90E0}" srcOrd="0" destOrd="0" presId="urn:microsoft.com/office/officeart/2005/8/layout/matrix1"/>
    <dgm:cxn modelId="{17617AAC-6984-49CE-88F0-889DD7FE7FDD}" srcId="{618E8039-81D1-4437-9303-831103B4D848}" destId="{716E9816-3CDD-44E3-98CA-C2B7F7F175B9}" srcOrd="6" destOrd="0" parTransId="{6715C708-3946-45D5-AF9E-F05E2B8E2CA6}" sibTransId="{257A8640-E21E-4807-9E9F-F0FCCEBC616C}"/>
    <dgm:cxn modelId="{EC9422A5-F9B6-DA49-B121-1BAAA06FF832}" type="presOf" srcId="{B81DB817-9088-4168-80D3-0A2A4562F537}" destId="{BBC30991-3A0F-4157-B48A-784780BAB02A}" srcOrd="0" destOrd="0" presId="urn:microsoft.com/office/officeart/2005/8/layout/matrix1"/>
    <dgm:cxn modelId="{D065DA6F-6096-482F-AA7C-15EBACA04F3A}" srcId="{618E8039-81D1-4437-9303-831103B4D848}" destId="{B81DB817-9088-4168-80D3-0A2A4562F537}" srcOrd="1" destOrd="0" parTransId="{CD396460-70E2-4E25-8962-51B1A4B8BD45}" sibTransId="{204AAD7F-2B1C-45B1-9403-0BAA7086EDBF}"/>
    <dgm:cxn modelId="{3E22029E-EDC3-432A-8BB9-0F1B24D68341}" srcId="{DECC96AB-84BB-4580-9A5F-D57DB9D70651}" destId="{618E8039-81D1-4437-9303-831103B4D848}" srcOrd="0" destOrd="0" parTransId="{5301C5C2-CBFE-416E-9F12-8A115BDD59CB}" sibTransId="{F6366367-3E92-466C-A577-86BCAB1159E3}"/>
    <dgm:cxn modelId="{CE549E2E-927C-4B89-BE8A-C4096C84C3D9}" srcId="{618E8039-81D1-4437-9303-831103B4D848}" destId="{8BD55EE6-AF9A-4CB1-AB8C-7CD31B2E9D4C}" srcOrd="4" destOrd="0" parTransId="{5FBB2210-860E-475C-889E-6172D45FCE30}" sibTransId="{DBADEADB-5297-4C52-B08B-3050B9322506}"/>
    <dgm:cxn modelId="{C2FAC3DC-EF3F-394B-A165-36A74C924A6A}" type="presOf" srcId="{618E8039-81D1-4437-9303-831103B4D848}" destId="{FC1A04A3-64BC-4A52-8383-CC91AFFCCAEB}" srcOrd="0" destOrd="0" presId="urn:microsoft.com/office/officeart/2005/8/layout/matrix1"/>
    <dgm:cxn modelId="{202324C7-6664-4BF9-912D-777C60C20103}" srcId="{618E8039-81D1-4437-9303-831103B4D848}" destId="{EEB0E9B5-F635-45C2-82B4-29E9EBF7CB93}" srcOrd="2" destOrd="0" parTransId="{5533E49A-1BFB-496B-B96A-A2802C084B14}" sibTransId="{52C5315E-D08A-403E-8572-3EFA1C3108EA}"/>
    <dgm:cxn modelId="{A5DF91D6-F0B6-4C19-9CA0-349BA72E8021}" srcId="{618E8039-81D1-4437-9303-831103B4D848}" destId="{2093E810-B5C9-4FA1-A8ED-F1618649F0C8}" srcOrd="3" destOrd="0" parTransId="{A5E72199-A793-4343-B779-91D2B6A9A968}" sibTransId="{9688ACAF-1C5A-4F03-8509-D9808DFE027E}"/>
    <dgm:cxn modelId="{8F4D1621-D219-4D4F-A70F-DEAC100E08C4}" type="presOf" srcId="{5102E027-426B-4AE7-BF32-2E4D8E8F5937}" destId="{2FB3CFEC-F7C3-4959-A505-3F8A99DB2FBF}" srcOrd="0" destOrd="0" presId="urn:microsoft.com/office/officeart/2005/8/layout/matrix1"/>
    <dgm:cxn modelId="{126CF3D3-F52C-470E-AD12-59DAC9CA17B7}" srcId="{DECC96AB-84BB-4580-9A5F-D57DB9D70651}" destId="{B68E435F-874A-419D-9D50-18586575A013}" srcOrd="1" destOrd="0" parTransId="{7DD21CFD-5CDA-4DC2-A061-0D955AAD6AD6}" sibTransId="{C7BA8053-E9CC-4AD4-A9CD-CF02124BA440}"/>
    <dgm:cxn modelId="{9984AEC6-262D-4141-B2C3-2A81B4FF3A4F}" srcId="{F50AB682-5ADD-40F5-9B85-749656F20631}" destId="{CEF489F6-BE96-4ED8-BB54-E9A72727E6D7}" srcOrd="0" destOrd="0" parTransId="{1AFAF302-76EF-4B55-8446-E343B6CF0D61}" sibTransId="{A0036D0A-8493-49D9-BDFE-A8A3F591B611}"/>
    <dgm:cxn modelId="{062AE080-7C80-4293-A297-ACA8866C68A0}" srcId="{618E8039-81D1-4437-9303-831103B4D848}" destId="{708D0675-E326-420D-882D-DE9F8A17DB11}" srcOrd="5" destOrd="0" parTransId="{68242358-AEF8-41D6-9B1E-5077F53F622F}" sibTransId="{A14555F4-CDC1-4076-BCC5-9D91D8B3443A}"/>
    <dgm:cxn modelId="{A341686B-E439-1346-8830-027712D4C1BF}" type="presOf" srcId="{B81DB817-9088-4168-80D3-0A2A4562F537}" destId="{5751A828-4248-46CB-B7C0-EA0740AF106B}" srcOrd="1" destOrd="0" presId="urn:microsoft.com/office/officeart/2005/8/layout/matrix1"/>
    <dgm:cxn modelId="{829174F1-FD8A-4DD1-BAE0-32530A925EC9}" srcId="{618E8039-81D1-4437-9303-831103B4D848}" destId="{5102E027-426B-4AE7-BF32-2E4D8E8F5937}" srcOrd="0" destOrd="0" parTransId="{126E945B-7A36-43CE-BA97-F39F27C40A0B}" sibTransId="{CFFDD3F6-41A4-4165-8417-758E7E9F83A6}"/>
    <dgm:cxn modelId="{716375A6-3AA1-5A47-A0D5-8B50CB353AA8}" type="presOf" srcId="{5102E027-426B-4AE7-BF32-2E4D8E8F5937}" destId="{17F5DA41-4E69-40F0-A4C6-A854DAC66377}" srcOrd="1" destOrd="0" presId="urn:microsoft.com/office/officeart/2005/8/layout/matrix1"/>
    <dgm:cxn modelId="{8196B403-95BD-4D49-BA40-6A78DF2EE787}" type="presOf" srcId="{2093E810-B5C9-4FA1-A8ED-F1618649F0C8}" destId="{E30DAE23-69F1-4D75-930C-C2A92449641E}" srcOrd="1" destOrd="0" presId="urn:microsoft.com/office/officeart/2005/8/layout/matrix1"/>
    <dgm:cxn modelId="{97F89344-6D0E-E34B-9E44-27D9B4289BA5}" type="presOf" srcId="{EEB0E9B5-F635-45C2-82B4-29E9EBF7CB93}" destId="{C08959F3-1643-45F0-8F0D-26F27763FEC7}" srcOrd="0" destOrd="0" presId="urn:microsoft.com/office/officeart/2005/8/layout/matrix1"/>
    <dgm:cxn modelId="{4ECEB649-DC06-1D4C-9F1E-50435AB67364}" type="presOf" srcId="{DECC96AB-84BB-4580-9A5F-D57DB9D70651}" destId="{68FCBD5C-7E51-43E2-BE9B-4FA6A5F84DFB}" srcOrd="0" destOrd="0" presId="urn:microsoft.com/office/officeart/2005/8/layout/matrix1"/>
    <dgm:cxn modelId="{BB891379-D430-4419-A154-5A0C0758BF55}" srcId="{DECC96AB-84BB-4580-9A5F-D57DB9D70651}" destId="{F50AB682-5ADD-40F5-9B85-749656F20631}" srcOrd="2" destOrd="0" parTransId="{49720239-A2D2-4EF0-BD33-2DA5265731FA}" sibTransId="{03315D20-1C6B-4E46-B050-C4A0B8511D40}"/>
    <dgm:cxn modelId="{DF24B91E-D4BA-4943-99AD-735CCD21E93F}" type="presOf" srcId="{EEB0E9B5-F635-45C2-82B4-29E9EBF7CB93}" destId="{AA9BCF33-2867-4761-BC14-DAFBACC711E8}" srcOrd="1" destOrd="0" presId="urn:microsoft.com/office/officeart/2005/8/layout/matrix1"/>
    <dgm:cxn modelId="{4B1C65F1-4526-EB45-B946-4B12CB3C3FE7}" type="presParOf" srcId="{68FCBD5C-7E51-43E2-BE9B-4FA6A5F84DFB}" destId="{1C035404-8B82-4216-BE40-9135A211ABA5}" srcOrd="0" destOrd="0" presId="urn:microsoft.com/office/officeart/2005/8/layout/matrix1"/>
    <dgm:cxn modelId="{958A0F75-63FC-DB47-B385-FEFC93C822FB}" type="presParOf" srcId="{1C035404-8B82-4216-BE40-9135A211ABA5}" destId="{2FB3CFEC-F7C3-4959-A505-3F8A99DB2FBF}" srcOrd="0" destOrd="0" presId="urn:microsoft.com/office/officeart/2005/8/layout/matrix1"/>
    <dgm:cxn modelId="{6237E17E-77ED-6940-BD41-3010BD99C132}" type="presParOf" srcId="{1C035404-8B82-4216-BE40-9135A211ABA5}" destId="{17F5DA41-4E69-40F0-A4C6-A854DAC66377}" srcOrd="1" destOrd="0" presId="urn:microsoft.com/office/officeart/2005/8/layout/matrix1"/>
    <dgm:cxn modelId="{E3F66666-90FD-A547-BD55-EE0B2472F15C}" type="presParOf" srcId="{1C035404-8B82-4216-BE40-9135A211ABA5}" destId="{BBC30991-3A0F-4157-B48A-784780BAB02A}" srcOrd="2" destOrd="0" presId="urn:microsoft.com/office/officeart/2005/8/layout/matrix1"/>
    <dgm:cxn modelId="{7DE11018-23B1-A345-A1E2-D063D2CBD2D3}" type="presParOf" srcId="{1C035404-8B82-4216-BE40-9135A211ABA5}" destId="{5751A828-4248-46CB-B7C0-EA0740AF106B}" srcOrd="3" destOrd="0" presId="urn:microsoft.com/office/officeart/2005/8/layout/matrix1"/>
    <dgm:cxn modelId="{BD1953A6-D87A-F146-92ED-EBB35E5A5940}" type="presParOf" srcId="{1C035404-8B82-4216-BE40-9135A211ABA5}" destId="{C08959F3-1643-45F0-8F0D-26F27763FEC7}" srcOrd="4" destOrd="0" presId="urn:microsoft.com/office/officeart/2005/8/layout/matrix1"/>
    <dgm:cxn modelId="{0BF970BA-7CF9-BF4B-B87F-59F66355A826}" type="presParOf" srcId="{1C035404-8B82-4216-BE40-9135A211ABA5}" destId="{AA9BCF33-2867-4761-BC14-DAFBACC711E8}" srcOrd="5" destOrd="0" presId="urn:microsoft.com/office/officeart/2005/8/layout/matrix1"/>
    <dgm:cxn modelId="{5A0540DC-D59A-9C46-AC2D-C76AAD399F82}" type="presParOf" srcId="{1C035404-8B82-4216-BE40-9135A211ABA5}" destId="{78D9691E-776D-4416-8AAD-6296B18B90E0}" srcOrd="6" destOrd="0" presId="urn:microsoft.com/office/officeart/2005/8/layout/matrix1"/>
    <dgm:cxn modelId="{A3F2D1D9-B00B-B447-9F9F-743D3A271842}" type="presParOf" srcId="{1C035404-8B82-4216-BE40-9135A211ABA5}" destId="{E30DAE23-69F1-4D75-930C-C2A92449641E}" srcOrd="7" destOrd="0" presId="urn:microsoft.com/office/officeart/2005/8/layout/matrix1"/>
    <dgm:cxn modelId="{4B0C87B8-27DB-E24A-AE99-073E95BDD5B0}" type="presParOf" srcId="{68FCBD5C-7E51-43E2-BE9B-4FA6A5F84DFB}" destId="{FC1A04A3-64BC-4A52-8383-CC91AFFCCAEB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9282184-DD91-4354-9EAC-D83C36A3529D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w-KE"/>
        </a:p>
      </dgm:t>
    </dgm:pt>
    <dgm:pt modelId="{E4367AD0-1269-4E8A-A972-604405723E59}" type="pres">
      <dgm:prSet presAssocID="{A9282184-DD91-4354-9EAC-D83C36A3529D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</dgm:ptLst>
  <dgm:cxnLst>
    <dgm:cxn modelId="{902B8448-1DD4-D14A-963C-0625601570BA}" type="presOf" srcId="{A9282184-DD91-4354-9EAC-D83C36A3529D}" destId="{E4367AD0-1269-4E8A-A972-604405723E59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A1382F2-8634-4F2D-8A57-70E561A1D7C1}" type="doc">
      <dgm:prSet loTypeId="urn:microsoft.com/office/officeart/2005/8/layout/equation2" loCatId="relationship" qsTypeId="urn:microsoft.com/office/officeart/2005/8/quickstyle/simple1" qsCatId="simple" csTypeId="urn:microsoft.com/office/officeart/2005/8/colors/accent1_2" csCatId="accent1" phldr="1"/>
      <dgm:spPr/>
    </dgm:pt>
    <dgm:pt modelId="{826331A0-1A04-4FE3-91E6-EA8117A6F5C3}">
      <dgm:prSet phldrT="[Text]" custT="1"/>
      <dgm:spPr/>
      <dgm:t>
        <a:bodyPr/>
        <a:lstStyle/>
        <a:p>
          <a:r>
            <a:rPr lang="sw-KE" sz="3200" dirty="0" smtClean="0"/>
            <a:t>Demand for new products</a:t>
          </a:r>
          <a:endParaRPr lang="sw-KE" sz="3200" dirty="0"/>
        </a:p>
      </dgm:t>
    </dgm:pt>
    <dgm:pt modelId="{5BE7E1BF-D8C1-44D5-A8CA-6471B27F802D}" type="parTrans" cxnId="{CBD285DA-70D1-46C4-B411-FEE277256F65}">
      <dgm:prSet/>
      <dgm:spPr/>
      <dgm:t>
        <a:bodyPr/>
        <a:lstStyle/>
        <a:p>
          <a:endParaRPr lang="sw-KE"/>
        </a:p>
      </dgm:t>
    </dgm:pt>
    <dgm:pt modelId="{EAA8BFFE-4407-4E1C-96BA-EA5518FCD07F}" type="sibTrans" cxnId="{CBD285DA-70D1-46C4-B411-FEE277256F65}">
      <dgm:prSet/>
      <dgm:spPr/>
      <dgm:t>
        <a:bodyPr/>
        <a:lstStyle/>
        <a:p>
          <a:endParaRPr lang="sw-KE"/>
        </a:p>
      </dgm:t>
    </dgm:pt>
    <dgm:pt modelId="{69B40F1B-BCD6-449B-A93E-D656D1C4ED38}">
      <dgm:prSet phldrT="[Text]" custT="1"/>
      <dgm:spPr/>
      <dgm:t>
        <a:bodyPr/>
        <a:lstStyle/>
        <a:p>
          <a:r>
            <a:rPr lang="sw-KE" sz="3200" dirty="0" smtClean="0"/>
            <a:t>Decommissioned equipmemt</a:t>
          </a:r>
          <a:endParaRPr lang="sw-KE" sz="3200" dirty="0"/>
        </a:p>
      </dgm:t>
    </dgm:pt>
    <dgm:pt modelId="{D5A27A4E-B728-40EA-82FC-60C835F7D146}" type="parTrans" cxnId="{007734C5-0783-4F11-8351-47AE6365AD9B}">
      <dgm:prSet/>
      <dgm:spPr/>
      <dgm:t>
        <a:bodyPr/>
        <a:lstStyle/>
        <a:p>
          <a:endParaRPr lang="sw-KE"/>
        </a:p>
      </dgm:t>
    </dgm:pt>
    <dgm:pt modelId="{E5C794BC-C77E-4D88-8368-A9E943453A03}" type="sibTrans" cxnId="{007734C5-0783-4F11-8351-47AE6365AD9B}">
      <dgm:prSet/>
      <dgm:spPr/>
      <dgm:t>
        <a:bodyPr/>
        <a:lstStyle/>
        <a:p>
          <a:endParaRPr lang="sw-KE"/>
        </a:p>
      </dgm:t>
    </dgm:pt>
    <dgm:pt modelId="{CB2729E5-D433-475E-BAEE-99630D2AAFA9}">
      <dgm:prSet phldrT="[Text]" custT="1"/>
      <dgm:spPr/>
      <dgm:t>
        <a:bodyPr/>
        <a:lstStyle/>
        <a:p>
          <a:pPr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w-KE" sz="2800" dirty="0" smtClean="0"/>
            <a:t>Caused by;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sw-KE" sz="2800" dirty="0" smtClean="0"/>
            <a:t>1. Policy demands  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sw-KE" sz="2800" dirty="0" smtClean="0"/>
            <a:t>2. Technology change</a:t>
          </a:r>
        </a:p>
        <a:p>
          <a:pPr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w-KE" sz="2800" dirty="0" smtClean="0"/>
            <a:t>3. Economic  status</a:t>
          </a:r>
        </a:p>
        <a:p>
          <a:pPr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w-KE" sz="1800" dirty="0" smtClean="0"/>
            <a:t> </a:t>
          </a:r>
        </a:p>
        <a:p>
          <a:pPr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sw-KE" sz="1800" dirty="0"/>
        </a:p>
      </dgm:t>
    </dgm:pt>
    <dgm:pt modelId="{1B65E83E-82BA-42E9-897D-3C3150D259E1}" type="parTrans" cxnId="{E22F13A6-A602-47AC-96A0-9985FB4C6594}">
      <dgm:prSet/>
      <dgm:spPr/>
      <dgm:t>
        <a:bodyPr/>
        <a:lstStyle/>
        <a:p>
          <a:endParaRPr lang="sw-KE"/>
        </a:p>
      </dgm:t>
    </dgm:pt>
    <dgm:pt modelId="{FF169C93-8C3E-4C2A-A089-098709362961}" type="sibTrans" cxnId="{E22F13A6-A602-47AC-96A0-9985FB4C6594}">
      <dgm:prSet/>
      <dgm:spPr/>
      <dgm:t>
        <a:bodyPr/>
        <a:lstStyle/>
        <a:p>
          <a:endParaRPr lang="sw-KE"/>
        </a:p>
      </dgm:t>
    </dgm:pt>
    <dgm:pt modelId="{043B8D4B-1C56-4D1F-92F0-BC5E37503A82}" type="pres">
      <dgm:prSet presAssocID="{DA1382F2-8634-4F2D-8A57-70E561A1D7C1}" presName="Name0" presStyleCnt="0">
        <dgm:presLayoutVars>
          <dgm:dir/>
          <dgm:resizeHandles val="exact"/>
        </dgm:presLayoutVars>
      </dgm:prSet>
      <dgm:spPr/>
    </dgm:pt>
    <dgm:pt modelId="{F845A00D-5C5A-4EF5-ADBC-F67B0BD63684}" type="pres">
      <dgm:prSet presAssocID="{DA1382F2-8634-4F2D-8A57-70E561A1D7C1}" presName="vNodes" presStyleCnt="0"/>
      <dgm:spPr/>
    </dgm:pt>
    <dgm:pt modelId="{F3C60D30-D2DE-4557-9820-C09443A3F7F7}" type="pres">
      <dgm:prSet presAssocID="{826331A0-1A04-4FE3-91E6-EA8117A6F5C3}" presName="node" presStyleLbl="node1" presStyleIdx="0" presStyleCnt="3" custScaleX="213909">
        <dgm:presLayoutVars>
          <dgm:bulletEnabled val="1"/>
        </dgm:presLayoutVars>
      </dgm:prSet>
      <dgm:spPr/>
      <dgm:t>
        <a:bodyPr/>
        <a:lstStyle/>
        <a:p>
          <a:endParaRPr lang="sw-KE"/>
        </a:p>
      </dgm:t>
    </dgm:pt>
    <dgm:pt modelId="{D93F38D6-480C-4C3A-9382-C69354E3E4CD}" type="pres">
      <dgm:prSet presAssocID="{EAA8BFFE-4407-4E1C-96BA-EA5518FCD07F}" presName="spacerT" presStyleCnt="0"/>
      <dgm:spPr/>
    </dgm:pt>
    <dgm:pt modelId="{867A24E8-674F-49F3-9236-4AD051EC65D6}" type="pres">
      <dgm:prSet presAssocID="{EAA8BFFE-4407-4E1C-96BA-EA5518FCD07F}" presName="sibTrans" presStyleLbl="sibTrans2D1" presStyleIdx="0" presStyleCnt="2"/>
      <dgm:spPr/>
      <dgm:t>
        <a:bodyPr/>
        <a:lstStyle/>
        <a:p>
          <a:endParaRPr lang="sw-KE"/>
        </a:p>
      </dgm:t>
    </dgm:pt>
    <dgm:pt modelId="{8252FB1E-EB3A-461B-8EB5-12C40DCF3FF3}" type="pres">
      <dgm:prSet presAssocID="{EAA8BFFE-4407-4E1C-96BA-EA5518FCD07F}" presName="spacerB" presStyleCnt="0"/>
      <dgm:spPr/>
    </dgm:pt>
    <dgm:pt modelId="{119EC281-0852-424C-8D27-76D76CCC40B4}" type="pres">
      <dgm:prSet presAssocID="{69B40F1B-BCD6-449B-A93E-D656D1C4ED38}" presName="node" presStyleLbl="node1" presStyleIdx="1" presStyleCnt="3" custScaleX="214155" custScaleY="137355">
        <dgm:presLayoutVars>
          <dgm:bulletEnabled val="1"/>
        </dgm:presLayoutVars>
      </dgm:prSet>
      <dgm:spPr/>
      <dgm:t>
        <a:bodyPr/>
        <a:lstStyle/>
        <a:p>
          <a:endParaRPr lang="sw-KE"/>
        </a:p>
      </dgm:t>
    </dgm:pt>
    <dgm:pt modelId="{22ABEAA9-CB10-4745-BCA1-0E4B7B14EC12}" type="pres">
      <dgm:prSet presAssocID="{DA1382F2-8634-4F2D-8A57-70E561A1D7C1}" presName="sibTransLast" presStyleLbl="sibTrans2D1" presStyleIdx="1" presStyleCnt="2" custLinFactNeighborX="-42224" custLinFactNeighborY="-6016"/>
      <dgm:spPr/>
      <dgm:t>
        <a:bodyPr/>
        <a:lstStyle/>
        <a:p>
          <a:endParaRPr lang="sw-KE"/>
        </a:p>
      </dgm:t>
    </dgm:pt>
    <dgm:pt modelId="{DF90F8D1-8AEF-483A-BA81-86242B2C53D0}" type="pres">
      <dgm:prSet presAssocID="{DA1382F2-8634-4F2D-8A57-70E561A1D7C1}" presName="connectorText" presStyleLbl="sibTrans2D1" presStyleIdx="1" presStyleCnt="2"/>
      <dgm:spPr/>
      <dgm:t>
        <a:bodyPr/>
        <a:lstStyle/>
        <a:p>
          <a:endParaRPr lang="sw-KE"/>
        </a:p>
      </dgm:t>
    </dgm:pt>
    <dgm:pt modelId="{991DFF09-CE0F-4EC6-8BC2-C0F06ACCBA81}" type="pres">
      <dgm:prSet presAssocID="{DA1382F2-8634-4F2D-8A57-70E561A1D7C1}" presName="lastNode" presStyleLbl="node1" presStyleIdx="2" presStyleCnt="3" custScaleX="160165" custScaleY="118458">
        <dgm:presLayoutVars>
          <dgm:bulletEnabled val="1"/>
        </dgm:presLayoutVars>
      </dgm:prSet>
      <dgm:spPr/>
      <dgm:t>
        <a:bodyPr/>
        <a:lstStyle/>
        <a:p>
          <a:endParaRPr lang="sw-KE"/>
        </a:p>
      </dgm:t>
    </dgm:pt>
  </dgm:ptLst>
  <dgm:cxnLst>
    <dgm:cxn modelId="{007734C5-0783-4F11-8351-47AE6365AD9B}" srcId="{DA1382F2-8634-4F2D-8A57-70E561A1D7C1}" destId="{69B40F1B-BCD6-449B-A93E-D656D1C4ED38}" srcOrd="1" destOrd="0" parTransId="{D5A27A4E-B728-40EA-82FC-60C835F7D146}" sibTransId="{E5C794BC-C77E-4D88-8368-A9E943453A03}"/>
    <dgm:cxn modelId="{1C262A53-DFBF-6445-9CFF-C54A385B82A2}" type="presOf" srcId="{EAA8BFFE-4407-4E1C-96BA-EA5518FCD07F}" destId="{867A24E8-674F-49F3-9236-4AD051EC65D6}" srcOrd="0" destOrd="0" presId="urn:microsoft.com/office/officeart/2005/8/layout/equation2"/>
    <dgm:cxn modelId="{E22F13A6-A602-47AC-96A0-9985FB4C6594}" srcId="{DA1382F2-8634-4F2D-8A57-70E561A1D7C1}" destId="{CB2729E5-D433-475E-BAEE-99630D2AAFA9}" srcOrd="2" destOrd="0" parTransId="{1B65E83E-82BA-42E9-897D-3C3150D259E1}" sibTransId="{FF169C93-8C3E-4C2A-A089-098709362961}"/>
    <dgm:cxn modelId="{9ED6F058-BD7D-3947-AE88-05FDAAC8D34A}" type="presOf" srcId="{826331A0-1A04-4FE3-91E6-EA8117A6F5C3}" destId="{F3C60D30-D2DE-4557-9820-C09443A3F7F7}" srcOrd="0" destOrd="0" presId="urn:microsoft.com/office/officeart/2005/8/layout/equation2"/>
    <dgm:cxn modelId="{E78E6128-9275-F744-815D-4E409F7521B6}" type="presOf" srcId="{CB2729E5-D433-475E-BAEE-99630D2AAFA9}" destId="{991DFF09-CE0F-4EC6-8BC2-C0F06ACCBA81}" srcOrd="0" destOrd="0" presId="urn:microsoft.com/office/officeart/2005/8/layout/equation2"/>
    <dgm:cxn modelId="{CBD285DA-70D1-46C4-B411-FEE277256F65}" srcId="{DA1382F2-8634-4F2D-8A57-70E561A1D7C1}" destId="{826331A0-1A04-4FE3-91E6-EA8117A6F5C3}" srcOrd="0" destOrd="0" parTransId="{5BE7E1BF-D8C1-44D5-A8CA-6471B27F802D}" sibTransId="{EAA8BFFE-4407-4E1C-96BA-EA5518FCD07F}"/>
    <dgm:cxn modelId="{6ACF1F9A-37FA-2C4E-8902-04A78C302E1C}" type="presOf" srcId="{E5C794BC-C77E-4D88-8368-A9E943453A03}" destId="{22ABEAA9-CB10-4745-BCA1-0E4B7B14EC12}" srcOrd="0" destOrd="0" presId="urn:microsoft.com/office/officeart/2005/8/layout/equation2"/>
    <dgm:cxn modelId="{EACB65DA-FAB0-FE4A-906C-23A0F11A3B41}" type="presOf" srcId="{DA1382F2-8634-4F2D-8A57-70E561A1D7C1}" destId="{043B8D4B-1C56-4D1F-92F0-BC5E37503A82}" srcOrd="0" destOrd="0" presId="urn:microsoft.com/office/officeart/2005/8/layout/equation2"/>
    <dgm:cxn modelId="{B1CBC52D-475B-8340-BDD5-69512E5A9B89}" type="presOf" srcId="{69B40F1B-BCD6-449B-A93E-D656D1C4ED38}" destId="{119EC281-0852-424C-8D27-76D76CCC40B4}" srcOrd="0" destOrd="0" presId="urn:microsoft.com/office/officeart/2005/8/layout/equation2"/>
    <dgm:cxn modelId="{D278CFEB-17F0-0549-A0AA-60B7EC857344}" type="presOf" srcId="{E5C794BC-C77E-4D88-8368-A9E943453A03}" destId="{DF90F8D1-8AEF-483A-BA81-86242B2C53D0}" srcOrd="1" destOrd="0" presId="urn:microsoft.com/office/officeart/2005/8/layout/equation2"/>
    <dgm:cxn modelId="{75E42802-75C1-DE46-98D7-D97E9ADD5084}" type="presParOf" srcId="{043B8D4B-1C56-4D1F-92F0-BC5E37503A82}" destId="{F845A00D-5C5A-4EF5-ADBC-F67B0BD63684}" srcOrd="0" destOrd="0" presId="urn:microsoft.com/office/officeart/2005/8/layout/equation2"/>
    <dgm:cxn modelId="{097BB4DA-B029-FD45-8BAA-12096C248C8E}" type="presParOf" srcId="{F845A00D-5C5A-4EF5-ADBC-F67B0BD63684}" destId="{F3C60D30-D2DE-4557-9820-C09443A3F7F7}" srcOrd="0" destOrd="0" presId="urn:microsoft.com/office/officeart/2005/8/layout/equation2"/>
    <dgm:cxn modelId="{4BD77985-D964-1D4A-A80B-CE700B515CAE}" type="presParOf" srcId="{F845A00D-5C5A-4EF5-ADBC-F67B0BD63684}" destId="{D93F38D6-480C-4C3A-9382-C69354E3E4CD}" srcOrd="1" destOrd="0" presId="urn:microsoft.com/office/officeart/2005/8/layout/equation2"/>
    <dgm:cxn modelId="{58603A78-DD87-A543-8299-9C82FAC9DBAE}" type="presParOf" srcId="{F845A00D-5C5A-4EF5-ADBC-F67B0BD63684}" destId="{867A24E8-674F-49F3-9236-4AD051EC65D6}" srcOrd="2" destOrd="0" presId="urn:microsoft.com/office/officeart/2005/8/layout/equation2"/>
    <dgm:cxn modelId="{20AB6E0C-158F-7345-92DE-9AAFDDDA8E29}" type="presParOf" srcId="{F845A00D-5C5A-4EF5-ADBC-F67B0BD63684}" destId="{8252FB1E-EB3A-461B-8EB5-12C40DCF3FF3}" srcOrd="3" destOrd="0" presId="urn:microsoft.com/office/officeart/2005/8/layout/equation2"/>
    <dgm:cxn modelId="{19F80A46-D0B4-A942-9B52-943590F229CC}" type="presParOf" srcId="{F845A00D-5C5A-4EF5-ADBC-F67B0BD63684}" destId="{119EC281-0852-424C-8D27-76D76CCC40B4}" srcOrd="4" destOrd="0" presId="urn:microsoft.com/office/officeart/2005/8/layout/equation2"/>
    <dgm:cxn modelId="{16A8A7E7-CFF5-BD49-B3B2-1768980E02CE}" type="presParOf" srcId="{043B8D4B-1C56-4D1F-92F0-BC5E37503A82}" destId="{22ABEAA9-CB10-4745-BCA1-0E4B7B14EC12}" srcOrd="1" destOrd="0" presId="urn:microsoft.com/office/officeart/2005/8/layout/equation2"/>
    <dgm:cxn modelId="{0B93BB11-BDB3-2442-BAB2-8DBD26E695EE}" type="presParOf" srcId="{22ABEAA9-CB10-4745-BCA1-0E4B7B14EC12}" destId="{DF90F8D1-8AEF-483A-BA81-86242B2C53D0}" srcOrd="0" destOrd="0" presId="urn:microsoft.com/office/officeart/2005/8/layout/equation2"/>
    <dgm:cxn modelId="{ABFB0015-A303-3C43-AB88-690E7513CB2F}" type="presParOf" srcId="{043B8D4B-1C56-4D1F-92F0-BC5E37503A82}" destId="{991DFF09-CE0F-4EC6-8BC2-C0F06ACCBA81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9282184-DD91-4354-9EAC-D83C36A3529D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w-KE"/>
        </a:p>
      </dgm:t>
    </dgm:pt>
    <dgm:pt modelId="{B5D689CA-8283-4EFC-B3C6-A837700E2CEF}">
      <dgm:prSet custT="1"/>
      <dgm:spPr/>
      <dgm:t>
        <a:bodyPr/>
        <a:lstStyle/>
        <a:p>
          <a:r>
            <a:rPr lang="en-US" sz="2400" b="1" dirty="0" smtClean="0">
              <a:cs typeface="Times New Roman" charset="0"/>
            </a:rPr>
            <a:t>USEFUL EWASTE</a:t>
          </a:r>
        </a:p>
        <a:p>
          <a:r>
            <a:rPr lang="en-US" sz="2400" dirty="0" smtClean="0">
              <a:cs typeface="Times New Roman" charset="0"/>
            </a:rPr>
            <a:t>Includes the following:</a:t>
          </a:r>
        </a:p>
      </dgm:t>
    </dgm:pt>
    <dgm:pt modelId="{2E27DA2A-18EE-4006-A28D-E875893A2053}" type="parTrans" cxnId="{859CE9AF-42FE-4B95-8D9D-D3DA4676201A}">
      <dgm:prSet/>
      <dgm:spPr/>
      <dgm:t>
        <a:bodyPr/>
        <a:lstStyle/>
        <a:p>
          <a:endParaRPr lang="en-US"/>
        </a:p>
      </dgm:t>
    </dgm:pt>
    <dgm:pt modelId="{B11DD452-26D3-4B2D-B0A2-AB80B7191A88}" type="sibTrans" cxnId="{859CE9AF-42FE-4B95-8D9D-D3DA4676201A}">
      <dgm:prSet/>
      <dgm:spPr/>
      <dgm:t>
        <a:bodyPr/>
        <a:lstStyle/>
        <a:p>
          <a:endParaRPr lang="en-US"/>
        </a:p>
      </dgm:t>
    </dgm:pt>
    <dgm:pt modelId="{B9039E9C-6695-4038-82CB-EEE3E1EF9228}">
      <dgm:prSet custT="1"/>
      <dgm:spPr/>
      <dgm:t>
        <a:bodyPr/>
        <a:lstStyle/>
        <a:p>
          <a:r>
            <a:rPr lang="en-US" sz="2400" dirty="0" smtClean="0">
              <a:cs typeface="Times New Roman" charset="0"/>
            </a:rPr>
            <a:t>Recyclable – safe to handle.</a:t>
          </a:r>
        </a:p>
      </dgm:t>
    </dgm:pt>
    <dgm:pt modelId="{9976A28B-39D4-4824-BF4F-1A5128E0EE19}" type="parTrans" cxnId="{D1B047B2-4315-4189-B66F-083AF01196EF}">
      <dgm:prSet/>
      <dgm:spPr/>
      <dgm:t>
        <a:bodyPr/>
        <a:lstStyle/>
        <a:p>
          <a:endParaRPr lang="en-US"/>
        </a:p>
      </dgm:t>
    </dgm:pt>
    <dgm:pt modelId="{6DA59022-D1DE-4C78-B313-ECE70F73BC86}" type="sibTrans" cxnId="{D1B047B2-4315-4189-B66F-083AF01196EF}">
      <dgm:prSet/>
      <dgm:spPr/>
      <dgm:t>
        <a:bodyPr/>
        <a:lstStyle/>
        <a:p>
          <a:endParaRPr lang="en-US"/>
        </a:p>
      </dgm:t>
    </dgm:pt>
    <dgm:pt modelId="{BAA0D031-E307-4CA8-B15A-3AAA28C44227}">
      <dgm:prSet custT="1"/>
      <dgm:spPr/>
      <dgm:t>
        <a:bodyPr/>
        <a:lstStyle/>
        <a:p>
          <a:r>
            <a:rPr lang="en-US" sz="2400" dirty="0" smtClean="0">
              <a:cs typeface="Times New Roman" charset="0"/>
            </a:rPr>
            <a:t>Non Explosive. Transferable</a:t>
          </a:r>
        </a:p>
      </dgm:t>
    </dgm:pt>
    <dgm:pt modelId="{490BFC3D-7AD3-4C29-8CE2-44931F15453E}" type="parTrans" cxnId="{8418DC94-CBF5-46CD-8DE8-83327D024277}">
      <dgm:prSet/>
      <dgm:spPr/>
      <dgm:t>
        <a:bodyPr/>
        <a:lstStyle/>
        <a:p>
          <a:endParaRPr lang="en-US"/>
        </a:p>
      </dgm:t>
    </dgm:pt>
    <dgm:pt modelId="{84765B65-69FF-479B-BBBD-1E4466157BED}" type="sibTrans" cxnId="{8418DC94-CBF5-46CD-8DE8-83327D024277}">
      <dgm:prSet/>
      <dgm:spPr/>
      <dgm:t>
        <a:bodyPr/>
        <a:lstStyle/>
        <a:p>
          <a:endParaRPr lang="en-US"/>
        </a:p>
      </dgm:t>
    </dgm:pt>
    <dgm:pt modelId="{1A756EA6-29E7-4033-8658-8A592F4B4C07}">
      <dgm:prSet/>
      <dgm:spPr/>
      <dgm:t>
        <a:bodyPr/>
        <a:lstStyle/>
        <a:p>
          <a:r>
            <a:rPr lang="en-US" b="1" dirty="0" smtClean="0"/>
            <a:t>HARMFUL EWASTE</a:t>
          </a:r>
        </a:p>
        <a:p>
          <a:r>
            <a:rPr lang="en-US" dirty="0" smtClean="0"/>
            <a:t>Includes the following: </a:t>
          </a:r>
        </a:p>
        <a:p>
          <a:r>
            <a:rPr lang="en-US" dirty="0" smtClean="0">
              <a:solidFill>
                <a:schemeClr val="accent2"/>
              </a:solidFill>
              <a:cs typeface="Times New Roman" charset="0"/>
            </a:rPr>
            <a:t>a. Chemical composition altered. </a:t>
          </a:r>
        </a:p>
        <a:p>
          <a:r>
            <a:rPr lang="en-US" dirty="0" smtClean="0">
              <a:solidFill>
                <a:schemeClr val="accent2"/>
              </a:solidFill>
              <a:cs typeface="Times New Roman" charset="0"/>
            </a:rPr>
            <a:t>b. Dangerous from source.(explosive)</a:t>
          </a:r>
        </a:p>
        <a:p>
          <a:r>
            <a:rPr lang="en-US" dirty="0" smtClean="0">
              <a:solidFill>
                <a:schemeClr val="accent2"/>
              </a:solidFill>
              <a:cs typeface="Times New Roman" charset="0"/>
            </a:rPr>
            <a:t>c. un-separated.            (in dumb site as a whole)</a:t>
          </a:r>
        </a:p>
      </dgm:t>
    </dgm:pt>
    <dgm:pt modelId="{8D63B228-DFE3-4247-95C9-BB37DFB4E052}" type="parTrans" cxnId="{AB286A1C-DCE7-46FA-A784-B7460B5B2D1E}">
      <dgm:prSet/>
      <dgm:spPr/>
      <dgm:t>
        <a:bodyPr/>
        <a:lstStyle/>
        <a:p>
          <a:endParaRPr lang="en-US"/>
        </a:p>
      </dgm:t>
    </dgm:pt>
    <dgm:pt modelId="{FCA1A9E1-59B0-4EBE-A7A0-1279610182C2}" type="sibTrans" cxnId="{AB286A1C-DCE7-46FA-A784-B7460B5B2D1E}">
      <dgm:prSet/>
      <dgm:spPr/>
      <dgm:t>
        <a:bodyPr/>
        <a:lstStyle/>
        <a:p>
          <a:endParaRPr lang="en-US"/>
        </a:p>
      </dgm:t>
    </dgm:pt>
    <dgm:pt modelId="{70B6EA96-E01B-4C1F-AD53-535E5750E873}">
      <dgm:prSet custT="1"/>
      <dgm:spPr/>
      <dgm:t>
        <a:bodyPr/>
        <a:lstStyle/>
        <a:p>
          <a:r>
            <a:rPr lang="en-US" sz="2400" dirty="0" smtClean="0">
              <a:cs typeface="Times New Roman" charset="0"/>
            </a:rPr>
            <a:t>Stable components. Intact at source. </a:t>
          </a:r>
        </a:p>
      </dgm:t>
    </dgm:pt>
    <dgm:pt modelId="{D016E168-9B08-4ADC-81DC-6505E4A3F7B7}" type="parTrans" cxnId="{B2EA32C2-DD69-4831-8971-A75E98520A33}">
      <dgm:prSet/>
      <dgm:spPr/>
      <dgm:t>
        <a:bodyPr/>
        <a:lstStyle/>
        <a:p>
          <a:endParaRPr lang="sw-KE"/>
        </a:p>
      </dgm:t>
    </dgm:pt>
    <dgm:pt modelId="{96158CAD-EC1D-41ED-8C59-473C29AA5A6C}" type="sibTrans" cxnId="{B2EA32C2-DD69-4831-8971-A75E98520A33}">
      <dgm:prSet/>
      <dgm:spPr/>
      <dgm:t>
        <a:bodyPr/>
        <a:lstStyle/>
        <a:p>
          <a:endParaRPr lang="sw-KE"/>
        </a:p>
      </dgm:t>
    </dgm:pt>
    <dgm:pt modelId="{E4367AD0-1269-4E8A-A972-604405723E59}" type="pres">
      <dgm:prSet presAssocID="{A9282184-DD91-4354-9EAC-D83C36A3529D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91D84A6-52CD-483D-9EA2-8AF29AF19F12}" type="pres">
      <dgm:prSet presAssocID="{B5D689CA-8283-4EFC-B3C6-A837700E2CEF}" presName="circ1" presStyleLbl="vennNode1" presStyleIdx="0" presStyleCnt="2" custScaleX="106484" custScaleY="90287" custLinFactNeighborX="-6267" custLinFactNeighborY="274"/>
      <dgm:spPr/>
      <dgm:t>
        <a:bodyPr/>
        <a:lstStyle/>
        <a:p>
          <a:endParaRPr lang="sw-KE"/>
        </a:p>
      </dgm:t>
    </dgm:pt>
    <dgm:pt modelId="{25125318-E64F-4BB1-9BCB-CC6AE868B191}" type="pres">
      <dgm:prSet presAssocID="{B5D689CA-8283-4EFC-B3C6-A837700E2CEF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w-KE"/>
        </a:p>
      </dgm:t>
    </dgm:pt>
    <dgm:pt modelId="{9F3AF624-522F-44DF-A520-8AFFD07D58B1}" type="pres">
      <dgm:prSet presAssocID="{1A756EA6-29E7-4033-8658-8A592F4B4C07}" presName="circ2" presStyleLbl="vennNode1" presStyleIdx="1" presStyleCnt="2" custScaleX="103412" custScaleY="87817" custLinFactNeighborX="4269" custLinFactNeighborY="274"/>
      <dgm:spPr/>
      <dgm:t>
        <a:bodyPr/>
        <a:lstStyle/>
        <a:p>
          <a:endParaRPr lang="sw-KE"/>
        </a:p>
      </dgm:t>
    </dgm:pt>
    <dgm:pt modelId="{D319B00E-3D47-415F-968A-DED605D2A768}" type="pres">
      <dgm:prSet presAssocID="{1A756EA6-29E7-4033-8658-8A592F4B4C07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w-KE"/>
        </a:p>
      </dgm:t>
    </dgm:pt>
  </dgm:ptLst>
  <dgm:cxnLst>
    <dgm:cxn modelId="{859CE9AF-42FE-4B95-8D9D-D3DA4676201A}" srcId="{A9282184-DD91-4354-9EAC-D83C36A3529D}" destId="{B5D689CA-8283-4EFC-B3C6-A837700E2CEF}" srcOrd="0" destOrd="0" parTransId="{2E27DA2A-18EE-4006-A28D-E875893A2053}" sibTransId="{B11DD452-26D3-4B2D-B0A2-AB80B7191A88}"/>
    <dgm:cxn modelId="{53BEF432-91EE-B94A-A159-A2C8405F6E9D}" type="presOf" srcId="{B9039E9C-6695-4038-82CB-EEE3E1EF9228}" destId="{25125318-E64F-4BB1-9BCB-CC6AE868B191}" srcOrd="1" destOrd="1" presId="urn:microsoft.com/office/officeart/2005/8/layout/venn1"/>
    <dgm:cxn modelId="{4E858CFA-5088-C64F-98A1-28E27749DF70}" type="presOf" srcId="{BAA0D031-E307-4CA8-B15A-3AAA28C44227}" destId="{25125318-E64F-4BB1-9BCB-CC6AE868B191}" srcOrd="1" destOrd="3" presId="urn:microsoft.com/office/officeart/2005/8/layout/venn1"/>
    <dgm:cxn modelId="{4AC0FFD6-D2F2-3C4D-9619-490C6F6C3660}" type="presOf" srcId="{B5D689CA-8283-4EFC-B3C6-A837700E2CEF}" destId="{25125318-E64F-4BB1-9BCB-CC6AE868B191}" srcOrd="1" destOrd="0" presId="urn:microsoft.com/office/officeart/2005/8/layout/venn1"/>
    <dgm:cxn modelId="{316DB59E-C1F6-004E-A752-D0351C66FCB4}" type="presOf" srcId="{A9282184-DD91-4354-9EAC-D83C36A3529D}" destId="{E4367AD0-1269-4E8A-A972-604405723E59}" srcOrd="0" destOrd="0" presId="urn:microsoft.com/office/officeart/2005/8/layout/venn1"/>
    <dgm:cxn modelId="{1D11292B-8486-2241-9DC1-83ADE5DF2D0F}" type="presOf" srcId="{BAA0D031-E307-4CA8-B15A-3AAA28C44227}" destId="{C91D84A6-52CD-483D-9EA2-8AF29AF19F12}" srcOrd="0" destOrd="3" presId="urn:microsoft.com/office/officeart/2005/8/layout/venn1"/>
    <dgm:cxn modelId="{D1B047B2-4315-4189-B66F-083AF01196EF}" srcId="{B5D689CA-8283-4EFC-B3C6-A837700E2CEF}" destId="{B9039E9C-6695-4038-82CB-EEE3E1EF9228}" srcOrd="0" destOrd="0" parTransId="{9976A28B-39D4-4824-BF4F-1A5128E0EE19}" sibTransId="{6DA59022-D1DE-4C78-B313-ECE70F73BC86}"/>
    <dgm:cxn modelId="{7EFC51E0-BE10-B847-929F-9C67A1B09C15}" type="presOf" srcId="{1A756EA6-29E7-4033-8658-8A592F4B4C07}" destId="{9F3AF624-522F-44DF-A520-8AFFD07D58B1}" srcOrd="0" destOrd="0" presId="urn:microsoft.com/office/officeart/2005/8/layout/venn1"/>
    <dgm:cxn modelId="{08A8856C-9D09-5844-9BA8-1733E7995F27}" type="presOf" srcId="{B9039E9C-6695-4038-82CB-EEE3E1EF9228}" destId="{C91D84A6-52CD-483D-9EA2-8AF29AF19F12}" srcOrd="0" destOrd="1" presId="urn:microsoft.com/office/officeart/2005/8/layout/venn1"/>
    <dgm:cxn modelId="{5BF7F8DA-0267-3248-876A-9F2724591131}" type="presOf" srcId="{B5D689CA-8283-4EFC-B3C6-A837700E2CEF}" destId="{C91D84A6-52CD-483D-9EA2-8AF29AF19F12}" srcOrd="0" destOrd="0" presId="urn:microsoft.com/office/officeart/2005/8/layout/venn1"/>
    <dgm:cxn modelId="{AB286A1C-DCE7-46FA-A784-B7460B5B2D1E}" srcId="{A9282184-DD91-4354-9EAC-D83C36A3529D}" destId="{1A756EA6-29E7-4033-8658-8A592F4B4C07}" srcOrd="1" destOrd="0" parTransId="{8D63B228-DFE3-4247-95C9-BB37DFB4E052}" sibTransId="{FCA1A9E1-59B0-4EBE-A7A0-1279610182C2}"/>
    <dgm:cxn modelId="{F14717D9-24D1-2944-8AD1-FCC0411DF492}" type="presOf" srcId="{1A756EA6-29E7-4033-8658-8A592F4B4C07}" destId="{D319B00E-3D47-415F-968A-DED605D2A768}" srcOrd="1" destOrd="0" presId="urn:microsoft.com/office/officeart/2005/8/layout/venn1"/>
    <dgm:cxn modelId="{B13B9181-36B6-104E-8CB2-E32373F96C38}" type="presOf" srcId="{70B6EA96-E01B-4C1F-AD53-535E5750E873}" destId="{25125318-E64F-4BB1-9BCB-CC6AE868B191}" srcOrd="1" destOrd="2" presId="urn:microsoft.com/office/officeart/2005/8/layout/venn1"/>
    <dgm:cxn modelId="{B2EA32C2-DD69-4831-8971-A75E98520A33}" srcId="{B5D689CA-8283-4EFC-B3C6-A837700E2CEF}" destId="{70B6EA96-E01B-4C1F-AD53-535E5750E873}" srcOrd="1" destOrd="0" parTransId="{D016E168-9B08-4ADC-81DC-6505E4A3F7B7}" sibTransId="{96158CAD-EC1D-41ED-8C59-473C29AA5A6C}"/>
    <dgm:cxn modelId="{CA97BD08-8A70-8E49-8079-22BBE2A92A9A}" type="presOf" srcId="{70B6EA96-E01B-4C1F-AD53-535E5750E873}" destId="{C91D84A6-52CD-483D-9EA2-8AF29AF19F12}" srcOrd="0" destOrd="2" presId="urn:microsoft.com/office/officeart/2005/8/layout/venn1"/>
    <dgm:cxn modelId="{8418DC94-CBF5-46CD-8DE8-83327D024277}" srcId="{B5D689CA-8283-4EFC-B3C6-A837700E2CEF}" destId="{BAA0D031-E307-4CA8-B15A-3AAA28C44227}" srcOrd="2" destOrd="0" parTransId="{490BFC3D-7AD3-4C29-8CE2-44931F15453E}" sibTransId="{84765B65-69FF-479B-BBBD-1E4466157BED}"/>
    <dgm:cxn modelId="{5ED5B394-48CF-0241-B197-5EA974878144}" type="presParOf" srcId="{E4367AD0-1269-4E8A-A972-604405723E59}" destId="{C91D84A6-52CD-483D-9EA2-8AF29AF19F12}" srcOrd="0" destOrd="0" presId="urn:microsoft.com/office/officeart/2005/8/layout/venn1"/>
    <dgm:cxn modelId="{97D30E8E-FBFF-F443-9271-E18AA1AA50C1}" type="presParOf" srcId="{E4367AD0-1269-4E8A-A972-604405723E59}" destId="{25125318-E64F-4BB1-9BCB-CC6AE868B191}" srcOrd="1" destOrd="0" presId="urn:microsoft.com/office/officeart/2005/8/layout/venn1"/>
    <dgm:cxn modelId="{06F5AE06-B968-5C4C-9C89-6B6A05075659}" type="presParOf" srcId="{E4367AD0-1269-4E8A-A972-604405723E59}" destId="{9F3AF624-522F-44DF-A520-8AFFD07D58B1}" srcOrd="2" destOrd="0" presId="urn:microsoft.com/office/officeart/2005/8/layout/venn1"/>
    <dgm:cxn modelId="{058DC560-EF62-3F4C-9D76-6E7A1C19A79B}" type="presParOf" srcId="{E4367AD0-1269-4E8A-A972-604405723E59}" destId="{D319B00E-3D47-415F-968A-DED605D2A768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9282184-DD91-4354-9EAC-D83C36A3529D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w-KE"/>
        </a:p>
      </dgm:t>
    </dgm:pt>
    <dgm:pt modelId="{E4367AD0-1269-4E8A-A972-604405723E59}" type="pres">
      <dgm:prSet presAssocID="{A9282184-DD91-4354-9EAC-D83C36A3529D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</dgm:ptLst>
  <dgm:cxnLst>
    <dgm:cxn modelId="{B3C6F1D1-0BE6-3947-96FC-28DF35C1BAFD}" type="presOf" srcId="{A9282184-DD91-4354-9EAC-D83C36A3529D}" destId="{E4367AD0-1269-4E8A-A972-604405723E59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1D4A8E7-0EAF-4C6D-AFD3-DE1394EA6D40}" type="doc">
      <dgm:prSet loTypeId="urn:microsoft.com/office/officeart/2005/8/layout/vList3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C01E99D-188B-40EF-A148-387CEF4DDADD}">
      <dgm:prSet/>
      <dgm:spPr/>
      <dgm:t>
        <a:bodyPr/>
        <a:lstStyle/>
        <a:p>
          <a:r>
            <a:rPr lang="en-US" dirty="0" smtClean="0">
              <a:cs typeface="Times New Roman" charset="0"/>
            </a:rPr>
            <a:t>International level (UN)</a:t>
          </a:r>
        </a:p>
      </dgm:t>
    </dgm:pt>
    <dgm:pt modelId="{545DA48B-C443-4217-92A5-0C5C49E18807}" type="parTrans" cxnId="{62DBB48D-A326-429A-B70B-06050EC0F4A9}">
      <dgm:prSet/>
      <dgm:spPr/>
      <dgm:t>
        <a:bodyPr/>
        <a:lstStyle/>
        <a:p>
          <a:endParaRPr lang="en-US"/>
        </a:p>
      </dgm:t>
    </dgm:pt>
    <dgm:pt modelId="{D459E730-36A4-4C6D-A129-F610B34A9690}" type="sibTrans" cxnId="{62DBB48D-A326-429A-B70B-06050EC0F4A9}">
      <dgm:prSet/>
      <dgm:spPr/>
      <dgm:t>
        <a:bodyPr/>
        <a:lstStyle/>
        <a:p>
          <a:endParaRPr lang="en-US"/>
        </a:p>
      </dgm:t>
    </dgm:pt>
    <dgm:pt modelId="{1B3C95D7-78BB-4321-AED8-6D06AF2C1FBA}">
      <dgm:prSet/>
      <dgm:spPr/>
      <dgm:t>
        <a:bodyPr/>
        <a:lstStyle/>
        <a:p>
          <a:r>
            <a:rPr lang="en-US" dirty="0" smtClean="0"/>
            <a:t>National  Level (</a:t>
          </a:r>
          <a:r>
            <a:rPr lang="en-US" dirty="0" err="1" smtClean="0"/>
            <a:t>Gov’t</a:t>
          </a:r>
          <a:r>
            <a:rPr lang="en-US" dirty="0" smtClean="0"/>
            <a:t>)</a:t>
          </a:r>
        </a:p>
      </dgm:t>
    </dgm:pt>
    <dgm:pt modelId="{C89F4BED-B3C7-4978-9699-1E2DB1EF0747}" type="parTrans" cxnId="{36F69E9F-98B8-4E3B-B0A8-6EB0019B79D8}">
      <dgm:prSet/>
      <dgm:spPr/>
      <dgm:t>
        <a:bodyPr/>
        <a:lstStyle/>
        <a:p>
          <a:endParaRPr lang="en-US"/>
        </a:p>
      </dgm:t>
    </dgm:pt>
    <dgm:pt modelId="{C5A49445-EBBE-45A0-B349-C29CE2F66AA6}" type="sibTrans" cxnId="{36F69E9F-98B8-4E3B-B0A8-6EB0019B79D8}">
      <dgm:prSet/>
      <dgm:spPr/>
      <dgm:t>
        <a:bodyPr/>
        <a:lstStyle/>
        <a:p>
          <a:endParaRPr lang="en-US"/>
        </a:p>
      </dgm:t>
    </dgm:pt>
    <dgm:pt modelId="{3D2C3DD1-FD53-4AA0-83D6-944AB680B3EE}" type="pres">
      <dgm:prSet presAssocID="{11D4A8E7-0EAF-4C6D-AFD3-DE1394EA6D40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sw-KE"/>
        </a:p>
      </dgm:t>
    </dgm:pt>
    <dgm:pt modelId="{A569C322-180A-46E0-9493-214621F3BB57}" type="pres">
      <dgm:prSet presAssocID="{5C01E99D-188B-40EF-A148-387CEF4DDADD}" presName="composite" presStyleCnt="0"/>
      <dgm:spPr/>
    </dgm:pt>
    <dgm:pt modelId="{D937BFE0-0D1D-44E1-AB6D-36FAC29ADF34}" type="pres">
      <dgm:prSet presAssocID="{5C01E99D-188B-40EF-A148-387CEF4DDADD}" presName="imgShp" presStyleLbl="fgImgPlace1" presStyleIdx="0" presStyleCnt="2" custLinFactNeighborX="-21760" custLinFactNeighborY="573"/>
      <dgm:spPr/>
      <dgm:t>
        <a:bodyPr/>
        <a:lstStyle/>
        <a:p>
          <a:endParaRPr lang="en-US"/>
        </a:p>
      </dgm:t>
    </dgm:pt>
    <dgm:pt modelId="{A8A729B5-BD31-4F34-83D6-BBA085D57AD8}" type="pres">
      <dgm:prSet presAssocID="{5C01E99D-188B-40EF-A148-387CEF4DDADD}" presName="txShp" presStyleLbl="node1" presStyleIdx="0" presStyleCnt="2" custScaleX="117130">
        <dgm:presLayoutVars>
          <dgm:bulletEnabled val="1"/>
        </dgm:presLayoutVars>
      </dgm:prSet>
      <dgm:spPr/>
      <dgm:t>
        <a:bodyPr/>
        <a:lstStyle/>
        <a:p>
          <a:endParaRPr lang="sw-KE"/>
        </a:p>
      </dgm:t>
    </dgm:pt>
    <dgm:pt modelId="{07C68924-8E9D-482B-9F0C-ED1EDA98D70C}" type="pres">
      <dgm:prSet presAssocID="{D459E730-36A4-4C6D-A129-F610B34A9690}" presName="spacing" presStyleCnt="0"/>
      <dgm:spPr/>
    </dgm:pt>
    <dgm:pt modelId="{D2CCEC05-3753-418F-907C-D7D262D4DCBF}" type="pres">
      <dgm:prSet presAssocID="{1B3C95D7-78BB-4321-AED8-6D06AF2C1FBA}" presName="composite" presStyleCnt="0"/>
      <dgm:spPr/>
    </dgm:pt>
    <dgm:pt modelId="{E0BC464B-4FE6-442B-A80D-77344511C556}" type="pres">
      <dgm:prSet presAssocID="{1B3C95D7-78BB-4321-AED8-6D06AF2C1FBA}" presName="imgShp" presStyleLbl="fgImgPlace1" presStyleIdx="1" presStyleCnt="2" custLinFactNeighborX="-18506" custLinFactNeighborY="51"/>
      <dgm:spPr/>
      <dgm:t>
        <a:bodyPr/>
        <a:lstStyle/>
        <a:p>
          <a:endParaRPr lang="en-US"/>
        </a:p>
      </dgm:t>
    </dgm:pt>
    <dgm:pt modelId="{8D58841D-CB7A-4E65-9F40-CE1FD88659A6}" type="pres">
      <dgm:prSet presAssocID="{1B3C95D7-78BB-4321-AED8-6D06AF2C1FBA}" presName="txShp" presStyleLbl="node1" presStyleIdx="1" presStyleCnt="2" custScaleX="122061">
        <dgm:presLayoutVars>
          <dgm:bulletEnabled val="1"/>
        </dgm:presLayoutVars>
      </dgm:prSet>
      <dgm:spPr/>
      <dgm:t>
        <a:bodyPr/>
        <a:lstStyle/>
        <a:p>
          <a:endParaRPr lang="sw-KE"/>
        </a:p>
      </dgm:t>
    </dgm:pt>
  </dgm:ptLst>
  <dgm:cxnLst>
    <dgm:cxn modelId="{36F69E9F-98B8-4E3B-B0A8-6EB0019B79D8}" srcId="{11D4A8E7-0EAF-4C6D-AFD3-DE1394EA6D40}" destId="{1B3C95D7-78BB-4321-AED8-6D06AF2C1FBA}" srcOrd="1" destOrd="0" parTransId="{C89F4BED-B3C7-4978-9699-1E2DB1EF0747}" sibTransId="{C5A49445-EBBE-45A0-B349-C29CE2F66AA6}"/>
    <dgm:cxn modelId="{9F4BFFAB-DDA5-B944-8C96-2C78008AAEC6}" type="presOf" srcId="{11D4A8E7-0EAF-4C6D-AFD3-DE1394EA6D40}" destId="{3D2C3DD1-FD53-4AA0-83D6-944AB680B3EE}" srcOrd="0" destOrd="0" presId="urn:microsoft.com/office/officeart/2005/8/layout/vList3#1"/>
    <dgm:cxn modelId="{E079AEE2-AB55-184D-8C6F-1A33012F7D5A}" type="presOf" srcId="{1B3C95D7-78BB-4321-AED8-6D06AF2C1FBA}" destId="{8D58841D-CB7A-4E65-9F40-CE1FD88659A6}" srcOrd="0" destOrd="0" presId="urn:microsoft.com/office/officeart/2005/8/layout/vList3#1"/>
    <dgm:cxn modelId="{62DBB48D-A326-429A-B70B-06050EC0F4A9}" srcId="{11D4A8E7-0EAF-4C6D-AFD3-DE1394EA6D40}" destId="{5C01E99D-188B-40EF-A148-387CEF4DDADD}" srcOrd="0" destOrd="0" parTransId="{545DA48B-C443-4217-92A5-0C5C49E18807}" sibTransId="{D459E730-36A4-4C6D-A129-F610B34A9690}"/>
    <dgm:cxn modelId="{A4B12E04-E30B-6B47-A62E-13C452CEC5CB}" type="presOf" srcId="{5C01E99D-188B-40EF-A148-387CEF4DDADD}" destId="{A8A729B5-BD31-4F34-83D6-BBA085D57AD8}" srcOrd="0" destOrd="0" presId="urn:microsoft.com/office/officeart/2005/8/layout/vList3#1"/>
    <dgm:cxn modelId="{7106175C-8787-F44D-9B48-2F2B4968B136}" type="presParOf" srcId="{3D2C3DD1-FD53-4AA0-83D6-944AB680B3EE}" destId="{A569C322-180A-46E0-9493-214621F3BB57}" srcOrd="0" destOrd="0" presId="urn:microsoft.com/office/officeart/2005/8/layout/vList3#1"/>
    <dgm:cxn modelId="{266332F0-46BD-394E-9D73-F515513C6A75}" type="presParOf" srcId="{A569C322-180A-46E0-9493-214621F3BB57}" destId="{D937BFE0-0D1D-44E1-AB6D-36FAC29ADF34}" srcOrd="0" destOrd="0" presId="urn:microsoft.com/office/officeart/2005/8/layout/vList3#1"/>
    <dgm:cxn modelId="{C849DFDD-62B7-6648-BB25-CF197EF98156}" type="presParOf" srcId="{A569C322-180A-46E0-9493-214621F3BB57}" destId="{A8A729B5-BD31-4F34-83D6-BBA085D57AD8}" srcOrd="1" destOrd="0" presId="urn:microsoft.com/office/officeart/2005/8/layout/vList3#1"/>
    <dgm:cxn modelId="{CD2561D2-11C1-7E42-B371-101DF1AFF862}" type="presParOf" srcId="{3D2C3DD1-FD53-4AA0-83D6-944AB680B3EE}" destId="{07C68924-8E9D-482B-9F0C-ED1EDA98D70C}" srcOrd="1" destOrd="0" presId="urn:microsoft.com/office/officeart/2005/8/layout/vList3#1"/>
    <dgm:cxn modelId="{C8E76A1B-C899-4641-9E6F-89B6A868E8A5}" type="presParOf" srcId="{3D2C3DD1-FD53-4AA0-83D6-944AB680B3EE}" destId="{D2CCEC05-3753-418F-907C-D7D262D4DCBF}" srcOrd="2" destOrd="0" presId="urn:microsoft.com/office/officeart/2005/8/layout/vList3#1"/>
    <dgm:cxn modelId="{97CCC4E4-7A70-604D-B4C0-523183D3755F}" type="presParOf" srcId="{D2CCEC05-3753-418F-907C-D7D262D4DCBF}" destId="{E0BC464B-4FE6-442B-A80D-77344511C556}" srcOrd="0" destOrd="0" presId="urn:microsoft.com/office/officeart/2005/8/layout/vList3#1"/>
    <dgm:cxn modelId="{823C6484-10E3-3244-A945-AA800FB83AB7}" type="presParOf" srcId="{D2CCEC05-3753-418F-907C-D7D262D4DCBF}" destId="{8D58841D-CB7A-4E65-9F40-CE1FD88659A6}" srcOrd="1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F540113-B975-4CB7-8BB6-4E271ABCB42F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w-KE"/>
        </a:p>
      </dgm:t>
    </dgm:pt>
    <dgm:pt modelId="{D77BE1B2-E7E7-44C4-9319-72B50B8028AB}">
      <dgm:prSet phldrT="[Text]" custT="1"/>
      <dgm:spPr/>
      <dgm:t>
        <a:bodyPr/>
        <a:lstStyle/>
        <a:p>
          <a:endParaRPr lang="sw-KE" sz="2400" b="1" i="0" dirty="0"/>
        </a:p>
      </dgm:t>
    </dgm:pt>
    <dgm:pt modelId="{5FA5E0D0-142F-4FE3-876D-5812627A24E6}" type="parTrans" cxnId="{1BADA94E-1674-43BA-AC11-F470E57CD627}">
      <dgm:prSet/>
      <dgm:spPr/>
      <dgm:t>
        <a:bodyPr/>
        <a:lstStyle/>
        <a:p>
          <a:endParaRPr lang="sw-KE"/>
        </a:p>
      </dgm:t>
    </dgm:pt>
    <dgm:pt modelId="{82DE4B63-6286-4FB8-B823-7D1AE4192FF3}" type="sibTrans" cxnId="{1BADA94E-1674-43BA-AC11-F470E57CD627}">
      <dgm:prSet/>
      <dgm:spPr/>
      <dgm:t>
        <a:bodyPr/>
        <a:lstStyle/>
        <a:p>
          <a:endParaRPr lang="sw-KE"/>
        </a:p>
      </dgm:t>
    </dgm:pt>
    <dgm:pt modelId="{4112638B-54F7-4EE4-B56D-D31BFB84E30E}">
      <dgm:prSet/>
      <dgm:spPr/>
      <dgm:t>
        <a:bodyPr/>
        <a:lstStyle/>
        <a:p>
          <a:r>
            <a:rPr lang="en-US" dirty="0" smtClean="0"/>
            <a:t>Towers, Boosters, Microwaves and Antennae</a:t>
          </a:r>
        </a:p>
      </dgm:t>
    </dgm:pt>
    <dgm:pt modelId="{E1CA208E-695A-4C39-A9BE-B620917F2C2A}" type="parTrans" cxnId="{0581E0DF-41BD-41ED-BBE3-E88FEA37CE20}">
      <dgm:prSet/>
      <dgm:spPr/>
      <dgm:t>
        <a:bodyPr/>
        <a:lstStyle/>
        <a:p>
          <a:endParaRPr lang="en-US"/>
        </a:p>
      </dgm:t>
    </dgm:pt>
    <dgm:pt modelId="{1ABBD34A-57DA-4E2D-8237-5279852ADEA3}" type="sibTrans" cxnId="{0581E0DF-41BD-41ED-BBE3-E88FEA37CE20}">
      <dgm:prSet/>
      <dgm:spPr/>
      <dgm:t>
        <a:bodyPr/>
        <a:lstStyle/>
        <a:p>
          <a:endParaRPr lang="en-US"/>
        </a:p>
      </dgm:t>
    </dgm:pt>
    <dgm:pt modelId="{78E71E3B-F4FA-42F0-A091-8E71F10593D0}">
      <dgm:prSet/>
      <dgm:spPr/>
      <dgm:t>
        <a:bodyPr/>
        <a:lstStyle/>
        <a:p>
          <a:r>
            <a:rPr lang="en-US" b="0" dirty="0" smtClean="0">
              <a:solidFill>
                <a:schemeClr val="tx1"/>
              </a:solidFill>
            </a:rPr>
            <a:t>Terrestrial backhaul Equipment and transmission links.</a:t>
          </a:r>
        </a:p>
      </dgm:t>
    </dgm:pt>
    <dgm:pt modelId="{74132CCA-39F8-4A76-88FC-7D77C45472E4}" type="parTrans" cxnId="{D6CA818A-30CC-48EC-A067-FF5C73E8E025}">
      <dgm:prSet/>
      <dgm:spPr/>
      <dgm:t>
        <a:bodyPr/>
        <a:lstStyle/>
        <a:p>
          <a:endParaRPr lang="en-US"/>
        </a:p>
      </dgm:t>
    </dgm:pt>
    <dgm:pt modelId="{4A0E3B9D-6708-4610-BBE5-2825D1380C11}" type="sibTrans" cxnId="{D6CA818A-30CC-48EC-A067-FF5C73E8E025}">
      <dgm:prSet/>
      <dgm:spPr/>
      <dgm:t>
        <a:bodyPr/>
        <a:lstStyle/>
        <a:p>
          <a:endParaRPr lang="en-US"/>
        </a:p>
      </dgm:t>
    </dgm:pt>
    <dgm:pt modelId="{8C0AB7EF-F623-4E78-A479-4658D84A7EC2}">
      <dgm:prSet/>
      <dgm:spPr/>
      <dgm:t>
        <a:bodyPr/>
        <a:lstStyle/>
        <a:p>
          <a:r>
            <a:rPr lang="en-US" dirty="0" smtClean="0"/>
            <a:t>Satellite</a:t>
          </a:r>
          <a:r>
            <a:rPr lang="en-US" baseline="0" dirty="0" smtClean="0"/>
            <a:t> based terminals and transmission links.</a:t>
          </a:r>
          <a:endParaRPr lang="en-US" dirty="0" smtClean="0"/>
        </a:p>
      </dgm:t>
    </dgm:pt>
    <dgm:pt modelId="{317D774F-E0E1-44DA-B9CF-2C55E5170A68}" type="parTrans" cxnId="{249F0AE8-FB0C-4097-B810-5544674119E8}">
      <dgm:prSet/>
      <dgm:spPr/>
      <dgm:t>
        <a:bodyPr/>
        <a:lstStyle/>
        <a:p>
          <a:endParaRPr lang="en-US"/>
        </a:p>
      </dgm:t>
    </dgm:pt>
    <dgm:pt modelId="{365DFA6D-41F6-4A3E-AD20-0AD86715B753}" type="sibTrans" cxnId="{249F0AE8-FB0C-4097-B810-5544674119E8}">
      <dgm:prSet/>
      <dgm:spPr/>
      <dgm:t>
        <a:bodyPr/>
        <a:lstStyle/>
        <a:p>
          <a:endParaRPr lang="en-US"/>
        </a:p>
      </dgm:t>
    </dgm:pt>
    <dgm:pt modelId="{791C5F0F-E1E7-4A30-8D13-C1ACBC679100}">
      <dgm:prSet/>
      <dgm:spPr/>
      <dgm:t>
        <a:bodyPr/>
        <a:lstStyle/>
        <a:p>
          <a:r>
            <a:rPr lang="en-US" b="1" dirty="0" smtClean="0">
              <a:solidFill>
                <a:srgbClr val="FF0000"/>
              </a:solidFill>
            </a:rPr>
            <a:t>Customer Premise Equipment / Access Infrastructure </a:t>
          </a:r>
        </a:p>
      </dgm:t>
    </dgm:pt>
    <dgm:pt modelId="{90625EF9-7ECE-4663-9155-B2E5EB838BD9}" type="parTrans" cxnId="{F5EDF4C7-B73C-4571-91EE-F9C05BC95863}">
      <dgm:prSet/>
      <dgm:spPr/>
      <dgm:t>
        <a:bodyPr/>
        <a:lstStyle/>
        <a:p>
          <a:endParaRPr lang="en-US"/>
        </a:p>
      </dgm:t>
    </dgm:pt>
    <dgm:pt modelId="{E5DA5056-B31A-45AB-BD80-75B2E1B15944}" type="sibTrans" cxnId="{F5EDF4C7-B73C-4571-91EE-F9C05BC95863}">
      <dgm:prSet/>
      <dgm:spPr/>
      <dgm:t>
        <a:bodyPr/>
        <a:lstStyle/>
        <a:p>
          <a:endParaRPr lang="en-US"/>
        </a:p>
      </dgm:t>
    </dgm:pt>
    <dgm:pt modelId="{55078D9E-D495-4AC4-BAB5-8F17CE68D85D}">
      <dgm:prSet/>
      <dgm:spPr/>
      <dgm:t>
        <a:bodyPr/>
        <a:lstStyle/>
        <a:p>
          <a:r>
            <a:rPr lang="en-US" dirty="0" smtClean="0"/>
            <a:t>Cabling and fixed Installations.  </a:t>
          </a:r>
        </a:p>
      </dgm:t>
    </dgm:pt>
    <dgm:pt modelId="{5196C598-254F-4A38-A8E1-E9636AA4925E}" type="parTrans" cxnId="{B9178343-7B15-44A0-BC24-64E8B1DE4459}">
      <dgm:prSet/>
      <dgm:spPr/>
      <dgm:t>
        <a:bodyPr/>
        <a:lstStyle/>
        <a:p>
          <a:endParaRPr lang="en-US"/>
        </a:p>
      </dgm:t>
    </dgm:pt>
    <dgm:pt modelId="{AEFB0D9D-3B65-4A4A-ADA7-3BB1F49708F7}" type="sibTrans" cxnId="{B9178343-7B15-44A0-BC24-64E8B1DE4459}">
      <dgm:prSet/>
      <dgm:spPr/>
      <dgm:t>
        <a:bodyPr/>
        <a:lstStyle/>
        <a:p>
          <a:endParaRPr lang="en-US"/>
        </a:p>
      </dgm:t>
    </dgm:pt>
    <dgm:pt modelId="{DC5E0EC1-9D26-43C5-93AD-F4891656BE68}">
      <dgm:prSet/>
      <dgm:spPr/>
      <dgm:t>
        <a:bodyPr/>
        <a:lstStyle/>
        <a:p>
          <a:r>
            <a:rPr lang="en-US" dirty="0" smtClean="0"/>
            <a:t>Alarms and security</a:t>
          </a:r>
        </a:p>
      </dgm:t>
    </dgm:pt>
    <dgm:pt modelId="{AC322B43-A06C-43D6-AF31-A5DA90DE88B6}" type="parTrans" cxnId="{87A44CF8-53EC-4110-924C-F52868CA6BA3}">
      <dgm:prSet/>
      <dgm:spPr/>
      <dgm:t>
        <a:bodyPr/>
        <a:lstStyle/>
        <a:p>
          <a:endParaRPr lang="en-US"/>
        </a:p>
      </dgm:t>
    </dgm:pt>
    <dgm:pt modelId="{28FFFACD-45B0-4D93-A3A4-C6F816884CB3}" type="sibTrans" cxnId="{87A44CF8-53EC-4110-924C-F52868CA6BA3}">
      <dgm:prSet/>
      <dgm:spPr/>
      <dgm:t>
        <a:bodyPr/>
        <a:lstStyle/>
        <a:p>
          <a:endParaRPr lang="en-US"/>
        </a:p>
      </dgm:t>
    </dgm:pt>
    <dgm:pt modelId="{7B7C3E70-34C0-48BF-89DC-A97353681F9A}" type="pres">
      <dgm:prSet presAssocID="{BF540113-B975-4CB7-8BB6-4E271ABCB42F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7229825C-C901-4AA0-9454-D9E5DE52E6CB}" type="pres">
      <dgm:prSet presAssocID="{D77BE1B2-E7E7-44C4-9319-72B50B8028AB}" presName="thickLine" presStyleLbl="alignNode1" presStyleIdx="0" presStyleCnt="7"/>
      <dgm:spPr/>
    </dgm:pt>
    <dgm:pt modelId="{3112789C-187F-45E2-B166-CAA5AB6CA3BC}" type="pres">
      <dgm:prSet presAssocID="{D77BE1B2-E7E7-44C4-9319-72B50B8028AB}" presName="horz1" presStyleCnt="0"/>
      <dgm:spPr/>
    </dgm:pt>
    <dgm:pt modelId="{242A2CA5-8841-4F81-B7A6-3FEF50502250}" type="pres">
      <dgm:prSet presAssocID="{D77BE1B2-E7E7-44C4-9319-72B50B8028AB}" presName="tx1" presStyleLbl="revTx" presStyleIdx="0" presStyleCnt="7"/>
      <dgm:spPr/>
      <dgm:t>
        <a:bodyPr/>
        <a:lstStyle/>
        <a:p>
          <a:endParaRPr lang="en-US"/>
        </a:p>
      </dgm:t>
    </dgm:pt>
    <dgm:pt modelId="{1CF9F688-9F34-4A31-B51B-BEB964F8E230}" type="pres">
      <dgm:prSet presAssocID="{D77BE1B2-E7E7-44C4-9319-72B50B8028AB}" presName="vert1" presStyleCnt="0"/>
      <dgm:spPr/>
    </dgm:pt>
    <dgm:pt modelId="{B13ECC0D-FD88-422C-BF62-21508A320D6D}" type="pres">
      <dgm:prSet presAssocID="{4112638B-54F7-4EE4-B56D-D31BFB84E30E}" presName="thickLine" presStyleLbl="alignNode1" presStyleIdx="1" presStyleCnt="7"/>
      <dgm:spPr/>
    </dgm:pt>
    <dgm:pt modelId="{2C933F3F-5C31-4EA0-95B4-2B06AA2FA86C}" type="pres">
      <dgm:prSet presAssocID="{4112638B-54F7-4EE4-B56D-D31BFB84E30E}" presName="horz1" presStyleCnt="0"/>
      <dgm:spPr/>
    </dgm:pt>
    <dgm:pt modelId="{FE82927D-49CA-49F2-8701-8C0CE9CB8BE6}" type="pres">
      <dgm:prSet presAssocID="{4112638B-54F7-4EE4-B56D-D31BFB84E30E}" presName="tx1" presStyleLbl="revTx" presStyleIdx="1" presStyleCnt="7"/>
      <dgm:spPr/>
      <dgm:t>
        <a:bodyPr/>
        <a:lstStyle/>
        <a:p>
          <a:endParaRPr lang="sw-KE"/>
        </a:p>
      </dgm:t>
    </dgm:pt>
    <dgm:pt modelId="{D0E45E71-98CE-4317-B574-6EC5127F2AC8}" type="pres">
      <dgm:prSet presAssocID="{4112638B-54F7-4EE4-B56D-D31BFB84E30E}" presName="vert1" presStyleCnt="0"/>
      <dgm:spPr/>
    </dgm:pt>
    <dgm:pt modelId="{919BFCFF-F1EE-4CEF-9D4F-6E1DB0BC4A3C}" type="pres">
      <dgm:prSet presAssocID="{78E71E3B-F4FA-42F0-A091-8E71F10593D0}" presName="thickLine" presStyleLbl="alignNode1" presStyleIdx="2" presStyleCnt="7"/>
      <dgm:spPr/>
    </dgm:pt>
    <dgm:pt modelId="{C41A5DBE-2F5D-4885-B21F-68C445BECBD6}" type="pres">
      <dgm:prSet presAssocID="{78E71E3B-F4FA-42F0-A091-8E71F10593D0}" presName="horz1" presStyleCnt="0"/>
      <dgm:spPr/>
    </dgm:pt>
    <dgm:pt modelId="{923187E0-7867-4C1C-BDD6-A2ED7B0062DE}" type="pres">
      <dgm:prSet presAssocID="{78E71E3B-F4FA-42F0-A091-8E71F10593D0}" presName="tx1" presStyleLbl="revTx" presStyleIdx="2" presStyleCnt="7"/>
      <dgm:spPr/>
      <dgm:t>
        <a:bodyPr/>
        <a:lstStyle/>
        <a:p>
          <a:endParaRPr lang="sw-KE"/>
        </a:p>
      </dgm:t>
    </dgm:pt>
    <dgm:pt modelId="{67CF3409-1349-4119-A315-DD793914A2B3}" type="pres">
      <dgm:prSet presAssocID="{78E71E3B-F4FA-42F0-A091-8E71F10593D0}" presName="vert1" presStyleCnt="0"/>
      <dgm:spPr/>
    </dgm:pt>
    <dgm:pt modelId="{92259FE4-43A8-4602-B127-FA9A436BDD42}" type="pres">
      <dgm:prSet presAssocID="{8C0AB7EF-F623-4E78-A479-4658D84A7EC2}" presName="thickLine" presStyleLbl="alignNode1" presStyleIdx="3" presStyleCnt="7"/>
      <dgm:spPr/>
    </dgm:pt>
    <dgm:pt modelId="{74A0FB60-120A-41A9-B417-B927264CD3FF}" type="pres">
      <dgm:prSet presAssocID="{8C0AB7EF-F623-4E78-A479-4658D84A7EC2}" presName="horz1" presStyleCnt="0"/>
      <dgm:spPr/>
    </dgm:pt>
    <dgm:pt modelId="{E75E2F1A-F8BF-422E-B66C-43904DC0CDD3}" type="pres">
      <dgm:prSet presAssocID="{8C0AB7EF-F623-4E78-A479-4658D84A7EC2}" presName="tx1" presStyleLbl="revTx" presStyleIdx="3" presStyleCnt="7"/>
      <dgm:spPr/>
      <dgm:t>
        <a:bodyPr/>
        <a:lstStyle/>
        <a:p>
          <a:endParaRPr lang="sw-KE"/>
        </a:p>
      </dgm:t>
    </dgm:pt>
    <dgm:pt modelId="{A6DBC0A6-6086-4584-81AA-894F00656FA3}" type="pres">
      <dgm:prSet presAssocID="{8C0AB7EF-F623-4E78-A479-4658D84A7EC2}" presName="vert1" presStyleCnt="0"/>
      <dgm:spPr/>
    </dgm:pt>
    <dgm:pt modelId="{B00E8D0E-0856-452D-A8B8-569A25AFEFF2}" type="pres">
      <dgm:prSet presAssocID="{791C5F0F-E1E7-4A30-8D13-C1ACBC679100}" presName="thickLine" presStyleLbl="alignNode1" presStyleIdx="4" presStyleCnt="7"/>
      <dgm:spPr/>
    </dgm:pt>
    <dgm:pt modelId="{119B5153-3C38-4EA8-B9FB-3162A141DEF5}" type="pres">
      <dgm:prSet presAssocID="{791C5F0F-E1E7-4A30-8D13-C1ACBC679100}" presName="horz1" presStyleCnt="0"/>
      <dgm:spPr/>
    </dgm:pt>
    <dgm:pt modelId="{907C45C3-C60C-4D23-A28D-A24909B169C6}" type="pres">
      <dgm:prSet presAssocID="{791C5F0F-E1E7-4A30-8D13-C1ACBC679100}" presName="tx1" presStyleLbl="revTx" presStyleIdx="4" presStyleCnt="7"/>
      <dgm:spPr/>
      <dgm:t>
        <a:bodyPr/>
        <a:lstStyle/>
        <a:p>
          <a:endParaRPr lang="en-US"/>
        </a:p>
      </dgm:t>
    </dgm:pt>
    <dgm:pt modelId="{34C73AF9-83A7-42AC-A6BF-13B5B7B15B2E}" type="pres">
      <dgm:prSet presAssocID="{791C5F0F-E1E7-4A30-8D13-C1ACBC679100}" presName="vert1" presStyleCnt="0"/>
      <dgm:spPr/>
    </dgm:pt>
    <dgm:pt modelId="{04756D09-FD7D-4A0E-A522-CBB321C1ABC6}" type="pres">
      <dgm:prSet presAssocID="{55078D9E-D495-4AC4-BAB5-8F17CE68D85D}" presName="thickLine" presStyleLbl="alignNode1" presStyleIdx="5" presStyleCnt="7"/>
      <dgm:spPr/>
    </dgm:pt>
    <dgm:pt modelId="{19968DC9-0E09-4139-B0B2-A1D6DC00B720}" type="pres">
      <dgm:prSet presAssocID="{55078D9E-D495-4AC4-BAB5-8F17CE68D85D}" presName="horz1" presStyleCnt="0"/>
      <dgm:spPr/>
    </dgm:pt>
    <dgm:pt modelId="{EF222107-F29C-405B-820B-71A52E5885A1}" type="pres">
      <dgm:prSet presAssocID="{55078D9E-D495-4AC4-BAB5-8F17CE68D85D}" presName="tx1" presStyleLbl="revTx" presStyleIdx="5" presStyleCnt="7"/>
      <dgm:spPr/>
      <dgm:t>
        <a:bodyPr/>
        <a:lstStyle/>
        <a:p>
          <a:endParaRPr lang="sw-KE"/>
        </a:p>
      </dgm:t>
    </dgm:pt>
    <dgm:pt modelId="{08DEE4A1-DC8E-4EC7-936B-43CB34401FA5}" type="pres">
      <dgm:prSet presAssocID="{55078D9E-D495-4AC4-BAB5-8F17CE68D85D}" presName="vert1" presStyleCnt="0"/>
      <dgm:spPr/>
    </dgm:pt>
    <dgm:pt modelId="{1E6165EA-1E49-43C6-A8C9-06A18D63961A}" type="pres">
      <dgm:prSet presAssocID="{DC5E0EC1-9D26-43C5-93AD-F4891656BE68}" presName="thickLine" presStyleLbl="alignNode1" presStyleIdx="6" presStyleCnt="7"/>
      <dgm:spPr/>
    </dgm:pt>
    <dgm:pt modelId="{F6DA65AC-3D3B-4AA1-8608-73BC20E07C7E}" type="pres">
      <dgm:prSet presAssocID="{DC5E0EC1-9D26-43C5-93AD-F4891656BE68}" presName="horz1" presStyleCnt="0"/>
      <dgm:spPr/>
    </dgm:pt>
    <dgm:pt modelId="{ECA506CE-9EEC-46C9-B36C-90D11052871F}" type="pres">
      <dgm:prSet presAssocID="{DC5E0EC1-9D26-43C5-93AD-F4891656BE68}" presName="tx1" presStyleLbl="revTx" presStyleIdx="6" presStyleCnt="7"/>
      <dgm:spPr/>
      <dgm:t>
        <a:bodyPr/>
        <a:lstStyle/>
        <a:p>
          <a:endParaRPr lang="en-US"/>
        </a:p>
      </dgm:t>
    </dgm:pt>
    <dgm:pt modelId="{7B562C92-2F28-4B71-84C2-4C084411F696}" type="pres">
      <dgm:prSet presAssocID="{DC5E0EC1-9D26-43C5-93AD-F4891656BE68}" presName="vert1" presStyleCnt="0"/>
      <dgm:spPr/>
    </dgm:pt>
  </dgm:ptLst>
  <dgm:cxnLst>
    <dgm:cxn modelId="{09F6187C-BE5F-D546-93CF-A5E65BA94136}" type="presOf" srcId="{BF540113-B975-4CB7-8BB6-4E271ABCB42F}" destId="{7B7C3E70-34C0-48BF-89DC-A97353681F9A}" srcOrd="0" destOrd="0" presId="urn:microsoft.com/office/officeart/2008/layout/LinedList"/>
    <dgm:cxn modelId="{C6599298-865B-4340-A7FE-39DB8FF63D94}" type="presOf" srcId="{791C5F0F-E1E7-4A30-8D13-C1ACBC679100}" destId="{907C45C3-C60C-4D23-A28D-A24909B169C6}" srcOrd="0" destOrd="0" presId="urn:microsoft.com/office/officeart/2008/layout/LinedList"/>
    <dgm:cxn modelId="{A0A0A150-5079-F940-A117-86BFE04D1D77}" type="presOf" srcId="{D77BE1B2-E7E7-44C4-9319-72B50B8028AB}" destId="{242A2CA5-8841-4F81-B7A6-3FEF50502250}" srcOrd="0" destOrd="0" presId="urn:microsoft.com/office/officeart/2008/layout/LinedList"/>
    <dgm:cxn modelId="{1B693B45-DB95-B54F-A3D0-CF855E81CC9C}" type="presOf" srcId="{DC5E0EC1-9D26-43C5-93AD-F4891656BE68}" destId="{ECA506CE-9EEC-46C9-B36C-90D11052871F}" srcOrd="0" destOrd="0" presId="urn:microsoft.com/office/officeart/2008/layout/LinedList"/>
    <dgm:cxn modelId="{0581E0DF-41BD-41ED-BBE3-E88FEA37CE20}" srcId="{BF540113-B975-4CB7-8BB6-4E271ABCB42F}" destId="{4112638B-54F7-4EE4-B56D-D31BFB84E30E}" srcOrd="1" destOrd="0" parTransId="{E1CA208E-695A-4C39-A9BE-B620917F2C2A}" sibTransId="{1ABBD34A-57DA-4E2D-8237-5279852ADEA3}"/>
    <dgm:cxn modelId="{B9178343-7B15-44A0-BC24-64E8B1DE4459}" srcId="{BF540113-B975-4CB7-8BB6-4E271ABCB42F}" destId="{55078D9E-D495-4AC4-BAB5-8F17CE68D85D}" srcOrd="5" destOrd="0" parTransId="{5196C598-254F-4A38-A8E1-E9636AA4925E}" sibTransId="{AEFB0D9D-3B65-4A4A-ADA7-3BB1F49708F7}"/>
    <dgm:cxn modelId="{D6CA818A-30CC-48EC-A067-FF5C73E8E025}" srcId="{BF540113-B975-4CB7-8BB6-4E271ABCB42F}" destId="{78E71E3B-F4FA-42F0-A091-8E71F10593D0}" srcOrd="2" destOrd="0" parTransId="{74132CCA-39F8-4A76-88FC-7D77C45472E4}" sibTransId="{4A0E3B9D-6708-4610-BBE5-2825D1380C11}"/>
    <dgm:cxn modelId="{769EBDCD-A880-3248-97DC-29A45DAF65EB}" type="presOf" srcId="{78E71E3B-F4FA-42F0-A091-8E71F10593D0}" destId="{923187E0-7867-4C1C-BDD6-A2ED7B0062DE}" srcOrd="0" destOrd="0" presId="urn:microsoft.com/office/officeart/2008/layout/LinedList"/>
    <dgm:cxn modelId="{249F0AE8-FB0C-4097-B810-5544674119E8}" srcId="{BF540113-B975-4CB7-8BB6-4E271ABCB42F}" destId="{8C0AB7EF-F623-4E78-A479-4658D84A7EC2}" srcOrd="3" destOrd="0" parTransId="{317D774F-E0E1-44DA-B9CF-2C55E5170A68}" sibTransId="{365DFA6D-41F6-4A3E-AD20-0AD86715B753}"/>
    <dgm:cxn modelId="{DC43072F-58CB-0B43-A0A0-46E13F5048E0}" type="presOf" srcId="{8C0AB7EF-F623-4E78-A479-4658D84A7EC2}" destId="{E75E2F1A-F8BF-422E-B66C-43904DC0CDD3}" srcOrd="0" destOrd="0" presId="urn:microsoft.com/office/officeart/2008/layout/LinedList"/>
    <dgm:cxn modelId="{79F8144E-C228-094B-BA99-F8414D74C0B6}" type="presOf" srcId="{4112638B-54F7-4EE4-B56D-D31BFB84E30E}" destId="{FE82927D-49CA-49F2-8701-8C0CE9CB8BE6}" srcOrd="0" destOrd="0" presId="urn:microsoft.com/office/officeart/2008/layout/LinedList"/>
    <dgm:cxn modelId="{87A44CF8-53EC-4110-924C-F52868CA6BA3}" srcId="{BF540113-B975-4CB7-8BB6-4E271ABCB42F}" destId="{DC5E0EC1-9D26-43C5-93AD-F4891656BE68}" srcOrd="6" destOrd="0" parTransId="{AC322B43-A06C-43D6-AF31-A5DA90DE88B6}" sibTransId="{28FFFACD-45B0-4D93-A3A4-C6F816884CB3}"/>
    <dgm:cxn modelId="{F5EDF4C7-B73C-4571-91EE-F9C05BC95863}" srcId="{BF540113-B975-4CB7-8BB6-4E271ABCB42F}" destId="{791C5F0F-E1E7-4A30-8D13-C1ACBC679100}" srcOrd="4" destOrd="0" parTransId="{90625EF9-7ECE-4663-9155-B2E5EB838BD9}" sibTransId="{E5DA5056-B31A-45AB-BD80-75B2E1B15944}"/>
    <dgm:cxn modelId="{1BADA94E-1674-43BA-AC11-F470E57CD627}" srcId="{BF540113-B975-4CB7-8BB6-4E271ABCB42F}" destId="{D77BE1B2-E7E7-44C4-9319-72B50B8028AB}" srcOrd="0" destOrd="0" parTransId="{5FA5E0D0-142F-4FE3-876D-5812627A24E6}" sibTransId="{82DE4B63-6286-4FB8-B823-7D1AE4192FF3}"/>
    <dgm:cxn modelId="{B0E4764B-DA70-D74B-9517-AB7F94349C9F}" type="presOf" srcId="{55078D9E-D495-4AC4-BAB5-8F17CE68D85D}" destId="{EF222107-F29C-405B-820B-71A52E5885A1}" srcOrd="0" destOrd="0" presId="urn:microsoft.com/office/officeart/2008/layout/LinedList"/>
    <dgm:cxn modelId="{A1C8AB6B-C667-AB49-83B0-CD779A3B03FC}" type="presParOf" srcId="{7B7C3E70-34C0-48BF-89DC-A97353681F9A}" destId="{7229825C-C901-4AA0-9454-D9E5DE52E6CB}" srcOrd="0" destOrd="0" presId="urn:microsoft.com/office/officeart/2008/layout/LinedList"/>
    <dgm:cxn modelId="{196ED75D-2BB1-BA4E-84E8-3D5813B31945}" type="presParOf" srcId="{7B7C3E70-34C0-48BF-89DC-A97353681F9A}" destId="{3112789C-187F-45E2-B166-CAA5AB6CA3BC}" srcOrd="1" destOrd="0" presId="urn:microsoft.com/office/officeart/2008/layout/LinedList"/>
    <dgm:cxn modelId="{D63BECF6-4535-324E-B103-6C2570483F7A}" type="presParOf" srcId="{3112789C-187F-45E2-B166-CAA5AB6CA3BC}" destId="{242A2CA5-8841-4F81-B7A6-3FEF50502250}" srcOrd="0" destOrd="0" presId="urn:microsoft.com/office/officeart/2008/layout/LinedList"/>
    <dgm:cxn modelId="{8B52DF89-12EB-034B-A816-9B53B1F2C73A}" type="presParOf" srcId="{3112789C-187F-45E2-B166-CAA5AB6CA3BC}" destId="{1CF9F688-9F34-4A31-B51B-BEB964F8E230}" srcOrd="1" destOrd="0" presId="urn:microsoft.com/office/officeart/2008/layout/LinedList"/>
    <dgm:cxn modelId="{D20B5F0B-F00F-4748-972E-1FCE164D60EA}" type="presParOf" srcId="{7B7C3E70-34C0-48BF-89DC-A97353681F9A}" destId="{B13ECC0D-FD88-422C-BF62-21508A320D6D}" srcOrd="2" destOrd="0" presId="urn:microsoft.com/office/officeart/2008/layout/LinedList"/>
    <dgm:cxn modelId="{75D3803C-6397-7B43-8F75-1FCE5698649F}" type="presParOf" srcId="{7B7C3E70-34C0-48BF-89DC-A97353681F9A}" destId="{2C933F3F-5C31-4EA0-95B4-2B06AA2FA86C}" srcOrd="3" destOrd="0" presId="urn:microsoft.com/office/officeart/2008/layout/LinedList"/>
    <dgm:cxn modelId="{C3F9DAB3-471E-4C4F-BB3A-5789138E104E}" type="presParOf" srcId="{2C933F3F-5C31-4EA0-95B4-2B06AA2FA86C}" destId="{FE82927D-49CA-49F2-8701-8C0CE9CB8BE6}" srcOrd="0" destOrd="0" presId="urn:microsoft.com/office/officeart/2008/layout/LinedList"/>
    <dgm:cxn modelId="{768508FC-0208-2446-9499-D279C7C46216}" type="presParOf" srcId="{2C933F3F-5C31-4EA0-95B4-2B06AA2FA86C}" destId="{D0E45E71-98CE-4317-B574-6EC5127F2AC8}" srcOrd="1" destOrd="0" presId="urn:microsoft.com/office/officeart/2008/layout/LinedList"/>
    <dgm:cxn modelId="{861EB808-233C-574E-B51D-A765A4538D90}" type="presParOf" srcId="{7B7C3E70-34C0-48BF-89DC-A97353681F9A}" destId="{919BFCFF-F1EE-4CEF-9D4F-6E1DB0BC4A3C}" srcOrd="4" destOrd="0" presId="urn:microsoft.com/office/officeart/2008/layout/LinedList"/>
    <dgm:cxn modelId="{1E03167A-F879-6948-A7CE-DA3187BAEBB8}" type="presParOf" srcId="{7B7C3E70-34C0-48BF-89DC-A97353681F9A}" destId="{C41A5DBE-2F5D-4885-B21F-68C445BECBD6}" srcOrd="5" destOrd="0" presId="urn:microsoft.com/office/officeart/2008/layout/LinedList"/>
    <dgm:cxn modelId="{2B605E37-A515-9248-835D-008B787B519D}" type="presParOf" srcId="{C41A5DBE-2F5D-4885-B21F-68C445BECBD6}" destId="{923187E0-7867-4C1C-BDD6-A2ED7B0062DE}" srcOrd="0" destOrd="0" presId="urn:microsoft.com/office/officeart/2008/layout/LinedList"/>
    <dgm:cxn modelId="{B5DBD12A-8A2A-E54A-8F38-04FCE2634D18}" type="presParOf" srcId="{C41A5DBE-2F5D-4885-B21F-68C445BECBD6}" destId="{67CF3409-1349-4119-A315-DD793914A2B3}" srcOrd="1" destOrd="0" presId="urn:microsoft.com/office/officeart/2008/layout/LinedList"/>
    <dgm:cxn modelId="{EEAA2317-5B37-C44E-AECD-B421F85EBE69}" type="presParOf" srcId="{7B7C3E70-34C0-48BF-89DC-A97353681F9A}" destId="{92259FE4-43A8-4602-B127-FA9A436BDD42}" srcOrd="6" destOrd="0" presId="urn:microsoft.com/office/officeart/2008/layout/LinedList"/>
    <dgm:cxn modelId="{54168FB2-4BCC-AD44-83DE-54675073949A}" type="presParOf" srcId="{7B7C3E70-34C0-48BF-89DC-A97353681F9A}" destId="{74A0FB60-120A-41A9-B417-B927264CD3FF}" srcOrd="7" destOrd="0" presId="urn:microsoft.com/office/officeart/2008/layout/LinedList"/>
    <dgm:cxn modelId="{8CB43C75-8391-834A-A5F4-A6D0473C1DD5}" type="presParOf" srcId="{74A0FB60-120A-41A9-B417-B927264CD3FF}" destId="{E75E2F1A-F8BF-422E-B66C-43904DC0CDD3}" srcOrd="0" destOrd="0" presId="urn:microsoft.com/office/officeart/2008/layout/LinedList"/>
    <dgm:cxn modelId="{E3E4CBCE-D511-3943-8484-D286825308EB}" type="presParOf" srcId="{74A0FB60-120A-41A9-B417-B927264CD3FF}" destId="{A6DBC0A6-6086-4584-81AA-894F00656FA3}" srcOrd="1" destOrd="0" presId="urn:microsoft.com/office/officeart/2008/layout/LinedList"/>
    <dgm:cxn modelId="{782C7672-011F-1E4E-AE3C-1F0D678BD8EA}" type="presParOf" srcId="{7B7C3E70-34C0-48BF-89DC-A97353681F9A}" destId="{B00E8D0E-0856-452D-A8B8-569A25AFEFF2}" srcOrd="8" destOrd="0" presId="urn:microsoft.com/office/officeart/2008/layout/LinedList"/>
    <dgm:cxn modelId="{91D7150B-081D-8244-A0F0-D26D74B62FFB}" type="presParOf" srcId="{7B7C3E70-34C0-48BF-89DC-A97353681F9A}" destId="{119B5153-3C38-4EA8-B9FB-3162A141DEF5}" srcOrd="9" destOrd="0" presId="urn:microsoft.com/office/officeart/2008/layout/LinedList"/>
    <dgm:cxn modelId="{2F9C88B1-CD6D-4C41-BD90-F8C245036797}" type="presParOf" srcId="{119B5153-3C38-4EA8-B9FB-3162A141DEF5}" destId="{907C45C3-C60C-4D23-A28D-A24909B169C6}" srcOrd="0" destOrd="0" presId="urn:microsoft.com/office/officeart/2008/layout/LinedList"/>
    <dgm:cxn modelId="{13671D7B-53C5-FC40-A647-3B622792A4C6}" type="presParOf" srcId="{119B5153-3C38-4EA8-B9FB-3162A141DEF5}" destId="{34C73AF9-83A7-42AC-A6BF-13B5B7B15B2E}" srcOrd="1" destOrd="0" presId="urn:microsoft.com/office/officeart/2008/layout/LinedList"/>
    <dgm:cxn modelId="{0B44CE16-E084-9D4F-978E-6E1BB0A8353F}" type="presParOf" srcId="{7B7C3E70-34C0-48BF-89DC-A97353681F9A}" destId="{04756D09-FD7D-4A0E-A522-CBB321C1ABC6}" srcOrd="10" destOrd="0" presId="urn:microsoft.com/office/officeart/2008/layout/LinedList"/>
    <dgm:cxn modelId="{7ED21040-6163-E84D-BA85-936E28E7D501}" type="presParOf" srcId="{7B7C3E70-34C0-48BF-89DC-A97353681F9A}" destId="{19968DC9-0E09-4139-B0B2-A1D6DC00B720}" srcOrd="11" destOrd="0" presId="urn:microsoft.com/office/officeart/2008/layout/LinedList"/>
    <dgm:cxn modelId="{D6F562B4-3F92-0340-A896-B3E52CCB7890}" type="presParOf" srcId="{19968DC9-0E09-4139-B0B2-A1D6DC00B720}" destId="{EF222107-F29C-405B-820B-71A52E5885A1}" srcOrd="0" destOrd="0" presId="urn:microsoft.com/office/officeart/2008/layout/LinedList"/>
    <dgm:cxn modelId="{5248AE28-E48D-9844-B2B2-FC4CCB5A9E6C}" type="presParOf" srcId="{19968DC9-0E09-4139-B0B2-A1D6DC00B720}" destId="{08DEE4A1-DC8E-4EC7-936B-43CB34401FA5}" srcOrd="1" destOrd="0" presId="urn:microsoft.com/office/officeart/2008/layout/LinedList"/>
    <dgm:cxn modelId="{C8C838E8-06B3-AD4D-B674-26CA4303887F}" type="presParOf" srcId="{7B7C3E70-34C0-48BF-89DC-A97353681F9A}" destId="{1E6165EA-1E49-43C6-A8C9-06A18D63961A}" srcOrd="12" destOrd="0" presId="urn:microsoft.com/office/officeart/2008/layout/LinedList"/>
    <dgm:cxn modelId="{7F19952D-8862-DE4C-BDB7-CA701C6E4166}" type="presParOf" srcId="{7B7C3E70-34C0-48BF-89DC-A97353681F9A}" destId="{F6DA65AC-3D3B-4AA1-8608-73BC20E07C7E}" srcOrd="13" destOrd="0" presId="urn:microsoft.com/office/officeart/2008/layout/LinedList"/>
    <dgm:cxn modelId="{E0EAAD69-2EEC-3847-B707-FA5D8402DBCB}" type="presParOf" srcId="{F6DA65AC-3D3B-4AA1-8608-73BC20E07C7E}" destId="{ECA506CE-9EEC-46C9-B36C-90D11052871F}" srcOrd="0" destOrd="0" presId="urn:microsoft.com/office/officeart/2008/layout/LinedList"/>
    <dgm:cxn modelId="{047B07C6-654C-1F4B-88AA-76AA0389CB74}" type="presParOf" srcId="{F6DA65AC-3D3B-4AA1-8608-73BC20E07C7E}" destId="{7B562C92-2F28-4B71-84C2-4C084411F696}" srcOrd="1" destOrd="0" presId="urn:microsoft.com/office/officeart/2008/layout/LinedList"/>
  </dgm:cxnLst>
  <dgm:bg/>
  <dgm:whole>
    <a:ln>
      <a:solidFill>
        <a:srgbClr val="1003BD"/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9B67E1FF-E487-41C0-9576-852CF0222899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w-KE"/>
        </a:p>
      </dgm:t>
    </dgm:pt>
    <dgm:pt modelId="{0A871D0A-8F45-449A-91DD-E8D5C2FE620C}">
      <dgm:prSet phldrT="[Text]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sw-KE" b="1" dirty="0" smtClean="0">
              <a:solidFill>
                <a:schemeClr val="tx1"/>
              </a:solidFill>
            </a:rPr>
            <a:t>Who are the players;</a:t>
          </a:r>
          <a:endParaRPr lang="sw-KE" b="1" dirty="0">
            <a:solidFill>
              <a:schemeClr val="tx1"/>
            </a:solidFill>
          </a:endParaRPr>
        </a:p>
      </dgm:t>
    </dgm:pt>
    <dgm:pt modelId="{2D34FF27-3254-43D2-AF37-16F64686F27D}" type="parTrans" cxnId="{23792897-62D2-4516-973C-7E5A54B82828}">
      <dgm:prSet/>
      <dgm:spPr/>
      <dgm:t>
        <a:bodyPr/>
        <a:lstStyle/>
        <a:p>
          <a:endParaRPr lang="sw-KE"/>
        </a:p>
      </dgm:t>
    </dgm:pt>
    <dgm:pt modelId="{CD76AE73-5D85-443A-BDB4-93FE23FCC830}" type="sibTrans" cxnId="{23792897-62D2-4516-973C-7E5A54B82828}">
      <dgm:prSet/>
      <dgm:spPr/>
      <dgm:t>
        <a:bodyPr/>
        <a:lstStyle/>
        <a:p>
          <a:endParaRPr lang="sw-KE"/>
        </a:p>
      </dgm:t>
    </dgm:pt>
    <dgm:pt modelId="{0CB842E5-0F4A-4964-AF38-CEE4CD14826D}">
      <dgm:prSet phldrT="[Text]"/>
      <dgm:spPr>
        <a:solidFill>
          <a:srgbClr val="1212DC"/>
        </a:solidFill>
      </dgm:spPr>
      <dgm:t>
        <a:bodyPr/>
        <a:lstStyle/>
        <a:p>
          <a:pPr algn="ctr"/>
          <a:r>
            <a:rPr lang="sw-KE" b="1" dirty="0" smtClean="0">
              <a:solidFill>
                <a:srgbClr val="FF0000"/>
              </a:solidFill>
            </a:rPr>
            <a:t>Manufacturers</a:t>
          </a:r>
        </a:p>
        <a:p>
          <a:pPr algn="l"/>
          <a:r>
            <a:rPr lang="sw-KE" b="1" dirty="0" smtClean="0"/>
            <a:t>Buy back the recycled matter</a:t>
          </a:r>
        </a:p>
        <a:p>
          <a:pPr algn="ctr"/>
          <a:r>
            <a:rPr lang="sw-KE" b="1" dirty="0" smtClean="0"/>
            <a:t>Reduce mining  </a:t>
          </a:r>
          <a:endParaRPr lang="sw-KE" b="1" dirty="0"/>
        </a:p>
      </dgm:t>
    </dgm:pt>
    <dgm:pt modelId="{FCB7C0A6-F768-4097-B695-80FECBECB5F8}" type="parTrans" cxnId="{6C109C2A-ED63-414E-862E-52E7E5D0B7C8}">
      <dgm:prSet/>
      <dgm:spPr/>
      <dgm:t>
        <a:bodyPr/>
        <a:lstStyle/>
        <a:p>
          <a:endParaRPr lang="sw-KE"/>
        </a:p>
      </dgm:t>
    </dgm:pt>
    <dgm:pt modelId="{B9265F5C-B091-4586-8196-9DB3F80F0F6F}" type="sibTrans" cxnId="{6C109C2A-ED63-414E-862E-52E7E5D0B7C8}">
      <dgm:prSet/>
      <dgm:spPr/>
      <dgm:t>
        <a:bodyPr/>
        <a:lstStyle/>
        <a:p>
          <a:endParaRPr lang="sw-KE"/>
        </a:p>
      </dgm:t>
    </dgm:pt>
    <dgm:pt modelId="{FB1A2F17-613E-4EE3-BA18-6FD246B29C87}">
      <dgm:prSet phldrT="[Text]"/>
      <dgm:spPr>
        <a:solidFill>
          <a:srgbClr val="1212DC"/>
        </a:solidFill>
      </dgm:spPr>
      <dgm:t>
        <a:bodyPr/>
        <a:lstStyle/>
        <a:p>
          <a:r>
            <a:rPr lang="sw-KE" b="1" dirty="0" smtClean="0">
              <a:solidFill>
                <a:srgbClr val="FF0000"/>
              </a:solidFill>
            </a:rPr>
            <a:t>Consumers</a:t>
          </a:r>
        </a:p>
        <a:p>
          <a:r>
            <a:rPr lang="sw-KE" b="1" dirty="0" smtClean="0"/>
            <a:t>Make use of EEE and </a:t>
          </a:r>
        </a:p>
        <a:p>
          <a:r>
            <a:rPr lang="sw-KE" b="1" dirty="0" smtClean="0"/>
            <a:t>Dispose off well</a:t>
          </a:r>
          <a:endParaRPr lang="sw-KE" b="1" i="1" dirty="0"/>
        </a:p>
      </dgm:t>
    </dgm:pt>
    <dgm:pt modelId="{7AA60551-74AB-477B-BB67-8AEA2C8AE57F}" type="parTrans" cxnId="{3E76E837-4CD9-40D3-BAC6-E773EBBAE618}">
      <dgm:prSet/>
      <dgm:spPr/>
      <dgm:t>
        <a:bodyPr/>
        <a:lstStyle/>
        <a:p>
          <a:endParaRPr lang="sw-KE"/>
        </a:p>
      </dgm:t>
    </dgm:pt>
    <dgm:pt modelId="{8D4F1CF6-659D-40BD-A27C-4D13DAD9348D}" type="sibTrans" cxnId="{3E76E837-4CD9-40D3-BAC6-E773EBBAE618}">
      <dgm:prSet/>
      <dgm:spPr/>
      <dgm:t>
        <a:bodyPr/>
        <a:lstStyle/>
        <a:p>
          <a:endParaRPr lang="sw-KE"/>
        </a:p>
      </dgm:t>
    </dgm:pt>
    <dgm:pt modelId="{026D6F41-CF20-405B-B1B1-EF4B51C3F789}">
      <dgm:prSet phldrT="[Text]"/>
      <dgm:spPr>
        <a:solidFill>
          <a:srgbClr val="1212DC"/>
        </a:solidFill>
      </dgm:spPr>
      <dgm:t>
        <a:bodyPr/>
        <a:lstStyle/>
        <a:p>
          <a:r>
            <a:rPr lang="sw-KE" b="1" dirty="0" smtClean="0">
              <a:solidFill>
                <a:srgbClr val="FF0000"/>
              </a:solidFill>
            </a:rPr>
            <a:t>Recyclers</a:t>
          </a:r>
        </a:p>
        <a:p>
          <a:r>
            <a:rPr lang="sw-KE" b="1" dirty="0" smtClean="0"/>
            <a:t>Collect ewaste</a:t>
          </a:r>
        </a:p>
        <a:p>
          <a:r>
            <a:rPr lang="sw-KE" b="1" dirty="0" smtClean="0"/>
            <a:t>Recycle and sell off. </a:t>
          </a:r>
          <a:endParaRPr lang="sw-KE" b="1" dirty="0"/>
        </a:p>
      </dgm:t>
    </dgm:pt>
    <dgm:pt modelId="{AB5D5CF9-309A-417F-A43B-54978CAF214D}" type="parTrans" cxnId="{45326C81-21E7-4ADC-9389-93EF96FD3E2F}">
      <dgm:prSet/>
      <dgm:spPr/>
      <dgm:t>
        <a:bodyPr/>
        <a:lstStyle/>
        <a:p>
          <a:endParaRPr lang="sw-KE"/>
        </a:p>
      </dgm:t>
    </dgm:pt>
    <dgm:pt modelId="{1704045E-7E50-4903-A1C5-7FB790961C6A}" type="sibTrans" cxnId="{45326C81-21E7-4ADC-9389-93EF96FD3E2F}">
      <dgm:prSet/>
      <dgm:spPr/>
      <dgm:t>
        <a:bodyPr/>
        <a:lstStyle/>
        <a:p>
          <a:endParaRPr lang="sw-KE"/>
        </a:p>
      </dgm:t>
    </dgm:pt>
    <dgm:pt modelId="{EA389E43-543D-4831-B043-3A6F804AB3F2}">
      <dgm:prSet/>
      <dgm:spPr/>
      <dgm:t>
        <a:bodyPr/>
        <a:lstStyle/>
        <a:p>
          <a:endParaRPr lang="sw-KE"/>
        </a:p>
      </dgm:t>
    </dgm:pt>
    <dgm:pt modelId="{3214BDCB-07F2-430C-BAD5-6F786319A468}" type="parTrans" cxnId="{C9D3303A-62D4-46BD-AB9A-5DA811B8D022}">
      <dgm:prSet/>
      <dgm:spPr/>
      <dgm:t>
        <a:bodyPr/>
        <a:lstStyle/>
        <a:p>
          <a:endParaRPr lang="sw-KE"/>
        </a:p>
      </dgm:t>
    </dgm:pt>
    <dgm:pt modelId="{8821F096-99F4-4176-83FC-FE5F9888D6FA}" type="sibTrans" cxnId="{C9D3303A-62D4-46BD-AB9A-5DA811B8D022}">
      <dgm:prSet/>
      <dgm:spPr/>
      <dgm:t>
        <a:bodyPr/>
        <a:lstStyle/>
        <a:p>
          <a:endParaRPr lang="sw-KE"/>
        </a:p>
      </dgm:t>
    </dgm:pt>
    <dgm:pt modelId="{B9956D4E-F5A3-41CF-84C2-F066EC07E6B5}">
      <dgm:prSet/>
      <dgm:spPr/>
      <dgm:t>
        <a:bodyPr/>
        <a:lstStyle/>
        <a:p>
          <a:endParaRPr lang="sw-KE" dirty="0"/>
        </a:p>
      </dgm:t>
    </dgm:pt>
    <dgm:pt modelId="{69640AF8-6A7E-4B80-A762-77620EE592B6}" type="parTrans" cxnId="{F4F3777D-EBDF-4EDA-B255-634EF4915DBA}">
      <dgm:prSet/>
      <dgm:spPr/>
      <dgm:t>
        <a:bodyPr/>
        <a:lstStyle/>
        <a:p>
          <a:endParaRPr lang="sw-KE"/>
        </a:p>
      </dgm:t>
    </dgm:pt>
    <dgm:pt modelId="{6682E17D-534C-4E31-8B80-21C41CA29BCD}" type="sibTrans" cxnId="{F4F3777D-EBDF-4EDA-B255-634EF4915DBA}">
      <dgm:prSet/>
      <dgm:spPr/>
      <dgm:t>
        <a:bodyPr/>
        <a:lstStyle/>
        <a:p>
          <a:endParaRPr lang="sw-KE"/>
        </a:p>
      </dgm:t>
    </dgm:pt>
    <dgm:pt modelId="{4595EE29-D01C-44C7-A0DC-AC00A809F10F}" type="pres">
      <dgm:prSet presAssocID="{9B67E1FF-E487-41C0-9576-852CF0222899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4FA125A-7CB4-4C1B-9E9A-0A077C5F976E}" type="pres">
      <dgm:prSet presAssocID="{0A871D0A-8F45-449A-91DD-E8D5C2FE620C}" presName="roof" presStyleLbl="dkBgShp" presStyleIdx="0" presStyleCnt="2" custLinFactNeighborX="569" custLinFactNeighborY="-61657"/>
      <dgm:spPr/>
      <dgm:t>
        <a:bodyPr/>
        <a:lstStyle/>
        <a:p>
          <a:endParaRPr lang="sw-KE"/>
        </a:p>
      </dgm:t>
    </dgm:pt>
    <dgm:pt modelId="{BCD0F936-06E1-4663-A7F5-93C85AE05DBB}" type="pres">
      <dgm:prSet presAssocID="{0A871D0A-8F45-449A-91DD-E8D5C2FE620C}" presName="pillars" presStyleCnt="0"/>
      <dgm:spPr/>
    </dgm:pt>
    <dgm:pt modelId="{80C9C8A5-DFBB-4ED0-9CDC-A0B7E55531ED}" type="pres">
      <dgm:prSet presAssocID="{0A871D0A-8F45-449A-91DD-E8D5C2FE620C}" presName="pillar1" presStyleLbl="node1" presStyleIdx="0" presStyleCnt="3" custScaleY="103538" custLinFactNeighborX="-147" custLinFactNeighborY="106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17E48B-0D77-4AA8-8BB1-29A6CA9CE05A}" type="pres">
      <dgm:prSet presAssocID="{FB1A2F17-613E-4EE3-BA18-6FD246B29C87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E4A546A-57BC-4243-B6BA-2279083DE693}" type="pres">
      <dgm:prSet presAssocID="{026D6F41-CF20-405B-B1B1-EF4B51C3F789}" presName="pillarX" presStyleLbl="node1" presStyleIdx="2" presStyleCnt="3" custLinFactNeighborY="601">
        <dgm:presLayoutVars>
          <dgm:bulletEnabled val="1"/>
        </dgm:presLayoutVars>
      </dgm:prSet>
      <dgm:spPr/>
      <dgm:t>
        <a:bodyPr/>
        <a:lstStyle/>
        <a:p>
          <a:endParaRPr lang="sw-KE"/>
        </a:p>
      </dgm:t>
    </dgm:pt>
    <dgm:pt modelId="{75C23B2B-3399-42F0-B585-C7595CC96E94}" type="pres">
      <dgm:prSet presAssocID="{0A871D0A-8F45-449A-91DD-E8D5C2FE620C}" presName="base" presStyleLbl="dkBgShp" presStyleIdx="1" presStyleCnt="2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/>
        </a:p>
      </dgm:t>
    </dgm:pt>
  </dgm:ptLst>
  <dgm:cxnLst>
    <dgm:cxn modelId="{9241CE74-D226-2B4D-805E-1BB01BD55CDB}" type="presOf" srcId="{0A871D0A-8F45-449A-91DD-E8D5C2FE620C}" destId="{44FA125A-7CB4-4C1B-9E9A-0A077C5F976E}" srcOrd="0" destOrd="0" presId="urn:microsoft.com/office/officeart/2005/8/layout/hList3"/>
    <dgm:cxn modelId="{6C109C2A-ED63-414E-862E-52E7E5D0B7C8}" srcId="{0A871D0A-8F45-449A-91DD-E8D5C2FE620C}" destId="{0CB842E5-0F4A-4964-AF38-CEE4CD14826D}" srcOrd="0" destOrd="0" parTransId="{FCB7C0A6-F768-4097-B695-80FECBECB5F8}" sibTransId="{B9265F5C-B091-4586-8196-9DB3F80F0F6F}"/>
    <dgm:cxn modelId="{C9D3303A-62D4-46BD-AB9A-5DA811B8D022}" srcId="{9B67E1FF-E487-41C0-9576-852CF0222899}" destId="{EA389E43-543D-4831-B043-3A6F804AB3F2}" srcOrd="2" destOrd="0" parTransId="{3214BDCB-07F2-430C-BAD5-6F786319A468}" sibTransId="{8821F096-99F4-4176-83FC-FE5F9888D6FA}"/>
    <dgm:cxn modelId="{B802CEAD-8F70-9942-940A-FBE47E9EFBC9}" type="presOf" srcId="{FB1A2F17-613E-4EE3-BA18-6FD246B29C87}" destId="{A017E48B-0D77-4AA8-8BB1-29A6CA9CE05A}" srcOrd="0" destOrd="0" presId="urn:microsoft.com/office/officeart/2005/8/layout/hList3"/>
    <dgm:cxn modelId="{23792897-62D2-4516-973C-7E5A54B82828}" srcId="{9B67E1FF-E487-41C0-9576-852CF0222899}" destId="{0A871D0A-8F45-449A-91DD-E8D5C2FE620C}" srcOrd="0" destOrd="0" parTransId="{2D34FF27-3254-43D2-AF37-16F64686F27D}" sibTransId="{CD76AE73-5D85-443A-BDB4-93FE23FCC830}"/>
    <dgm:cxn modelId="{F4F3777D-EBDF-4EDA-B255-634EF4915DBA}" srcId="{9B67E1FF-E487-41C0-9576-852CF0222899}" destId="{B9956D4E-F5A3-41CF-84C2-F066EC07E6B5}" srcOrd="1" destOrd="0" parTransId="{69640AF8-6A7E-4B80-A762-77620EE592B6}" sibTransId="{6682E17D-534C-4E31-8B80-21C41CA29BCD}"/>
    <dgm:cxn modelId="{007B960B-B57A-5040-A7B6-CDF865F2362A}" type="presOf" srcId="{9B67E1FF-E487-41C0-9576-852CF0222899}" destId="{4595EE29-D01C-44C7-A0DC-AC00A809F10F}" srcOrd="0" destOrd="0" presId="urn:microsoft.com/office/officeart/2005/8/layout/hList3"/>
    <dgm:cxn modelId="{2FAB658F-85C7-394B-BFC2-039C3EE4095D}" type="presOf" srcId="{026D6F41-CF20-405B-B1B1-EF4B51C3F789}" destId="{1E4A546A-57BC-4243-B6BA-2279083DE693}" srcOrd="0" destOrd="0" presId="urn:microsoft.com/office/officeart/2005/8/layout/hList3"/>
    <dgm:cxn modelId="{45326C81-21E7-4ADC-9389-93EF96FD3E2F}" srcId="{0A871D0A-8F45-449A-91DD-E8D5C2FE620C}" destId="{026D6F41-CF20-405B-B1B1-EF4B51C3F789}" srcOrd="2" destOrd="0" parTransId="{AB5D5CF9-309A-417F-A43B-54978CAF214D}" sibTransId="{1704045E-7E50-4903-A1C5-7FB790961C6A}"/>
    <dgm:cxn modelId="{D793486E-19D7-C54E-AEAA-78AB4EBF423B}" type="presOf" srcId="{0CB842E5-0F4A-4964-AF38-CEE4CD14826D}" destId="{80C9C8A5-DFBB-4ED0-9CDC-A0B7E55531ED}" srcOrd="0" destOrd="0" presId="urn:microsoft.com/office/officeart/2005/8/layout/hList3"/>
    <dgm:cxn modelId="{3E76E837-4CD9-40D3-BAC6-E773EBBAE618}" srcId="{0A871D0A-8F45-449A-91DD-E8D5C2FE620C}" destId="{FB1A2F17-613E-4EE3-BA18-6FD246B29C87}" srcOrd="1" destOrd="0" parTransId="{7AA60551-74AB-477B-BB67-8AEA2C8AE57F}" sibTransId="{8D4F1CF6-659D-40BD-A27C-4D13DAD9348D}"/>
    <dgm:cxn modelId="{329F60A5-35C7-6A4F-A0BF-450C3D433C97}" type="presParOf" srcId="{4595EE29-D01C-44C7-A0DC-AC00A809F10F}" destId="{44FA125A-7CB4-4C1B-9E9A-0A077C5F976E}" srcOrd="0" destOrd="0" presId="urn:microsoft.com/office/officeart/2005/8/layout/hList3"/>
    <dgm:cxn modelId="{34CC0F3D-07B4-BE4B-9392-31AD0FC57517}" type="presParOf" srcId="{4595EE29-D01C-44C7-A0DC-AC00A809F10F}" destId="{BCD0F936-06E1-4663-A7F5-93C85AE05DBB}" srcOrd="1" destOrd="0" presId="urn:microsoft.com/office/officeart/2005/8/layout/hList3"/>
    <dgm:cxn modelId="{36833F4D-847B-324F-A118-F465B6497B4D}" type="presParOf" srcId="{BCD0F936-06E1-4663-A7F5-93C85AE05DBB}" destId="{80C9C8A5-DFBB-4ED0-9CDC-A0B7E55531ED}" srcOrd="0" destOrd="0" presId="urn:microsoft.com/office/officeart/2005/8/layout/hList3"/>
    <dgm:cxn modelId="{E52A3D2E-EDC1-364C-8341-DF44F0DE0932}" type="presParOf" srcId="{BCD0F936-06E1-4663-A7F5-93C85AE05DBB}" destId="{A017E48B-0D77-4AA8-8BB1-29A6CA9CE05A}" srcOrd="1" destOrd="0" presId="urn:microsoft.com/office/officeart/2005/8/layout/hList3"/>
    <dgm:cxn modelId="{80E5EDF3-1DEE-224D-8F7A-9E7B77CE44FD}" type="presParOf" srcId="{BCD0F936-06E1-4663-A7F5-93C85AE05DBB}" destId="{1E4A546A-57BC-4243-B6BA-2279083DE693}" srcOrd="2" destOrd="0" presId="urn:microsoft.com/office/officeart/2005/8/layout/hList3"/>
    <dgm:cxn modelId="{1C3DE120-BB8C-1048-944C-BD27C7442B15}" type="presParOf" srcId="{4595EE29-D01C-44C7-A0DC-AC00A809F10F}" destId="{75C23B2B-3399-42F0-B585-C7595CC96E94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FC3AF3EA-ADE9-4AB5-9E43-F0937B132FAB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w-KE"/>
        </a:p>
      </dgm:t>
    </dgm:pt>
    <dgm:pt modelId="{A92314B7-E7BF-4AA0-BA60-58F42FE79F84}">
      <dgm:prSet phldrT="[Text]"/>
      <dgm:spPr/>
      <dgm:t>
        <a:bodyPr/>
        <a:lstStyle/>
        <a:p>
          <a:r>
            <a:rPr lang="sw-KE" dirty="0" smtClean="0"/>
            <a:t>Manufacturer </a:t>
          </a:r>
          <a:endParaRPr lang="sw-KE" dirty="0"/>
        </a:p>
      </dgm:t>
    </dgm:pt>
    <dgm:pt modelId="{557E85DC-B163-4A50-9E58-CB508B7CC9CD}" type="parTrans" cxnId="{E20F67DD-520D-4A12-A50D-5078BE5DE378}">
      <dgm:prSet/>
      <dgm:spPr/>
      <dgm:t>
        <a:bodyPr/>
        <a:lstStyle/>
        <a:p>
          <a:endParaRPr lang="sw-KE"/>
        </a:p>
      </dgm:t>
    </dgm:pt>
    <dgm:pt modelId="{E1B9E826-D941-4CC3-A1F6-6AD429972614}" type="sibTrans" cxnId="{E20F67DD-520D-4A12-A50D-5078BE5DE378}">
      <dgm:prSet/>
      <dgm:spPr/>
      <dgm:t>
        <a:bodyPr/>
        <a:lstStyle/>
        <a:p>
          <a:endParaRPr lang="sw-KE"/>
        </a:p>
      </dgm:t>
    </dgm:pt>
    <dgm:pt modelId="{3C4045AD-40D3-41D5-89FA-8E46D84CDF4B}">
      <dgm:prSet phldrT="[Text]"/>
      <dgm:spPr/>
      <dgm:t>
        <a:bodyPr/>
        <a:lstStyle/>
        <a:p>
          <a:r>
            <a:rPr lang="sw-KE" dirty="0" smtClean="0"/>
            <a:t>Consumer </a:t>
          </a:r>
          <a:endParaRPr lang="sw-KE" dirty="0"/>
        </a:p>
      </dgm:t>
    </dgm:pt>
    <dgm:pt modelId="{3E1CCD15-E33D-4AD6-B3F8-C016EEAE33F8}" type="parTrans" cxnId="{06D1B70C-17F5-40A8-9A9D-243424909A78}">
      <dgm:prSet/>
      <dgm:spPr/>
      <dgm:t>
        <a:bodyPr/>
        <a:lstStyle/>
        <a:p>
          <a:endParaRPr lang="sw-KE"/>
        </a:p>
      </dgm:t>
    </dgm:pt>
    <dgm:pt modelId="{36D28545-4C6A-438C-A4D8-A9964C4684EB}" type="sibTrans" cxnId="{06D1B70C-17F5-40A8-9A9D-243424909A78}">
      <dgm:prSet/>
      <dgm:spPr/>
      <dgm:t>
        <a:bodyPr/>
        <a:lstStyle/>
        <a:p>
          <a:endParaRPr lang="sw-KE"/>
        </a:p>
      </dgm:t>
    </dgm:pt>
    <dgm:pt modelId="{6F46F3A4-4A85-4BE4-8E3C-42A205A7205D}">
      <dgm:prSet phldrT="[Text]"/>
      <dgm:spPr/>
      <dgm:t>
        <a:bodyPr/>
        <a:lstStyle/>
        <a:p>
          <a:r>
            <a:rPr lang="sw-KE" dirty="0" smtClean="0"/>
            <a:t>Recycler </a:t>
          </a:r>
          <a:endParaRPr lang="sw-KE" dirty="0"/>
        </a:p>
      </dgm:t>
    </dgm:pt>
    <dgm:pt modelId="{C3A722C3-EE58-4720-BEF5-482D078CADFC}" type="parTrans" cxnId="{1CB97B4D-208A-4050-9873-B1ED9B983D27}">
      <dgm:prSet/>
      <dgm:spPr/>
      <dgm:t>
        <a:bodyPr/>
        <a:lstStyle/>
        <a:p>
          <a:endParaRPr lang="sw-KE"/>
        </a:p>
      </dgm:t>
    </dgm:pt>
    <dgm:pt modelId="{15FEF2ED-FD3A-4D30-91A1-171999D8D5B7}" type="sibTrans" cxnId="{1CB97B4D-208A-4050-9873-B1ED9B983D27}">
      <dgm:prSet/>
      <dgm:spPr/>
      <dgm:t>
        <a:bodyPr/>
        <a:lstStyle/>
        <a:p>
          <a:endParaRPr lang="sw-KE"/>
        </a:p>
      </dgm:t>
    </dgm:pt>
    <dgm:pt modelId="{15B54BD9-580F-4AB2-A23D-52E448DB00BD}" type="pres">
      <dgm:prSet presAssocID="{FC3AF3EA-ADE9-4AB5-9E43-F0937B132FA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sw-KE"/>
        </a:p>
      </dgm:t>
    </dgm:pt>
    <dgm:pt modelId="{EF49F978-A4F8-4643-B9EE-95BDDC84C22B}" type="pres">
      <dgm:prSet presAssocID="{A92314B7-E7BF-4AA0-BA60-58F42FE79F84}" presName="node" presStyleLbl="node1" presStyleIdx="0" presStyleCnt="3" custScaleX="179805">
        <dgm:presLayoutVars>
          <dgm:bulletEnabled val="1"/>
        </dgm:presLayoutVars>
      </dgm:prSet>
      <dgm:spPr/>
      <dgm:t>
        <a:bodyPr/>
        <a:lstStyle/>
        <a:p>
          <a:endParaRPr lang="sw-KE"/>
        </a:p>
      </dgm:t>
    </dgm:pt>
    <dgm:pt modelId="{F30D68C3-CA3D-42F0-BDB9-79FF30D4DA94}" type="pres">
      <dgm:prSet presAssocID="{E1B9E826-D941-4CC3-A1F6-6AD429972614}" presName="sibTrans" presStyleLbl="sibTrans2D1" presStyleIdx="0" presStyleCnt="3"/>
      <dgm:spPr/>
      <dgm:t>
        <a:bodyPr/>
        <a:lstStyle/>
        <a:p>
          <a:endParaRPr lang="sw-KE"/>
        </a:p>
      </dgm:t>
    </dgm:pt>
    <dgm:pt modelId="{FA3167A3-3F1C-4F17-94E6-3D014F465A4D}" type="pres">
      <dgm:prSet presAssocID="{E1B9E826-D941-4CC3-A1F6-6AD429972614}" presName="connectorText" presStyleLbl="sibTrans2D1" presStyleIdx="0" presStyleCnt="3"/>
      <dgm:spPr/>
      <dgm:t>
        <a:bodyPr/>
        <a:lstStyle/>
        <a:p>
          <a:endParaRPr lang="sw-KE"/>
        </a:p>
      </dgm:t>
    </dgm:pt>
    <dgm:pt modelId="{319BF789-1539-4B14-BAAE-AAFC1E5E6D4C}" type="pres">
      <dgm:prSet presAssocID="{3C4045AD-40D3-41D5-89FA-8E46D84CDF4B}" presName="node" presStyleLbl="node1" presStyleIdx="1" presStyleCnt="3" custScaleX="163232" custRadScaleRad="123668" custRadScaleInc="-11642">
        <dgm:presLayoutVars>
          <dgm:bulletEnabled val="1"/>
        </dgm:presLayoutVars>
      </dgm:prSet>
      <dgm:spPr/>
      <dgm:t>
        <a:bodyPr/>
        <a:lstStyle/>
        <a:p>
          <a:endParaRPr lang="sw-KE"/>
        </a:p>
      </dgm:t>
    </dgm:pt>
    <dgm:pt modelId="{093F10EE-4F51-40DF-86D9-3AB274F34711}" type="pres">
      <dgm:prSet presAssocID="{36D28545-4C6A-438C-A4D8-A9964C4684EB}" presName="sibTrans" presStyleLbl="sibTrans2D1" presStyleIdx="1" presStyleCnt="3"/>
      <dgm:spPr/>
      <dgm:t>
        <a:bodyPr/>
        <a:lstStyle/>
        <a:p>
          <a:endParaRPr lang="sw-KE"/>
        </a:p>
      </dgm:t>
    </dgm:pt>
    <dgm:pt modelId="{6EEE1395-BAFC-47E3-9B99-BCB6BCBDACB4}" type="pres">
      <dgm:prSet presAssocID="{36D28545-4C6A-438C-A4D8-A9964C4684EB}" presName="connectorText" presStyleLbl="sibTrans2D1" presStyleIdx="1" presStyleCnt="3"/>
      <dgm:spPr/>
      <dgm:t>
        <a:bodyPr/>
        <a:lstStyle/>
        <a:p>
          <a:endParaRPr lang="sw-KE"/>
        </a:p>
      </dgm:t>
    </dgm:pt>
    <dgm:pt modelId="{45D7C2B0-1804-476D-83A9-F30C83BB9140}" type="pres">
      <dgm:prSet presAssocID="{6F46F3A4-4A85-4BE4-8E3C-42A205A7205D}" presName="node" presStyleLbl="node1" presStyleIdx="2" presStyleCnt="3" custScaleX="165523" custRadScaleRad="129192" custRadScaleInc="11389">
        <dgm:presLayoutVars>
          <dgm:bulletEnabled val="1"/>
        </dgm:presLayoutVars>
      </dgm:prSet>
      <dgm:spPr/>
      <dgm:t>
        <a:bodyPr/>
        <a:lstStyle/>
        <a:p>
          <a:endParaRPr lang="sw-KE"/>
        </a:p>
      </dgm:t>
    </dgm:pt>
    <dgm:pt modelId="{47246113-2771-406B-98BB-284457E7FE51}" type="pres">
      <dgm:prSet presAssocID="{15FEF2ED-FD3A-4D30-91A1-171999D8D5B7}" presName="sibTrans" presStyleLbl="sibTrans2D1" presStyleIdx="2" presStyleCnt="3"/>
      <dgm:spPr/>
      <dgm:t>
        <a:bodyPr/>
        <a:lstStyle/>
        <a:p>
          <a:endParaRPr lang="sw-KE"/>
        </a:p>
      </dgm:t>
    </dgm:pt>
    <dgm:pt modelId="{0A2C4307-5715-4B09-848D-C611EAAA6C98}" type="pres">
      <dgm:prSet presAssocID="{15FEF2ED-FD3A-4D30-91A1-171999D8D5B7}" presName="connectorText" presStyleLbl="sibTrans2D1" presStyleIdx="2" presStyleCnt="3"/>
      <dgm:spPr/>
      <dgm:t>
        <a:bodyPr/>
        <a:lstStyle/>
        <a:p>
          <a:endParaRPr lang="sw-KE"/>
        </a:p>
      </dgm:t>
    </dgm:pt>
  </dgm:ptLst>
  <dgm:cxnLst>
    <dgm:cxn modelId="{2288824C-F605-F947-9B6A-BE4F4F9A8436}" type="presOf" srcId="{15FEF2ED-FD3A-4D30-91A1-171999D8D5B7}" destId="{0A2C4307-5715-4B09-848D-C611EAAA6C98}" srcOrd="1" destOrd="0" presId="urn:microsoft.com/office/officeart/2005/8/layout/cycle7"/>
    <dgm:cxn modelId="{A2522915-4684-144E-873C-9DF637C48724}" type="presOf" srcId="{E1B9E826-D941-4CC3-A1F6-6AD429972614}" destId="{FA3167A3-3F1C-4F17-94E6-3D014F465A4D}" srcOrd="1" destOrd="0" presId="urn:microsoft.com/office/officeart/2005/8/layout/cycle7"/>
    <dgm:cxn modelId="{1FF72BA6-5114-8449-9938-4A0886C7AD64}" type="presOf" srcId="{3C4045AD-40D3-41D5-89FA-8E46D84CDF4B}" destId="{319BF789-1539-4B14-BAAE-AAFC1E5E6D4C}" srcOrd="0" destOrd="0" presId="urn:microsoft.com/office/officeart/2005/8/layout/cycle7"/>
    <dgm:cxn modelId="{1CB97B4D-208A-4050-9873-B1ED9B983D27}" srcId="{FC3AF3EA-ADE9-4AB5-9E43-F0937B132FAB}" destId="{6F46F3A4-4A85-4BE4-8E3C-42A205A7205D}" srcOrd="2" destOrd="0" parTransId="{C3A722C3-EE58-4720-BEF5-482D078CADFC}" sibTransId="{15FEF2ED-FD3A-4D30-91A1-171999D8D5B7}"/>
    <dgm:cxn modelId="{06D1B70C-17F5-40A8-9A9D-243424909A78}" srcId="{FC3AF3EA-ADE9-4AB5-9E43-F0937B132FAB}" destId="{3C4045AD-40D3-41D5-89FA-8E46D84CDF4B}" srcOrd="1" destOrd="0" parTransId="{3E1CCD15-E33D-4AD6-B3F8-C016EEAE33F8}" sibTransId="{36D28545-4C6A-438C-A4D8-A9964C4684EB}"/>
    <dgm:cxn modelId="{9504F173-E7EF-7A46-9E0F-E69FB3FB7505}" type="presOf" srcId="{E1B9E826-D941-4CC3-A1F6-6AD429972614}" destId="{F30D68C3-CA3D-42F0-BDB9-79FF30D4DA94}" srcOrd="0" destOrd="0" presId="urn:microsoft.com/office/officeart/2005/8/layout/cycle7"/>
    <dgm:cxn modelId="{0D5469F5-1534-324F-BD36-1CDB0826EB88}" type="presOf" srcId="{36D28545-4C6A-438C-A4D8-A9964C4684EB}" destId="{093F10EE-4F51-40DF-86D9-3AB274F34711}" srcOrd="0" destOrd="0" presId="urn:microsoft.com/office/officeart/2005/8/layout/cycle7"/>
    <dgm:cxn modelId="{59BC19ED-3ADF-4242-B66B-2EC5D8FA7F70}" type="presOf" srcId="{A92314B7-E7BF-4AA0-BA60-58F42FE79F84}" destId="{EF49F978-A4F8-4643-B9EE-95BDDC84C22B}" srcOrd="0" destOrd="0" presId="urn:microsoft.com/office/officeart/2005/8/layout/cycle7"/>
    <dgm:cxn modelId="{92B711E5-F521-334D-936D-B7D926C5A4D4}" type="presOf" srcId="{36D28545-4C6A-438C-A4D8-A9964C4684EB}" destId="{6EEE1395-BAFC-47E3-9B99-BCB6BCBDACB4}" srcOrd="1" destOrd="0" presId="urn:microsoft.com/office/officeart/2005/8/layout/cycle7"/>
    <dgm:cxn modelId="{F8BDBA9E-9508-A548-BF86-A6280E1EEAEC}" type="presOf" srcId="{FC3AF3EA-ADE9-4AB5-9E43-F0937B132FAB}" destId="{15B54BD9-580F-4AB2-A23D-52E448DB00BD}" srcOrd="0" destOrd="0" presId="urn:microsoft.com/office/officeart/2005/8/layout/cycle7"/>
    <dgm:cxn modelId="{68006199-007B-AD46-9327-F084A9B8164F}" type="presOf" srcId="{6F46F3A4-4A85-4BE4-8E3C-42A205A7205D}" destId="{45D7C2B0-1804-476D-83A9-F30C83BB9140}" srcOrd="0" destOrd="0" presId="urn:microsoft.com/office/officeart/2005/8/layout/cycle7"/>
    <dgm:cxn modelId="{E20F67DD-520D-4A12-A50D-5078BE5DE378}" srcId="{FC3AF3EA-ADE9-4AB5-9E43-F0937B132FAB}" destId="{A92314B7-E7BF-4AA0-BA60-58F42FE79F84}" srcOrd="0" destOrd="0" parTransId="{557E85DC-B163-4A50-9E58-CB508B7CC9CD}" sibTransId="{E1B9E826-D941-4CC3-A1F6-6AD429972614}"/>
    <dgm:cxn modelId="{BC649B72-25AB-3849-9281-21F7A9521B12}" type="presOf" srcId="{15FEF2ED-FD3A-4D30-91A1-171999D8D5B7}" destId="{47246113-2771-406B-98BB-284457E7FE51}" srcOrd="0" destOrd="0" presId="urn:microsoft.com/office/officeart/2005/8/layout/cycle7"/>
    <dgm:cxn modelId="{1773D8E1-1665-B945-9D51-2C6EE803D5B0}" type="presParOf" srcId="{15B54BD9-580F-4AB2-A23D-52E448DB00BD}" destId="{EF49F978-A4F8-4643-B9EE-95BDDC84C22B}" srcOrd="0" destOrd="0" presId="urn:microsoft.com/office/officeart/2005/8/layout/cycle7"/>
    <dgm:cxn modelId="{C6050F03-8270-6944-ADF8-0E13F5A8D351}" type="presParOf" srcId="{15B54BD9-580F-4AB2-A23D-52E448DB00BD}" destId="{F30D68C3-CA3D-42F0-BDB9-79FF30D4DA94}" srcOrd="1" destOrd="0" presId="urn:microsoft.com/office/officeart/2005/8/layout/cycle7"/>
    <dgm:cxn modelId="{FB38ADF4-C1AE-8042-960E-05EFA6B5A96D}" type="presParOf" srcId="{F30D68C3-CA3D-42F0-BDB9-79FF30D4DA94}" destId="{FA3167A3-3F1C-4F17-94E6-3D014F465A4D}" srcOrd="0" destOrd="0" presId="urn:microsoft.com/office/officeart/2005/8/layout/cycle7"/>
    <dgm:cxn modelId="{A5B4337A-BD95-2244-84CB-443E215D7AC4}" type="presParOf" srcId="{15B54BD9-580F-4AB2-A23D-52E448DB00BD}" destId="{319BF789-1539-4B14-BAAE-AAFC1E5E6D4C}" srcOrd="2" destOrd="0" presId="urn:microsoft.com/office/officeart/2005/8/layout/cycle7"/>
    <dgm:cxn modelId="{4478F184-E355-2C40-9353-F2EE1C59C712}" type="presParOf" srcId="{15B54BD9-580F-4AB2-A23D-52E448DB00BD}" destId="{093F10EE-4F51-40DF-86D9-3AB274F34711}" srcOrd="3" destOrd="0" presId="urn:microsoft.com/office/officeart/2005/8/layout/cycle7"/>
    <dgm:cxn modelId="{28DC5B78-988A-EF4A-884B-AD534CE2F481}" type="presParOf" srcId="{093F10EE-4F51-40DF-86D9-3AB274F34711}" destId="{6EEE1395-BAFC-47E3-9B99-BCB6BCBDACB4}" srcOrd="0" destOrd="0" presId="urn:microsoft.com/office/officeart/2005/8/layout/cycle7"/>
    <dgm:cxn modelId="{12C9C648-D594-F540-9D33-F2CAB074EF4D}" type="presParOf" srcId="{15B54BD9-580F-4AB2-A23D-52E448DB00BD}" destId="{45D7C2B0-1804-476D-83A9-F30C83BB9140}" srcOrd="4" destOrd="0" presId="urn:microsoft.com/office/officeart/2005/8/layout/cycle7"/>
    <dgm:cxn modelId="{D85C75C0-3D44-7643-BBA4-0EA413ED843B}" type="presParOf" srcId="{15B54BD9-580F-4AB2-A23D-52E448DB00BD}" destId="{47246113-2771-406B-98BB-284457E7FE51}" srcOrd="5" destOrd="0" presId="urn:microsoft.com/office/officeart/2005/8/layout/cycle7"/>
    <dgm:cxn modelId="{B371F9EA-98AC-5E4A-AC35-D95D6BE0BA55}" type="presParOf" srcId="{47246113-2771-406B-98BB-284457E7FE51}" destId="{0A2C4307-5715-4B09-848D-C611EAAA6C98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3699" y="1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043458-52AD-4732-8CDD-1DD0811904F2}" type="datetimeFigureOut">
              <a:rPr lang="en-US" smtClean="0"/>
              <a:t>25/03/2015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456617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3699" y="6456617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9C3D32-BE30-4FAD-8B4A-E63DFB8219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1467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5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2926" y="5"/>
            <a:ext cx="4303713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9933D4-F91A-4EA5-9A61-A67F16632459}" type="datetimeFigureOut">
              <a:rPr lang="en-US" smtClean="0"/>
              <a:t>25/03/2015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400425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191" y="3228979"/>
            <a:ext cx="7943850" cy="30591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" y="6456368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2926" y="6456368"/>
            <a:ext cx="4303713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5ECFA5-82D6-4FAA-AC71-4FE3398F1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427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5ECFA5-82D6-4FAA-AC71-4FE3398F152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0791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w-KE">
              <a:latin typeface="Calibri" charset="0"/>
            </a:endParaRPr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6DA87C70-D79F-5E47-B094-78E73A379DC4}" type="slidenum">
              <a:rPr lang="en-US">
                <a:latin typeface="Calibri" charset="0"/>
              </a:rPr>
              <a:pPr/>
              <a:t>10</a:t>
            </a:fld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77144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w-KE">
              <a:latin typeface="Calibri" charset="0"/>
            </a:endParaRP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42222BD-6392-7E48-8F83-76CA36042851}" type="slidenum">
              <a:rPr lang="en-US">
                <a:latin typeface="Calibri" charset="0"/>
              </a:rPr>
              <a:pPr/>
              <a:t>11</a:t>
            </a:fld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47271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w-KE">
              <a:latin typeface="Calibri" charset="0"/>
            </a:endParaRPr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26B0713-898C-484F-B27B-42C26CC2A0E3}" type="slidenum">
              <a:rPr lang="en-US">
                <a:latin typeface="Calibri" charset="0"/>
              </a:rPr>
              <a:pPr/>
              <a:t>12</a:t>
            </a:fld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38739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w-KE">
              <a:latin typeface="Calibri" charset="0"/>
            </a:endParaRP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2D8632C3-D915-6246-90E5-48BA4B6B9DD4}" type="slidenum">
              <a:rPr lang="en-US">
                <a:latin typeface="Calibri" charset="0"/>
              </a:rPr>
              <a:pPr/>
              <a:t>13</a:t>
            </a:fld>
            <a:endParaRPr lang="en-US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6471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5068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932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82083"/>
            <a:ext cx="2057400" cy="525991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82083"/>
            <a:ext cx="6019800" cy="525991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037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9446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558ED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4592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2629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2629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456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68829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68829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55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232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37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3250"/>
            <a:ext cx="3008313" cy="8318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03250"/>
            <a:ext cx="5111750" cy="512233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29048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241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506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059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7097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68500"/>
            <a:ext cx="8229600" cy="38311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5200" y="617643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</a:lstStyle>
          <a:p>
            <a:fld id="{283C63E4-F9BE-C24A-B4FF-309EB18BA56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8638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b="1" i="0" kern="1200">
          <a:solidFill>
            <a:schemeClr val="tx2">
              <a:lumMod val="60000"/>
              <a:lumOff val="40000"/>
            </a:schemeClr>
          </a:solidFill>
          <a:latin typeface="Calibri"/>
          <a:ea typeface="+mj-ea"/>
          <a:cs typeface="Calibri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khamali@ca.go.k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.xml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12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2.xml"/><Relationship Id="rId11" Type="http://schemas.openxmlformats.org/officeDocument/2006/relationships/diagramColors" Target="../diagrams/colors3.xml"/><Relationship Id="rId5" Type="http://schemas.openxmlformats.org/officeDocument/2006/relationships/diagramQuickStyle" Target="../diagrams/quickStyle2.xml"/><Relationship Id="rId10" Type="http://schemas.openxmlformats.org/officeDocument/2006/relationships/diagramQuickStyle" Target="../diagrams/quickStyle3.xml"/><Relationship Id="rId4" Type="http://schemas.openxmlformats.org/officeDocument/2006/relationships/diagramLayout" Target="../diagrams/layout2.xml"/><Relationship Id="rId9" Type="http://schemas.openxmlformats.org/officeDocument/2006/relationships/diagramLayout" Target="../diagrams/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6.xml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12" Type="http://schemas.microsoft.com/office/2007/relationships/diagramDrawing" Target="../diagrams/drawing6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5.xml"/><Relationship Id="rId11" Type="http://schemas.openxmlformats.org/officeDocument/2006/relationships/diagramColors" Target="../diagrams/colors6.xml"/><Relationship Id="rId5" Type="http://schemas.openxmlformats.org/officeDocument/2006/relationships/diagramQuickStyle" Target="../diagrams/quickStyle5.xml"/><Relationship Id="rId10" Type="http://schemas.openxmlformats.org/officeDocument/2006/relationships/diagramQuickStyle" Target="../diagrams/quickStyle6.xml"/><Relationship Id="rId4" Type="http://schemas.openxmlformats.org/officeDocument/2006/relationships/diagramLayout" Target="../diagrams/layout5.xml"/><Relationship Id="rId9" Type="http://schemas.openxmlformats.org/officeDocument/2006/relationships/diagramLayout" Target="../diagrams/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.go.ke/" TargetMode="External"/><Relationship Id="rId2" Type="http://schemas.openxmlformats.org/officeDocument/2006/relationships/hyperlink" Target="mailto:info@ca.go.ke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83625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i="0" kern="1200">
                <a:solidFill>
                  <a:schemeClr val="bg1"/>
                </a:solidFill>
                <a:latin typeface="Calibri"/>
                <a:ea typeface="+mj-ea"/>
                <a:cs typeface="Calibri"/>
              </a:defRPr>
            </a:lvl1pPr>
          </a:lstStyle>
          <a:p>
            <a:endParaRPr lang="en-US" sz="5400" dirty="0">
              <a:solidFill>
                <a:srgbClr val="558ED5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4910596"/>
            <a:ext cx="8229600" cy="7437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i="0" kern="1200">
                <a:solidFill>
                  <a:schemeClr val="bg1"/>
                </a:solidFill>
                <a:latin typeface="Calibri"/>
                <a:ea typeface="+mj-ea"/>
                <a:cs typeface="Calibri"/>
              </a:defRPr>
            </a:lvl1pPr>
          </a:lstStyle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2800" dirty="0">
              <a:solidFill>
                <a:schemeClr val="tx2">
                  <a:lumMod val="60000"/>
                  <a:lumOff val="4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485522"/>
            <a:ext cx="8229600" cy="1828800"/>
          </a:xfrm>
        </p:spPr>
        <p:txBody>
          <a:bodyPr>
            <a:noAutofit/>
          </a:bodyPr>
          <a:lstStyle/>
          <a:p>
            <a:r>
              <a:rPr lang="en-US" sz="2800" smtClean="0"/>
              <a:t>ITU Regional </a:t>
            </a:r>
            <a:r>
              <a:rPr lang="en-US" sz="2800" dirty="0" smtClean="0"/>
              <a:t>Standardization Forum For Africa</a:t>
            </a:r>
            <a:br>
              <a:rPr lang="en-US" sz="2800" dirty="0" smtClean="0"/>
            </a:br>
            <a:r>
              <a:rPr lang="en-US" sz="2800" dirty="0" smtClean="0"/>
              <a:t>Dakar, Senegal, 24-25 March 2015</a:t>
            </a:r>
            <a:endParaRPr lang="en-US" sz="2400" i="1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2451886"/>
            <a:ext cx="8229600" cy="3202433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en-US" sz="12800" b="1" dirty="0" smtClean="0"/>
              <a:t>EWASTE MANAGEMENT IN KENYA </a:t>
            </a:r>
          </a:p>
          <a:p>
            <a:pPr marL="0" indent="0" algn="ctr">
              <a:buNone/>
            </a:pPr>
            <a:endParaRPr lang="en-US" sz="16000" b="1" dirty="0"/>
          </a:p>
          <a:p>
            <a:pPr marL="0" indent="0" algn="ctr">
              <a:buNone/>
            </a:pPr>
            <a:r>
              <a:rPr lang="en-US" sz="12800" b="1" dirty="0" smtClean="0"/>
              <a:t>DERICK SIMIYU KHAMALI,</a:t>
            </a:r>
            <a:endParaRPr lang="en-US" sz="12800" b="1" dirty="0"/>
          </a:p>
          <a:p>
            <a:pPr marL="0" indent="0" algn="ctr">
              <a:buNone/>
            </a:pPr>
            <a:r>
              <a:rPr lang="en-US" sz="12800" b="1" dirty="0" smtClean="0"/>
              <a:t>MANAGER TELECOM COMPLIANCE</a:t>
            </a:r>
          </a:p>
          <a:p>
            <a:pPr marL="0" indent="0" algn="ctr">
              <a:buNone/>
            </a:pPr>
            <a:r>
              <a:rPr lang="en-US" sz="12800" b="1" dirty="0" smtClean="0"/>
              <a:t>COMMUNICATIONS AUTHORITY OF KENYA </a:t>
            </a:r>
          </a:p>
          <a:p>
            <a:pPr marL="0" indent="0" algn="ctr">
              <a:buNone/>
            </a:pPr>
            <a:r>
              <a:rPr lang="en-US" sz="12800" b="1" dirty="0" smtClean="0">
                <a:hlinkClick r:id="rId3"/>
              </a:rPr>
              <a:t>khamali@ca.go.ke</a:t>
            </a:r>
            <a:r>
              <a:rPr lang="en-US" sz="12800" b="1" dirty="0" smtClean="0"/>
              <a:t> </a:t>
            </a:r>
            <a:endParaRPr lang="en-US" sz="12800" b="1" dirty="0"/>
          </a:p>
          <a:p>
            <a:pPr marL="0" indent="0" algn="ctr">
              <a:buNone/>
            </a:pPr>
            <a:endParaRPr lang="en-US" sz="16000" b="1" i="1" dirty="0"/>
          </a:p>
          <a:p>
            <a:pPr marL="0" indent="0" algn="ctr">
              <a:buNone/>
            </a:pPr>
            <a:r>
              <a:rPr lang="en-US" sz="16000" b="1" i="1" dirty="0" smtClean="0"/>
              <a:t/>
            </a:r>
            <a:br>
              <a:rPr lang="en-US" sz="16000" b="1" i="1" dirty="0" smtClean="0"/>
            </a:br>
            <a:r>
              <a:rPr lang="en-US" sz="2000" b="1" i="1" dirty="0" smtClean="0"/>
              <a:t/>
            </a:r>
            <a:br>
              <a:rPr lang="en-US" sz="2000" b="1" i="1" dirty="0" smtClean="0"/>
            </a:br>
            <a:r>
              <a:rPr lang="en-US" sz="2000" b="1" i="1" dirty="0" smtClean="0"/>
              <a:t/>
            </a:r>
            <a:br>
              <a:rPr lang="en-US" sz="2000" b="1" i="1" dirty="0" smtClean="0"/>
            </a:br>
            <a:r>
              <a:rPr lang="en-US" b="1" i="1" dirty="0" smtClean="0"/>
              <a:t> </a:t>
            </a:r>
            <a: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dirty="0"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en-US" dirty="0" smtClean="0">
                <a:latin typeface="Calibri" panose="020F0502020204030204" pitchFamily="34" charset="0"/>
                <a:cs typeface="Arial" panose="020B0604020202020204" pitchFamily="34" charset="0"/>
              </a:rPr>
              <a:t>								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414344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457200" y="-114300"/>
            <a:ext cx="6541477" cy="10668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altLang="en-US" sz="4000" b="1" dirty="0" err="1">
                <a:solidFill>
                  <a:srgbClr val="1003BD"/>
                </a:solidFill>
                <a:latin typeface="+mj-lt"/>
                <a:ea typeface="ＭＳ Ｐゴシック" pitchFamily="34" charset="-128"/>
                <a:cs typeface="+mj-cs"/>
              </a:rPr>
              <a:t>Ewaste</a:t>
            </a:r>
            <a:r>
              <a:rPr lang="en-US" altLang="en-US" sz="4000" b="1" dirty="0">
                <a:solidFill>
                  <a:srgbClr val="1003BD"/>
                </a:solidFill>
                <a:latin typeface="+mj-lt"/>
                <a:ea typeface="ＭＳ Ｐゴシック" pitchFamily="34" charset="-128"/>
                <a:cs typeface="+mj-cs"/>
              </a:rPr>
              <a:t> Dynamics</a:t>
            </a:r>
          </a:p>
        </p:txBody>
      </p:sp>
      <p:sp>
        <p:nvSpPr>
          <p:cNvPr id="10243" name="Subtitle 2"/>
          <p:cNvSpPr txBox="1">
            <a:spLocks/>
          </p:cNvSpPr>
          <p:nvPr/>
        </p:nvSpPr>
        <p:spPr bwMode="auto">
          <a:xfrm>
            <a:off x="457200" y="965201"/>
            <a:ext cx="8299938" cy="4792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514350" indent="-51435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sw-KE" sz="2800" b="1">
              <a:latin typeface="Calibri" charset="0"/>
            </a:endParaRPr>
          </a:p>
        </p:txBody>
      </p:sp>
      <p:graphicFrame>
        <p:nvGraphicFramePr>
          <p:cNvPr id="4" name="Diagram 3"/>
          <p:cNvGraphicFramePr/>
          <p:nvPr/>
        </p:nvGraphicFramePr>
        <p:xfrm>
          <a:off x="198603" y="965205"/>
          <a:ext cx="8945397" cy="47926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612506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457200" y="-114300"/>
            <a:ext cx="6541477" cy="10668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altLang="en-US" sz="4000" b="1" dirty="0" err="1">
                <a:solidFill>
                  <a:srgbClr val="1003BD"/>
                </a:solidFill>
                <a:latin typeface="+mj-lt"/>
                <a:ea typeface="ＭＳ Ｐゴシック" pitchFamily="34" charset="-128"/>
                <a:cs typeface="+mj-cs"/>
              </a:rPr>
              <a:t>Ewaste</a:t>
            </a:r>
            <a:r>
              <a:rPr lang="en-US" altLang="en-US" sz="4000" b="1" dirty="0">
                <a:solidFill>
                  <a:srgbClr val="1003BD"/>
                </a:solidFill>
                <a:latin typeface="+mj-lt"/>
                <a:ea typeface="ＭＳ Ｐゴシック" pitchFamily="34" charset="-128"/>
                <a:cs typeface="+mj-cs"/>
              </a:rPr>
              <a:t> Dynamics</a:t>
            </a:r>
          </a:p>
        </p:txBody>
      </p:sp>
      <p:sp>
        <p:nvSpPr>
          <p:cNvPr id="11267" name="Subtitle 2"/>
          <p:cNvSpPr txBox="1">
            <a:spLocks/>
          </p:cNvSpPr>
          <p:nvPr/>
        </p:nvSpPr>
        <p:spPr bwMode="auto">
          <a:xfrm>
            <a:off x="457200" y="965201"/>
            <a:ext cx="8299938" cy="4792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514350" indent="-51435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sw-KE" sz="2800" b="1">
              <a:latin typeface="Calibri" charset="0"/>
            </a:endParaRPr>
          </a:p>
        </p:txBody>
      </p:sp>
      <p:graphicFrame>
        <p:nvGraphicFramePr>
          <p:cNvPr id="4" name="Diagram 3"/>
          <p:cNvGraphicFramePr/>
          <p:nvPr/>
        </p:nvGraphicFramePr>
        <p:xfrm>
          <a:off x="457200" y="965205"/>
          <a:ext cx="8299938" cy="47926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645630250"/>
              </p:ext>
            </p:extLst>
          </p:nvPr>
        </p:nvGraphicFramePr>
        <p:xfrm>
          <a:off x="248255" y="965205"/>
          <a:ext cx="8508884" cy="47926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13202179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457200" y="-114300"/>
            <a:ext cx="6541477" cy="1066800"/>
          </a:xfrm>
          <a:prstGeom prst="rect">
            <a:avLst/>
          </a:prstGeom>
        </p:spPr>
        <p:txBody>
          <a:bodyPr anchor="ctr">
            <a:normAutofit fontScale="92500"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3700" b="1">
                <a:solidFill>
                  <a:srgbClr val="1003BD"/>
                </a:solidFill>
                <a:latin typeface="Calibri" charset="0"/>
              </a:rPr>
              <a:t>Ewaste Can be Useful or “</a:t>
            </a:r>
            <a:r>
              <a:rPr lang="en-US" sz="3700" b="1">
                <a:solidFill>
                  <a:srgbClr val="FF0000"/>
                </a:solidFill>
                <a:latin typeface="Calibri" charset="0"/>
              </a:rPr>
              <a:t>Harmful</a:t>
            </a:r>
            <a:r>
              <a:rPr lang="en-US" sz="3700" b="1">
                <a:solidFill>
                  <a:srgbClr val="1003BD"/>
                </a:solidFill>
                <a:latin typeface="Calibri" charset="0"/>
              </a:rPr>
              <a:t>”</a:t>
            </a:r>
          </a:p>
        </p:txBody>
      </p:sp>
      <p:sp>
        <p:nvSpPr>
          <p:cNvPr id="12291" name="Subtitle 2"/>
          <p:cNvSpPr txBox="1">
            <a:spLocks/>
          </p:cNvSpPr>
          <p:nvPr/>
        </p:nvSpPr>
        <p:spPr bwMode="auto">
          <a:xfrm>
            <a:off x="457200" y="965201"/>
            <a:ext cx="8299938" cy="4792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514350" indent="-51435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sw-KE" sz="2800" b="1">
              <a:latin typeface="Calibri" charset="0"/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30818633"/>
              </p:ext>
            </p:extLst>
          </p:nvPr>
        </p:nvGraphicFramePr>
        <p:xfrm>
          <a:off x="457200" y="965205"/>
          <a:ext cx="8686800" cy="47926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6339838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628651" y="-114300"/>
            <a:ext cx="6370026" cy="10668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altLang="en-US" sz="4000" b="1" dirty="0">
                <a:solidFill>
                  <a:srgbClr val="1003BD"/>
                </a:solidFill>
                <a:latin typeface="+mj-lt"/>
                <a:ea typeface="ＭＳ Ｐゴシック" pitchFamily="34" charset="-128"/>
                <a:cs typeface="+mj-cs"/>
              </a:rPr>
              <a:t>Standards and Regulation  </a:t>
            </a:r>
          </a:p>
        </p:txBody>
      </p:sp>
      <p:sp>
        <p:nvSpPr>
          <p:cNvPr id="13315" name="Subtitle 2"/>
          <p:cNvSpPr txBox="1">
            <a:spLocks/>
          </p:cNvSpPr>
          <p:nvPr/>
        </p:nvSpPr>
        <p:spPr bwMode="auto">
          <a:xfrm>
            <a:off x="457200" y="965201"/>
            <a:ext cx="8299938" cy="4792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514350" indent="-51435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endParaRPr lang="sw-KE" sz="2800" b="1">
              <a:latin typeface="Calibri" charset="0"/>
            </a:endParaRPr>
          </a:p>
        </p:txBody>
      </p:sp>
      <p:graphicFrame>
        <p:nvGraphicFramePr>
          <p:cNvPr id="4" name="Diagram 3"/>
          <p:cNvGraphicFramePr/>
          <p:nvPr/>
        </p:nvGraphicFramePr>
        <p:xfrm>
          <a:off x="457200" y="965205"/>
          <a:ext cx="8299938" cy="47926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471945582"/>
              </p:ext>
            </p:extLst>
          </p:nvPr>
        </p:nvGraphicFramePr>
        <p:xfrm>
          <a:off x="457200" y="952501"/>
          <a:ext cx="8075495" cy="46778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153469670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281354" y="0"/>
            <a:ext cx="7385538" cy="9525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altLang="en-US" sz="4000" b="1" dirty="0" err="1">
                <a:solidFill>
                  <a:srgbClr val="1003BD"/>
                </a:solidFill>
                <a:latin typeface="+mj-lt"/>
                <a:ea typeface="ＭＳ Ｐゴシック" pitchFamily="34" charset="-128"/>
                <a:cs typeface="+mj-cs"/>
              </a:rPr>
              <a:t>EWaste</a:t>
            </a:r>
            <a:r>
              <a:rPr lang="en-US" altLang="en-US" sz="4000" b="1" dirty="0">
                <a:solidFill>
                  <a:srgbClr val="1003BD"/>
                </a:solidFill>
                <a:latin typeface="+mj-lt"/>
                <a:ea typeface="ＭＳ Ｐゴシック" pitchFamily="34" charset="-128"/>
                <a:cs typeface="+mj-cs"/>
              </a:rPr>
              <a:t> in the ICT Sector  </a:t>
            </a:r>
          </a:p>
        </p:txBody>
      </p:sp>
      <p:sp>
        <p:nvSpPr>
          <p:cNvPr id="4099" name="Subtitle 2"/>
          <p:cNvSpPr txBox="1">
            <a:spLocks/>
          </p:cNvSpPr>
          <p:nvPr/>
        </p:nvSpPr>
        <p:spPr bwMode="auto">
          <a:xfrm>
            <a:off x="281354" y="1262063"/>
            <a:ext cx="8405446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 eaLnBrk="1" fontAlgn="auto" hangingPunct="1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800" b="1" dirty="0">
              <a:latin typeface="+mn-lt"/>
              <a:ea typeface="+mn-ea"/>
              <a:cs typeface="Times New Roman" pitchFamily="18" charset="0"/>
            </a:endParaRPr>
          </a:p>
          <a:p>
            <a:pPr marL="514350" indent="-514350" eaLnBrk="1" hangingPunct="1">
              <a:spcBef>
                <a:spcPct val="20000"/>
              </a:spcBef>
              <a:defRPr/>
            </a:pPr>
            <a:endParaRPr lang="en-US" altLang="en-US" sz="2800" b="1" dirty="0">
              <a:latin typeface="Calibri" pitchFamily="34" charset="0"/>
              <a:ea typeface="ＭＳ Ｐゴシック" pitchFamily="34" charset="-128"/>
              <a:cs typeface="Arial" charset="0"/>
            </a:endParaRPr>
          </a:p>
        </p:txBody>
      </p:sp>
      <p:graphicFrame>
        <p:nvGraphicFramePr>
          <p:cNvPr id="7" name="Diagram 6"/>
          <p:cNvGraphicFramePr/>
          <p:nvPr/>
        </p:nvGraphicFramePr>
        <p:xfrm>
          <a:off x="504092" y="1227670"/>
          <a:ext cx="8393723" cy="4402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968816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-199292" y="88900"/>
            <a:ext cx="7514492" cy="922338"/>
          </a:xfrm>
          <a:prstGeom prst="rect">
            <a:avLst/>
          </a:prstGeom>
        </p:spPr>
        <p:txBody>
          <a:bodyPr anchor="ctr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altLang="en-US" sz="4000" b="1" dirty="0" err="1">
                <a:solidFill>
                  <a:srgbClr val="1003BD"/>
                </a:solidFill>
                <a:latin typeface="+mj-lt"/>
                <a:ea typeface="ＭＳ Ｐゴシック" pitchFamily="34" charset="-128"/>
                <a:cs typeface="+mj-cs"/>
              </a:rPr>
              <a:t>EWaste</a:t>
            </a:r>
            <a:r>
              <a:rPr lang="en-US" altLang="en-US" sz="4000" b="1" dirty="0">
                <a:solidFill>
                  <a:srgbClr val="1003BD"/>
                </a:solidFill>
                <a:latin typeface="+mj-lt"/>
                <a:ea typeface="ＭＳ Ｐゴシック" pitchFamily="34" charset="-128"/>
                <a:cs typeface="+mj-cs"/>
              </a:rPr>
              <a:t> Mitigation Plan </a:t>
            </a:r>
          </a:p>
        </p:txBody>
      </p:sp>
      <p:sp>
        <p:nvSpPr>
          <p:cNvPr id="5123" name="Subtitle 2"/>
          <p:cNvSpPr txBox="1">
            <a:spLocks/>
          </p:cNvSpPr>
          <p:nvPr/>
        </p:nvSpPr>
        <p:spPr bwMode="auto">
          <a:xfrm>
            <a:off x="140677" y="1011239"/>
            <a:ext cx="8721969" cy="482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 eaLnBrk="1" hangingPunct="1"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altLang="en-US" sz="2800" dirty="0">
                <a:latin typeface="Calibri" pitchFamily="34" charset="0"/>
                <a:ea typeface="ＭＳ Ｐゴシック" pitchFamily="34" charset="-128"/>
                <a:cs typeface="Arial" charset="0"/>
              </a:rPr>
              <a:t> </a:t>
            </a:r>
            <a:endParaRPr lang="en-US" altLang="en-US" sz="2800" b="1" dirty="0">
              <a:latin typeface="+mn-lt"/>
              <a:ea typeface="ＭＳ Ｐゴシック" pitchFamily="34" charset="-128"/>
              <a:cs typeface="Arial" charset="0"/>
            </a:endParaRPr>
          </a:p>
        </p:txBody>
      </p:sp>
      <p:graphicFrame>
        <p:nvGraphicFramePr>
          <p:cNvPr id="5" name="Diagram 4"/>
          <p:cNvGraphicFramePr/>
          <p:nvPr/>
        </p:nvGraphicFramePr>
        <p:xfrm>
          <a:off x="140677" y="1011242"/>
          <a:ext cx="9003323" cy="4735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096360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-199292" y="0"/>
            <a:ext cx="7514492" cy="1011238"/>
          </a:xfrm>
          <a:prstGeom prst="rect">
            <a:avLst/>
          </a:prstGeom>
        </p:spPr>
        <p:txBody>
          <a:bodyPr anchor="ctr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altLang="en-US" sz="4000" b="1" dirty="0">
                <a:solidFill>
                  <a:srgbClr val="1003BD"/>
                </a:solidFill>
                <a:latin typeface="+mj-lt"/>
                <a:ea typeface="ＭＳ Ｐゴシック" pitchFamily="34" charset="-128"/>
                <a:cs typeface="+mj-cs"/>
              </a:rPr>
              <a:t>Players in Handling </a:t>
            </a:r>
            <a:r>
              <a:rPr lang="en-US" altLang="en-US" sz="4000" b="1" dirty="0" err="1">
                <a:solidFill>
                  <a:srgbClr val="1003BD"/>
                </a:solidFill>
                <a:latin typeface="+mj-lt"/>
                <a:ea typeface="ＭＳ Ｐゴシック" pitchFamily="34" charset="-128"/>
                <a:cs typeface="+mj-cs"/>
              </a:rPr>
              <a:t>Ewaste</a:t>
            </a:r>
            <a:r>
              <a:rPr lang="en-US" altLang="en-US" sz="4000" b="1" dirty="0">
                <a:solidFill>
                  <a:srgbClr val="1003BD"/>
                </a:solidFill>
                <a:latin typeface="+mj-lt"/>
                <a:ea typeface="ＭＳ Ｐゴシック" pitchFamily="34" charset="-128"/>
                <a:cs typeface="+mj-cs"/>
              </a:rPr>
              <a:t> </a:t>
            </a:r>
          </a:p>
        </p:txBody>
      </p:sp>
      <p:sp>
        <p:nvSpPr>
          <p:cNvPr id="5123" name="Subtitle 2"/>
          <p:cNvSpPr txBox="1">
            <a:spLocks/>
          </p:cNvSpPr>
          <p:nvPr/>
        </p:nvSpPr>
        <p:spPr bwMode="auto">
          <a:xfrm>
            <a:off x="140677" y="1011239"/>
            <a:ext cx="8721969" cy="482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 eaLnBrk="1" hangingPunct="1"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altLang="en-US" sz="2800" dirty="0">
                <a:latin typeface="Calibri" pitchFamily="34" charset="0"/>
                <a:ea typeface="ＭＳ Ｐゴシック" pitchFamily="34" charset="-128"/>
                <a:cs typeface="Arial" charset="0"/>
              </a:rPr>
              <a:t> </a:t>
            </a:r>
            <a:endParaRPr lang="en-US" altLang="en-US" sz="2800" b="1" dirty="0">
              <a:latin typeface="+mn-lt"/>
              <a:ea typeface="ＭＳ Ｐゴシック" pitchFamily="34" charset="-128"/>
              <a:cs typeface="Arial" charset="0"/>
            </a:endParaRPr>
          </a:p>
        </p:txBody>
      </p:sp>
      <p:graphicFrame>
        <p:nvGraphicFramePr>
          <p:cNvPr id="6" name="Diagram 5"/>
          <p:cNvGraphicFramePr/>
          <p:nvPr/>
        </p:nvGraphicFramePr>
        <p:xfrm>
          <a:off x="397206" y="1227667"/>
          <a:ext cx="8317307" cy="4402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126890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140677" y="-52388"/>
            <a:ext cx="6787662" cy="838201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en-US" altLang="en-US" sz="4000" dirty="0">
              <a:solidFill>
                <a:srgbClr val="1003BD"/>
              </a:solidFill>
              <a:latin typeface="+mj-lt"/>
              <a:ea typeface="ＭＳ Ｐゴシック" pitchFamily="34" charset="-128"/>
              <a:cs typeface="+mj-cs"/>
            </a:endParaRPr>
          </a:p>
        </p:txBody>
      </p:sp>
      <p:sp>
        <p:nvSpPr>
          <p:cNvPr id="17411" name="Subtitle 2"/>
          <p:cNvSpPr txBox="1">
            <a:spLocks/>
          </p:cNvSpPr>
          <p:nvPr/>
        </p:nvSpPr>
        <p:spPr bwMode="auto">
          <a:xfrm>
            <a:off x="348762" y="92076"/>
            <a:ext cx="8721969" cy="482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514350" indent="-51435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800">
                <a:latin typeface="Calibri" charset="0"/>
              </a:rPr>
              <a:t>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1469" y="-176213"/>
            <a:ext cx="5575789" cy="1187451"/>
          </a:xfrm>
        </p:spPr>
        <p:txBody>
          <a:bodyPr/>
          <a:lstStyle/>
          <a:p>
            <a:pPr>
              <a:defRPr/>
            </a:pPr>
            <a:r>
              <a:rPr lang="en-US" sz="4000" b="1" dirty="0" smtClean="0">
                <a:solidFill>
                  <a:srgbClr val="1003BD"/>
                </a:solidFill>
                <a:latin typeface="+mn-lt"/>
                <a:ea typeface="ＭＳ Ｐゴシック" pitchFamily="34" charset="-128"/>
              </a:rPr>
              <a:t>Challenges on </a:t>
            </a:r>
            <a:r>
              <a:rPr lang="en-US" sz="4000" b="1" dirty="0" err="1" smtClean="0">
                <a:solidFill>
                  <a:srgbClr val="1003BD"/>
                </a:solidFill>
                <a:latin typeface="+mn-lt"/>
                <a:ea typeface="ＭＳ Ｐゴシック" pitchFamily="34" charset="-128"/>
              </a:rPr>
              <a:t>EWaste</a:t>
            </a:r>
            <a:endParaRPr lang="en-GB" sz="4000" dirty="0">
              <a:solidFill>
                <a:srgbClr val="1003BD"/>
              </a:solidFill>
              <a:latin typeface="+mn-lt"/>
            </a:endParaRPr>
          </a:p>
        </p:txBody>
      </p:sp>
      <p:graphicFrame>
        <p:nvGraphicFramePr>
          <p:cNvPr id="8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3692566"/>
              </p:ext>
            </p:extLst>
          </p:nvPr>
        </p:nvGraphicFramePr>
        <p:xfrm>
          <a:off x="445479" y="1011243"/>
          <a:ext cx="8921262" cy="48228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870662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-228600" y="-1588"/>
            <a:ext cx="7013331" cy="838201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altLang="en-US" sz="4000" b="1" dirty="0">
                <a:solidFill>
                  <a:srgbClr val="1003BD"/>
                </a:solidFill>
                <a:latin typeface="+mj-lt"/>
                <a:ea typeface="ＭＳ Ｐゴシック" pitchFamily="34" charset="-128"/>
                <a:cs typeface="+mj-cs"/>
              </a:rPr>
              <a:t>Way forward on </a:t>
            </a:r>
            <a:r>
              <a:rPr lang="en-US" altLang="en-US" sz="4000" b="1" dirty="0" err="1">
                <a:solidFill>
                  <a:srgbClr val="1003BD"/>
                </a:solidFill>
                <a:latin typeface="+mj-lt"/>
                <a:ea typeface="ＭＳ Ｐゴシック" pitchFamily="34" charset="-128"/>
                <a:cs typeface="+mj-cs"/>
              </a:rPr>
              <a:t>EWaste</a:t>
            </a:r>
            <a:endParaRPr lang="en-US" altLang="en-US" sz="4000" dirty="0">
              <a:solidFill>
                <a:srgbClr val="1003BD"/>
              </a:solidFill>
              <a:latin typeface="+mj-lt"/>
              <a:ea typeface="ＭＳ Ｐゴシック" pitchFamily="34" charset="-128"/>
              <a:cs typeface="+mj-cs"/>
            </a:endParaRPr>
          </a:p>
        </p:txBody>
      </p:sp>
      <p:sp>
        <p:nvSpPr>
          <p:cNvPr id="18435" name="Subtitle 2"/>
          <p:cNvSpPr txBox="1">
            <a:spLocks/>
          </p:cNvSpPr>
          <p:nvPr/>
        </p:nvSpPr>
        <p:spPr bwMode="auto">
          <a:xfrm>
            <a:off x="140677" y="1079500"/>
            <a:ext cx="8721969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514350" indent="-51435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20000"/>
              </a:spcBef>
              <a:buFont typeface="Arial" charset="0"/>
              <a:buChar char="•"/>
            </a:pPr>
            <a:endParaRPr lang="en-US" sz="2800">
              <a:latin typeface="Calibri" charset="0"/>
              <a:cs typeface="Times New Roman" charset="0"/>
            </a:endParaRPr>
          </a:p>
        </p:txBody>
      </p:sp>
      <p:graphicFrame>
        <p:nvGraphicFramePr>
          <p:cNvPr id="4" name="Diagram 3"/>
          <p:cNvGraphicFramePr/>
          <p:nvPr/>
        </p:nvGraphicFramePr>
        <p:xfrm>
          <a:off x="0" y="1227670"/>
          <a:ext cx="9003323" cy="4402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274316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PRACTICAL 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3972"/>
            <a:ext cx="8229600" cy="4085695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Passed Legislation on </a:t>
            </a:r>
            <a:r>
              <a:rPr lang="en-US" dirty="0" err="1" smtClean="0"/>
              <a:t>Ewaste</a:t>
            </a:r>
            <a:r>
              <a:rPr lang="en-US" dirty="0" smtClean="0"/>
              <a:t> management.</a:t>
            </a:r>
          </a:p>
          <a:p>
            <a:r>
              <a:rPr lang="en-US" dirty="0" smtClean="0"/>
              <a:t>Waste separation at source by the city county.</a:t>
            </a:r>
          </a:p>
          <a:p>
            <a:r>
              <a:rPr lang="en-US" dirty="0" smtClean="0"/>
              <a:t>Classified Communication infrastructure as PKI</a:t>
            </a:r>
          </a:p>
          <a:p>
            <a:r>
              <a:rPr lang="en-US" dirty="0" smtClean="0"/>
              <a:t>Due diligence on Importers and Vendors</a:t>
            </a:r>
          </a:p>
          <a:p>
            <a:r>
              <a:rPr lang="en-US" dirty="0" err="1" smtClean="0"/>
              <a:t>Takeback</a:t>
            </a:r>
            <a:r>
              <a:rPr lang="en-US" dirty="0" smtClean="0"/>
              <a:t> scheme by distributors &amp; manufacturer</a:t>
            </a:r>
          </a:p>
          <a:p>
            <a:r>
              <a:rPr lang="en-US" dirty="0" smtClean="0"/>
              <a:t>Environmental Compliance in licensing/reporting</a:t>
            </a:r>
          </a:p>
          <a:p>
            <a:r>
              <a:rPr lang="en-US" dirty="0" smtClean="0"/>
              <a:t>WEEE Collection and Recycling businesses.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6305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4"/>
          <p:cNvSpPr>
            <a:spLocks noGrp="1"/>
          </p:cNvSpPr>
          <p:nvPr>
            <p:ph type="title"/>
          </p:nvPr>
        </p:nvSpPr>
        <p:spPr>
          <a:xfrm>
            <a:off x="457200" y="1628775"/>
            <a:ext cx="8229600" cy="3117850"/>
          </a:xfrm>
        </p:spPr>
        <p:txBody>
          <a:bodyPr/>
          <a:lstStyle/>
          <a:p>
            <a:pPr eaLnBrk="1" hangingPunct="1"/>
            <a:r>
              <a:rPr lang="en-GB" sz="4000" b="1">
                <a:latin typeface="Times New Roman" charset="0"/>
                <a:cs typeface="Times New Roman" charset="0"/>
              </a:rPr>
              <a:t/>
            </a:r>
            <a:br>
              <a:rPr lang="en-GB" sz="4000" b="1">
                <a:latin typeface="Times New Roman" charset="0"/>
                <a:cs typeface="Times New Roman" charset="0"/>
              </a:rPr>
            </a:br>
            <a:endParaRPr lang="en-GB">
              <a:latin typeface="Calibri" charset="0"/>
              <a:cs typeface="Times New Roman" charset="0"/>
            </a:endParaRPr>
          </a:p>
        </p:txBody>
      </p:sp>
      <p:sp>
        <p:nvSpPr>
          <p:cNvPr id="2051" name="Subtitle 2"/>
          <p:cNvSpPr txBox="1">
            <a:spLocks/>
          </p:cNvSpPr>
          <p:nvPr/>
        </p:nvSpPr>
        <p:spPr bwMode="auto">
          <a:xfrm>
            <a:off x="339969" y="573089"/>
            <a:ext cx="8100646" cy="5235575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20000"/>
              </a:spcBef>
              <a:defRPr/>
            </a:pPr>
            <a:endParaRPr lang="en-GB" sz="4400" b="1" dirty="0" smtClean="0">
              <a:solidFill>
                <a:srgbClr val="1003B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Times New Roman" pitchFamily="18" charset="0"/>
            </a:endParaRPr>
          </a:p>
          <a:p>
            <a:pPr algn="ctr" eaLnBrk="1" hangingPunct="1">
              <a:spcBef>
                <a:spcPct val="20000"/>
              </a:spcBef>
              <a:defRPr/>
            </a:pPr>
            <a:endParaRPr lang="en-GB" sz="4400" b="1" dirty="0" smtClean="0">
              <a:solidFill>
                <a:srgbClr val="1003B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Times New Roman" pitchFamily="18" charset="0"/>
            </a:endParaRPr>
          </a:p>
          <a:p>
            <a:pPr algn="ctr" eaLnBrk="1" hangingPunct="1">
              <a:spcBef>
                <a:spcPct val="20000"/>
              </a:spcBef>
              <a:defRPr/>
            </a:pPr>
            <a:r>
              <a:rPr lang="en-GB" sz="4400" b="1" dirty="0" smtClean="0">
                <a:solidFill>
                  <a:srgbClr val="1003B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Categories and Background of </a:t>
            </a:r>
            <a:r>
              <a:rPr lang="en-GB" sz="4400" b="1" dirty="0" err="1" smtClean="0">
                <a:solidFill>
                  <a:srgbClr val="1003B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Ewaste</a:t>
            </a:r>
            <a:r>
              <a:rPr lang="en-GB" sz="4400" b="1" dirty="0" smtClean="0">
                <a:solidFill>
                  <a:srgbClr val="1003B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 / WEEE</a:t>
            </a:r>
            <a:endParaRPr lang="en-US" sz="3200" dirty="0" smtClean="0">
              <a:solidFill>
                <a:srgbClr val="1003B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142139"/>
      </p:ext>
    </p:extLst>
  </p:cSld>
  <p:clrMapOvr>
    <a:masterClrMapping/>
  </p:clrMapOvr>
  <p:transition advTm="9578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8664"/>
            <a:ext cx="8229600" cy="840018"/>
          </a:xfrm>
        </p:spPr>
        <p:txBody>
          <a:bodyPr/>
          <a:lstStyle/>
          <a:p>
            <a:r>
              <a:rPr lang="en-US" dirty="0" smtClean="0"/>
              <a:t>Practical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410990"/>
            <a:ext cx="8420755" cy="4388677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The East Africa Compliant Recycler. Deals in all types of WEEE from the EA region.</a:t>
            </a:r>
          </a:p>
          <a:p>
            <a:r>
              <a:rPr lang="en-US" dirty="0" smtClean="0"/>
              <a:t>The WEEE Centre; </a:t>
            </a:r>
            <a:r>
              <a:rPr lang="en-US" dirty="0"/>
              <a:t>C</a:t>
            </a:r>
            <a:r>
              <a:rPr lang="en-US" dirty="0" smtClean="0"/>
              <a:t>ollection, refurbishment, supply and Recycling of </a:t>
            </a:r>
            <a:r>
              <a:rPr lang="en-US" dirty="0" err="1" smtClean="0"/>
              <a:t>EWaste</a:t>
            </a:r>
            <a:r>
              <a:rPr lang="en-US" dirty="0" smtClean="0"/>
              <a:t> less CRT.</a:t>
            </a:r>
          </a:p>
          <a:p>
            <a:r>
              <a:rPr lang="en-US" dirty="0" smtClean="0"/>
              <a:t>The Communications Museum for tracing type</a:t>
            </a:r>
          </a:p>
          <a:p>
            <a:r>
              <a:rPr lang="en-US" dirty="0" err="1" smtClean="0"/>
              <a:t>Safaricom</a:t>
            </a:r>
            <a:r>
              <a:rPr lang="en-US" dirty="0" smtClean="0"/>
              <a:t> </a:t>
            </a:r>
            <a:r>
              <a:rPr lang="en-US" dirty="0" err="1" smtClean="0"/>
              <a:t>takeback</a:t>
            </a:r>
            <a:r>
              <a:rPr lang="en-US" dirty="0" smtClean="0"/>
              <a:t> and waste collection scheme.</a:t>
            </a:r>
          </a:p>
          <a:p>
            <a:r>
              <a:rPr lang="en-US" dirty="0" smtClean="0"/>
              <a:t>Academia Curriculum and sensitization. </a:t>
            </a:r>
          </a:p>
          <a:p>
            <a:r>
              <a:rPr lang="en-US" dirty="0" err="1" smtClean="0"/>
              <a:t>Ewaste</a:t>
            </a:r>
            <a:r>
              <a:rPr lang="en-US" dirty="0" smtClean="0"/>
              <a:t> as a Business. 200k from 200 phones.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36013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0" y="0"/>
            <a:ext cx="7152543" cy="1011238"/>
          </a:xfrm>
          <a:prstGeom prst="rect">
            <a:avLst/>
          </a:prstGeom>
        </p:spPr>
        <p:txBody>
          <a:bodyPr anchor="ctr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4000" b="1" dirty="0">
                <a:solidFill>
                  <a:srgbClr val="1003BD"/>
                </a:solidFill>
                <a:latin typeface="+mn-lt"/>
                <a:ea typeface="ＭＳ Ｐゴシック" pitchFamily="34" charset="-128"/>
                <a:cs typeface="+mn-cs"/>
              </a:rPr>
              <a:t>Consequences  of  </a:t>
            </a:r>
            <a:r>
              <a:rPr lang="en-US" sz="4000" b="1" dirty="0">
                <a:solidFill>
                  <a:srgbClr val="1003BD"/>
                </a:solidFill>
                <a:ea typeface="ＭＳ Ｐゴシック" pitchFamily="34" charset="-128"/>
              </a:rPr>
              <a:t>I</a:t>
            </a:r>
            <a:r>
              <a:rPr lang="en-US" sz="4000" b="1" dirty="0" smtClean="0">
                <a:solidFill>
                  <a:srgbClr val="1003BD"/>
                </a:solidFill>
                <a:latin typeface="+mn-lt"/>
                <a:ea typeface="ＭＳ Ｐゴシック" pitchFamily="34" charset="-128"/>
                <a:cs typeface="+mn-cs"/>
              </a:rPr>
              <a:t>gnoring </a:t>
            </a:r>
            <a:r>
              <a:rPr lang="en-US" sz="4000" b="1" dirty="0" err="1" smtClean="0">
                <a:solidFill>
                  <a:srgbClr val="1003BD"/>
                </a:solidFill>
                <a:latin typeface="+mn-lt"/>
                <a:ea typeface="ＭＳ Ｐゴシック" pitchFamily="34" charset="-128"/>
                <a:cs typeface="+mn-cs"/>
              </a:rPr>
              <a:t>Ewaste</a:t>
            </a:r>
            <a:r>
              <a:rPr lang="en-US" sz="4000" b="1" dirty="0" smtClean="0">
                <a:solidFill>
                  <a:srgbClr val="1003BD"/>
                </a:solidFill>
                <a:latin typeface="+mn-lt"/>
                <a:ea typeface="ＭＳ Ｐゴシック" pitchFamily="34" charset="-128"/>
                <a:cs typeface="+mn-cs"/>
              </a:rPr>
              <a:t> Management</a:t>
            </a:r>
            <a:endParaRPr lang="en-US" altLang="en-US" sz="4000" dirty="0">
              <a:solidFill>
                <a:srgbClr val="1003BD"/>
              </a:solidFill>
              <a:latin typeface="+mn-lt"/>
              <a:ea typeface="ＭＳ Ｐゴシック" pitchFamily="34" charset="-128"/>
              <a:cs typeface="+mj-cs"/>
            </a:endParaRPr>
          </a:p>
        </p:txBody>
      </p:sp>
      <p:sp>
        <p:nvSpPr>
          <p:cNvPr id="19459" name="Subtitle 2"/>
          <p:cNvSpPr txBox="1">
            <a:spLocks/>
          </p:cNvSpPr>
          <p:nvPr/>
        </p:nvSpPr>
        <p:spPr bwMode="auto">
          <a:xfrm>
            <a:off x="140677" y="1011239"/>
            <a:ext cx="8721969" cy="482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514350" indent="-51435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800">
                <a:latin typeface="Calibri" charset="0"/>
              </a:rPr>
              <a:t>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65589" y="1011239"/>
          <a:ext cx="8697057" cy="48228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825620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70338" y="285266"/>
            <a:ext cx="7044104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>
                <a:solidFill>
                  <a:srgbClr val="1003BD"/>
                </a:solidFill>
                <a:latin typeface="+mj-lt"/>
                <a:ea typeface="ＭＳ Ｐゴシック" pitchFamily="34" charset="-128"/>
                <a:cs typeface="Times New Roman" pitchFamily="18" charset="0"/>
              </a:rPr>
              <a:t>Benefits of </a:t>
            </a:r>
            <a:r>
              <a:rPr lang="en-US" sz="4000" b="1" dirty="0" err="1">
                <a:solidFill>
                  <a:srgbClr val="1003BD"/>
                </a:solidFill>
                <a:latin typeface="+mj-lt"/>
                <a:ea typeface="ＭＳ Ｐゴシック" pitchFamily="34" charset="-128"/>
                <a:cs typeface="Times New Roman" pitchFamily="18" charset="0"/>
              </a:rPr>
              <a:t>Ewaste</a:t>
            </a:r>
            <a:r>
              <a:rPr lang="en-US" sz="4000" b="1" dirty="0">
                <a:solidFill>
                  <a:srgbClr val="1003BD"/>
                </a:solidFill>
                <a:latin typeface="+mj-lt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en-US" sz="4000" b="1" dirty="0" smtClean="0">
                <a:solidFill>
                  <a:srgbClr val="1003BD"/>
                </a:solidFill>
                <a:latin typeface="+mj-lt"/>
                <a:ea typeface="ＭＳ Ｐゴシック" pitchFamily="34" charset="-128"/>
                <a:cs typeface="Times New Roman" pitchFamily="18" charset="0"/>
              </a:rPr>
              <a:t>management </a:t>
            </a:r>
            <a:endParaRPr lang="en-US" sz="4000" b="1" dirty="0">
              <a:solidFill>
                <a:srgbClr val="1003BD"/>
              </a:solidFill>
              <a:latin typeface="+mj-lt"/>
              <a:ea typeface="ＭＳ Ｐゴシック" pitchFamily="34" charset="-128"/>
              <a:cs typeface="Times New Roman" pitchFamily="18" charset="0"/>
            </a:endParaRPr>
          </a:p>
        </p:txBody>
      </p:sp>
      <p:graphicFrame>
        <p:nvGraphicFramePr>
          <p:cNvPr id="4" name="Diagram 3"/>
          <p:cNvGraphicFramePr/>
          <p:nvPr/>
        </p:nvGraphicFramePr>
        <p:xfrm>
          <a:off x="0" y="1444089"/>
          <a:ext cx="8892090" cy="46377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24529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60325"/>
            <a:ext cx="6806712" cy="144655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400" b="1" dirty="0">
                <a:solidFill>
                  <a:srgbClr val="1003BD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 charset="0"/>
                <a:cs typeface="Times New Roman" charset="0"/>
              </a:rPr>
              <a:t>Conclusion </a:t>
            </a:r>
            <a:r>
              <a:rPr lang="en-US" sz="4400" b="1" dirty="0" smtClean="0">
                <a:solidFill>
                  <a:srgbClr val="1003BD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 charset="0"/>
                <a:cs typeface="Times New Roman" charset="0"/>
              </a:rPr>
              <a:t>on the need for </a:t>
            </a:r>
            <a:r>
              <a:rPr lang="en-US" sz="4400" b="1" dirty="0" err="1" smtClean="0">
                <a:solidFill>
                  <a:srgbClr val="1003BD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 charset="0"/>
                <a:cs typeface="Times New Roman" charset="0"/>
              </a:rPr>
              <a:t>Ewaste</a:t>
            </a:r>
            <a:r>
              <a:rPr lang="en-US" sz="4400" b="1" dirty="0" smtClean="0">
                <a:solidFill>
                  <a:srgbClr val="1003BD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 charset="0"/>
                <a:cs typeface="Times New Roman" charset="0"/>
              </a:rPr>
              <a:t> Management </a:t>
            </a:r>
            <a:endParaRPr lang="en-US" sz="4400" b="1" dirty="0">
              <a:solidFill>
                <a:srgbClr val="1003BD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Calibri" charset="0"/>
              <a:cs typeface="Times New Roman" charset="0"/>
            </a:endParaRPr>
          </a:p>
        </p:txBody>
      </p:sp>
      <p:sp>
        <p:nvSpPr>
          <p:cNvPr id="21507" name="TextBox 2"/>
          <p:cNvSpPr txBox="1">
            <a:spLocks noChangeArrowheads="1"/>
          </p:cNvSpPr>
          <p:nvPr/>
        </p:nvSpPr>
        <p:spPr bwMode="auto">
          <a:xfrm>
            <a:off x="414705" y="1649414"/>
            <a:ext cx="8307265" cy="3786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6000" b="1" i="1">
                <a:solidFill>
                  <a:srgbClr val="FF0000"/>
                </a:solidFill>
              </a:rPr>
              <a:t>Ewaste / WEEE Management needs teamwork for its success</a:t>
            </a:r>
            <a:r>
              <a:rPr lang="en-US" sz="4400" b="1" i="1">
                <a:solidFill>
                  <a:srgbClr val="FF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844186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45123" y="1096963"/>
            <a:ext cx="7307874" cy="55102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>
                <a:solidFill>
                  <a:srgbClr val="1003B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ＭＳ Ｐゴシック" pitchFamily="34" charset="-128"/>
                <a:cs typeface="Times New Roman" pitchFamily="18" charset="0"/>
              </a:rPr>
              <a:t>Communications Authority of Kenya. </a:t>
            </a:r>
            <a:r>
              <a:rPr lang="en-US" sz="4400" b="1" dirty="0" err="1">
                <a:solidFill>
                  <a:srgbClr val="1003B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ＭＳ Ｐゴシック" pitchFamily="34" charset="-128"/>
                <a:cs typeface="Times New Roman" pitchFamily="18" charset="0"/>
              </a:rPr>
              <a:t>Waiyaki</a:t>
            </a:r>
            <a:r>
              <a:rPr lang="en-US" sz="4400" b="1" dirty="0">
                <a:solidFill>
                  <a:srgbClr val="1003B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ＭＳ Ｐゴシック" pitchFamily="34" charset="-128"/>
                <a:cs typeface="Times New Roman" pitchFamily="18" charset="0"/>
              </a:rPr>
              <a:t> Way, </a:t>
            </a:r>
            <a:r>
              <a:rPr lang="en-US" sz="4400" b="1" dirty="0" err="1">
                <a:solidFill>
                  <a:srgbClr val="1003B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ＭＳ Ｐゴシック" pitchFamily="34" charset="-128"/>
                <a:cs typeface="Times New Roman" pitchFamily="18" charset="0"/>
              </a:rPr>
              <a:t>Westlands</a:t>
            </a:r>
            <a:r>
              <a:rPr lang="en-US" sz="4400" b="1" dirty="0">
                <a:solidFill>
                  <a:srgbClr val="1003B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ＭＳ Ｐゴシック" pitchFamily="34" charset="-128"/>
                <a:cs typeface="Times New Roman" pitchFamily="18" charset="0"/>
              </a:rPr>
              <a:t> Nairobi.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>
                <a:solidFill>
                  <a:srgbClr val="1003B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ＭＳ Ｐゴシック" pitchFamily="34" charset="-128"/>
                <a:cs typeface="Times New Roman" pitchFamily="18" charset="0"/>
              </a:rPr>
              <a:t>P,O Box 14448 Nairobi 00800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>
                <a:solidFill>
                  <a:srgbClr val="1003B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ＭＳ Ｐゴシック" pitchFamily="34" charset="-128"/>
                <a:cs typeface="Times New Roman" pitchFamily="18" charset="0"/>
              </a:rPr>
              <a:t>Tel: 0204242000/418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ＭＳ Ｐゴシック" pitchFamily="34" charset="-128"/>
                <a:cs typeface="Times New Roman" pitchFamily="18" charset="0"/>
              </a:rPr>
              <a:t>Email: khamali</a:t>
            </a:r>
            <a:r>
              <a:rPr 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ＭＳ Ｐゴシック" pitchFamily="34" charset="-128"/>
                <a:cs typeface="Times New Roman" pitchFamily="18" charset="0"/>
                <a:hlinkClick r:id="rId2"/>
              </a:rPr>
              <a:t>@ca.go.ke</a:t>
            </a:r>
            <a:endParaRPr lang="en-US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ＭＳ Ｐゴシック" pitchFamily="34" charset="-128"/>
              <a:cs typeface="Times New Roman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>
                <a:solidFill>
                  <a:srgbClr val="1003B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ＭＳ Ｐゴシック" pitchFamily="34" charset="-128"/>
                <a:cs typeface="Times New Roman" pitchFamily="18" charset="0"/>
              </a:rPr>
              <a:t>Website: </a:t>
            </a:r>
            <a:r>
              <a:rPr lang="en-US" sz="4400" b="1" dirty="0">
                <a:solidFill>
                  <a:srgbClr val="1003B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ＭＳ Ｐゴシック" pitchFamily="34" charset="-128"/>
                <a:cs typeface="Times New Roman" pitchFamily="18" charset="0"/>
                <a:hlinkClick r:id="rId3"/>
              </a:rPr>
              <a:t>www.ca.go.ke</a:t>
            </a:r>
            <a:r>
              <a:rPr lang="en-US" sz="4400" b="1" dirty="0">
                <a:solidFill>
                  <a:srgbClr val="1003B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ＭＳ Ｐゴシック" pitchFamily="34" charset="-128"/>
                <a:cs typeface="Times New Roman" pitchFamily="18" charset="0"/>
              </a:rPr>
              <a:t>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400" b="1" dirty="0">
              <a:solidFill>
                <a:srgbClr val="1003B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ＭＳ Ｐゴシック" pitchFamily="34" charset="-128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73277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6285" y="2386014"/>
            <a:ext cx="6806712" cy="769937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400" b="1">
                <a:solidFill>
                  <a:srgbClr val="1003BD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alibri" charset="0"/>
                <a:cs typeface="Times New Roman" charset="0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9096626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0" y="1"/>
            <a:ext cx="7385538" cy="860425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000" b="1">
                <a:solidFill>
                  <a:srgbClr val="1003BD"/>
                </a:solidFill>
                <a:latin typeface="Calibri" charset="0"/>
              </a:rPr>
              <a:t> </a:t>
            </a:r>
            <a:r>
              <a:rPr lang="en-US" sz="3200" b="1">
                <a:solidFill>
                  <a:srgbClr val="FF0000"/>
                </a:solidFill>
              </a:rPr>
              <a:t>Definition of Ewaste</a:t>
            </a:r>
            <a:endParaRPr lang="en-US" sz="3200" b="1">
              <a:solidFill>
                <a:srgbClr val="1003BD"/>
              </a:solidFill>
              <a:latin typeface="Calibri" charset="0"/>
            </a:endParaRPr>
          </a:p>
        </p:txBody>
      </p:sp>
      <p:sp>
        <p:nvSpPr>
          <p:cNvPr id="3075" name="Subtitle 2"/>
          <p:cNvSpPr txBox="1">
            <a:spLocks/>
          </p:cNvSpPr>
          <p:nvPr/>
        </p:nvSpPr>
        <p:spPr bwMode="auto">
          <a:xfrm>
            <a:off x="457201" y="860425"/>
            <a:ext cx="8214946" cy="4897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Arial" charset="0"/>
              <a:buNone/>
            </a:pPr>
            <a:endParaRPr lang="en-US" sz="2800" b="1">
              <a:latin typeface="Calibri" charset="0"/>
              <a:cs typeface="Arial" charset="0"/>
            </a:endParaRPr>
          </a:p>
          <a:p>
            <a:pPr algn="just" eaLnBrk="1" hangingPunct="1">
              <a:lnSpc>
                <a:spcPct val="150000"/>
              </a:lnSpc>
              <a:buFont typeface="Arial" charset="0"/>
              <a:buNone/>
            </a:pPr>
            <a:r>
              <a:rPr lang="en-US" sz="4400" b="1">
                <a:latin typeface="Calibri" charset="0"/>
                <a:cs typeface="Arial" charset="0"/>
              </a:rPr>
              <a:t>Ewaste or WEEE is anything that uses electricity or electrical power to perform its function but is no longer working or needed. </a:t>
            </a:r>
          </a:p>
        </p:txBody>
      </p:sp>
    </p:spTree>
    <p:extLst>
      <p:ext uri="{BB962C8B-B14F-4D97-AF65-F5344CB8AC3E}">
        <p14:creationId xmlns:p14="http://schemas.microsoft.com/office/powerpoint/2010/main" val="33438798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0" y="1"/>
            <a:ext cx="7385538" cy="860425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000" b="1">
                <a:solidFill>
                  <a:srgbClr val="1003BD"/>
                </a:solidFill>
                <a:latin typeface="Calibri" charset="0"/>
              </a:rPr>
              <a:t> </a:t>
            </a:r>
            <a:r>
              <a:rPr lang="en-US" sz="3200" b="1">
                <a:solidFill>
                  <a:srgbClr val="FF0000"/>
                </a:solidFill>
              </a:rPr>
              <a:t> Categories of Ewaste</a:t>
            </a:r>
            <a:endParaRPr lang="en-US" sz="3200" b="1">
              <a:solidFill>
                <a:srgbClr val="1003BD"/>
              </a:solidFill>
              <a:latin typeface="Calibri" charset="0"/>
            </a:endParaRPr>
          </a:p>
        </p:txBody>
      </p:sp>
      <p:sp>
        <p:nvSpPr>
          <p:cNvPr id="4099" name="Subtitle 2"/>
          <p:cNvSpPr txBox="1">
            <a:spLocks/>
          </p:cNvSpPr>
          <p:nvPr/>
        </p:nvSpPr>
        <p:spPr bwMode="auto">
          <a:xfrm>
            <a:off x="215413" y="1039813"/>
            <a:ext cx="8771792" cy="471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lnSpc>
                <a:spcPct val="150000"/>
              </a:lnSpc>
              <a:buFont typeface="Wingdings" charset="0"/>
              <a:buChar char="Ø"/>
            </a:pPr>
            <a:r>
              <a:rPr lang="en-US" sz="2800" dirty="0"/>
              <a:t>Home appliances like Refrigerators and irons.</a:t>
            </a:r>
          </a:p>
          <a:p>
            <a:pPr>
              <a:lnSpc>
                <a:spcPct val="150000"/>
              </a:lnSpc>
              <a:buFont typeface="Wingdings" charset="0"/>
              <a:buChar char="Ø"/>
            </a:pPr>
            <a:r>
              <a:rPr lang="en-US" sz="2800" dirty="0">
                <a:solidFill>
                  <a:srgbClr val="FF0000"/>
                </a:solidFill>
              </a:rPr>
              <a:t>Information and Communications Equipment e.g. PCs  </a:t>
            </a:r>
          </a:p>
          <a:p>
            <a:pPr>
              <a:lnSpc>
                <a:spcPct val="150000"/>
              </a:lnSpc>
              <a:buFont typeface="Wingdings" charset="0"/>
              <a:buChar char="Ø"/>
            </a:pPr>
            <a:r>
              <a:rPr lang="en-US" sz="2800" dirty="0"/>
              <a:t>Power and Electricity distributing Equipment e.g. Cables</a:t>
            </a:r>
          </a:p>
          <a:p>
            <a:pPr>
              <a:lnSpc>
                <a:spcPct val="150000"/>
              </a:lnSpc>
              <a:buFont typeface="Wingdings" charset="0"/>
              <a:buChar char="Ø"/>
            </a:pPr>
            <a:r>
              <a:rPr lang="en-US" sz="2800" dirty="0"/>
              <a:t>Entertainment and Consumer Equipment e.g. TVs</a:t>
            </a:r>
          </a:p>
          <a:p>
            <a:pPr>
              <a:lnSpc>
                <a:spcPct val="150000"/>
              </a:lnSpc>
              <a:buFont typeface="Wingdings" charset="0"/>
              <a:buChar char="Ø"/>
            </a:pPr>
            <a:r>
              <a:rPr lang="en-US" sz="2800" dirty="0"/>
              <a:t>Electric and Electronic Tools e.g. Drills </a:t>
            </a:r>
          </a:p>
          <a:p>
            <a:pPr>
              <a:lnSpc>
                <a:spcPct val="150000"/>
              </a:lnSpc>
              <a:buFont typeface="Wingdings" charset="0"/>
              <a:buChar char="Ø"/>
            </a:pPr>
            <a:r>
              <a:rPr lang="en-US" sz="2800" dirty="0"/>
              <a:t>Health and Security Equipment </a:t>
            </a:r>
            <a:r>
              <a:rPr lang="en-US" sz="2800" dirty="0" err="1"/>
              <a:t>e.g</a:t>
            </a:r>
            <a:r>
              <a:rPr lang="en-US" sz="2800" dirty="0"/>
              <a:t> scanners.  </a:t>
            </a:r>
          </a:p>
          <a:p>
            <a:pPr>
              <a:lnSpc>
                <a:spcPct val="150000"/>
              </a:lnSpc>
              <a:buFont typeface="Wingdings" charset="0"/>
              <a:buChar char="Ø"/>
            </a:pPr>
            <a:r>
              <a:rPr lang="en-US" sz="2800" dirty="0"/>
              <a:t>Lighting and alarm Equipment </a:t>
            </a:r>
            <a:r>
              <a:rPr lang="en-US" sz="2800" dirty="0" err="1"/>
              <a:t>e.g</a:t>
            </a:r>
            <a:r>
              <a:rPr lang="en-US" sz="2800" dirty="0"/>
              <a:t> Lamps.</a:t>
            </a:r>
          </a:p>
        </p:txBody>
      </p:sp>
    </p:spTree>
    <p:extLst>
      <p:ext uri="{BB962C8B-B14F-4D97-AF65-F5344CB8AC3E}">
        <p14:creationId xmlns:p14="http://schemas.microsoft.com/office/powerpoint/2010/main" val="14301984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0" y="1"/>
            <a:ext cx="7385538" cy="860425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000" b="1">
                <a:solidFill>
                  <a:srgbClr val="1003BD"/>
                </a:solidFill>
                <a:latin typeface="Calibri" charset="0"/>
              </a:rPr>
              <a:t> </a:t>
            </a:r>
            <a:r>
              <a:rPr lang="en-US" sz="3200" b="1">
                <a:solidFill>
                  <a:srgbClr val="FF0000"/>
                </a:solidFill>
              </a:rPr>
              <a:t> Categories of Ewaste</a:t>
            </a:r>
            <a:endParaRPr lang="en-US" sz="3200" b="1">
              <a:solidFill>
                <a:srgbClr val="1003BD"/>
              </a:solidFill>
              <a:latin typeface="Calibri" charset="0"/>
            </a:endParaRPr>
          </a:p>
        </p:txBody>
      </p:sp>
      <p:sp>
        <p:nvSpPr>
          <p:cNvPr id="4099" name="Subtitle 2"/>
          <p:cNvSpPr txBox="1">
            <a:spLocks/>
          </p:cNvSpPr>
          <p:nvPr/>
        </p:nvSpPr>
        <p:spPr bwMode="auto">
          <a:xfrm>
            <a:off x="215413" y="1039813"/>
            <a:ext cx="8771792" cy="471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 algn="just">
              <a:lnSpc>
                <a:spcPct val="150000"/>
              </a:lnSpc>
              <a:defRPr/>
            </a:pPr>
            <a:r>
              <a:rPr lang="en-US" altLang="en-US" sz="2800" dirty="0">
                <a:ea typeface="ＭＳ Ｐゴシック" charset="-128"/>
                <a:cs typeface="+mn-cs"/>
              </a:rPr>
              <a:t>Electrical and Electronic Equipment contain more than </a:t>
            </a:r>
            <a:r>
              <a:rPr lang="en-US" altLang="en-US" sz="2800" dirty="0">
                <a:solidFill>
                  <a:srgbClr val="FF0000"/>
                </a:solidFill>
                <a:ea typeface="ＭＳ Ｐゴシック" charset="-128"/>
                <a:cs typeface="+mn-cs"/>
              </a:rPr>
              <a:t>1000 different substances</a:t>
            </a:r>
            <a:r>
              <a:rPr lang="en-US" altLang="en-US" sz="2800" dirty="0">
                <a:ea typeface="ＭＳ Ｐゴシック" charset="-128"/>
                <a:cs typeface="+mn-cs"/>
              </a:rPr>
              <a:t>. This are classified under:</a:t>
            </a:r>
          </a:p>
          <a:p>
            <a:pPr marL="514350" indent="-514350" algn="just">
              <a:lnSpc>
                <a:spcPct val="150000"/>
              </a:lnSpc>
              <a:buFontTx/>
              <a:buAutoNum type="arabicPeriod"/>
              <a:defRPr/>
            </a:pPr>
            <a:r>
              <a:rPr lang="en-US" altLang="en-US" sz="2800" dirty="0">
                <a:ea typeface="ＭＳ Ｐゴシック" charset="-128"/>
                <a:cs typeface="+mn-cs"/>
              </a:rPr>
              <a:t>Ferrous and Non-Ferrous material.</a:t>
            </a:r>
          </a:p>
          <a:p>
            <a:pPr marL="514350" indent="-514350" algn="just">
              <a:lnSpc>
                <a:spcPct val="150000"/>
              </a:lnSpc>
              <a:buFontTx/>
              <a:buAutoNum type="arabicPeriod"/>
              <a:defRPr/>
            </a:pPr>
            <a:r>
              <a:rPr lang="en-US" altLang="en-US" sz="2800" dirty="0">
                <a:ea typeface="ＭＳ Ｐゴシック" charset="-128"/>
                <a:cs typeface="+mn-cs"/>
              </a:rPr>
              <a:t>Plastics                           6. Concrete and Ceramics</a:t>
            </a:r>
          </a:p>
          <a:p>
            <a:pPr marL="514350" indent="-514350" algn="just">
              <a:lnSpc>
                <a:spcPct val="150000"/>
              </a:lnSpc>
              <a:buFontTx/>
              <a:buAutoNum type="arabicPeriod"/>
              <a:defRPr/>
            </a:pPr>
            <a:r>
              <a:rPr lang="en-US" altLang="en-US" sz="2800" dirty="0">
                <a:ea typeface="ＭＳ Ｐゴシック" charset="-128"/>
                <a:cs typeface="+mn-cs"/>
              </a:rPr>
              <a:t>Glass                              7. Rubber e.t.c.</a:t>
            </a:r>
          </a:p>
          <a:p>
            <a:pPr marL="514350" indent="-514350" algn="just">
              <a:lnSpc>
                <a:spcPct val="150000"/>
              </a:lnSpc>
              <a:buFontTx/>
              <a:buAutoNum type="arabicPeriod"/>
              <a:defRPr/>
            </a:pPr>
            <a:r>
              <a:rPr lang="en-US" altLang="en-US" sz="2800" dirty="0">
                <a:ea typeface="ＭＳ Ｐゴシック" charset="-128"/>
                <a:cs typeface="+mn-cs"/>
              </a:rPr>
              <a:t>Wood and plywood </a:t>
            </a:r>
          </a:p>
          <a:p>
            <a:pPr marL="514350" indent="-514350" algn="just">
              <a:lnSpc>
                <a:spcPct val="150000"/>
              </a:lnSpc>
              <a:buFontTx/>
              <a:buAutoNum type="arabicPeriod"/>
              <a:defRPr/>
            </a:pPr>
            <a:r>
              <a:rPr lang="en-US" altLang="en-US" sz="2800" dirty="0">
                <a:ea typeface="ＭＳ Ｐゴシック" charset="-128"/>
                <a:cs typeface="+mn-cs"/>
              </a:rPr>
              <a:t>Printed circuit board </a:t>
            </a:r>
          </a:p>
          <a:p>
            <a:pPr marL="514350" indent="-514350">
              <a:lnSpc>
                <a:spcPct val="150000"/>
              </a:lnSpc>
              <a:buFontTx/>
              <a:buAutoNum type="arabicPeriod"/>
              <a:defRPr/>
            </a:pPr>
            <a:endParaRPr lang="en-US" altLang="en-US" sz="2800" dirty="0">
              <a:ea typeface="ＭＳ Ｐゴシック" charset="-128"/>
              <a:cs typeface="+mn-cs"/>
            </a:endParaRPr>
          </a:p>
          <a:p>
            <a:pPr marL="514350" indent="-514350">
              <a:lnSpc>
                <a:spcPct val="150000"/>
              </a:lnSpc>
              <a:buFontTx/>
              <a:buAutoNum type="arabicPeriod"/>
              <a:defRPr/>
            </a:pPr>
            <a:endParaRPr lang="en-US" altLang="en-US" sz="2800" dirty="0">
              <a:ea typeface="ＭＳ Ｐゴシック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986235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0" y="1"/>
            <a:ext cx="7385538" cy="860425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000" b="1">
                <a:solidFill>
                  <a:srgbClr val="1003BD"/>
                </a:solidFill>
                <a:latin typeface="Calibri" charset="0"/>
              </a:rPr>
              <a:t> </a:t>
            </a:r>
            <a:r>
              <a:rPr lang="en-US" sz="3200" b="1">
                <a:solidFill>
                  <a:srgbClr val="FF0000"/>
                </a:solidFill>
              </a:rPr>
              <a:t> Categories of Ewaste</a:t>
            </a:r>
            <a:endParaRPr lang="en-US" sz="3200" b="1">
              <a:solidFill>
                <a:srgbClr val="1003BD"/>
              </a:solidFill>
              <a:latin typeface="Calibri" charset="0"/>
            </a:endParaRPr>
          </a:p>
        </p:txBody>
      </p:sp>
      <p:sp>
        <p:nvSpPr>
          <p:cNvPr id="4099" name="Subtitle 2"/>
          <p:cNvSpPr txBox="1">
            <a:spLocks/>
          </p:cNvSpPr>
          <p:nvPr/>
        </p:nvSpPr>
        <p:spPr bwMode="auto">
          <a:xfrm>
            <a:off x="215413" y="1039813"/>
            <a:ext cx="8771792" cy="471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 algn="just">
              <a:lnSpc>
                <a:spcPct val="150000"/>
              </a:lnSpc>
              <a:defRPr/>
            </a:pPr>
            <a:r>
              <a:rPr lang="en-US" altLang="en-US" sz="2800" dirty="0">
                <a:ea typeface="ＭＳ Ｐゴシック" charset="-128"/>
                <a:cs typeface="+mn-cs"/>
              </a:rPr>
              <a:t>Electrical and Electronic Equipment can be classified as </a:t>
            </a:r>
            <a:r>
              <a:rPr lang="en-US" altLang="en-US" sz="2800" dirty="0">
                <a:solidFill>
                  <a:srgbClr val="FF0000"/>
                </a:solidFill>
                <a:ea typeface="ＭＳ Ｐゴシック" charset="-128"/>
                <a:cs typeface="+mn-cs"/>
              </a:rPr>
              <a:t>Hazardous and Non Hazardous</a:t>
            </a:r>
            <a:r>
              <a:rPr lang="en-US" altLang="en-US" sz="2800" dirty="0">
                <a:ea typeface="ＭＳ Ｐゴシック" charset="-128"/>
                <a:cs typeface="+mn-cs"/>
              </a:rPr>
              <a:t>. </a:t>
            </a:r>
          </a:p>
          <a:p>
            <a:pPr marL="457200" indent="-457200" algn="just">
              <a:lnSpc>
                <a:spcPct val="150000"/>
              </a:lnSpc>
              <a:defRPr/>
            </a:pPr>
            <a:r>
              <a:rPr lang="en-US" altLang="en-US" sz="2800" dirty="0">
                <a:ea typeface="ＭＳ Ｐゴシック" charset="-128"/>
                <a:cs typeface="+mn-cs"/>
              </a:rPr>
              <a:t>The fact that most EEE contain elements like lead, mercury, arsenic, cadmium, selenium, and </a:t>
            </a:r>
            <a:r>
              <a:rPr lang="en-US" altLang="en-US" sz="2800" i="1" dirty="0" err="1">
                <a:solidFill>
                  <a:srgbClr val="FF0000"/>
                </a:solidFill>
                <a:ea typeface="ＭＳ Ｐゴシック" charset="-128"/>
                <a:cs typeface="+mn-cs"/>
              </a:rPr>
              <a:t>hexavalent</a:t>
            </a:r>
            <a:r>
              <a:rPr lang="en-US" altLang="en-US" sz="2800" i="1" dirty="0">
                <a:solidFill>
                  <a:srgbClr val="FF0000"/>
                </a:solidFill>
                <a:ea typeface="ＭＳ Ｐゴシック" charset="-128"/>
                <a:cs typeface="+mn-cs"/>
              </a:rPr>
              <a:t> chromium</a:t>
            </a:r>
            <a:r>
              <a:rPr lang="en-US" altLang="en-US" sz="2800" dirty="0">
                <a:ea typeface="ＭＳ Ｐゴシック" charset="-128"/>
                <a:cs typeface="+mn-cs"/>
              </a:rPr>
              <a:t> and flame retardants beyond threshold quantities in e-waste classifies them as hazardous waste.</a:t>
            </a:r>
          </a:p>
          <a:p>
            <a:pPr marL="514350" indent="-514350">
              <a:lnSpc>
                <a:spcPct val="150000"/>
              </a:lnSpc>
              <a:buFontTx/>
              <a:buAutoNum type="arabicPeriod"/>
              <a:defRPr/>
            </a:pPr>
            <a:endParaRPr lang="en-US" altLang="en-US" sz="2800" dirty="0">
              <a:ea typeface="ＭＳ Ｐゴシック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701289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0" y="1"/>
            <a:ext cx="7385538" cy="860425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000" b="1">
                <a:solidFill>
                  <a:srgbClr val="1003BD"/>
                </a:solidFill>
                <a:latin typeface="Calibri" charset="0"/>
              </a:rPr>
              <a:t> </a:t>
            </a:r>
            <a:r>
              <a:rPr lang="en-US" sz="3200" b="1">
                <a:solidFill>
                  <a:srgbClr val="FF0000"/>
                </a:solidFill>
              </a:rPr>
              <a:t> Composition of Ewaste</a:t>
            </a:r>
            <a:endParaRPr lang="en-US" sz="3200" b="1">
              <a:solidFill>
                <a:srgbClr val="1003BD"/>
              </a:solidFill>
              <a:latin typeface="Calibri" charset="0"/>
            </a:endParaRPr>
          </a:p>
        </p:txBody>
      </p:sp>
      <p:sp>
        <p:nvSpPr>
          <p:cNvPr id="4099" name="Subtitle 2"/>
          <p:cNvSpPr txBox="1">
            <a:spLocks/>
          </p:cNvSpPr>
          <p:nvPr/>
        </p:nvSpPr>
        <p:spPr bwMode="auto">
          <a:xfrm>
            <a:off x="215412" y="860425"/>
            <a:ext cx="8928588" cy="4897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457200" indent="-45720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n-US" sz="3200"/>
              <a:t>The Average Composition for the Electrical and Electronic Equipment is as follows; </a:t>
            </a:r>
          </a:p>
          <a:p>
            <a:pPr algn="just">
              <a:lnSpc>
                <a:spcPct val="150000"/>
              </a:lnSpc>
              <a:buFontTx/>
              <a:buAutoNum type="arabicPeriod"/>
            </a:pPr>
            <a:r>
              <a:rPr lang="en-US" sz="3200"/>
              <a:t>Iron and Steel			 – 50%</a:t>
            </a:r>
          </a:p>
          <a:p>
            <a:pPr algn="just">
              <a:lnSpc>
                <a:spcPct val="150000"/>
              </a:lnSpc>
              <a:buFontTx/>
              <a:buAutoNum type="arabicPeriod"/>
            </a:pPr>
            <a:r>
              <a:rPr lang="en-US" sz="3200"/>
              <a:t>Plastics 				 – 21%</a:t>
            </a:r>
          </a:p>
          <a:p>
            <a:pPr algn="just">
              <a:lnSpc>
                <a:spcPct val="150000"/>
              </a:lnSpc>
              <a:buFontTx/>
              <a:buAutoNum type="arabicPeriod"/>
            </a:pPr>
            <a:r>
              <a:rPr lang="en-US" sz="3200"/>
              <a:t>Non Ferrous 			  – 13%</a:t>
            </a:r>
          </a:p>
          <a:p>
            <a:pPr algn="just">
              <a:lnSpc>
                <a:spcPct val="150000"/>
              </a:lnSpc>
              <a:buFontTx/>
              <a:buAutoNum type="arabicPeriod"/>
            </a:pPr>
            <a:r>
              <a:rPr lang="en-US" sz="3200"/>
              <a:t>Others 					  – 16%</a:t>
            </a:r>
          </a:p>
          <a:p>
            <a:pPr algn="just">
              <a:lnSpc>
                <a:spcPct val="150000"/>
              </a:lnSpc>
            </a:pPr>
            <a:r>
              <a:rPr lang="en-US" sz="3200"/>
              <a:t>Fortunately they are </a:t>
            </a:r>
            <a:r>
              <a:rPr lang="en-US" sz="3200">
                <a:solidFill>
                  <a:srgbClr val="FF0000"/>
                </a:solidFill>
              </a:rPr>
              <a:t>Identifiable and Removable</a:t>
            </a:r>
          </a:p>
          <a:p>
            <a:pPr>
              <a:lnSpc>
                <a:spcPct val="150000"/>
              </a:lnSpc>
              <a:buFontTx/>
              <a:buAutoNum type="arabicPeriod"/>
            </a:pP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24595229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0" y="1"/>
            <a:ext cx="7385538" cy="860425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000" b="1">
                <a:solidFill>
                  <a:srgbClr val="1003BD"/>
                </a:solidFill>
                <a:latin typeface="Calibri" charset="0"/>
              </a:rPr>
              <a:t> </a:t>
            </a:r>
            <a:r>
              <a:rPr lang="en-US" sz="3200" b="1">
                <a:solidFill>
                  <a:srgbClr val="FF0000"/>
                </a:solidFill>
              </a:rPr>
              <a:t> Local statistics on Ewaste</a:t>
            </a:r>
            <a:endParaRPr lang="en-US" sz="3200" b="1">
              <a:solidFill>
                <a:srgbClr val="1003BD"/>
              </a:solidFill>
              <a:latin typeface="Calibri" charset="0"/>
            </a:endParaRPr>
          </a:p>
        </p:txBody>
      </p:sp>
      <p:sp>
        <p:nvSpPr>
          <p:cNvPr id="8195" name="Subtitle 2"/>
          <p:cNvSpPr txBox="1">
            <a:spLocks/>
          </p:cNvSpPr>
          <p:nvPr/>
        </p:nvSpPr>
        <p:spPr bwMode="auto">
          <a:xfrm>
            <a:off x="215413" y="1039813"/>
            <a:ext cx="8771792" cy="471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lnSpc>
                <a:spcPct val="150000"/>
              </a:lnSpc>
              <a:buFont typeface="Wingdings" charset="0"/>
              <a:buChar char="Ø"/>
            </a:pPr>
            <a:endParaRPr lang="en-US" sz="2800"/>
          </a:p>
        </p:txBody>
      </p:sp>
      <p:sp>
        <p:nvSpPr>
          <p:cNvPr id="8196" name="Rectangle 3"/>
          <p:cNvSpPr>
            <a:spLocks noChangeArrowheads="1"/>
          </p:cNvSpPr>
          <p:nvPr/>
        </p:nvSpPr>
        <p:spPr bwMode="auto">
          <a:xfrm>
            <a:off x="446943" y="1039813"/>
            <a:ext cx="8540262" cy="483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GB" sz="4400"/>
              <a:t>According to UNEP,  in 2010 Kenya generated 11,400 tons of e-waste from refrigerators, 2,800 tons from TVs, 2,500 tons from personal computers, 500 tons from printers and 150 tons from mobile phones.</a:t>
            </a:r>
          </a:p>
          <a:p>
            <a:r>
              <a:rPr lang="en-GB" sz="4400"/>
              <a:t>The amount is expected to increase</a:t>
            </a:r>
            <a:endParaRPr lang="sw-KE" sz="4400"/>
          </a:p>
        </p:txBody>
      </p:sp>
    </p:spTree>
    <p:extLst>
      <p:ext uri="{BB962C8B-B14F-4D97-AF65-F5344CB8AC3E}">
        <p14:creationId xmlns:p14="http://schemas.microsoft.com/office/powerpoint/2010/main" val="16490132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0" y="1"/>
            <a:ext cx="7385538" cy="860425"/>
          </a:xfrm>
          <a:prstGeom prst="rect">
            <a:avLst/>
          </a:prstGeom>
        </p:spPr>
        <p:txBody>
          <a:bodyPr anchor="ctr">
            <a:norm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4000" b="1">
                <a:solidFill>
                  <a:srgbClr val="1003BD"/>
                </a:solidFill>
                <a:latin typeface="Calibri" charset="0"/>
              </a:rPr>
              <a:t> </a:t>
            </a:r>
            <a:r>
              <a:rPr lang="en-US" sz="3200" b="1">
                <a:solidFill>
                  <a:srgbClr val="FF0000"/>
                </a:solidFill>
              </a:rPr>
              <a:t> Local statistics on Ewaste</a:t>
            </a:r>
            <a:endParaRPr lang="en-US" sz="3200" b="1">
              <a:solidFill>
                <a:srgbClr val="1003BD"/>
              </a:solidFill>
              <a:latin typeface="Calibri" charset="0"/>
            </a:endParaRPr>
          </a:p>
        </p:txBody>
      </p:sp>
      <p:sp>
        <p:nvSpPr>
          <p:cNvPr id="9219" name="Subtitle 2"/>
          <p:cNvSpPr txBox="1">
            <a:spLocks/>
          </p:cNvSpPr>
          <p:nvPr/>
        </p:nvSpPr>
        <p:spPr bwMode="auto">
          <a:xfrm>
            <a:off x="215413" y="1039813"/>
            <a:ext cx="8771792" cy="471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lnSpc>
                <a:spcPct val="150000"/>
              </a:lnSpc>
              <a:buFont typeface="Wingdings" charset="0"/>
              <a:buChar char="Ø"/>
            </a:pPr>
            <a:endParaRPr lang="en-US" sz="2800"/>
          </a:p>
        </p:txBody>
      </p:sp>
      <p:sp>
        <p:nvSpPr>
          <p:cNvPr id="9220" name="Rectangle 3"/>
          <p:cNvSpPr>
            <a:spLocks noChangeArrowheads="1"/>
          </p:cNvSpPr>
          <p:nvPr/>
        </p:nvSpPr>
        <p:spPr bwMode="auto">
          <a:xfrm>
            <a:off x="215413" y="1039813"/>
            <a:ext cx="8771792" cy="483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GB" sz="4400"/>
              <a:t>The amount is expected to increase as more </a:t>
            </a:r>
            <a:r>
              <a:rPr lang="en-GB" sz="4400">
                <a:solidFill>
                  <a:srgbClr val="FF0000"/>
                </a:solidFill>
              </a:rPr>
              <a:t>older equipment is replaced </a:t>
            </a:r>
            <a:r>
              <a:rPr lang="en-GB" sz="4400"/>
              <a:t>&amp; demand emerges for modern ones </a:t>
            </a:r>
          </a:p>
          <a:p>
            <a:r>
              <a:rPr lang="en-GB" sz="4400"/>
              <a:t> </a:t>
            </a:r>
          </a:p>
          <a:p>
            <a:r>
              <a:rPr lang="en-GB" sz="4400"/>
              <a:t>The </a:t>
            </a:r>
            <a:r>
              <a:rPr lang="en-GB" sz="4400">
                <a:solidFill>
                  <a:srgbClr val="FF0000"/>
                </a:solidFill>
              </a:rPr>
              <a:t>e-government policy</a:t>
            </a:r>
            <a:r>
              <a:rPr lang="en-GB" sz="4400"/>
              <a:t> in Kenya has led to frequent decommissioning &amp; importation of EEE especially ICT </a:t>
            </a:r>
          </a:p>
        </p:txBody>
      </p:sp>
    </p:spTree>
    <p:extLst>
      <p:ext uri="{BB962C8B-B14F-4D97-AF65-F5344CB8AC3E}">
        <p14:creationId xmlns:p14="http://schemas.microsoft.com/office/powerpoint/2010/main" val="36375971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5F0A4E6869D124C89016E3041754BE2" ma:contentTypeVersion="1" ma:contentTypeDescription="Create a new document." ma:contentTypeScope="" ma:versionID="547209dd37a1146d86ff495c3fcdeb31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3d8b0b90613641d2007733df16481c6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38FA39D4-AD94-49B1-BD08-7ED14E21129D}"/>
</file>

<file path=customXml/itemProps2.xml><?xml version="1.0" encoding="utf-8"?>
<ds:datastoreItem xmlns:ds="http://schemas.openxmlformats.org/officeDocument/2006/customXml" ds:itemID="{83244092-3F0C-4EB9-811E-2A0600E33AEF}"/>
</file>

<file path=customXml/itemProps3.xml><?xml version="1.0" encoding="utf-8"?>
<ds:datastoreItem xmlns:ds="http://schemas.openxmlformats.org/officeDocument/2006/customXml" ds:itemID="{D1AC4F83-D48D-4F06-BB01-2D2E3C299886}"/>
</file>

<file path=docProps/app.xml><?xml version="1.0" encoding="utf-8"?>
<Properties xmlns="http://schemas.openxmlformats.org/officeDocument/2006/extended-properties" xmlns:vt="http://schemas.openxmlformats.org/officeDocument/2006/docPropsVTypes">
  <TotalTime>4082</TotalTime>
  <Words>770</Words>
  <Application>Microsoft Office PowerPoint</Application>
  <PresentationFormat>On-screen Show (4:3)</PresentationFormat>
  <Paragraphs>161</Paragraphs>
  <Slides>25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ＭＳ Ｐゴシック</vt:lpstr>
      <vt:lpstr>Arial</vt:lpstr>
      <vt:lpstr>Calibri</vt:lpstr>
      <vt:lpstr>Times New Roman</vt:lpstr>
      <vt:lpstr>Wingdings</vt:lpstr>
      <vt:lpstr>Office Theme</vt:lpstr>
      <vt:lpstr>ITU Regional Standardization Forum For Africa Dakar, Senegal, 24-25 March 2015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Challenges on EWaste</vt:lpstr>
      <vt:lpstr>PowerPoint Presentation</vt:lpstr>
      <vt:lpstr>PRACTICAL ACTIONS</vt:lpstr>
      <vt:lpstr>Practical Examples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ITU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Gaspari</dc:creator>
  <cp:lastModifiedBy>Aloran, Rakan</cp:lastModifiedBy>
  <cp:revision>103</cp:revision>
  <cp:lastPrinted>2015-01-19T16:17:40Z</cp:lastPrinted>
  <dcterms:created xsi:type="dcterms:W3CDTF">2014-09-01T15:38:30Z</dcterms:created>
  <dcterms:modified xsi:type="dcterms:W3CDTF">2015-03-25T08:36:50Z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0x010100E5F0A4E6869D124C89016E3041754BE2</vt:lpwstr>
  </property>
</Properties>
</file>