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0" r:id="rId4"/>
    <p:sldId id="262" r:id="rId5"/>
    <p:sldId id="263" r:id="rId6"/>
    <p:sldId id="269" r:id="rId7"/>
    <p:sldId id="270" r:id="rId8"/>
    <p:sldId id="281" r:id="rId9"/>
    <p:sldId id="283" r:id="rId10"/>
    <p:sldId id="284" r:id="rId11"/>
    <p:sldId id="286" r:id="rId12"/>
    <p:sldId id="287" r:id="rId13"/>
    <p:sldId id="288" r:id="rId14"/>
    <p:sldId id="292" r:id="rId15"/>
    <p:sldId id="293" r:id="rId16"/>
    <p:sldId id="294" r:id="rId17"/>
    <p:sldId id="296" r:id="rId18"/>
    <p:sldId id="297" r:id="rId19"/>
    <p:sldId id="298" r:id="rId20"/>
    <p:sldId id="299" r:id="rId21"/>
    <p:sldId id="282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6EE"/>
    <a:srgbClr val="DCEFF4"/>
    <a:srgbClr val="006600"/>
    <a:srgbClr val="CCD5DA"/>
    <a:srgbClr val="B8C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1" autoAdjust="0"/>
    <p:restoredTop sz="99112" autoAdjust="0"/>
  </p:normalViewPr>
  <p:slideViewPr>
    <p:cSldViewPr>
      <p:cViewPr>
        <p:scale>
          <a:sx n="400" d="100"/>
          <a:sy n="400" d="100"/>
        </p:scale>
        <p:origin x="7360" y="80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file:///C:/Users/Dr.%20G/Documents/ATU/Durban%20WCIT%20WTSA/My%20Durban%20Presentations/WCIT%20Action%20Plan%20v1.0.docx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file:///C:/Users/Dr.%20G/Documents/ATU/Durban%20WCIT%20WTSA/My%20Durban%20Presentations/WCIT%20Action%20Plan%20v1.0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A2F38-3CD4-4CDE-B639-1C067C6C2A57}" type="doc">
      <dgm:prSet loTypeId="urn:microsoft.com/office/officeart/2011/layout/RadialPictureList" loCatId="officeonlin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3BE1BD-E915-40D4-83FC-5DA691AF45E7}">
      <dgm:prSet phldrT="[Text]" phldr="1"/>
      <dgm:spPr/>
      <dgm:t>
        <a:bodyPr/>
        <a:lstStyle/>
        <a:p>
          <a:endParaRPr lang="en-US" dirty="0"/>
        </a:p>
      </dgm:t>
    </dgm:pt>
    <dgm:pt modelId="{76C4858A-06DC-4D45-999F-4928F734E891}" type="parTrans" cxnId="{53CE0FF5-840E-43B8-9380-1DD78A5A96E3}">
      <dgm:prSet/>
      <dgm:spPr/>
      <dgm:t>
        <a:bodyPr/>
        <a:lstStyle/>
        <a:p>
          <a:endParaRPr lang="en-US"/>
        </a:p>
      </dgm:t>
    </dgm:pt>
    <dgm:pt modelId="{795E1317-CCA2-47E4-B3EB-065B225729F7}" type="sibTrans" cxnId="{53CE0FF5-840E-43B8-9380-1DD78A5A96E3}">
      <dgm:prSet/>
      <dgm:spPr/>
      <dgm:t>
        <a:bodyPr/>
        <a:lstStyle/>
        <a:p>
          <a:endParaRPr lang="en-US"/>
        </a:p>
      </dgm:t>
    </dgm:pt>
    <dgm:pt modelId="{009EB4D3-0248-400B-8D49-25E7F8FC5E5B}">
      <dgm:prSet phldrT="[Text]" custT="1"/>
      <dgm:spPr/>
      <dgm:t>
        <a:bodyPr/>
        <a:lstStyle/>
        <a:p>
          <a:r>
            <a:rPr lang="en-US" sz="2800" dirty="0" smtClean="0"/>
            <a:t>Human</a:t>
          </a:r>
          <a:endParaRPr lang="en-US" sz="1700" dirty="0"/>
        </a:p>
      </dgm:t>
    </dgm:pt>
    <dgm:pt modelId="{6E1A35A0-50D8-48C5-B6B0-6A020E9B551C}" type="parTrans" cxnId="{701A51AB-D8CA-44B6-AE91-C367E7D0B316}">
      <dgm:prSet/>
      <dgm:spPr/>
      <dgm:t>
        <a:bodyPr/>
        <a:lstStyle/>
        <a:p>
          <a:endParaRPr lang="en-US"/>
        </a:p>
      </dgm:t>
    </dgm:pt>
    <dgm:pt modelId="{7EE67385-F08F-4744-8479-A79979E93370}" type="sibTrans" cxnId="{701A51AB-D8CA-44B6-AE91-C367E7D0B316}">
      <dgm:prSet/>
      <dgm:spPr/>
      <dgm:t>
        <a:bodyPr/>
        <a:lstStyle/>
        <a:p>
          <a:endParaRPr lang="en-US"/>
        </a:p>
      </dgm:t>
    </dgm:pt>
    <dgm:pt modelId="{B285F79E-3A63-4C7D-945A-54164FFE5FFD}">
      <dgm:prSet phldrT="[Text]" custT="1"/>
      <dgm:spPr/>
      <dgm:t>
        <a:bodyPr/>
        <a:lstStyle/>
        <a:p>
          <a:r>
            <a:rPr lang="en-US" sz="2800" dirty="0" smtClean="0"/>
            <a:t>BSG</a:t>
          </a:r>
          <a:endParaRPr lang="en-US" sz="1800" dirty="0"/>
        </a:p>
      </dgm:t>
    </dgm:pt>
    <dgm:pt modelId="{B075B93B-F7B2-43BF-A74B-E1AE4017F1CB}" type="parTrans" cxnId="{0FD5DFDD-8740-484A-96CE-36F153ACB060}">
      <dgm:prSet/>
      <dgm:spPr/>
      <dgm:t>
        <a:bodyPr/>
        <a:lstStyle/>
        <a:p>
          <a:endParaRPr lang="en-US"/>
        </a:p>
      </dgm:t>
    </dgm:pt>
    <dgm:pt modelId="{F7681E74-4602-4AED-8893-936C4735D10D}" type="sibTrans" cxnId="{0FD5DFDD-8740-484A-96CE-36F153ACB060}">
      <dgm:prSet/>
      <dgm:spPr/>
      <dgm:t>
        <a:bodyPr/>
        <a:lstStyle/>
        <a:p>
          <a:endParaRPr lang="en-US"/>
        </a:p>
      </dgm:t>
    </dgm:pt>
    <dgm:pt modelId="{6F38495D-FEA1-43AC-A832-748F7E53A86A}">
      <dgm:prSet phldrT="[Text]" custT="1"/>
      <dgm:spPr/>
      <dgm:t>
        <a:bodyPr/>
        <a:lstStyle/>
        <a:p>
          <a:r>
            <a:rPr lang="en-US" sz="2700" dirty="0" smtClean="0"/>
            <a:t>CoCoCola</a:t>
          </a:r>
        </a:p>
      </dgm:t>
    </dgm:pt>
    <dgm:pt modelId="{9DDB1223-BCAA-47F4-9041-9BD25DCEC814}" type="parTrans" cxnId="{95935BC9-AE28-4CCA-B66E-2C7127E88807}">
      <dgm:prSet/>
      <dgm:spPr/>
      <dgm:t>
        <a:bodyPr/>
        <a:lstStyle/>
        <a:p>
          <a:endParaRPr lang="en-US"/>
        </a:p>
      </dgm:t>
    </dgm:pt>
    <dgm:pt modelId="{9D490D20-B5A0-4A38-ACE5-CBFFCB6524F8}" type="sibTrans" cxnId="{95935BC9-AE28-4CCA-B66E-2C7127E88807}">
      <dgm:prSet/>
      <dgm:spPr/>
      <dgm:t>
        <a:bodyPr/>
        <a:lstStyle/>
        <a:p>
          <a:endParaRPr lang="en-US"/>
        </a:p>
      </dgm:t>
    </dgm:pt>
    <dgm:pt modelId="{BC4C7A10-9BDA-43DC-8988-BF41B64F5B78}">
      <dgm:prSet custT="1"/>
      <dgm:spPr/>
      <dgm:t>
        <a:bodyPr/>
        <a:lstStyle/>
        <a:p>
          <a:r>
            <a:rPr lang="en-US" sz="2800" dirty="0" smtClean="0"/>
            <a:t>Organize</a:t>
          </a:r>
          <a:endParaRPr lang="en-US" sz="2800" dirty="0"/>
        </a:p>
      </dgm:t>
    </dgm:pt>
    <dgm:pt modelId="{F2162D45-3B13-4AFA-951D-83CC4E177674}" type="parTrans" cxnId="{B66EE09D-B3B6-4A7A-935A-57A4F4642EEB}">
      <dgm:prSet/>
      <dgm:spPr/>
      <dgm:t>
        <a:bodyPr/>
        <a:lstStyle/>
        <a:p>
          <a:endParaRPr lang="en-US"/>
        </a:p>
      </dgm:t>
    </dgm:pt>
    <dgm:pt modelId="{30F436C0-A15C-4AE4-9447-FA809C277D47}" type="sibTrans" cxnId="{B66EE09D-B3B6-4A7A-935A-57A4F4642EEB}">
      <dgm:prSet/>
      <dgm:spPr/>
      <dgm:t>
        <a:bodyPr/>
        <a:lstStyle/>
        <a:p>
          <a:endParaRPr lang="en-US"/>
        </a:p>
      </dgm:t>
    </dgm:pt>
    <dgm:pt modelId="{C38B0215-EB84-4085-ABFE-A8683573FD46}" type="pres">
      <dgm:prSet presAssocID="{F5EA2F38-3CD4-4CDE-B639-1C067C6C2A57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F7EF0F0-0F16-4658-8339-8E00CEDD1D86}" type="pres">
      <dgm:prSet presAssocID="{AE3BE1BD-E915-40D4-83FC-5DA691AF45E7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3BDFC4C3-E955-49A8-A1A7-A84E624D2187}" type="pres">
      <dgm:prSet presAssocID="{BC4C7A10-9BDA-43DC-8988-BF41B64F5B78}" presName="Accent" presStyleLbl="node1" presStyleIdx="1" presStyleCnt="2"/>
      <dgm:spPr/>
    </dgm:pt>
    <dgm:pt modelId="{0B232932-1250-4672-84A2-11FEBBFF0AAD}" type="pres">
      <dgm:prSet presAssocID="{BC4C7A10-9BDA-43DC-8988-BF41B64F5B78}" presName="Image1" presStyleLbl="fgImgPlace1" presStyleIdx="0" presStyleCnt="4"/>
      <dgm:spPr/>
    </dgm:pt>
    <dgm:pt modelId="{50E72735-930B-46E4-B522-81A8649B8B5C}" type="pres">
      <dgm:prSet presAssocID="{BC4C7A10-9BDA-43DC-8988-BF41B64F5B78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A76E6-753A-46F7-9EA9-FAE7201C1C5C}" type="pres">
      <dgm:prSet presAssocID="{6F38495D-FEA1-43AC-A832-748F7E53A86A}" presName="Image2" presStyleCnt="0"/>
      <dgm:spPr/>
    </dgm:pt>
    <dgm:pt modelId="{BB344CFD-E195-438A-875A-088FB3790FBD}" type="pres">
      <dgm:prSet presAssocID="{6F38495D-FEA1-43AC-A832-748F7E53A86A}" presName="Image" presStyleLbl="fgImgPlace1" presStyleIdx="1" presStyleCnt="4"/>
      <dgm:spPr/>
    </dgm:pt>
    <dgm:pt modelId="{D19B550B-72ED-4139-AD30-BA89272CD1FA}" type="pres">
      <dgm:prSet presAssocID="{6F38495D-FEA1-43AC-A832-748F7E53A86A}" presName="Child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F5916-B9CE-4E3B-A485-82C8729CA8B7}" type="pres">
      <dgm:prSet presAssocID="{B285F79E-3A63-4C7D-945A-54164FFE5FFD}" presName="Image3" presStyleCnt="0"/>
      <dgm:spPr/>
    </dgm:pt>
    <dgm:pt modelId="{97C31D89-0D56-4673-89DF-EEDEA342BCAA}" type="pres">
      <dgm:prSet presAssocID="{B285F79E-3A63-4C7D-945A-54164FFE5FFD}" presName="Image" presStyleLbl="fgImgPlace1" presStyleIdx="2" presStyleCnt="4"/>
      <dgm:spPr/>
    </dgm:pt>
    <dgm:pt modelId="{860D6C88-C34B-4027-8D56-ADEE9BC549B0}" type="pres">
      <dgm:prSet presAssocID="{B285F79E-3A63-4C7D-945A-54164FFE5FFD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1CFE81-D518-49D0-99A2-71972FD52193}" type="pres">
      <dgm:prSet presAssocID="{009EB4D3-0248-400B-8D49-25E7F8FC5E5B}" presName="Image4" presStyleCnt="0"/>
      <dgm:spPr/>
    </dgm:pt>
    <dgm:pt modelId="{3F12C40F-BA63-4119-9F87-C43D1C2E5157}" type="pres">
      <dgm:prSet presAssocID="{009EB4D3-0248-400B-8D49-25E7F8FC5E5B}" presName="Image" presStyleLbl="fgImgPlace1" presStyleIdx="3" presStyleCnt="4"/>
      <dgm:spPr/>
    </dgm:pt>
    <dgm:pt modelId="{00E09F97-104A-4CFE-B440-E2DA3412CD54}" type="pres">
      <dgm:prSet presAssocID="{009EB4D3-0248-400B-8D49-25E7F8FC5E5B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D5DFDD-8740-484A-96CE-36F153ACB060}" srcId="{AE3BE1BD-E915-40D4-83FC-5DA691AF45E7}" destId="{B285F79E-3A63-4C7D-945A-54164FFE5FFD}" srcOrd="2" destOrd="0" parTransId="{B075B93B-F7B2-43BF-A74B-E1AE4017F1CB}" sibTransId="{F7681E74-4602-4AED-8893-936C4735D10D}"/>
    <dgm:cxn modelId="{B66EE09D-B3B6-4A7A-935A-57A4F4642EEB}" srcId="{AE3BE1BD-E915-40D4-83FC-5DA691AF45E7}" destId="{BC4C7A10-9BDA-43DC-8988-BF41B64F5B78}" srcOrd="0" destOrd="0" parTransId="{F2162D45-3B13-4AFA-951D-83CC4E177674}" sibTransId="{30F436C0-A15C-4AE4-9447-FA809C277D47}"/>
    <dgm:cxn modelId="{B7224014-A137-4B0A-BF77-07B6B3666187}" type="presOf" srcId="{AE3BE1BD-E915-40D4-83FC-5DA691AF45E7}" destId="{FF7EF0F0-0F16-4658-8339-8E00CEDD1D86}" srcOrd="0" destOrd="0" presId="urn:microsoft.com/office/officeart/2011/layout/RadialPictureList"/>
    <dgm:cxn modelId="{14F957AA-845C-404D-9567-7DD5D59D7D87}" type="presOf" srcId="{009EB4D3-0248-400B-8D49-25E7F8FC5E5B}" destId="{00E09F97-104A-4CFE-B440-E2DA3412CD54}" srcOrd="0" destOrd="0" presId="urn:microsoft.com/office/officeart/2011/layout/RadialPictureList"/>
    <dgm:cxn modelId="{650D2A6B-59A6-4D62-9654-80C822415649}" type="presOf" srcId="{B285F79E-3A63-4C7D-945A-54164FFE5FFD}" destId="{860D6C88-C34B-4027-8D56-ADEE9BC549B0}" srcOrd="0" destOrd="0" presId="urn:microsoft.com/office/officeart/2011/layout/RadialPictureList"/>
    <dgm:cxn modelId="{5E52815A-E69A-4E48-81BA-EA1F2CBB0C9C}" type="presOf" srcId="{F5EA2F38-3CD4-4CDE-B639-1C067C6C2A57}" destId="{C38B0215-EB84-4085-ABFE-A8683573FD46}" srcOrd="0" destOrd="0" presId="urn:microsoft.com/office/officeart/2011/layout/RadialPictureList"/>
    <dgm:cxn modelId="{701A51AB-D8CA-44B6-AE91-C367E7D0B316}" srcId="{AE3BE1BD-E915-40D4-83FC-5DA691AF45E7}" destId="{009EB4D3-0248-400B-8D49-25E7F8FC5E5B}" srcOrd="3" destOrd="0" parTransId="{6E1A35A0-50D8-48C5-B6B0-6A020E9B551C}" sibTransId="{7EE67385-F08F-4744-8479-A79979E93370}"/>
    <dgm:cxn modelId="{53CE0FF5-840E-43B8-9380-1DD78A5A96E3}" srcId="{F5EA2F38-3CD4-4CDE-B639-1C067C6C2A57}" destId="{AE3BE1BD-E915-40D4-83FC-5DA691AF45E7}" srcOrd="0" destOrd="0" parTransId="{76C4858A-06DC-4D45-999F-4928F734E891}" sibTransId="{795E1317-CCA2-47E4-B3EB-065B225729F7}"/>
    <dgm:cxn modelId="{95935BC9-AE28-4CCA-B66E-2C7127E88807}" srcId="{AE3BE1BD-E915-40D4-83FC-5DA691AF45E7}" destId="{6F38495D-FEA1-43AC-A832-748F7E53A86A}" srcOrd="1" destOrd="0" parTransId="{9DDB1223-BCAA-47F4-9041-9BD25DCEC814}" sibTransId="{9D490D20-B5A0-4A38-ACE5-CBFFCB6524F8}"/>
    <dgm:cxn modelId="{79DCBFA4-1C81-4EFB-8783-E5929554729A}" type="presOf" srcId="{6F38495D-FEA1-43AC-A832-748F7E53A86A}" destId="{D19B550B-72ED-4139-AD30-BA89272CD1FA}" srcOrd="0" destOrd="0" presId="urn:microsoft.com/office/officeart/2011/layout/RadialPictureList"/>
    <dgm:cxn modelId="{EEF23183-51F6-43B3-BE6A-194DE84FDF1D}" type="presOf" srcId="{BC4C7A10-9BDA-43DC-8988-BF41B64F5B78}" destId="{50E72735-930B-46E4-B522-81A8649B8B5C}" srcOrd="0" destOrd="0" presId="urn:microsoft.com/office/officeart/2011/layout/RadialPictureList"/>
    <dgm:cxn modelId="{BCD58817-D06C-4E36-B6DC-FF840D7E34AD}" type="presParOf" srcId="{C38B0215-EB84-4085-ABFE-A8683573FD46}" destId="{FF7EF0F0-0F16-4658-8339-8E00CEDD1D86}" srcOrd="0" destOrd="0" presId="urn:microsoft.com/office/officeart/2011/layout/RadialPictureList"/>
    <dgm:cxn modelId="{F777DA3B-4219-40EC-9670-F25EFC70623E}" type="presParOf" srcId="{C38B0215-EB84-4085-ABFE-A8683573FD46}" destId="{3BDFC4C3-E955-49A8-A1A7-A84E624D2187}" srcOrd="1" destOrd="0" presId="urn:microsoft.com/office/officeart/2011/layout/RadialPictureList"/>
    <dgm:cxn modelId="{292F946D-4704-46DA-9D2B-24752CA76404}" type="presParOf" srcId="{C38B0215-EB84-4085-ABFE-A8683573FD46}" destId="{0B232932-1250-4672-84A2-11FEBBFF0AAD}" srcOrd="2" destOrd="0" presId="urn:microsoft.com/office/officeart/2011/layout/RadialPictureList"/>
    <dgm:cxn modelId="{EE37F2F7-4F95-46F1-AB4B-A193D01ED4EB}" type="presParOf" srcId="{C38B0215-EB84-4085-ABFE-A8683573FD46}" destId="{50E72735-930B-46E4-B522-81A8649B8B5C}" srcOrd="3" destOrd="0" presId="urn:microsoft.com/office/officeart/2011/layout/RadialPictureList"/>
    <dgm:cxn modelId="{44895CF1-5FC4-47DB-BEB2-A7DB9D7B32A2}" type="presParOf" srcId="{C38B0215-EB84-4085-ABFE-A8683573FD46}" destId="{1BFA76E6-753A-46F7-9EA9-FAE7201C1C5C}" srcOrd="4" destOrd="0" presId="urn:microsoft.com/office/officeart/2011/layout/RadialPictureList"/>
    <dgm:cxn modelId="{118AE216-80FB-41EE-AC23-8F0086E9DCDE}" type="presParOf" srcId="{1BFA76E6-753A-46F7-9EA9-FAE7201C1C5C}" destId="{BB344CFD-E195-438A-875A-088FB3790FBD}" srcOrd="0" destOrd="0" presId="urn:microsoft.com/office/officeart/2011/layout/RadialPictureList"/>
    <dgm:cxn modelId="{66FF5AE9-0D6F-46A5-A849-08104467ECDD}" type="presParOf" srcId="{C38B0215-EB84-4085-ABFE-A8683573FD46}" destId="{D19B550B-72ED-4139-AD30-BA89272CD1FA}" srcOrd="5" destOrd="0" presId="urn:microsoft.com/office/officeart/2011/layout/RadialPictureList"/>
    <dgm:cxn modelId="{30F2CC51-DA72-4835-8B4A-51CC2665CF23}" type="presParOf" srcId="{C38B0215-EB84-4085-ABFE-A8683573FD46}" destId="{00AF5916-B9CE-4E3B-A485-82C8729CA8B7}" srcOrd="6" destOrd="0" presId="urn:microsoft.com/office/officeart/2011/layout/RadialPictureList"/>
    <dgm:cxn modelId="{74ACAA7B-4203-4F3B-97A5-7DE67D6F13F2}" type="presParOf" srcId="{00AF5916-B9CE-4E3B-A485-82C8729CA8B7}" destId="{97C31D89-0D56-4673-89DF-EEDEA342BCAA}" srcOrd="0" destOrd="0" presId="urn:microsoft.com/office/officeart/2011/layout/RadialPictureList"/>
    <dgm:cxn modelId="{769B87D2-90A5-4BA4-B12B-B57917F5C818}" type="presParOf" srcId="{C38B0215-EB84-4085-ABFE-A8683573FD46}" destId="{860D6C88-C34B-4027-8D56-ADEE9BC549B0}" srcOrd="7" destOrd="0" presId="urn:microsoft.com/office/officeart/2011/layout/RadialPictureList"/>
    <dgm:cxn modelId="{26689874-9AB8-4483-BB3F-443285A93CAE}" type="presParOf" srcId="{C38B0215-EB84-4085-ABFE-A8683573FD46}" destId="{A91CFE81-D518-49D0-99A2-71972FD52193}" srcOrd="8" destOrd="0" presId="urn:microsoft.com/office/officeart/2011/layout/RadialPictureList"/>
    <dgm:cxn modelId="{463219D8-1BB0-4938-A04A-AB51555C969B}" type="presParOf" srcId="{A91CFE81-D518-49D0-99A2-71972FD52193}" destId="{3F12C40F-BA63-4119-9F87-C43D1C2E5157}" srcOrd="0" destOrd="0" presId="urn:microsoft.com/office/officeart/2011/layout/RadialPictureList"/>
    <dgm:cxn modelId="{5A98FF51-0B82-442B-AA29-070F474DCE25}" type="presParOf" srcId="{C38B0215-EB84-4085-ABFE-A8683573FD46}" destId="{00E09F97-104A-4CFE-B440-E2DA3412CD54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EA2F38-3CD4-4CDE-B639-1C067C6C2A57}" type="doc">
      <dgm:prSet loTypeId="urn:microsoft.com/office/officeart/2011/layout/RadialPictureList" loCatId="officeonlin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3BE1BD-E915-40D4-83FC-5DA691AF45E7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 action="ppaction://hlinkfile"/>
            </a:rPr>
            <a:t>WTSA</a:t>
          </a:r>
          <a:endParaRPr lang="en-US" dirty="0"/>
        </a:p>
      </dgm:t>
    </dgm:pt>
    <dgm:pt modelId="{76C4858A-06DC-4D45-999F-4928F734E891}" type="parTrans" cxnId="{53CE0FF5-840E-43B8-9380-1DD78A5A96E3}">
      <dgm:prSet/>
      <dgm:spPr/>
      <dgm:t>
        <a:bodyPr/>
        <a:lstStyle/>
        <a:p>
          <a:endParaRPr lang="en-US"/>
        </a:p>
      </dgm:t>
    </dgm:pt>
    <dgm:pt modelId="{795E1317-CCA2-47E4-B3EB-065B225729F7}" type="sibTrans" cxnId="{53CE0FF5-840E-43B8-9380-1DD78A5A96E3}">
      <dgm:prSet/>
      <dgm:spPr/>
      <dgm:t>
        <a:bodyPr/>
        <a:lstStyle/>
        <a:p>
          <a:endParaRPr lang="en-US"/>
        </a:p>
      </dgm:t>
    </dgm:pt>
    <dgm:pt modelId="{009EB4D3-0248-400B-8D49-25E7F8FC5E5B}">
      <dgm:prSet phldrT="[Text]"/>
      <dgm:spPr/>
      <dgm:t>
        <a:bodyPr/>
        <a:lstStyle/>
        <a:p>
          <a:r>
            <a:rPr lang="en-US" smtClean="0"/>
            <a:t>Security</a:t>
          </a:r>
          <a:endParaRPr lang="en-US" dirty="0"/>
        </a:p>
      </dgm:t>
    </dgm:pt>
    <dgm:pt modelId="{6E1A35A0-50D8-48C5-B6B0-6A020E9B551C}" type="parTrans" cxnId="{701A51AB-D8CA-44B6-AE91-C367E7D0B316}">
      <dgm:prSet/>
      <dgm:spPr/>
      <dgm:t>
        <a:bodyPr/>
        <a:lstStyle/>
        <a:p>
          <a:endParaRPr lang="en-US"/>
        </a:p>
      </dgm:t>
    </dgm:pt>
    <dgm:pt modelId="{7EE67385-F08F-4744-8479-A79979E93370}" type="sibTrans" cxnId="{701A51AB-D8CA-44B6-AE91-C367E7D0B316}">
      <dgm:prSet/>
      <dgm:spPr/>
      <dgm:t>
        <a:bodyPr/>
        <a:lstStyle/>
        <a:p>
          <a:endParaRPr lang="en-US"/>
        </a:p>
      </dgm:t>
    </dgm:pt>
    <dgm:pt modelId="{B285F79E-3A63-4C7D-945A-54164FFE5FFD}">
      <dgm:prSet phldrT="[Text]"/>
      <dgm:spPr/>
      <dgm:t>
        <a:bodyPr/>
        <a:lstStyle/>
        <a:p>
          <a:r>
            <a:rPr lang="en-US" dirty="0" smtClean="0"/>
            <a:t>Internet</a:t>
          </a:r>
          <a:endParaRPr lang="en-US" dirty="0"/>
        </a:p>
      </dgm:t>
    </dgm:pt>
    <dgm:pt modelId="{B075B93B-F7B2-43BF-A74B-E1AE4017F1CB}" type="parTrans" cxnId="{0FD5DFDD-8740-484A-96CE-36F153ACB060}">
      <dgm:prSet/>
      <dgm:spPr/>
      <dgm:t>
        <a:bodyPr/>
        <a:lstStyle/>
        <a:p>
          <a:endParaRPr lang="en-US"/>
        </a:p>
      </dgm:t>
    </dgm:pt>
    <dgm:pt modelId="{F7681E74-4602-4AED-8893-936C4735D10D}" type="sibTrans" cxnId="{0FD5DFDD-8740-484A-96CE-36F153ACB060}">
      <dgm:prSet/>
      <dgm:spPr/>
      <dgm:t>
        <a:bodyPr/>
        <a:lstStyle/>
        <a:p>
          <a:endParaRPr lang="en-US"/>
        </a:p>
      </dgm:t>
    </dgm:pt>
    <dgm:pt modelId="{6F38495D-FEA1-43AC-A832-748F7E53A86A}">
      <dgm:prSet phldrT="[Text]"/>
      <dgm:spPr/>
      <dgm:t>
        <a:bodyPr/>
        <a:lstStyle/>
        <a:p>
          <a:r>
            <a:rPr lang="en-US" dirty="0" smtClean="0"/>
            <a:t>Technical</a:t>
          </a:r>
          <a:endParaRPr lang="en-US" dirty="0"/>
        </a:p>
      </dgm:t>
    </dgm:pt>
    <dgm:pt modelId="{9DDB1223-BCAA-47F4-9041-9BD25DCEC814}" type="parTrans" cxnId="{95935BC9-AE28-4CCA-B66E-2C7127E88807}">
      <dgm:prSet/>
      <dgm:spPr/>
      <dgm:t>
        <a:bodyPr/>
        <a:lstStyle/>
        <a:p>
          <a:endParaRPr lang="en-US"/>
        </a:p>
      </dgm:t>
    </dgm:pt>
    <dgm:pt modelId="{9D490D20-B5A0-4A38-ACE5-CBFFCB6524F8}" type="sibTrans" cxnId="{95935BC9-AE28-4CCA-B66E-2C7127E88807}">
      <dgm:prSet/>
      <dgm:spPr/>
      <dgm:t>
        <a:bodyPr/>
        <a:lstStyle/>
        <a:p>
          <a:endParaRPr lang="en-US"/>
        </a:p>
      </dgm:t>
    </dgm:pt>
    <dgm:pt modelId="{BC4C7A10-9BDA-43DC-8988-BF41B64F5B78}">
      <dgm:prSet/>
      <dgm:spPr/>
      <dgm:t>
        <a:bodyPr/>
        <a:lstStyle/>
        <a:p>
          <a:r>
            <a:rPr lang="en-US" dirty="0" smtClean="0"/>
            <a:t>NNAI</a:t>
          </a:r>
          <a:endParaRPr lang="en-US" dirty="0"/>
        </a:p>
      </dgm:t>
    </dgm:pt>
    <dgm:pt modelId="{F2162D45-3B13-4AFA-951D-83CC4E177674}" type="parTrans" cxnId="{B66EE09D-B3B6-4A7A-935A-57A4F4642EEB}">
      <dgm:prSet/>
      <dgm:spPr/>
      <dgm:t>
        <a:bodyPr/>
        <a:lstStyle/>
        <a:p>
          <a:endParaRPr lang="en-US"/>
        </a:p>
      </dgm:t>
    </dgm:pt>
    <dgm:pt modelId="{30F436C0-A15C-4AE4-9447-FA809C277D47}" type="sibTrans" cxnId="{B66EE09D-B3B6-4A7A-935A-57A4F4642EEB}">
      <dgm:prSet/>
      <dgm:spPr/>
      <dgm:t>
        <a:bodyPr/>
        <a:lstStyle/>
        <a:p>
          <a:endParaRPr lang="en-US"/>
        </a:p>
      </dgm:t>
    </dgm:pt>
    <dgm:pt modelId="{C38B0215-EB84-4085-ABFE-A8683573FD46}" type="pres">
      <dgm:prSet presAssocID="{F5EA2F38-3CD4-4CDE-B639-1C067C6C2A57}" presName="Name0" presStyleCnt="0">
        <dgm:presLayoutVars>
          <dgm:chMax val="1"/>
          <dgm:chPref val="1"/>
          <dgm:dir val="rev"/>
          <dgm:resizeHandles/>
        </dgm:presLayoutVars>
      </dgm:prSet>
      <dgm:spPr/>
      <dgm:t>
        <a:bodyPr/>
        <a:lstStyle/>
        <a:p>
          <a:endParaRPr lang="en-US"/>
        </a:p>
      </dgm:t>
    </dgm:pt>
    <dgm:pt modelId="{FF7EF0F0-0F16-4658-8339-8E00CEDD1D86}" type="pres">
      <dgm:prSet presAssocID="{AE3BE1BD-E915-40D4-83FC-5DA691AF45E7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3BDFC4C3-E955-49A8-A1A7-A84E624D2187}" type="pres">
      <dgm:prSet presAssocID="{BC4C7A10-9BDA-43DC-8988-BF41B64F5B78}" presName="Accent" presStyleLbl="node1" presStyleIdx="1" presStyleCnt="2"/>
      <dgm:spPr/>
    </dgm:pt>
    <dgm:pt modelId="{0B232932-1250-4672-84A2-11FEBBFF0AAD}" type="pres">
      <dgm:prSet presAssocID="{BC4C7A10-9BDA-43DC-8988-BF41B64F5B78}" presName="Image1" presStyleLbl="fgImgPlace1" presStyleIdx="0" presStyleCnt="4"/>
      <dgm:spPr/>
    </dgm:pt>
    <dgm:pt modelId="{50E72735-930B-46E4-B522-81A8649B8B5C}" type="pres">
      <dgm:prSet presAssocID="{BC4C7A10-9BDA-43DC-8988-BF41B64F5B78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A76E6-753A-46F7-9EA9-FAE7201C1C5C}" type="pres">
      <dgm:prSet presAssocID="{6F38495D-FEA1-43AC-A832-748F7E53A86A}" presName="Image2" presStyleCnt="0"/>
      <dgm:spPr/>
    </dgm:pt>
    <dgm:pt modelId="{BB344CFD-E195-438A-875A-088FB3790FBD}" type="pres">
      <dgm:prSet presAssocID="{6F38495D-FEA1-43AC-A832-748F7E53A86A}" presName="Image" presStyleLbl="fgImgPlace1" presStyleIdx="1" presStyleCnt="4"/>
      <dgm:spPr/>
    </dgm:pt>
    <dgm:pt modelId="{D19B550B-72ED-4139-AD30-BA89272CD1FA}" type="pres">
      <dgm:prSet presAssocID="{6F38495D-FEA1-43AC-A832-748F7E53A86A}" presName="Child2" presStyleLbl="revTx" presStyleIdx="1" presStyleCnt="4" custLinFactNeighborX="4447" custLinFactNeighborY="13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F5916-B9CE-4E3B-A485-82C8729CA8B7}" type="pres">
      <dgm:prSet presAssocID="{B285F79E-3A63-4C7D-945A-54164FFE5FFD}" presName="Image3" presStyleCnt="0"/>
      <dgm:spPr/>
    </dgm:pt>
    <dgm:pt modelId="{97C31D89-0D56-4673-89DF-EEDEA342BCAA}" type="pres">
      <dgm:prSet presAssocID="{B285F79E-3A63-4C7D-945A-54164FFE5FFD}" presName="Image" presStyleLbl="fgImgPlace1" presStyleIdx="2" presStyleCnt="4"/>
      <dgm:spPr/>
    </dgm:pt>
    <dgm:pt modelId="{860D6C88-C34B-4027-8D56-ADEE9BC549B0}" type="pres">
      <dgm:prSet presAssocID="{B285F79E-3A63-4C7D-945A-54164FFE5FFD}" presName="Child3" presStyleLbl="revTx" presStyleIdx="2" presStyleCnt="4" custLinFactNeighborX="-5222" custLinFactNeighborY="44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1CFE81-D518-49D0-99A2-71972FD52193}" type="pres">
      <dgm:prSet presAssocID="{009EB4D3-0248-400B-8D49-25E7F8FC5E5B}" presName="Image4" presStyleCnt="0"/>
      <dgm:spPr/>
    </dgm:pt>
    <dgm:pt modelId="{3F12C40F-BA63-4119-9F87-C43D1C2E5157}" type="pres">
      <dgm:prSet presAssocID="{009EB4D3-0248-400B-8D49-25E7F8FC5E5B}" presName="Image" presStyleLbl="fgImgPlace1" presStyleIdx="3" presStyleCnt="4"/>
      <dgm:spPr/>
    </dgm:pt>
    <dgm:pt modelId="{00E09F97-104A-4CFE-B440-E2DA3412CD54}" type="pres">
      <dgm:prSet presAssocID="{009EB4D3-0248-400B-8D49-25E7F8FC5E5B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CA2648-C38E-4E88-B904-EA6515CCB4A2}" type="presOf" srcId="{BC4C7A10-9BDA-43DC-8988-BF41B64F5B78}" destId="{50E72735-930B-46E4-B522-81A8649B8B5C}" srcOrd="0" destOrd="0" presId="urn:microsoft.com/office/officeart/2011/layout/RadialPictureList"/>
    <dgm:cxn modelId="{18383AD9-722F-444E-AF50-277F9D0AAF03}" type="presOf" srcId="{F5EA2F38-3CD4-4CDE-B639-1C067C6C2A57}" destId="{C38B0215-EB84-4085-ABFE-A8683573FD46}" srcOrd="0" destOrd="0" presId="urn:microsoft.com/office/officeart/2011/layout/RadialPictureList"/>
    <dgm:cxn modelId="{A57930A4-2E2D-494F-B550-E3773A9C231C}" type="presOf" srcId="{AE3BE1BD-E915-40D4-83FC-5DA691AF45E7}" destId="{FF7EF0F0-0F16-4658-8339-8E00CEDD1D86}" srcOrd="0" destOrd="0" presId="urn:microsoft.com/office/officeart/2011/layout/RadialPictureList"/>
    <dgm:cxn modelId="{95935BC9-AE28-4CCA-B66E-2C7127E88807}" srcId="{AE3BE1BD-E915-40D4-83FC-5DA691AF45E7}" destId="{6F38495D-FEA1-43AC-A832-748F7E53A86A}" srcOrd="1" destOrd="0" parTransId="{9DDB1223-BCAA-47F4-9041-9BD25DCEC814}" sibTransId="{9D490D20-B5A0-4A38-ACE5-CBFFCB6524F8}"/>
    <dgm:cxn modelId="{B8C7E2F5-4C0C-4C78-8163-13617E0D2E04}" type="presOf" srcId="{009EB4D3-0248-400B-8D49-25E7F8FC5E5B}" destId="{00E09F97-104A-4CFE-B440-E2DA3412CD54}" srcOrd="0" destOrd="0" presId="urn:microsoft.com/office/officeart/2011/layout/RadialPictureList"/>
    <dgm:cxn modelId="{B66EE09D-B3B6-4A7A-935A-57A4F4642EEB}" srcId="{AE3BE1BD-E915-40D4-83FC-5DA691AF45E7}" destId="{BC4C7A10-9BDA-43DC-8988-BF41B64F5B78}" srcOrd="0" destOrd="0" parTransId="{F2162D45-3B13-4AFA-951D-83CC4E177674}" sibTransId="{30F436C0-A15C-4AE4-9447-FA809C277D47}"/>
    <dgm:cxn modelId="{DE79EECD-DF36-417E-AE79-F4C867E4DAFE}" type="presOf" srcId="{6F38495D-FEA1-43AC-A832-748F7E53A86A}" destId="{D19B550B-72ED-4139-AD30-BA89272CD1FA}" srcOrd="0" destOrd="0" presId="urn:microsoft.com/office/officeart/2011/layout/RadialPictureList"/>
    <dgm:cxn modelId="{53CE0FF5-840E-43B8-9380-1DD78A5A96E3}" srcId="{F5EA2F38-3CD4-4CDE-B639-1C067C6C2A57}" destId="{AE3BE1BD-E915-40D4-83FC-5DA691AF45E7}" srcOrd="0" destOrd="0" parTransId="{76C4858A-06DC-4D45-999F-4928F734E891}" sibTransId="{795E1317-CCA2-47E4-B3EB-065B225729F7}"/>
    <dgm:cxn modelId="{0FD5DFDD-8740-484A-96CE-36F153ACB060}" srcId="{AE3BE1BD-E915-40D4-83FC-5DA691AF45E7}" destId="{B285F79E-3A63-4C7D-945A-54164FFE5FFD}" srcOrd="2" destOrd="0" parTransId="{B075B93B-F7B2-43BF-A74B-E1AE4017F1CB}" sibTransId="{F7681E74-4602-4AED-8893-936C4735D10D}"/>
    <dgm:cxn modelId="{701A51AB-D8CA-44B6-AE91-C367E7D0B316}" srcId="{AE3BE1BD-E915-40D4-83FC-5DA691AF45E7}" destId="{009EB4D3-0248-400B-8D49-25E7F8FC5E5B}" srcOrd="3" destOrd="0" parTransId="{6E1A35A0-50D8-48C5-B6B0-6A020E9B551C}" sibTransId="{7EE67385-F08F-4744-8479-A79979E93370}"/>
    <dgm:cxn modelId="{FD042665-4094-4406-96F8-EFF9B888B10E}" type="presOf" srcId="{B285F79E-3A63-4C7D-945A-54164FFE5FFD}" destId="{860D6C88-C34B-4027-8D56-ADEE9BC549B0}" srcOrd="0" destOrd="0" presId="urn:microsoft.com/office/officeart/2011/layout/RadialPictureList"/>
    <dgm:cxn modelId="{7C098EF8-7882-4F85-98CA-8DF4CC9EC223}" type="presParOf" srcId="{C38B0215-EB84-4085-ABFE-A8683573FD46}" destId="{FF7EF0F0-0F16-4658-8339-8E00CEDD1D86}" srcOrd="0" destOrd="0" presId="urn:microsoft.com/office/officeart/2011/layout/RadialPictureList"/>
    <dgm:cxn modelId="{036BE996-53D4-4739-A9CD-C37A683C4311}" type="presParOf" srcId="{C38B0215-EB84-4085-ABFE-A8683573FD46}" destId="{3BDFC4C3-E955-49A8-A1A7-A84E624D2187}" srcOrd="1" destOrd="0" presId="urn:microsoft.com/office/officeart/2011/layout/RadialPictureList"/>
    <dgm:cxn modelId="{AC71BBB3-7536-4CB1-B156-DF3D56EC8C46}" type="presParOf" srcId="{C38B0215-EB84-4085-ABFE-A8683573FD46}" destId="{0B232932-1250-4672-84A2-11FEBBFF0AAD}" srcOrd="2" destOrd="0" presId="urn:microsoft.com/office/officeart/2011/layout/RadialPictureList"/>
    <dgm:cxn modelId="{30136CC9-B88D-4578-A406-B36FBE6B5F3B}" type="presParOf" srcId="{C38B0215-EB84-4085-ABFE-A8683573FD46}" destId="{50E72735-930B-46E4-B522-81A8649B8B5C}" srcOrd="3" destOrd="0" presId="urn:microsoft.com/office/officeart/2011/layout/RadialPictureList"/>
    <dgm:cxn modelId="{47586407-24CE-4034-81F5-68BC6E1EB6B5}" type="presParOf" srcId="{C38B0215-EB84-4085-ABFE-A8683573FD46}" destId="{1BFA76E6-753A-46F7-9EA9-FAE7201C1C5C}" srcOrd="4" destOrd="0" presId="urn:microsoft.com/office/officeart/2011/layout/RadialPictureList"/>
    <dgm:cxn modelId="{020E8834-11CC-4836-ACF1-6C804114B4DD}" type="presParOf" srcId="{1BFA76E6-753A-46F7-9EA9-FAE7201C1C5C}" destId="{BB344CFD-E195-438A-875A-088FB3790FBD}" srcOrd="0" destOrd="0" presId="urn:microsoft.com/office/officeart/2011/layout/RadialPictureList"/>
    <dgm:cxn modelId="{F9F8720B-D7B6-424B-85F0-1BBCE3443762}" type="presParOf" srcId="{C38B0215-EB84-4085-ABFE-A8683573FD46}" destId="{D19B550B-72ED-4139-AD30-BA89272CD1FA}" srcOrd="5" destOrd="0" presId="urn:microsoft.com/office/officeart/2011/layout/RadialPictureList"/>
    <dgm:cxn modelId="{BFF20952-7669-4CAE-8116-33C4E7BB6437}" type="presParOf" srcId="{C38B0215-EB84-4085-ABFE-A8683573FD46}" destId="{00AF5916-B9CE-4E3B-A485-82C8729CA8B7}" srcOrd="6" destOrd="0" presId="urn:microsoft.com/office/officeart/2011/layout/RadialPictureList"/>
    <dgm:cxn modelId="{82617686-9AB9-4E2B-8D3D-6B4218D9A0E5}" type="presParOf" srcId="{00AF5916-B9CE-4E3B-A485-82C8729CA8B7}" destId="{97C31D89-0D56-4673-89DF-EEDEA342BCAA}" srcOrd="0" destOrd="0" presId="urn:microsoft.com/office/officeart/2011/layout/RadialPictureList"/>
    <dgm:cxn modelId="{31BE02BD-0DEF-421B-81ED-32BE8563724B}" type="presParOf" srcId="{C38B0215-EB84-4085-ABFE-A8683573FD46}" destId="{860D6C88-C34B-4027-8D56-ADEE9BC549B0}" srcOrd="7" destOrd="0" presId="urn:microsoft.com/office/officeart/2011/layout/RadialPictureList"/>
    <dgm:cxn modelId="{BB5DDA7F-3569-4E73-BF34-236254EC510D}" type="presParOf" srcId="{C38B0215-EB84-4085-ABFE-A8683573FD46}" destId="{A91CFE81-D518-49D0-99A2-71972FD52193}" srcOrd="8" destOrd="0" presId="urn:microsoft.com/office/officeart/2011/layout/RadialPictureList"/>
    <dgm:cxn modelId="{77C51268-1D5E-432A-80CA-714CF3271BE1}" type="presParOf" srcId="{A91CFE81-D518-49D0-99A2-71972FD52193}" destId="{3F12C40F-BA63-4119-9F87-C43D1C2E5157}" srcOrd="0" destOrd="0" presId="urn:microsoft.com/office/officeart/2011/layout/RadialPictureList"/>
    <dgm:cxn modelId="{16F3A945-C146-4CB0-A11F-A5D240B71A8E}" type="presParOf" srcId="{C38B0215-EB84-4085-ABFE-A8683573FD46}" destId="{00E09F97-104A-4CFE-B440-E2DA3412CD54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EF0F0-0F16-4658-8339-8E00CEDD1D86}">
      <dsp:nvSpPr>
        <dsp:cNvPr id="0" name=""/>
        <dsp:cNvSpPr/>
      </dsp:nvSpPr>
      <dsp:spPr>
        <a:xfrm>
          <a:off x="1030315" y="1774638"/>
          <a:ext cx="1998436" cy="1998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  <a:sp3d extrusionH="28000" prstMaterial="matte"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/>
        </a:p>
      </dsp:txBody>
      <dsp:txXfrm>
        <a:off x="1322979" y="2067276"/>
        <a:ext cx="1413108" cy="1412981"/>
      </dsp:txXfrm>
    </dsp:sp>
    <dsp:sp modelId="{3BDFC4C3-E955-49A8-A1A7-A84E624D2187}">
      <dsp:nvSpPr>
        <dsp:cNvPr id="0" name=""/>
        <dsp:cNvSpPr/>
      </dsp:nvSpPr>
      <dsp:spPr>
        <a:xfrm>
          <a:off x="0" y="663429"/>
          <a:ext cx="4027970" cy="4198761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232932-1250-4672-84A2-11FEBBFF0AAD}">
      <dsp:nvSpPr>
        <dsp:cNvPr id="0" name=""/>
        <dsp:cNvSpPr/>
      </dsp:nvSpPr>
      <dsp:spPr>
        <a:xfrm>
          <a:off x="2493644" y="498620"/>
          <a:ext cx="1070800" cy="10705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72735-930B-46E4-B522-81A8649B8B5C}">
      <dsp:nvSpPr>
        <dsp:cNvPr id="0" name=""/>
        <dsp:cNvSpPr/>
      </dsp:nvSpPr>
      <dsp:spPr>
        <a:xfrm>
          <a:off x="3646002" y="512316"/>
          <a:ext cx="1433405" cy="1036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800" kern="1200" dirty="0" smtClean="0"/>
            <a:t>Organize</a:t>
          </a:r>
          <a:endParaRPr lang="en-US" sz="2800" kern="1200" dirty="0"/>
        </a:p>
      </dsp:txBody>
      <dsp:txXfrm>
        <a:off x="3646002" y="512316"/>
        <a:ext cx="1433405" cy="1036336"/>
      </dsp:txXfrm>
    </dsp:sp>
    <dsp:sp modelId="{BB344CFD-E195-438A-875A-088FB3790FBD}">
      <dsp:nvSpPr>
        <dsp:cNvPr id="0" name=""/>
        <dsp:cNvSpPr/>
      </dsp:nvSpPr>
      <dsp:spPr>
        <a:xfrm>
          <a:off x="3284570" y="1495694"/>
          <a:ext cx="1070800" cy="10705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B550B-72ED-4139-AD30-BA89272CD1FA}">
      <dsp:nvSpPr>
        <dsp:cNvPr id="0" name=""/>
        <dsp:cNvSpPr/>
      </dsp:nvSpPr>
      <dsp:spPr>
        <a:xfrm>
          <a:off x="4433994" y="1514412"/>
          <a:ext cx="1433405" cy="1036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  <a:sp3d extrusionH="28000" prstMaterial="matte"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700" kern="1200" dirty="0" smtClean="0"/>
            <a:t>CoCoCola</a:t>
          </a:r>
        </a:p>
      </dsp:txBody>
      <dsp:txXfrm>
        <a:off x="4433994" y="1514412"/>
        <a:ext cx="1433405" cy="1036336"/>
      </dsp:txXfrm>
    </dsp:sp>
    <dsp:sp modelId="{97C31D89-0D56-4673-89DF-EEDEA342BCAA}">
      <dsp:nvSpPr>
        <dsp:cNvPr id="0" name=""/>
        <dsp:cNvSpPr/>
      </dsp:nvSpPr>
      <dsp:spPr>
        <a:xfrm>
          <a:off x="3280463" y="2961631"/>
          <a:ext cx="1070800" cy="10705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D6C88-C34B-4027-8D56-ADEE9BC549B0}">
      <dsp:nvSpPr>
        <dsp:cNvPr id="0" name=""/>
        <dsp:cNvSpPr/>
      </dsp:nvSpPr>
      <dsp:spPr>
        <a:xfrm>
          <a:off x="4433994" y="2978980"/>
          <a:ext cx="1433405" cy="1036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800" kern="1200" dirty="0" smtClean="0"/>
            <a:t>BSG</a:t>
          </a:r>
          <a:endParaRPr lang="en-US" sz="1800" kern="1200" dirty="0"/>
        </a:p>
      </dsp:txBody>
      <dsp:txXfrm>
        <a:off x="4433994" y="2978980"/>
        <a:ext cx="1433405" cy="1036336"/>
      </dsp:txXfrm>
    </dsp:sp>
    <dsp:sp modelId="{3F12C40F-BA63-4119-9F87-C43D1C2E5157}">
      <dsp:nvSpPr>
        <dsp:cNvPr id="0" name=""/>
        <dsp:cNvSpPr/>
      </dsp:nvSpPr>
      <dsp:spPr>
        <a:xfrm>
          <a:off x="2493644" y="3993402"/>
          <a:ext cx="1070800" cy="10705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E09F97-104A-4CFE-B440-E2DA3412CD54}">
      <dsp:nvSpPr>
        <dsp:cNvPr id="0" name=""/>
        <dsp:cNvSpPr/>
      </dsp:nvSpPr>
      <dsp:spPr>
        <a:xfrm>
          <a:off x="3646002" y="4015316"/>
          <a:ext cx="1433405" cy="1036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800" kern="1200" dirty="0" smtClean="0"/>
            <a:t>Human</a:t>
          </a:r>
          <a:endParaRPr lang="en-US" sz="1700" kern="1200" dirty="0"/>
        </a:p>
      </dsp:txBody>
      <dsp:txXfrm>
        <a:off x="3646002" y="4015316"/>
        <a:ext cx="1433405" cy="1036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EF0F0-0F16-4658-8339-8E00CEDD1D86}">
      <dsp:nvSpPr>
        <dsp:cNvPr id="0" name=""/>
        <dsp:cNvSpPr/>
      </dsp:nvSpPr>
      <dsp:spPr>
        <a:xfrm>
          <a:off x="2889557" y="1850927"/>
          <a:ext cx="2034277" cy="2034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  <a:sp3d extrusionH="28000" prstMaterial="matte"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>
              <a:hlinkClick xmlns:r="http://schemas.openxmlformats.org/officeDocument/2006/relationships" r:id="rId1" action="ppaction://hlinkfile"/>
            </a:rPr>
            <a:t>WTSA</a:t>
          </a:r>
          <a:endParaRPr lang="en-US" sz="4300" kern="1200" dirty="0"/>
        </a:p>
      </dsp:txBody>
      <dsp:txXfrm>
        <a:off x="3187470" y="2148813"/>
        <a:ext cx="1438451" cy="1438323"/>
      </dsp:txXfrm>
    </dsp:sp>
    <dsp:sp modelId="{3BDFC4C3-E955-49A8-A1A7-A84E624D2187}">
      <dsp:nvSpPr>
        <dsp:cNvPr id="0" name=""/>
        <dsp:cNvSpPr/>
      </dsp:nvSpPr>
      <dsp:spPr>
        <a:xfrm rot="10800000">
          <a:off x="1872418" y="719790"/>
          <a:ext cx="4100209" cy="4274063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232932-1250-4672-84A2-11FEBBFF0AAD}">
      <dsp:nvSpPr>
        <dsp:cNvPr id="0" name=""/>
        <dsp:cNvSpPr/>
      </dsp:nvSpPr>
      <dsp:spPr>
        <a:xfrm>
          <a:off x="2344256" y="552024"/>
          <a:ext cx="1090004" cy="10897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72735-930B-46E4-B522-81A8649B8B5C}">
      <dsp:nvSpPr>
        <dsp:cNvPr id="0" name=""/>
        <dsp:cNvSpPr/>
      </dsp:nvSpPr>
      <dsp:spPr>
        <a:xfrm>
          <a:off x="802123" y="565966"/>
          <a:ext cx="1459113" cy="1054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  <a:sp3d extrusionH="28000" prstMaterial="matte"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900" kern="1200" dirty="0" smtClean="0"/>
            <a:t>NNAI</a:t>
          </a:r>
          <a:endParaRPr lang="en-US" sz="2900" kern="1200" dirty="0"/>
        </a:p>
      </dsp:txBody>
      <dsp:txXfrm>
        <a:off x="802123" y="565966"/>
        <a:ext cx="1459113" cy="1054922"/>
      </dsp:txXfrm>
    </dsp:sp>
    <dsp:sp modelId="{BB344CFD-E195-438A-875A-088FB3790FBD}">
      <dsp:nvSpPr>
        <dsp:cNvPr id="0" name=""/>
        <dsp:cNvSpPr/>
      </dsp:nvSpPr>
      <dsp:spPr>
        <a:xfrm>
          <a:off x="1539146" y="1566981"/>
          <a:ext cx="1090004" cy="10897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B550B-72ED-4139-AD30-BA89272CD1FA}">
      <dsp:nvSpPr>
        <dsp:cNvPr id="0" name=""/>
        <dsp:cNvSpPr/>
      </dsp:nvSpPr>
      <dsp:spPr>
        <a:xfrm>
          <a:off x="64886" y="1600202"/>
          <a:ext cx="1459113" cy="1054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  <a:sp3d extrusionH="28000" prstMaterial="matte"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900" kern="1200" dirty="0" smtClean="0"/>
            <a:t>Technical</a:t>
          </a:r>
          <a:endParaRPr lang="en-US" sz="2900" kern="1200" dirty="0"/>
        </a:p>
      </dsp:txBody>
      <dsp:txXfrm>
        <a:off x="64886" y="1600202"/>
        <a:ext cx="1459113" cy="1054922"/>
      </dsp:txXfrm>
    </dsp:sp>
    <dsp:sp modelId="{97C31D89-0D56-4673-89DF-EEDEA342BCAA}">
      <dsp:nvSpPr>
        <dsp:cNvPr id="0" name=""/>
        <dsp:cNvSpPr/>
      </dsp:nvSpPr>
      <dsp:spPr>
        <a:xfrm>
          <a:off x="1543327" y="3059208"/>
          <a:ext cx="1090004" cy="10897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D6C88-C34B-4027-8D56-ADEE9BC549B0}">
      <dsp:nvSpPr>
        <dsp:cNvPr id="0" name=""/>
        <dsp:cNvSpPr/>
      </dsp:nvSpPr>
      <dsp:spPr>
        <a:xfrm>
          <a:off x="0" y="3124202"/>
          <a:ext cx="1459113" cy="1054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  <a:sp3d extrusionH="28000" prstMaterial="matte"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900" kern="1200" dirty="0" smtClean="0"/>
            <a:t>Internet</a:t>
          </a:r>
          <a:endParaRPr lang="en-US" sz="2900" kern="1200" dirty="0"/>
        </a:p>
      </dsp:txBody>
      <dsp:txXfrm>
        <a:off x="0" y="3124202"/>
        <a:ext cx="1459113" cy="1054922"/>
      </dsp:txXfrm>
    </dsp:sp>
    <dsp:sp modelId="{3F12C40F-BA63-4119-9F87-C43D1C2E5157}">
      <dsp:nvSpPr>
        <dsp:cNvPr id="0" name=""/>
        <dsp:cNvSpPr/>
      </dsp:nvSpPr>
      <dsp:spPr>
        <a:xfrm>
          <a:off x="2344256" y="4109484"/>
          <a:ext cx="1090004" cy="10897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E09F97-104A-4CFE-B440-E2DA3412CD54}">
      <dsp:nvSpPr>
        <dsp:cNvPr id="0" name=""/>
        <dsp:cNvSpPr/>
      </dsp:nvSpPr>
      <dsp:spPr>
        <a:xfrm>
          <a:off x="802123" y="4131790"/>
          <a:ext cx="1459113" cy="1054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  <a:sp3d extrusionH="28000" prstMaterial="matte"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900" kern="1200" smtClean="0"/>
            <a:t>Security</a:t>
          </a:r>
          <a:endParaRPr lang="en-US" sz="2900" kern="1200" dirty="0"/>
        </a:p>
      </dsp:txBody>
      <dsp:txXfrm>
        <a:off x="802123" y="4131790"/>
        <a:ext cx="1459113" cy="1054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9C2BEF9-20EF-2F43-8A83-B7191E26B15D}" type="datetimeFigureOut">
              <a:rPr lang="en-US">
                <a:solidFill>
                  <a:prstClr val="black"/>
                </a:solidFill>
              </a:rPr>
              <a:pPr defTabSz="457200"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31DFE8A-18EC-3546-9761-261BA90C26D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77" descr="atu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77097"/>
            <a:ext cx="809088" cy="77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974580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9C2BEF9-20EF-2F43-8A83-B7191E26B15D}" type="datetimeFigureOut">
              <a:rPr lang="en-US">
                <a:solidFill>
                  <a:prstClr val="black"/>
                </a:solidFill>
              </a:rPr>
              <a:pPr defTabSz="457200"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31DFE8A-18EC-3546-9761-261BA90C26D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0197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9C2BEF9-20EF-2F43-8A83-B7191E26B15D}" type="datetimeFigureOut">
              <a:rPr lang="en-US">
                <a:solidFill>
                  <a:prstClr val="black"/>
                </a:solidFill>
              </a:rPr>
              <a:pPr defTabSz="457200"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31DFE8A-18EC-3546-9761-261BA90C26D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2670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592" y="904162"/>
            <a:ext cx="6024348" cy="63803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8" y="1787858"/>
            <a:ext cx="8182302" cy="413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9C2BEF9-20EF-2F43-8A83-B7191E26B15D}" type="datetimeFigureOut">
              <a:rPr lang="en-US">
                <a:solidFill>
                  <a:prstClr val="black"/>
                </a:solidFill>
              </a:rPr>
              <a:pPr defTabSz="457200"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31DFE8A-18EC-3546-9761-261BA90C26D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77" descr="atu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77097"/>
            <a:ext cx="809088" cy="77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381000" y="6248400"/>
            <a:ext cx="6096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World Telecommunication Standardization Assembly WTSA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007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9C2BEF9-20EF-2F43-8A83-B7191E26B15D}" type="datetimeFigureOut">
              <a:rPr lang="en-US">
                <a:solidFill>
                  <a:prstClr val="black"/>
                </a:solidFill>
              </a:rPr>
              <a:pPr defTabSz="457200"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31DFE8A-18EC-3546-9761-261BA90C26D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3052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9C2BEF9-20EF-2F43-8A83-B7191E26B15D}" type="datetimeFigureOut">
              <a:rPr lang="en-US">
                <a:solidFill>
                  <a:prstClr val="black"/>
                </a:solidFill>
              </a:rPr>
              <a:pPr defTabSz="457200"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31DFE8A-18EC-3546-9761-261BA90C26D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098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9C2BEF9-20EF-2F43-8A83-B7191E26B15D}" type="datetimeFigureOut">
              <a:rPr lang="en-US">
                <a:solidFill>
                  <a:prstClr val="black"/>
                </a:solidFill>
              </a:rPr>
              <a:pPr defTabSz="457200"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31DFE8A-18EC-3546-9761-261BA90C26D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78145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9C2BEF9-20EF-2F43-8A83-B7191E26B15D}" type="datetimeFigureOut">
              <a:rPr lang="en-US">
                <a:solidFill>
                  <a:prstClr val="black"/>
                </a:solidFill>
              </a:rPr>
              <a:pPr defTabSz="457200"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31DFE8A-18EC-3546-9761-261BA90C26D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183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9C2BEF9-20EF-2F43-8A83-B7191E26B15D}" type="datetimeFigureOut">
              <a:rPr lang="en-US">
                <a:solidFill>
                  <a:prstClr val="black"/>
                </a:solidFill>
              </a:rPr>
              <a:pPr defTabSz="457200"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31DFE8A-18EC-3546-9761-261BA90C26D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5711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9C2BEF9-20EF-2F43-8A83-B7191E26B15D}" type="datetimeFigureOut">
              <a:rPr lang="en-US">
                <a:solidFill>
                  <a:prstClr val="black"/>
                </a:solidFill>
              </a:rPr>
              <a:pPr defTabSz="457200"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31DFE8A-18EC-3546-9761-261BA90C26D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1661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9C2BEF9-20EF-2F43-8A83-B7191E26B15D}" type="datetimeFigureOut">
              <a:rPr lang="en-US">
                <a:solidFill>
                  <a:prstClr val="black"/>
                </a:solidFill>
              </a:rPr>
              <a:pPr defTabSz="457200"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31DFE8A-18EC-3546-9761-261BA90C26D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396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 NTRA ###.png"/>
          <p:cNvPicPr>
            <a:picLocks noChangeAspect="1"/>
          </p:cNvPicPr>
          <p:nvPr/>
        </p:nvPicPr>
        <p:blipFill>
          <a:blip r:embed="rId14" cstate="print"/>
          <a:srcRect l="5001" t="6317" r="10001" b="18950"/>
          <a:stretch>
            <a:fillRect/>
          </a:stretch>
        </p:blipFill>
        <p:spPr>
          <a:xfrm>
            <a:off x="7390856" y="54592"/>
            <a:ext cx="1250657" cy="87053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24463"/>
            <a:ext cx="114617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43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u.int/md/T13-SG03-130527-TD-PLEN-0048/en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fritso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Oval 535"/>
          <p:cNvSpPr/>
          <p:nvPr/>
        </p:nvSpPr>
        <p:spPr>
          <a:xfrm>
            <a:off x="4450922" y="4070763"/>
            <a:ext cx="202042" cy="134530"/>
          </a:xfrm>
          <a:prstGeom prst="ellipse">
            <a:avLst/>
          </a:prstGeom>
          <a:gradFill rotWithShape="0">
            <a:gsLst>
              <a:gs pos="0">
                <a:srgbClr val="DDDDDD"/>
              </a:gs>
              <a:gs pos="100000">
                <a:srgbClr val="A7A7A7"/>
              </a:gs>
            </a:gsLst>
            <a:lin ang="5400000" scaled="1"/>
          </a:gradFill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250362" y="1838456"/>
            <a:ext cx="7162800" cy="3673695"/>
            <a:chOff x="512" y="814"/>
            <a:chExt cx="4952" cy="2485"/>
          </a:xfrm>
        </p:grpSpPr>
        <p:sp>
          <p:nvSpPr>
            <p:cNvPr id="3" name="Freeform 14"/>
            <p:cNvSpPr>
              <a:spLocks noChangeAspect="1"/>
            </p:cNvSpPr>
            <p:nvPr/>
          </p:nvSpPr>
          <p:spPr bwMode="auto">
            <a:xfrm>
              <a:off x="3794" y="1982"/>
              <a:ext cx="402" cy="382"/>
            </a:xfrm>
            <a:custGeom>
              <a:avLst/>
              <a:gdLst>
                <a:gd name="T0" fmla="*/ 49 w 741"/>
                <a:gd name="T1" fmla="*/ 24 h 737"/>
                <a:gd name="T2" fmla="*/ 55 w 741"/>
                <a:gd name="T3" fmla="*/ 28 h 737"/>
                <a:gd name="T4" fmla="*/ 71 w 741"/>
                <a:gd name="T5" fmla="*/ 33 h 737"/>
                <a:gd name="T6" fmla="*/ 81 w 741"/>
                <a:gd name="T7" fmla="*/ 31 h 737"/>
                <a:gd name="T8" fmla="*/ 85 w 741"/>
                <a:gd name="T9" fmla="*/ 29 h 737"/>
                <a:gd name="T10" fmla="*/ 98 w 741"/>
                <a:gd name="T11" fmla="*/ 32 h 737"/>
                <a:gd name="T12" fmla="*/ 113 w 741"/>
                <a:gd name="T13" fmla="*/ 22 h 737"/>
                <a:gd name="T14" fmla="*/ 118 w 741"/>
                <a:gd name="T15" fmla="*/ 27 h 737"/>
                <a:gd name="T16" fmla="*/ 106 w 741"/>
                <a:gd name="T17" fmla="*/ 42 h 737"/>
                <a:gd name="T18" fmla="*/ 102 w 741"/>
                <a:gd name="T19" fmla="*/ 45 h 737"/>
                <a:gd name="T20" fmla="*/ 99 w 741"/>
                <a:gd name="T21" fmla="*/ 48 h 737"/>
                <a:gd name="T22" fmla="*/ 95 w 741"/>
                <a:gd name="T23" fmla="*/ 41 h 737"/>
                <a:gd name="T24" fmla="*/ 96 w 741"/>
                <a:gd name="T25" fmla="*/ 36 h 737"/>
                <a:gd name="T26" fmla="*/ 84 w 741"/>
                <a:gd name="T27" fmla="*/ 34 h 737"/>
                <a:gd name="T28" fmla="*/ 84 w 741"/>
                <a:gd name="T29" fmla="*/ 37 h 737"/>
                <a:gd name="T30" fmla="*/ 81 w 741"/>
                <a:gd name="T31" fmla="*/ 40 h 737"/>
                <a:gd name="T32" fmla="*/ 85 w 741"/>
                <a:gd name="T33" fmla="*/ 47 h 737"/>
                <a:gd name="T34" fmla="*/ 76 w 741"/>
                <a:gd name="T35" fmla="*/ 55 h 737"/>
                <a:gd name="T36" fmla="*/ 74 w 741"/>
                <a:gd name="T37" fmla="*/ 60 h 737"/>
                <a:gd name="T38" fmla="*/ 67 w 741"/>
                <a:gd name="T39" fmla="*/ 64 h 737"/>
                <a:gd name="T40" fmla="*/ 61 w 741"/>
                <a:gd name="T41" fmla="*/ 68 h 737"/>
                <a:gd name="T42" fmla="*/ 55 w 741"/>
                <a:gd name="T43" fmla="*/ 73 h 737"/>
                <a:gd name="T44" fmla="*/ 49 w 741"/>
                <a:gd name="T45" fmla="*/ 77 h 737"/>
                <a:gd name="T46" fmla="*/ 49 w 741"/>
                <a:gd name="T47" fmla="*/ 87 h 737"/>
                <a:gd name="T48" fmla="*/ 47 w 741"/>
                <a:gd name="T49" fmla="*/ 94 h 737"/>
                <a:gd name="T50" fmla="*/ 43 w 741"/>
                <a:gd name="T51" fmla="*/ 98 h 737"/>
                <a:gd name="T52" fmla="*/ 39 w 741"/>
                <a:gd name="T53" fmla="*/ 103 h 737"/>
                <a:gd name="T54" fmla="*/ 33 w 741"/>
                <a:gd name="T55" fmla="*/ 95 h 737"/>
                <a:gd name="T56" fmla="*/ 28 w 741"/>
                <a:gd name="T57" fmla="*/ 87 h 737"/>
                <a:gd name="T58" fmla="*/ 26 w 741"/>
                <a:gd name="T59" fmla="*/ 81 h 737"/>
                <a:gd name="T60" fmla="*/ 20 w 741"/>
                <a:gd name="T61" fmla="*/ 67 h 737"/>
                <a:gd name="T62" fmla="*/ 18 w 741"/>
                <a:gd name="T63" fmla="*/ 55 h 737"/>
                <a:gd name="T64" fmla="*/ 16 w 741"/>
                <a:gd name="T65" fmla="*/ 54 h 737"/>
                <a:gd name="T66" fmla="*/ 11 w 741"/>
                <a:gd name="T67" fmla="*/ 56 h 737"/>
                <a:gd name="T68" fmla="*/ 4 w 741"/>
                <a:gd name="T69" fmla="*/ 50 h 737"/>
                <a:gd name="T70" fmla="*/ 9 w 741"/>
                <a:gd name="T71" fmla="*/ 48 h 737"/>
                <a:gd name="T72" fmla="*/ 2 w 741"/>
                <a:gd name="T73" fmla="*/ 48 h 737"/>
                <a:gd name="T74" fmla="*/ 0 w 741"/>
                <a:gd name="T75" fmla="*/ 46 h 737"/>
                <a:gd name="T76" fmla="*/ 11 w 741"/>
                <a:gd name="T77" fmla="*/ 43 h 737"/>
                <a:gd name="T78" fmla="*/ 9 w 741"/>
                <a:gd name="T79" fmla="*/ 28 h 737"/>
                <a:gd name="T80" fmla="*/ 22 w 741"/>
                <a:gd name="T81" fmla="*/ 23 h 737"/>
                <a:gd name="T82" fmla="*/ 26 w 741"/>
                <a:gd name="T83" fmla="*/ 14 h 737"/>
                <a:gd name="T84" fmla="*/ 27 w 741"/>
                <a:gd name="T85" fmla="*/ 8 h 737"/>
                <a:gd name="T86" fmla="*/ 28 w 741"/>
                <a:gd name="T87" fmla="*/ 0 h 737"/>
                <a:gd name="T88" fmla="*/ 39 w 741"/>
                <a:gd name="T89" fmla="*/ 1 h 737"/>
                <a:gd name="T90" fmla="*/ 42 w 741"/>
                <a:gd name="T91" fmla="*/ 5 h 737"/>
                <a:gd name="T92" fmla="*/ 43 w 741"/>
                <a:gd name="T93" fmla="*/ 9 h 737"/>
                <a:gd name="T94" fmla="*/ 43 w 741"/>
                <a:gd name="T95" fmla="*/ 11 h 737"/>
                <a:gd name="T96" fmla="*/ 48 w 741"/>
                <a:gd name="T97" fmla="*/ 16 h 7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1"/>
                <a:gd name="T148" fmla="*/ 0 h 737"/>
                <a:gd name="T149" fmla="*/ 741 w 741"/>
                <a:gd name="T150" fmla="*/ 737 h 7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1" h="737">
                  <a:moveTo>
                    <a:pt x="322" y="133"/>
                  </a:moveTo>
                  <a:lnTo>
                    <a:pt x="315" y="152"/>
                  </a:lnTo>
                  <a:lnTo>
                    <a:pt x="308" y="169"/>
                  </a:lnTo>
                  <a:lnTo>
                    <a:pt x="314" y="188"/>
                  </a:lnTo>
                  <a:lnTo>
                    <a:pt x="331" y="195"/>
                  </a:lnTo>
                  <a:lnTo>
                    <a:pt x="343" y="202"/>
                  </a:lnTo>
                  <a:lnTo>
                    <a:pt x="388" y="212"/>
                  </a:lnTo>
                  <a:lnTo>
                    <a:pt x="414" y="214"/>
                  </a:lnTo>
                  <a:lnTo>
                    <a:pt x="444" y="237"/>
                  </a:lnTo>
                  <a:lnTo>
                    <a:pt x="473" y="247"/>
                  </a:lnTo>
                  <a:lnTo>
                    <a:pt x="502" y="242"/>
                  </a:lnTo>
                  <a:lnTo>
                    <a:pt x="510" y="223"/>
                  </a:lnTo>
                  <a:lnTo>
                    <a:pt x="505" y="202"/>
                  </a:lnTo>
                  <a:lnTo>
                    <a:pt x="518" y="199"/>
                  </a:lnTo>
                  <a:lnTo>
                    <a:pt x="534" y="206"/>
                  </a:lnTo>
                  <a:lnTo>
                    <a:pt x="538" y="220"/>
                  </a:lnTo>
                  <a:lnTo>
                    <a:pt x="549" y="235"/>
                  </a:lnTo>
                  <a:lnTo>
                    <a:pt x="612" y="230"/>
                  </a:lnTo>
                  <a:lnTo>
                    <a:pt x="613" y="204"/>
                  </a:lnTo>
                  <a:lnTo>
                    <a:pt x="654" y="174"/>
                  </a:lnTo>
                  <a:lnTo>
                    <a:pt x="712" y="156"/>
                  </a:lnTo>
                  <a:lnTo>
                    <a:pt x="723" y="165"/>
                  </a:lnTo>
                  <a:lnTo>
                    <a:pt x="721" y="174"/>
                  </a:lnTo>
                  <a:lnTo>
                    <a:pt x="741" y="192"/>
                  </a:lnTo>
                  <a:lnTo>
                    <a:pt x="729" y="209"/>
                  </a:lnTo>
                  <a:lnTo>
                    <a:pt x="694" y="224"/>
                  </a:lnTo>
                  <a:lnTo>
                    <a:pt x="668" y="302"/>
                  </a:lnTo>
                  <a:lnTo>
                    <a:pt x="654" y="304"/>
                  </a:lnTo>
                  <a:lnTo>
                    <a:pt x="651" y="319"/>
                  </a:lnTo>
                  <a:lnTo>
                    <a:pt x="640" y="321"/>
                  </a:lnTo>
                  <a:lnTo>
                    <a:pt x="645" y="355"/>
                  </a:lnTo>
                  <a:lnTo>
                    <a:pt x="627" y="364"/>
                  </a:lnTo>
                  <a:lnTo>
                    <a:pt x="622" y="346"/>
                  </a:lnTo>
                  <a:lnTo>
                    <a:pt x="616" y="321"/>
                  </a:lnTo>
                  <a:lnTo>
                    <a:pt x="598" y="316"/>
                  </a:lnTo>
                  <a:lnTo>
                    <a:pt x="593" y="297"/>
                  </a:lnTo>
                  <a:lnTo>
                    <a:pt x="610" y="283"/>
                  </a:lnTo>
                  <a:lnTo>
                    <a:pt x="611" y="272"/>
                  </a:lnTo>
                  <a:lnTo>
                    <a:pt x="602" y="259"/>
                  </a:lnTo>
                  <a:lnTo>
                    <a:pt x="558" y="262"/>
                  </a:lnTo>
                  <a:lnTo>
                    <a:pt x="543" y="245"/>
                  </a:lnTo>
                  <a:lnTo>
                    <a:pt x="522" y="244"/>
                  </a:lnTo>
                  <a:lnTo>
                    <a:pt x="512" y="254"/>
                  </a:lnTo>
                  <a:lnTo>
                    <a:pt x="521" y="256"/>
                  </a:lnTo>
                  <a:lnTo>
                    <a:pt x="528" y="266"/>
                  </a:lnTo>
                  <a:lnTo>
                    <a:pt x="531" y="278"/>
                  </a:lnTo>
                  <a:lnTo>
                    <a:pt x="512" y="278"/>
                  </a:lnTo>
                  <a:lnTo>
                    <a:pt x="510" y="286"/>
                  </a:lnTo>
                  <a:lnTo>
                    <a:pt x="522" y="299"/>
                  </a:lnTo>
                  <a:lnTo>
                    <a:pt x="524" y="322"/>
                  </a:lnTo>
                  <a:lnTo>
                    <a:pt x="530" y="334"/>
                  </a:lnTo>
                  <a:lnTo>
                    <a:pt x="530" y="370"/>
                  </a:lnTo>
                  <a:lnTo>
                    <a:pt x="488" y="383"/>
                  </a:lnTo>
                  <a:lnTo>
                    <a:pt x="478" y="396"/>
                  </a:lnTo>
                  <a:lnTo>
                    <a:pt x="483" y="407"/>
                  </a:lnTo>
                  <a:lnTo>
                    <a:pt x="478" y="418"/>
                  </a:lnTo>
                  <a:lnTo>
                    <a:pt x="460" y="426"/>
                  </a:lnTo>
                  <a:lnTo>
                    <a:pt x="440" y="434"/>
                  </a:lnTo>
                  <a:lnTo>
                    <a:pt x="424" y="448"/>
                  </a:lnTo>
                  <a:lnTo>
                    <a:pt x="420" y="461"/>
                  </a:lnTo>
                  <a:lnTo>
                    <a:pt x="405" y="470"/>
                  </a:lnTo>
                  <a:lnTo>
                    <a:pt x="399" y="477"/>
                  </a:lnTo>
                  <a:lnTo>
                    <a:pt x="383" y="486"/>
                  </a:lnTo>
                  <a:lnTo>
                    <a:pt x="364" y="507"/>
                  </a:lnTo>
                  <a:lnTo>
                    <a:pt x="355" y="525"/>
                  </a:lnTo>
                  <a:lnTo>
                    <a:pt x="343" y="525"/>
                  </a:lnTo>
                  <a:lnTo>
                    <a:pt x="327" y="539"/>
                  </a:lnTo>
                  <a:lnTo>
                    <a:pt x="315" y="540"/>
                  </a:lnTo>
                  <a:lnTo>
                    <a:pt x="308" y="550"/>
                  </a:lnTo>
                  <a:lnTo>
                    <a:pt x="309" y="576"/>
                  </a:lnTo>
                  <a:lnTo>
                    <a:pt x="310" y="588"/>
                  </a:lnTo>
                  <a:lnTo>
                    <a:pt x="308" y="623"/>
                  </a:lnTo>
                  <a:lnTo>
                    <a:pt x="299" y="640"/>
                  </a:lnTo>
                  <a:lnTo>
                    <a:pt x="302" y="675"/>
                  </a:lnTo>
                  <a:lnTo>
                    <a:pt x="293" y="676"/>
                  </a:lnTo>
                  <a:lnTo>
                    <a:pt x="285" y="685"/>
                  </a:lnTo>
                  <a:lnTo>
                    <a:pt x="284" y="697"/>
                  </a:lnTo>
                  <a:lnTo>
                    <a:pt x="271" y="707"/>
                  </a:lnTo>
                  <a:lnTo>
                    <a:pt x="263" y="715"/>
                  </a:lnTo>
                  <a:lnTo>
                    <a:pt x="259" y="722"/>
                  </a:lnTo>
                  <a:lnTo>
                    <a:pt x="244" y="737"/>
                  </a:lnTo>
                  <a:lnTo>
                    <a:pt x="227" y="730"/>
                  </a:lnTo>
                  <a:lnTo>
                    <a:pt x="217" y="716"/>
                  </a:lnTo>
                  <a:lnTo>
                    <a:pt x="208" y="685"/>
                  </a:lnTo>
                  <a:lnTo>
                    <a:pt x="199" y="663"/>
                  </a:lnTo>
                  <a:lnTo>
                    <a:pt x="189" y="641"/>
                  </a:lnTo>
                  <a:lnTo>
                    <a:pt x="175" y="621"/>
                  </a:lnTo>
                  <a:lnTo>
                    <a:pt x="172" y="609"/>
                  </a:lnTo>
                  <a:lnTo>
                    <a:pt x="167" y="594"/>
                  </a:lnTo>
                  <a:lnTo>
                    <a:pt x="164" y="580"/>
                  </a:lnTo>
                  <a:lnTo>
                    <a:pt x="147" y="539"/>
                  </a:lnTo>
                  <a:lnTo>
                    <a:pt x="137" y="525"/>
                  </a:lnTo>
                  <a:lnTo>
                    <a:pt x="124" y="480"/>
                  </a:lnTo>
                  <a:lnTo>
                    <a:pt x="118" y="442"/>
                  </a:lnTo>
                  <a:lnTo>
                    <a:pt x="117" y="401"/>
                  </a:lnTo>
                  <a:lnTo>
                    <a:pt x="113" y="395"/>
                  </a:lnTo>
                  <a:lnTo>
                    <a:pt x="115" y="372"/>
                  </a:lnTo>
                  <a:lnTo>
                    <a:pt x="105" y="363"/>
                  </a:lnTo>
                  <a:lnTo>
                    <a:pt x="100" y="386"/>
                  </a:lnTo>
                  <a:lnTo>
                    <a:pt x="100" y="393"/>
                  </a:lnTo>
                  <a:lnTo>
                    <a:pt x="93" y="404"/>
                  </a:lnTo>
                  <a:lnTo>
                    <a:pt x="67" y="407"/>
                  </a:lnTo>
                  <a:lnTo>
                    <a:pt x="50" y="398"/>
                  </a:lnTo>
                  <a:lnTo>
                    <a:pt x="25" y="372"/>
                  </a:lnTo>
                  <a:lnTo>
                    <a:pt x="24" y="359"/>
                  </a:lnTo>
                  <a:lnTo>
                    <a:pt x="34" y="362"/>
                  </a:lnTo>
                  <a:lnTo>
                    <a:pt x="46" y="359"/>
                  </a:lnTo>
                  <a:lnTo>
                    <a:pt x="56" y="347"/>
                  </a:lnTo>
                  <a:lnTo>
                    <a:pt x="38" y="352"/>
                  </a:lnTo>
                  <a:lnTo>
                    <a:pt x="20" y="352"/>
                  </a:lnTo>
                  <a:lnTo>
                    <a:pt x="13" y="345"/>
                  </a:lnTo>
                  <a:lnTo>
                    <a:pt x="12" y="334"/>
                  </a:lnTo>
                  <a:lnTo>
                    <a:pt x="4" y="332"/>
                  </a:lnTo>
                  <a:lnTo>
                    <a:pt x="0" y="326"/>
                  </a:lnTo>
                  <a:lnTo>
                    <a:pt x="13" y="311"/>
                  </a:lnTo>
                  <a:lnTo>
                    <a:pt x="33" y="301"/>
                  </a:lnTo>
                  <a:lnTo>
                    <a:pt x="70" y="305"/>
                  </a:lnTo>
                  <a:lnTo>
                    <a:pt x="73" y="284"/>
                  </a:lnTo>
                  <a:lnTo>
                    <a:pt x="44" y="235"/>
                  </a:lnTo>
                  <a:lnTo>
                    <a:pt x="57" y="202"/>
                  </a:lnTo>
                  <a:lnTo>
                    <a:pt x="67" y="211"/>
                  </a:lnTo>
                  <a:lnTo>
                    <a:pt x="86" y="209"/>
                  </a:lnTo>
                  <a:lnTo>
                    <a:pt x="136" y="162"/>
                  </a:lnTo>
                  <a:lnTo>
                    <a:pt x="142" y="137"/>
                  </a:lnTo>
                  <a:lnTo>
                    <a:pt x="159" y="128"/>
                  </a:lnTo>
                  <a:lnTo>
                    <a:pt x="163" y="102"/>
                  </a:lnTo>
                  <a:lnTo>
                    <a:pt x="181" y="87"/>
                  </a:lnTo>
                  <a:lnTo>
                    <a:pt x="185" y="75"/>
                  </a:lnTo>
                  <a:lnTo>
                    <a:pt x="167" y="56"/>
                  </a:lnTo>
                  <a:lnTo>
                    <a:pt x="149" y="50"/>
                  </a:lnTo>
                  <a:lnTo>
                    <a:pt x="152" y="2"/>
                  </a:lnTo>
                  <a:lnTo>
                    <a:pt x="176" y="0"/>
                  </a:lnTo>
                  <a:lnTo>
                    <a:pt x="203" y="5"/>
                  </a:lnTo>
                  <a:lnTo>
                    <a:pt x="235" y="0"/>
                  </a:lnTo>
                  <a:lnTo>
                    <a:pt x="239" y="3"/>
                  </a:lnTo>
                  <a:lnTo>
                    <a:pt x="248" y="12"/>
                  </a:lnTo>
                  <a:lnTo>
                    <a:pt x="260" y="18"/>
                  </a:lnTo>
                  <a:lnTo>
                    <a:pt x="264" y="37"/>
                  </a:lnTo>
                  <a:lnTo>
                    <a:pt x="277" y="54"/>
                  </a:lnTo>
                  <a:lnTo>
                    <a:pt x="278" y="62"/>
                  </a:lnTo>
                  <a:lnTo>
                    <a:pt x="271" y="68"/>
                  </a:lnTo>
                  <a:lnTo>
                    <a:pt x="262" y="65"/>
                  </a:lnTo>
                  <a:lnTo>
                    <a:pt x="257" y="70"/>
                  </a:lnTo>
                  <a:lnTo>
                    <a:pt x="271" y="83"/>
                  </a:lnTo>
                  <a:lnTo>
                    <a:pt x="269" y="106"/>
                  </a:lnTo>
                  <a:lnTo>
                    <a:pt x="282" y="113"/>
                  </a:lnTo>
                  <a:lnTo>
                    <a:pt x="302" y="113"/>
                  </a:lnTo>
                  <a:lnTo>
                    <a:pt x="322" y="13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15"/>
            <p:cNvSpPr>
              <a:spLocks noChangeAspect="1"/>
            </p:cNvSpPr>
            <p:nvPr/>
          </p:nvSpPr>
          <p:spPr bwMode="auto">
            <a:xfrm>
              <a:off x="3090" y="2759"/>
              <a:ext cx="221" cy="193"/>
            </a:xfrm>
            <a:custGeom>
              <a:avLst/>
              <a:gdLst>
                <a:gd name="T0" fmla="*/ 0 w 407"/>
                <a:gd name="T1" fmla="*/ 25 h 375"/>
                <a:gd name="T2" fmla="*/ 1 w 407"/>
                <a:gd name="T3" fmla="*/ 28 h 375"/>
                <a:gd name="T4" fmla="*/ 3 w 407"/>
                <a:gd name="T5" fmla="*/ 31 h 375"/>
                <a:gd name="T6" fmla="*/ 7 w 407"/>
                <a:gd name="T7" fmla="*/ 36 h 375"/>
                <a:gd name="T8" fmla="*/ 8 w 407"/>
                <a:gd name="T9" fmla="*/ 40 h 375"/>
                <a:gd name="T10" fmla="*/ 8 w 407"/>
                <a:gd name="T11" fmla="*/ 43 h 375"/>
                <a:gd name="T12" fmla="*/ 7 w 407"/>
                <a:gd name="T13" fmla="*/ 44 h 375"/>
                <a:gd name="T14" fmla="*/ 8 w 407"/>
                <a:gd name="T15" fmla="*/ 46 h 375"/>
                <a:gd name="T16" fmla="*/ 14 w 407"/>
                <a:gd name="T17" fmla="*/ 51 h 375"/>
                <a:gd name="T18" fmla="*/ 16 w 407"/>
                <a:gd name="T19" fmla="*/ 50 h 375"/>
                <a:gd name="T20" fmla="*/ 19 w 407"/>
                <a:gd name="T21" fmla="*/ 49 h 375"/>
                <a:gd name="T22" fmla="*/ 23 w 407"/>
                <a:gd name="T23" fmla="*/ 48 h 375"/>
                <a:gd name="T24" fmla="*/ 28 w 407"/>
                <a:gd name="T25" fmla="*/ 48 h 375"/>
                <a:gd name="T26" fmla="*/ 35 w 407"/>
                <a:gd name="T27" fmla="*/ 48 h 375"/>
                <a:gd name="T28" fmla="*/ 37 w 407"/>
                <a:gd name="T29" fmla="*/ 47 h 375"/>
                <a:gd name="T30" fmla="*/ 40 w 407"/>
                <a:gd name="T31" fmla="*/ 47 h 375"/>
                <a:gd name="T32" fmla="*/ 44 w 407"/>
                <a:gd name="T33" fmla="*/ 44 h 375"/>
                <a:gd name="T34" fmla="*/ 50 w 407"/>
                <a:gd name="T35" fmla="*/ 41 h 375"/>
                <a:gd name="T36" fmla="*/ 52 w 407"/>
                <a:gd name="T37" fmla="*/ 39 h 375"/>
                <a:gd name="T38" fmla="*/ 56 w 407"/>
                <a:gd name="T39" fmla="*/ 34 h 375"/>
                <a:gd name="T40" fmla="*/ 56 w 407"/>
                <a:gd name="T41" fmla="*/ 31 h 375"/>
                <a:gd name="T42" fmla="*/ 61 w 407"/>
                <a:gd name="T43" fmla="*/ 27 h 375"/>
                <a:gd name="T44" fmla="*/ 64 w 407"/>
                <a:gd name="T45" fmla="*/ 24 h 375"/>
                <a:gd name="T46" fmla="*/ 64 w 407"/>
                <a:gd name="T47" fmla="*/ 22 h 375"/>
                <a:gd name="T48" fmla="*/ 65 w 407"/>
                <a:gd name="T49" fmla="*/ 20 h 375"/>
                <a:gd name="T50" fmla="*/ 65 w 407"/>
                <a:gd name="T51" fmla="*/ 19 h 375"/>
                <a:gd name="T52" fmla="*/ 62 w 407"/>
                <a:gd name="T53" fmla="*/ 19 h 375"/>
                <a:gd name="T54" fmla="*/ 61 w 407"/>
                <a:gd name="T55" fmla="*/ 13 h 375"/>
                <a:gd name="T56" fmla="*/ 61 w 407"/>
                <a:gd name="T57" fmla="*/ 10 h 375"/>
                <a:gd name="T58" fmla="*/ 60 w 407"/>
                <a:gd name="T59" fmla="*/ 2 h 375"/>
                <a:gd name="T60" fmla="*/ 54 w 407"/>
                <a:gd name="T61" fmla="*/ 0 h 375"/>
                <a:gd name="T62" fmla="*/ 52 w 407"/>
                <a:gd name="T63" fmla="*/ 1 h 375"/>
                <a:gd name="T64" fmla="*/ 49 w 407"/>
                <a:gd name="T65" fmla="*/ 1 h 375"/>
                <a:gd name="T66" fmla="*/ 44 w 407"/>
                <a:gd name="T67" fmla="*/ 5 h 375"/>
                <a:gd name="T68" fmla="*/ 43 w 407"/>
                <a:gd name="T69" fmla="*/ 6 h 375"/>
                <a:gd name="T70" fmla="*/ 39 w 407"/>
                <a:gd name="T71" fmla="*/ 7 h 375"/>
                <a:gd name="T72" fmla="*/ 39 w 407"/>
                <a:gd name="T73" fmla="*/ 11 h 375"/>
                <a:gd name="T74" fmla="*/ 35 w 407"/>
                <a:gd name="T75" fmla="*/ 14 h 375"/>
                <a:gd name="T76" fmla="*/ 32 w 407"/>
                <a:gd name="T77" fmla="*/ 14 h 375"/>
                <a:gd name="T78" fmla="*/ 30 w 407"/>
                <a:gd name="T79" fmla="*/ 13 h 375"/>
                <a:gd name="T80" fmla="*/ 28 w 407"/>
                <a:gd name="T81" fmla="*/ 13 h 375"/>
                <a:gd name="T82" fmla="*/ 23 w 407"/>
                <a:gd name="T83" fmla="*/ 18 h 375"/>
                <a:gd name="T84" fmla="*/ 19 w 407"/>
                <a:gd name="T85" fmla="*/ 18 h 375"/>
                <a:gd name="T86" fmla="*/ 18 w 407"/>
                <a:gd name="T87" fmla="*/ 12 h 375"/>
                <a:gd name="T88" fmla="*/ 15 w 407"/>
                <a:gd name="T89" fmla="*/ 10 h 375"/>
                <a:gd name="T90" fmla="*/ 15 w 407"/>
                <a:gd name="T91" fmla="*/ 25 h 375"/>
                <a:gd name="T92" fmla="*/ 10 w 407"/>
                <a:gd name="T93" fmla="*/ 26 h 375"/>
                <a:gd name="T94" fmla="*/ 7 w 407"/>
                <a:gd name="T95" fmla="*/ 26 h 375"/>
                <a:gd name="T96" fmla="*/ 5 w 407"/>
                <a:gd name="T97" fmla="*/ 25 h 375"/>
                <a:gd name="T98" fmla="*/ 4 w 407"/>
                <a:gd name="T99" fmla="*/ 24 h 375"/>
                <a:gd name="T100" fmla="*/ 2 w 407"/>
                <a:gd name="T101" fmla="*/ 24 h 375"/>
                <a:gd name="T102" fmla="*/ 0 w 407"/>
                <a:gd name="T103" fmla="*/ 25 h 3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7"/>
                <a:gd name="T157" fmla="*/ 0 h 375"/>
                <a:gd name="T158" fmla="*/ 407 w 407"/>
                <a:gd name="T159" fmla="*/ 375 h 3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7" h="375">
                  <a:moveTo>
                    <a:pt x="0" y="187"/>
                  </a:moveTo>
                  <a:lnTo>
                    <a:pt x="5" y="202"/>
                  </a:lnTo>
                  <a:lnTo>
                    <a:pt x="18" y="228"/>
                  </a:lnTo>
                  <a:lnTo>
                    <a:pt x="40" y="260"/>
                  </a:lnTo>
                  <a:lnTo>
                    <a:pt x="52" y="296"/>
                  </a:lnTo>
                  <a:lnTo>
                    <a:pt x="50" y="316"/>
                  </a:lnTo>
                  <a:lnTo>
                    <a:pt x="45" y="325"/>
                  </a:lnTo>
                  <a:lnTo>
                    <a:pt x="47" y="337"/>
                  </a:lnTo>
                  <a:lnTo>
                    <a:pt x="88" y="375"/>
                  </a:lnTo>
                  <a:lnTo>
                    <a:pt x="104" y="372"/>
                  </a:lnTo>
                  <a:lnTo>
                    <a:pt x="117" y="361"/>
                  </a:lnTo>
                  <a:lnTo>
                    <a:pt x="147" y="355"/>
                  </a:lnTo>
                  <a:lnTo>
                    <a:pt x="173" y="352"/>
                  </a:lnTo>
                  <a:lnTo>
                    <a:pt x="221" y="354"/>
                  </a:lnTo>
                  <a:lnTo>
                    <a:pt x="230" y="348"/>
                  </a:lnTo>
                  <a:lnTo>
                    <a:pt x="250" y="345"/>
                  </a:lnTo>
                  <a:lnTo>
                    <a:pt x="277" y="325"/>
                  </a:lnTo>
                  <a:lnTo>
                    <a:pt x="311" y="300"/>
                  </a:lnTo>
                  <a:lnTo>
                    <a:pt x="324" y="283"/>
                  </a:lnTo>
                  <a:lnTo>
                    <a:pt x="349" y="255"/>
                  </a:lnTo>
                  <a:lnTo>
                    <a:pt x="354" y="232"/>
                  </a:lnTo>
                  <a:lnTo>
                    <a:pt x="381" y="196"/>
                  </a:lnTo>
                  <a:lnTo>
                    <a:pt x="399" y="176"/>
                  </a:lnTo>
                  <a:lnTo>
                    <a:pt x="399" y="158"/>
                  </a:lnTo>
                  <a:lnTo>
                    <a:pt x="407" y="146"/>
                  </a:lnTo>
                  <a:lnTo>
                    <a:pt x="407" y="135"/>
                  </a:lnTo>
                  <a:lnTo>
                    <a:pt x="387" y="134"/>
                  </a:lnTo>
                  <a:lnTo>
                    <a:pt x="381" y="100"/>
                  </a:lnTo>
                  <a:lnTo>
                    <a:pt x="384" y="73"/>
                  </a:lnTo>
                  <a:lnTo>
                    <a:pt x="374" y="9"/>
                  </a:lnTo>
                  <a:lnTo>
                    <a:pt x="336" y="0"/>
                  </a:lnTo>
                  <a:lnTo>
                    <a:pt x="322" y="7"/>
                  </a:lnTo>
                  <a:lnTo>
                    <a:pt x="304" y="7"/>
                  </a:lnTo>
                  <a:lnTo>
                    <a:pt x="275" y="33"/>
                  </a:lnTo>
                  <a:lnTo>
                    <a:pt x="268" y="43"/>
                  </a:lnTo>
                  <a:lnTo>
                    <a:pt x="243" y="52"/>
                  </a:lnTo>
                  <a:lnTo>
                    <a:pt x="239" y="83"/>
                  </a:lnTo>
                  <a:lnTo>
                    <a:pt x="221" y="103"/>
                  </a:lnTo>
                  <a:lnTo>
                    <a:pt x="200" y="104"/>
                  </a:lnTo>
                  <a:lnTo>
                    <a:pt x="187" y="95"/>
                  </a:lnTo>
                  <a:lnTo>
                    <a:pt x="173" y="97"/>
                  </a:lnTo>
                  <a:lnTo>
                    <a:pt x="142" y="133"/>
                  </a:lnTo>
                  <a:lnTo>
                    <a:pt x="119" y="133"/>
                  </a:lnTo>
                  <a:lnTo>
                    <a:pt x="110" y="90"/>
                  </a:lnTo>
                  <a:lnTo>
                    <a:pt x="93" y="72"/>
                  </a:lnTo>
                  <a:lnTo>
                    <a:pt x="90" y="187"/>
                  </a:lnTo>
                  <a:lnTo>
                    <a:pt x="61" y="194"/>
                  </a:lnTo>
                  <a:lnTo>
                    <a:pt x="43" y="189"/>
                  </a:lnTo>
                  <a:lnTo>
                    <a:pt x="31" y="182"/>
                  </a:lnTo>
                  <a:lnTo>
                    <a:pt x="23" y="175"/>
                  </a:lnTo>
                  <a:lnTo>
                    <a:pt x="14" y="175"/>
                  </a:lnTo>
                  <a:lnTo>
                    <a:pt x="0" y="18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16"/>
            <p:cNvSpPr>
              <a:spLocks noChangeAspect="1"/>
            </p:cNvSpPr>
            <p:nvPr/>
          </p:nvSpPr>
          <p:spPr bwMode="auto">
            <a:xfrm>
              <a:off x="3090" y="2759"/>
              <a:ext cx="221" cy="193"/>
            </a:xfrm>
            <a:custGeom>
              <a:avLst/>
              <a:gdLst>
                <a:gd name="T0" fmla="*/ 0 w 407"/>
                <a:gd name="T1" fmla="*/ 25 h 375"/>
                <a:gd name="T2" fmla="*/ 1 w 407"/>
                <a:gd name="T3" fmla="*/ 28 h 375"/>
                <a:gd name="T4" fmla="*/ 3 w 407"/>
                <a:gd name="T5" fmla="*/ 31 h 375"/>
                <a:gd name="T6" fmla="*/ 7 w 407"/>
                <a:gd name="T7" fmla="*/ 36 h 375"/>
                <a:gd name="T8" fmla="*/ 8 w 407"/>
                <a:gd name="T9" fmla="*/ 40 h 375"/>
                <a:gd name="T10" fmla="*/ 8 w 407"/>
                <a:gd name="T11" fmla="*/ 43 h 375"/>
                <a:gd name="T12" fmla="*/ 7 w 407"/>
                <a:gd name="T13" fmla="*/ 44 h 375"/>
                <a:gd name="T14" fmla="*/ 8 w 407"/>
                <a:gd name="T15" fmla="*/ 46 h 375"/>
                <a:gd name="T16" fmla="*/ 14 w 407"/>
                <a:gd name="T17" fmla="*/ 51 h 375"/>
                <a:gd name="T18" fmla="*/ 16 w 407"/>
                <a:gd name="T19" fmla="*/ 50 h 375"/>
                <a:gd name="T20" fmla="*/ 19 w 407"/>
                <a:gd name="T21" fmla="*/ 49 h 375"/>
                <a:gd name="T22" fmla="*/ 23 w 407"/>
                <a:gd name="T23" fmla="*/ 48 h 375"/>
                <a:gd name="T24" fmla="*/ 28 w 407"/>
                <a:gd name="T25" fmla="*/ 48 h 375"/>
                <a:gd name="T26" fmla="*/ 35 w 407"/>
                <a:gd name="T27" fmla="*/ 48 h 375"/>
                <a:gd name="T28" fmla="*/ 37 w 407"/>
                <a:gd name="T29" fmla="*/ 47 h 375"/>
                <a:gd name="T30" fmla="*/ 40 w 407"/>
                <a:gd name="T31" fmla="*/ 47 h 375"/>
                <a:gd name="T32" fmla="*/ 44 w 407"/>
                <a:gd name="T33" fmla="*/ 44 h 375"/>
                <a:gd name="T34" fmla="*/ 50 w 407"/>
                <a:gd name="T35" fmla="*/ 41 h 375"/>
                <a:gd name="T36" fmla="*/ 52 w 407"/>
                <a:gd name="T37" fmla="*/ 39 h 375"/>
                <a:gd name="T38" fmla="*/ 56 w 407"/>
                <a:gd name="T39" fmla="*/ 34 h 375"/>
                <a:gd name="T40" fmla="*/ 56 w 407"/>
                <a:gd name="T41" fmla="*/ 31 h 375"/>
                <a:gd name="T42" fmla="*/ 61 w 407"/>
                <a:gd name="T43" fmla="*/ 27 h 375"/>
                <a:gd name="T44" fmla="*/ 64 w 407"/>
                <a:gd name="T45" fmla="*/ 24 h 375"/>
                <a:gd name="T46" fmla="*/ 64 w 407"/>
                <a:gd name="T47" fmla="*/ 22 h 375"/>
                <a:gd name="T48" fmla="*/ 65 w 407"/>
                <a:gd name="T49" fmla="*/ 20 h 375"/>
                <a:gd name="T50" fmla="*/ 65 w 407"/>
                <a:gd name="T51" fmla="*/ 19 h 375"/>
                <a:gd name="T52" fmla="*/ 62 w 407"/>
                <a:gd name="T53" fmla="*/ 19 h 375"/>
                <a:gd name="T54" fmla="*/ 61 w 407"/>
                <a:gd name="T55" fmla="*/ 13 h 375"/>
                <a:gd name="T56" fmla="*/ 61 w 407"/>
                <a:gd name="T57" fmla="*/ 10 h 375"/>
                <a:gd name="T58" fmla="*/ 60 w 407"/>
                <a:gd name="T59" fmla="*/ 2 h 375"/>
                <a:gd name="T60" fmla="*/ 54 w 407"/>
                <a:gd name="T61" fmla="*/ 0 h 375"/>
                <a:gd name="T62" fmla="*/ 52 w 407"/>
                <a:gd name="T63" fmla="*/ 1 h 375"/>
                <a:gd name="T64" fmla="*/ 49 w 407"/>
                <a:gd name="T65" fmla="*/ 1 h 375"/>
                <a:gd name="T66" fmla="*/ 44 w 407"/>
                <a:gd name="T67" fmla="*/ 5 h 375"/>
                <a:gd name="T68" fmla="*/ 43 w 407"/>
                <a:gd name="T69" fmla="*/ 6 h 375"/>
                <a:gd name="T70" fmla="*/ 39 w 407"/>
                <a:gd name="T71" fmla="*/ 7 h 375"/>
                <a:gd name="T72" fmla="*/ 39 w 407"/>
                <a:gd name="T73" fmla="*/ 11 h 375"/>
                <a:gd name="T74" fmla="*/ 35 w 407"/>
                <a:gd name="T75" fmla="*/ 14 h 375"/>
                <a:gd name="T76" fmla="*/ 32 w 407"/>
                <a:gd name="T77" fmla="*/ 14 h 375"/>
                <a:gd name="T78" fmla="*/ 30 w 407"/>
                <a:gd name="T79" fmla="*/ 13 h 375"/>
                <a:gd name="T80" fmla="*/ 28 w 407"/>
                <a:gd name="T81" fmla="*/ 13 h 375"/>
                <a:gd name="T82" fmla="*/ 23 w 407"/>
                <a:gd name="T83" fmla="*/ 18 h 375"/>
                <a:gd name="T84" fmla="*/ 19 w 407"/>
                <a:gd name="T85" fmla="*/ 18 h 375"/>
                <a:gd name="T86" fmla="*/ 18 w 407"/>
                <a:gd name="T87" fmla="*/ 12 h 375"/>
                <a:gd name="T88" fmla="*/ 15 w 407"/>
                <a:gd name="T89" fmla="*/ 10 h 375"/>
                <a:gd name="T90" fmla="*/ 15 w 407"/>
                <a:gd name="T91" fmla="*/ 25 h 375"/>
                <a:gd name="T92" fmla="*/ 10 w 407"/>
                <a:gd name="T93" fmla="*/ 26 h 375"/>
                <a:gd name="T94" fmla="*/ 7 w 407"/>
                <a:gd name="T95" fmla="*/ 26 h 375"/>
                <a:gd name="T96" fmla="*/ 5 w 407"/>
                <a:gd name="T97" fmla="*/ 25 h 375"/>
                <a:gd name="T98" fmla="*/ 4 w 407"/>
                <a:gd name="T99" fmla="*/ 24 h 375"/>
                <a:gd name="T100" fmla="*/ 2 w 407"/>
                <a:gd name="T101" fmla="*/ 24 h 375"/>
                <a:gd name="T102" fmla="*/ 0 w 407"/>
                <a:gd name="T103" fmla="*/ 25 h 3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7"/>
                <a:gd name="T157" fmla="*/ 0 h 375"/>
                <a:gd name="T158" fmla="*/ 407 w 407"/>
                <a:gd name="T159" fmla="*/ 375 h 3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7" h="375">
                  <a:moveTo>
                    <a:pt x="0" y="187"/>
                  </a:moveTo>
                  <a:lnTo>
                    <a:pt x="5" y="202"/>
                  </a:lnTo>
                  <a:lnTo>
                    <a:pt x="18" y="228"/>
                  </a:lnTo>
                  <a:lnTo>
                    <a:pt x="40" y="260"/>
                  </a:lnTo>
                  <a:lnTo>
                    <a:pt x="52" y="296"/>
                  </a:lnTo>
                  <a:lnTo>
                    <a:pt x="50" y="316"/>
                  </a:lnTo>
                  <a:lnTo>
                    <a:pt x="45" y="325"/>
                  </a:lnTo>
                  <a:lnTo>
                    <a:pt x="47" y="337"/>
                  </a:lnTo>
                  <a:lnTo>
                    <a:pt x="88" y="375"/>
                  </a:lnTo>
                  <a:lnTo>
                    <a:pt x="104" y="372"/>
                  </a:lnTo>
                  <a:lnTo>
                    <a:pt x="117" y="361"/>
                  </a:lnTo>
                  <a:lnTo>
                    <a:pt x="147" y="355"/>
                  </a:lnTo>
                  <a:lnTo>
                    <a:pt x="173" y="352"/>
                  </a:lnTo>
                  <a:lnTo>
                    <a:pt x="221" y="354"/>
                  </a:lnTo>
                  <a:lnTo>
                    <a:pt x="230" y="348"/>
                  </a:lnTo>
                  <a:lnTo>
                    <a:pt x="250" y="345"/>
                  </a:lnTo>
                  <a:lnTo>
                    <a:pt x="277" y="325"/>
                  </a:lnTo>
                  <a:lnTo>
                    <a:pt x="311" y="300"/>
                  </a:lnTo>
                  <a:lnTo>
                    <a:pt x="324" y="283"/>
                  </a:lnTo>
                  <a:lnTo>
                    <a:pt x="349" y="255"/>
                  </a:lnTo>
                  <a:lnTo>
                    <a:pt x="354" y="232"/>
                  </a:lnTo>
                  <a:lnTo>
                    <a:pt x="381" y="196"/>
                  </a:lnTo>
                  <a:lnTo>
                    <a:pt x="399" y="176"/>
                  </a:lnTo>
                  <a:lnTo>
                    <a:pt x="399" y="158"/>
                  </a:lnTo>
                  <a:lnTo>
                    <a:pt x="407" y="146"/>
                  </a:lnTo>
                  <a:lnTo>
                    <a:pt x="407" y="135"/>
                  </a:lnTo>
                  <a:lnTo>
                    <a:pt x="387" y="134"/>
                  </a:lnTo>
                  <a:lnTo>
                    <a:pt x="381" y="100"/>
                  </a:lnTo>
                  <a:lnTo>
                    <a:pt x="384" y="73"/>
                  </a:lnTo>
                  <a:lnTo>
                    <a:pt x="374" y="9"/>
                  </a:lnTo>
                  <a:lnTo>
                    <a:pt x="336" y="0"/>
                  </a:lnTo>
                  <a:lnTo>
                    <a:pt x="322" y="7"/>
                  </a:lnTo>
                  <a:lnTo>
                    <a:pt x="304" y="7"/>
                  </a:lnTo>
                  <a:lnTo>
                    <a:pt x="275" y="33"/>
                  </a:lnTo>
                  <a:lnTo>
                    <a:pt x="268" y="43"/>
                  </a:lnTo>
                  <a:lnTo>
                    <a:pt x="243" y="52"/>
                  </a:lnTo>
                  <a:lnTo>
                    <a:pt x="239" y="83"/>
                  </a:lnTo>
                  <a:lnTo>
                    <a:pt x="221" y="103"/>
                  </a:lnTo>
                  <a:lnTo>
                    <a:pt x="200" y="104"/>
                  </a:lnTo>
                  <a:lnTo>
                    <a:pt x="187" y="95"/>
                  </a:lnTo>
                  <a:lnTo>
                    <a:pt x="173" y="97"/>
                  </a:lnTo>
                  <a:lnTo>
                    <a:pt x="142" y="133"/>
                  </a:lnTo>
                  <a:lnTo>
                    <a:pt x="119" y="133"/>
                  </a:lnTo>
                  <a:lnTo>
                    <a:pt x="110" y="90"/>
                  </a:lnTo>
                  <a:lnTo>
                    <a:pt x="93" y="72"/>
                  </a:lnTo>
                  <a:lnTo>
                    <a:pt x="90" y="187"/>
                  </a:lnTo>
                  <a:lnTo>
                    <a:pt x="61" y="194"/>
                  </a:lnTo>
                  <a:lnTo>
                    <a:pt x="43" y="189"/>
                  </a:lnTo>
                  <a:lnTo>
                    <a:pt x="31" y="182"/>
                  </a:lnTo>
                  <a:lnTo>
                    <a:pt x="23" y="175"/>
                  </a:lnTo>
                  <a:lnTo>
                    <a:pt x="14" y="175"/>
                  </a:lnTo>
                  <a:lnTo>
                    <a:pt x="0" y="187"/>
                  </a:lnTo>
                </a:path>
              </a:pathLst>
            </a:custGeom>
            <a:gradFill rotWithShape="0">
              <a:gsLst>
                <a:gs pos="0">
                  <a:srgbClr val="00B050"/>
                </a:gs>
                <a:gs pos="70000">
                  <a:srgbClr val="FF7A00"/>
                </a:gs>
                <a:gs pos="80000">
                  <a:srgbClr val="FF0300"/>
                </a:gs>
                <a:gs pos="100000">
                  <a:srgbClr val="4D0808"/>
                </a:gs>
              </a:gsLst>
              <a:lin ang="3000000" scaled="0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Freeform 17"/>
            <p:cNvSpPr>
              <a:spLocks noChangeAspect="1"/>
            </p:cNvSpPr>
            <p:nvPr/>
          </p:nvSpPr>
          <p:spPr bwMode="auto">
            <a:xfrm>
              <a:off x="3035" y="1933"/>
              <a:ext cx="41" cy="23"/>
            </a:xfrm>
            <a:custGeom>
              <a:avLst/>
              <a:gdLst>
                <a:gd name="T0" fmla="*/ 13 w 74"/>
                <a:gd name="T1" fmla="*/ 0 h 44"/>
                <a:gd name="T2" fmla="*/ 12 w 74"/>
                <a:gd name="T3" fmla="*/ 3 h 44"/>
                <a:gd name="T4" fmla="*/ 12 w 74"/>
                <a:gd name="T5" fmla="*/ 6 h 44"/>
                <a:gd name="T6" fmla="*/ 6 w 74"/>
                <a:gd name="T7" fmla="*/ 4 h 44"/>
                <a:gd name="T8" fmla="*/ 3 w 74"/>
                <a:gd name="T9" fmla="*/ 3 h 44"/>
                <a:gd name="T10" fmla="*/ 1 w 74"/>
                <a:gd name="T11" fmla="*/ 2 h 44"/>
                <a:gd name="T12" fmla="*/ 0 w 74"/>
                <a:gd name="T13" fmla="*/ 2 h 44"/>
                <a:gd name="T14" fmla="*/ 2 w 74"/>
                <a:gd name="T15" fmla="*/ 1 h 44"/>
                <a:gd name="T16" fmla="*/ 3 w 74"/>
                <a:gd name="T17" fmla="*/ 1 h 44"/>
                <a:gd name="T18" fmla="*/ 6 w 74"/>
                <a:gd name="T19" fmla="*/ 1 h 44"/>
                <a:gd name="T20" fmla="*/ 10 w 74"/>
                <a:gd name="T21" fmla="*/ 1 h 44"/>
                <a:gd name="T22" fmla="*/ 13 w 74"/>
                <a:gd name="T23" fmla="*/ 0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44"/>
                <a:gd name="T38" fmla="*/ 74 w 74"/>
                <a:gd name="T39" fmla="*/ 44 h 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44">
                  <a:moveTo>
                    <a:pt x="74" y="0"/>
                  </a:moveTo>
                  <a:lnTo>
                    <a:pt x="67" y="17"/>
                  </a:lnTo>
                  <a:lnTo>
                    <a:pt x="68" y="44"/>
                  </a:lnTo>
                  <a:lnTo>
                    <a:pt x="35" y="30"/>
                  </a:lnTo>
                  <a:lnTo>
                    <a:pt x="20" y="21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9" y="1"/>
                  </a:lnTo>
                  <a:lnTo>
                    <a:pt x="19" y="1"/>
                  </a:lnTo>
                  <a:lnTo>
                    <a:pt x="32" y="5"/>
                  </a:lnTo>
                  <a:lnTo>
                    <a:pt x="59" y="4"/>
                  </a:lnTo>
                  <a:lnTo>
                    <a:pt x="74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 noChangeAspect="1"/>
            </p:cNvSpPr>
            <p:nvPr/>
          </p:nvSpPr>
          <p:spPr bwMode="auto">
            <a:xfrm>
              <a:off x="3035" y="1933"/>
              <a:ext cx="41" cy="23"/>
            </a:xfrm>
            <a:custGeom>
              <a:avLst/>
              <a:gdLst>
                <a:gd name="T0" fmla="*/ 13 w 74"/>
                <a:gd name="T1" fmla="*/ 0 h 44"/>
                <a:gd name="T2" fmla="*/ 12 w 74"/>
                <a:gd name="T3" fmla="*/ 3 h 44"/>
                <a:gd name="T4" fmla="*/ 12 w 74"/>
                <a:gd name="T5" fmla="*/ 6 h 44"/>
                <a:gd name="T6" fmla="*/ 6 w 74"/>
                <a:gd name="T7" fmla="*/ 4 h 44"/>
                <a:gd name="T8" fmla="*/ 3 w 74"/>
                <a:gd name="T9" fmla="*/ 3 h 44"/>
                <a:gd name="T10" fmla="*/ 1 w 74"/>
                <a:gd name="T11" fmla="*/ 2 h 44"/>
                <a:gd name="T12" fmla="*/ 0 w 74"/>
                <a:gd name="T13" fmla="*/ 2 h 44"/>
                <a:gd name="T14" fmla="*/ 2 w 74"/>
                <a:gd name="T15" fmla="*/ 1 h 44"/>
                <a:gd name="T16" fmla="*/ 3 w 74"/>
                <a:gd name="T17" fmla="*/ 1 h 44"/>
                <a:gd name="T18" fmla="*/ 6 w 74"/>
                <a:gd name="T19" fmla="*/ 1 h 44"/>
                <a:gd name="T20" fmla="*/ 10 w 74"/>
                <a:gd name="T21" fmla="*/ 1 h 44"/>
                <a:gd name="T22" fmla="*/ 13 w 74"/>
                <a:gd name="T23" fmla="*/ 0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44"/>
                <a:gd name="T38" fmla="*/ 74 w 74"/>
                <a:gd name="T39" fmla="*/ 44 h 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44">
                  <a:moveTo>
                    <a:pt x="74" y="0"/>
                  </a:moveTo>
                  <a:lnTo>
                    <a:pt x="67" y="17"/>
                  </a:lnTo>
                  <a:lnTo>
                    <a:pt x="68" y="44"/>
                  </a:lnTo>
                  <a:lnTo>
                    <a:pt x="35" y="30"/>
                  </a:lnTo>
                  <a:lnTo>
                    <a:pt x="20" y="21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9" y="1"/>
                  </a:lnTo>
                  <a:lnTo>
                    <a:pt x="19" y="1"/>
                  </a:lnTo>
                  <a:lnTo>
                    <a:pt x="32" y="5"/>
                  </a:lnTo>
                  <a:lnTo>
                    <a:pt x="59" y="4"/>
                  </a:lnTo>
                  <a:lnTo>
                    <a:pt x="74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9"/>
            <p:cNvSpPr>
              <a:spLocks noChangeAspect="1"/>
            </p:cNvSpPr>
            <p:nvPr/>
          </p:nvSpPr>
          <p:spPr bwMode="auto">
            <a:xfrm>
              <a:off x="2980" y="1879"/>
              <a:ext cx="19" cy="39"/>
            </a:xfrm>
            <a:custGeom>
              <a:avLst/>
              <a:gdLst>
                <a:gd name="T0" fmla="*/ 0 w 35"/>
                <a:gd name="T1" fmla="*/ 3 h 75"/>
                <a:gd name="T2" fmla="*/ 3 w 35"/>
                <a:gd name="T3" fmla="*/ 1 h 75"/>
                <a:gd name="T4" fmla="*/ 4 w 35"/>
                <a:gd name="T5" fmla="*/ 0 h 75"/>
                <a:gd name="T6" fmla="*/ 5 w 35"/>
                <a:gd name="T7" fmla="*/ 1 h 75"/>
                <a:gd name="T8" fmla="*/ 5 w 35"/>
                <a:gd name="T9" fmla="*/ 2 h 75"/>
                <a:gd name="T10" fmla="*/ 5 w 35"/>
                <a:gd name="T11" fmla="*/ 3 h 75"/>
                <a:gd name="T12" fmla="*/ 5 w 35"/>
                <a:gd name="T13" fmla="*/ 8 h 75"/>
                <a:gd name="T14" fmla="*/ 5 w 35"/>
                <a:gd name="T15" fmla="*/ 9 h 75"/>
                <a:gd name="T16" fmla="*/ 4 w 35"/>
                <a:gd name="T17" fmla="*/ 9 h 75"/>
                <a:gd name="T18" fmla="*/ 2 w 35"/>
                <a:gd name="T19" fmla="*/ 10 h 75"/>
                <a:gd name="T20" fmla="*/ 2 w 35"/>
                <a:gd name="T21" fmla="*/ 10 h 75"/>
                <a:gd name="T22" fmla="*/ 1 w 35"/>
                <a:gd name="T23" fmla="*/ 10 h 75"/>
                <a:gd name="T24" fmla="*/ 1 w 35"/>
                <a:gd name="T25" fmla="*/ 7 h 75"/>
                <a:gd name="T26" fmla="*/ 1 w 35"/>
                <a:gd name="T27" fmla="*/ 4 h 75"/>
                <a:gd name="T28" fmla="*/ 0 w 35"/>
                <a:gd name="T29" fmla="*/ 3 h 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75"/>
                <a:gd name="T47" fmla="*/ 35 w 35"/>
                <a:gd name="T48" fmla="*/ 75 h 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75">
                  <a:moveTo>
                    <a:pt x="0" y="17"/>
                  </a:moveTo>
                  <a:lnTo>
                    <a:pt x="17" y="8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29" y="14"/>
                  </a:lnTo>
                  <a:lnTo>
                    <a:pt x="35" y="20"/>
                  </a:lnTo>
                  <a:lnTo>
                    <a:pt x="33" y="53"/>
                  </a:lnTo>
                  <a:lnTo>
                    <a:pt x="30" y="61"/>
                  </a:lnTo>
                  <a:lnTo>
                    <a:pt x="25" y="68"/>
                  </a:lnTo>
                  <a:lnTo>
                    <a:pt x="15" y="70"/>
                  </a:lnTo>
                  <a:lnTo>
                    <a:pt x="11" y="75"/>
                  </a:lnTo>
                  <a:lnTo>
                    <a:pt x="3" y="71"/>
                  </a:lnTo>
                  <a:lnTo>
                    <a:pt x="2" y="52"/>
                  </a:lnTo>
                  <a:lnTo>
                    <a:pt x="3" y="26"/>
                  </a:lnTo>
                  <a:lnTo>
                    <a:pt x="0" y="1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0"/>
            <p:cNvSpPr>
              <a:spLocks noChangeAspect="1"/>
            </p:cNvSpPr>
            <p:nvPr/>
          </p:nvSpPr>
          <p:spPr bwMode="auto">
            <a:xfrm>
              <a:off x="2980" y="1879"/>
              <a:ext cx="19" cy="39"/>
            </a:xfrm>
            <a:custGeom>
              <a:avLst/>
              <a:gdLst>
                <a:gd name="T0" fmla="*/ 0 w 35"/>
                <a:gd name="T1" fmla="*/ 3 h 75"/>
                <a:gd name="T2" fmla="*/ 3 w 35"/>
                <a:gd name="T3" fmla="*/ 1 h 75"/>
                <a:gd name="T4" fmla="*/ 4 w 35"/>
                <a:gd name="T5" fmla="*/ 0 h 75"/>
                <a:gd name="T6" fmla="*/ 5 w 35"/>
                <a:gd name="T7" fmla="*/ 1 h 75"/>
                <a:gd name="T8" fmla="*/ 5 w 35"/>
                <a:gd name="T9" fmla="*/ 2 h 75"/>
                <a:gd name="T10" fmla="*/ 5 w 35"/>
                <a:gd name="T11" fmla="*/ 3 h 75"/>
                <a:gd name="T12" fmla="*/ 5 w 35"/>
                <a:gd name="T13" fmla="*/ 8 h 75"/>
                <a:gd name="T14" fmla="*/ 5 w 35"/>
                <a:gd name="T15" fmla="*/ 9 h 75"/>
                <a:gd name="T16" fmla="*/ 4 w 35"/>
                <a:gd name="T17" fmla="*/ 9 h 75"/>
                <a:gd name="T18" fmla="*/ 2 w 35"/>
                <a:gd name="T19" fmla="*/ 10 h 75"/>
                <a:gd name="T20" fmla="*/ 2 w 35"/>
                <a:gd name="T21" fmla="*/ 10 h 75"/>
                <a:gd name="T22" fmla="*/ 1 w 35"/>
                <a:gd name="T23" fmla="*/ 10 h 75"/>
                <a:gd name="T24" fmla="*/ 1 w 35"/>
                <a:gd name="T25" fmla="*/ 7 h 75"/>
                <a:gd name="T26" fmla="*/ 1 w 35"/>
                <a:gd name="T27" fmla="*/ 4 h 75"/>
                <a:gd name="T28" fmla="*/ 0 w 35"/>
                <a:gd name="T29" fmla="*/ 3 h 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75"/>
                <a:gd name="T47" fmla="*/ 35 w 35"/>
                <a:gd name="T48" fmla="*/ 75 h 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75">
                  <a:moveTo>
                    <a:pt x="0" y="17"/>
                  </a:moveTo>
                  <a:lnTo>
                    <a:pt x="17" y="8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29" y="14"/>
                  </a:lnTo>
                  <a:lnTo>
                    <a:pt x="35" y="20"/>
                  </a:lnTo>
                  <a:lnTo>
                    <a:pt x="33" y="53"/>
                  </a:lnTo>
                  <a:lnTo>
                    <a:pt x="30" y="61"/>
                  </a:lnTo>
                  <a:lnTo>
                    <a:pt x="25" y="68"/>
                  </a:lnTo>
                  <a:lnTo>
                    <a:pt x="15" y="70"/>
                  </a:lnTo>
                  <a:lnTo>
                    <a:pt x="11" y="75"/>
                  </a:lnTo>
                  <a:lnTo>
                    <a:pt x="3" y="71"/>
                  </a:lnTo>
                  <a:lnTo>
                    <a:pt x="2" y="52"/>
                  </a:lnTo>
                  <a:lnTo>
                    <a:pt x="3" y="26"/>
                  </a:lnTo>
                  <a:lnTo>
                    <a:pt x="0" y="1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1"/>
            <p:cNvSpPr>
              <a:spLocks noChangeAspect="1"/>
            </p:cNvSpPr>
            <p:nvPr/>
          </p:nvSpPr>
          <p:spPr bwMode="auto">
            <a:xfrm>
              <a:off x="2987" y="1848"/>
              <a:ext cx="10" cy="27"/>
            </a:xfrm>
            <a:custGeom>
              <a:avLst/>
              <a:gdLst>
                <a:gd name="T0" fmla="*/ 3 w 20"/>
                <a:gd name="T1" fmla="*/ 1 h 53"/>
                <a:gd name="T2" fmla="*/ 3 w 20"/>
                <a:gd name="T3" fmla="*/ 2 h 53"/>
                <a:gd name="T4" fmla="*/ 3 w 20"/>
                <a:gd name="T5" fmla="*/ 3 h 53"/>
                <a:gd name="T6" fmla="*/ 2 w 20"/>
                <a:gd name="T7" fmla="*/ 7 h 53"/>
                <a:gd name="T8" fmla="*/ 1 w 20"/>
                <a:gd name="T9" fmla="*/ 7 h 53"/>
                <a:gd name="T10" fmla="*/ 1 w 20"/>
                <a:gd name="T11" fmla="*/ 6 h 53"/>
                <a:gd name="T12" fmla="*/ 0 w 20"/>
                <a:gd name="T13" fmla="*/ 4 h 53"/>
                <a:gd name="T14" fmla="*/ 1 w 20"/>
                <a:gd name="T15" fmla="*/ 3 h 53"/>
                <a:gd name="T16" fmla="*/ 2 w 20"/>
                <a:gd name="T17" fmla="*/ 2 h 53"/>
                <a:gd name="T18" fmla="*/ 2 w 20"/>
                <a:gd name="T19" fmla="*/ 0 h 53"/>
                <a:gd name="T20" fmla="*/ 3 w 20"/>
                <a:gd name="T21" fmla="*/ 1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53"/>
                <a:gd name="T35" fmla="*/ 20 w 20"/>
                <a:gd name="T36" fmla="*/ 53 h 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53">
                  <a:moveTo>
                    <a:pt x="18" y="1"/>
                  </a:moveTo>
                  <a:lnTo>
                    <a:pt x="18" y="10"/>
                  </a:lnTo>
                  <a:lnTo>
                    <a:pt x="20" y="20"/>
                  </a:lnTo>
                  <a:lnTo>
                    <a:pt x="13" y="49"/>
                  </a:lnTo>
                  <a:lnTo>
                    <a:pt x="7" y="53"/>
                  </a:lnTo>
                  <a:lnTo>
                    <a:pt x="1" y="46"/>
                  </a:lnTo>
                  <a:lnTo>
                    <a:pt x="0" y="26"/>
                  </a:lnTo>
                  <a:lnTo>
                    <a:pt x="3" y="17"/>
                  </a:lnTo>
                  <a:lnTo>
                    <a:pt x="13" y="11"/>
                  </a:lnTo>
                  <a:lnTo>
                    <a:pt x="14" y="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2"/>
            <p:cNvSpPr>
              <a:spLocks noChangeAspect="1"/>
            </p:cNvSpPr>
            <p:nvPr/>
          </p:nvSpPr>
          <p:spPr bwMode="auto">
            <a:xfrm>
              <a:off x="2987" y="1848"/>
              <a:ext cx="10" cy="27"/>
            </a:xfrm>
            <a:custGeom>
              <a:avLst/>
              <a:gdLst>
                <a:gd name="T0" fmla="*/ 3 w 20"/>
                <a:gd name="T1" fmla="*/ 1 h 53"/>
                <a:gd name="T2" fmla="*/ 3 w 20"/>
                <a:gd name="T3" fmla="*/ 2 h 53"/>
                <a:gd name="T4" fmla="*/ 3 w 20"/>
                <a:gd name="T5" fmla="*/ 3 h 53"/>
                <a:gd name="T6" fmla="*/ 2 w 20"/>
                <a:gd name="T7" fmla="*/ 7 h 53"/>
                <a:gd name="T8" fmla="*/ 1 w 20"/>
                <a:gd name="T9" fmla="*/ 7 h 53"/>
                <a:gd name="T10" fmla="*/ 1 w 20"/>
                <a:gd name="T11" fmla="*/ 6 h 53"/>
                <a:gd name="T12" fmla="*/ 0 w 20"/>
                <a:gd name="T13" fmla="*/ 4 h 53"/>
                <a:gd name="T14" fmla="*/ 1 w 20"/>
                <a:gd name="T15" fmla="*/ 3 h 53"/>
                <a:gd name="T16" fmla="*/ 2 w 20"/>
                <a:gd name="T17" fmla="*/ 2 h 53"/>
                <a:gd name="T18" fmla="*/ 2 w 20"/>
                <a:gd name="T19" fmla="*/ 0 h 53"/>
                <a:gd name="T20" fmla="*/ 3 w 20"/>
                <a:gd name="T21" fmla="*/ 1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53"/>
                <a:gd name="T35" fmla="*/ 20 w 20"/>
                <a:gd name="T36" fmla="*/ 53 h 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53">
                  <a:moveTo>
                    <a:pt x="18" y="1"/>
                  </a:moveTo>
                  <a:lnTo>
                    <a:pt x="18" y="10"/>
                  </a:lnTo>
                  <a:lnTo>
                    <a:pt x="20" y="20"/>
                  </a:lnTo>
                  <a:lnTo>
                    <a:pt x="13" y="49"/>
                  </a:lnTo>
                  <a:lnTo>
                    <a:pt x="7" y="53"/>
                  </a:lnTo>
                  <a:lnTo>
                    <a:pt x="1" y="46"/>
                  </a:lnTo>
                  <a:lnTo>
                    <a:pt x="0" y="26"/>
                  </a:lnTo>
                  <a:lnTo>
                    <a:pt x="3" y="17"/>
                  </a:lnTo>
                  <a:lnTo>
                    <a:pt x="13" y="11"/>
                  </a:lnTo>
                  <a:lnTo>
                    <a:pt x="14" y="0"/>
                  </a:lnTo>
                  <a:lnTo>
                    <a:pt x="18" y="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3"/>
            <p:cNvSpPr>
              <a:spLocks noChangeAspect="1"/>
            </p:cNvSpPr>
            <p:nvPr/>
          </p:nvSpPr>
          <p:spPr bwMode="auto">
            <a:xfrm>
              <a:off x="3191" y="1976"/>
              <a:ext cx="32" cy="8"/>
            </a:xfrm>
            <a:custGeom>
              <a:avLst/>
              <a:gdLst>
                <a:gd name="T0" fmla="*/ 0 w 61"/>
                <a:gd name="T1" fmla="*/ 0 h 18"/>
                <a:gd name="T2" fmla="*/ 1 w 61"/>
                <a:gd name="T3" fmla="*/ 0 h 18"/>
                <a:gd name="T4" fmla="*/ 3 w 61"/>
                <a:gd name="T5" fmla="*/ 0 h 18"/>
                <a:gd name="T6" fmla="*/ 3 w 61"/>
                <a:gd name="T7" fmla="*/ 0 h 18"/>
                <a:gd name="T8" fmla="*/ 5 w 61"/>
                <a:gd name="T9" fmla="*/ 0 h 18"/>
                <a:gd name="T10" fmla="*/ 5 w 61"/>
                <a:gd name="T11" fmla="*/ 0 h 18"/>
                <a:gd name="T12" fmla="*/ 6 w 61"/>
                <a:gd name="T13" fmla="*/ 0 h 18"/>
                <a:gd name="T14" fmla="*/ 7 w 61"/>
                <a:gd name="T15" fmla="*/ 0 h 18"/>
                <a:gd name="T16" fmla="*/ 9 w 61"/>
                <a:gd name="T17" fmla="*/ 1 h 18"/>
                <a:gd name="T18" fmla="*/ 9 w 61"/>
                <a:gd name="T19" fmla="*/ 1 h 18"/>
                <a:gd name="T20" fmla="*/ 8 w 61"/>
                <a:gd name="T21" fmla="*/ 1 h 18"/>
                <a:gd name="T22" fmla="*/ 7 w 61"/>
                <a:gd name="T23" fmla="*/ 2 h 18"/>
                <a:gd name="T24" fmla="*/ 4 w 61"/>
                <a:gd name="T25" fmla="*/ 2 h 18"/>
                <a:gd name="T26" fmla="*/ 3 w 61"/>
                <a:gd name="T27" fmla="*/ 1 h 18"/>
                <a:gd name="T28" fmla="*/ 1 w 61"/>
                <a:gd name="T29" fmla="*/ 1 h 18"/>
                <a:gd name="T30" fmla="*/ 0 w 61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1"/>
                <a:gd name="T49" fmla="*/ 0 h 18"/>
                <a:gd name="T50" fmla="*/ 61 w 6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1" h="18">
                  <a:moveTo>
                    <a:pt x="0" y="4"/>
                  </a:moveTo>
                  <a:lnTo>
                    <a:pt x="1" y="0"/>
                  </a:lnTo>
                  <a:lnTo>
                    <a:pt x="17" y="0"/>
                  </a:lnTo>
                  <a:lnTo>
                    <a:pt x="22" y="4"/>
                  </a:lnTo>
                  <a:lnTo>
                    <a:pt x="33" y="3"/>
                  </a:lnTo>
                  <a:lnTo>
                    <a:pt x="38" y="6"/>
                  </a:lnTo>
                  <a:lnTo>
                    <a:pt x="44" y="3"/>
                  </a:lnTo>
                  <a:lnTo>
                    <a:pt x="52" y="4"/>
                  </a:lnTo>
                  <a:lnTo>
                    <a:pt x="61" y="9"/>
                  </a:lnTo>
                  <a:lnTo>
                    <a:pt x="61" y="14"/>
                  </a:lnTo>
                  <a:lnTo>
                    <a:pt x="54" y="15"/>
                  </a:lnTo>
                  <a:lnTo>
                    <a:pt x="49" y="18"/>
                  </a:lnTo>
                  <a:lnTo>
                    <a:pt x="29" y="18"/>
                  </a:lnTo>
                  <a:lnTo>
                    <a:pt x="17" y="12"/>
                  </a:lnTo>
                  <a:lnTo>
                    <a:pt x="1" y="10"/>
                  </a:lnTo>
                  <a:lnTo>
                    <a:pt x="0" y="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4"/>
            <p:cNvSpPr>
              <a:spLocks noChangeAspect="1"/>
            </p:cNvSpPr>
            <p:nvPr/>
          </p:nvSpPr>
          <p:spPr bwMode="auto">
            <a:xfrm>
              <a:off x="3191" y="1976"/>
              <a:ext cx="32" cy="8"/>
            </a:xfrm>
            <a:custGeom>
              <a:avLst/>
              <a:gdLst>
                <a:gd name="T0" fmla="*/ 0 w 61"/>
                <a:gd name="T1" fmla="*/ 0 h 18"/>
                <a:gd name="T2" fmla="*/ 1 w 61"/>
                <a:gd name="T3" fmla="*/ 0 h 18"/>
                <a:gd name="T4" fmla="*/ 3 w 61"/>
                <a:gd name="T5" fmla="*/ 0 h 18"/>
                <a:gd name="T6" fmla="*/ 3 w 61"/>
                <a:gd name="T7" fmla="*/ 0 h 18"/>
                <a:gd name="T8" fmla="*/ 5 w 61"/>
                <a:gd name="T9" fmla="*/ 0 h 18"/>
                <a:gd name="T10" fmla="*/ 5 w 61"/>
                <a:gd name="T11" fmla="*/ 0 h 18"/>
                <a:gd name="T12" fmla="*/ 6 w 61"/>
                <a:gd name="T13" fmla="*/ 0 h 18"/>
                <a:gd name="T14" fmla="*/ 7 w 61"/>
                <a:gd name="T15" fmla="*/ 0 h 18"/>
                <a:gd name="T16" fmla="*/ 9 w 61"/>
                <a:gd name="T17" fmla="*/ 1 h 18"/>
                <a:gd name="T18" fmla="*/ 9 w 61"/>
                <a:gd name="T19" fmla="*/ 1 h 18"/>
                <a:gd name="T20" fmla="*/ 8 w 61"/>
                <a:gd name="T21" fmla="*/ 1 h 18"/>
                <a:gd name="T22" fmla="*/ 7 w 61"/>
                <a:gd name="T23" fmla="*/ 2 h 18"/>
                <a:gd name="T24" fmla="*/ 4 w 61"/>
                <a:gd name="T25" fmla="*/ 2 h 18"/>
                <a:gd name="T26" fmla="*/ 3 w 61"/>
                <a:gd name="T27" fmla="*/ 1 h 18"/>
                <a:gd name="T28" fmla="*/ 1 w 61"/>
                <a:gd name="T29" fmla="*/ 1 h 18"/>
                <a:gd name="T30" fmla="*/ 0 w 61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1"/>
                <a:gd name="T49" fmla="*/ 0 h 18"/>
                <a:gd name="T50" fmla="*/ 61 w 6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1" h="18">
                  <a:moveTo>
                    <a:pt x="0" y="4"/>
                  </a:moveTo>
                  <a:lnTo>
                    <a:pt x="1" y="0"/>
                  </a:lnTo>
                  <a:lnTo>
                    <a:pt x="17" y="0"/>
                  </a:lnTo>
                  <a:lnTo>
                    <a:pt x="22" y="4"/>
                  </a:lnTo>
                  <a:lnTo>
                    <a:pt x="33" y="3"/>
                  </a:lnTo>
                  <a:lnTo>
                    <a:pt x="38" y="6"/>
                  </a:lnTo>
                  <a:lnTo>
                    <a:pt x="44" y="3"/>
                  </a:lnTo>
                  <a:lnTo>
                    <a:pt x="52" y="4"/>
                  </a:lnTo>
                  <a:lnTo>
                    <a:pt x="61" y="9"/>
                  </a:lnTo>
                  <a:lnTo>
                    <a:pt x="61" y="14"/>
                  </a:lnTo>
                  <a:lnTo>
                    <a:pt x="54" y="15"/>
                  </a:lnTo>
                  <a:lnTo>
                    <a:pt x="49" y="18"/>
                  </a:lnTo>
                  <a:lnTo>
                    <a:pt x="29" y="18"/>
                  </a:lnTo>
                  <a:lnTo>
                    <a:pt x="17" y="12"/>
                  </a:lnTo>
                  <a:lnTo>
                    <a:pt x="1" y="10"/>
                  </a:lnTo>
                  <a:lnTo>
                    <a:pt x="0" y="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/>
            <p:cNvSpPr>
              <a:spLocks noChangeAspect="1"/>
            </p:cNvSpPr>
            <p:nvPr/>
          </p:nvSpPr>
          <p:spPr bwMode="auto">
            <a:xfrm>
              <a:off x="4222" y="981"/>
              <a:ext cx="83" cy="42"/>
            </a:xfrm>
            <a:custGeom>
              <a:avLst/>
              <a:gdLst>
                <a:gd name="T0" fmla="*/ 25 w 152"/>
                <a:gd name="T1" fmla="*/ 7 h 83"/>
                <a:gd name="T2" fmla="*/ 25 w 152"/>
                <a:gd name="T3" fmla="*/ 6 h 83"/>
                <a:gd name="T4" fmla="*/ 23 w 152"/>
                <a:gd name="T5" fmla="*/ 5 h 83"/>
                <a:gd name="T6" fmla="*/ 23 w 152"/>
                <a:gd name="T7" fmla="*/ 4 h 83"/>
                <a:gd name="T8" fmla="*/ 20 w 152"/>
                <a:gd name="T9" fmla="*/ 3 h 83"/>
                <a:gd name="T10" fmla="*/ 20 w 152"/>
                <a:gd name="T11" fmla="*/ 2 h 83"/>
                <a:gd name="T12" fmla="*/ 17 w 152"/>
                <a:gd name="T13" fmla="*/ 2 h 83"/>
                <a:gd name="T14" fmla="*/ 17 w 152"/>
                <a:gd name="T15" fmla="*/ 3 h 83"/>
                <a:gd name="T16" fmla="*/ 15 w 152"/>
                <a:gd name="T17" fmla="*/ 3 h 83"/>
                <a:gd name="T18" fmla="*/ 15 w 152"/>
                <a:gd name="T19" fmla="*/ 2 h 83"/>
                <a:gd name="T20" fmla="*/ 16 w 152"/>
                <a:gd name="T21" fmla="*/ 1 h 83"/>
                <a:gd name="T22" fmla="*/ 15 w 152"/>
                <a:gd name="T23" fmla="*/ 1 h 83"/>
                <a:gd name="T24" fmla="*/ 14 w 152"/>
                <a:gd name="T25" fmla="*/ 0 h 83"/>
                <a:gd name="T26" fmla="*/ 13 w 152"/>
                <a:gd name="T27" fmla="*/ 2 h 83"/>
                <a:gd name="T28" fmla="*/ 12 w 152"/>
                <a:gd name="T29" fmla="*/ 2 h 83"/>
                <a:gd name="T30" fmla="*/ 11 w 152"/>
                <a:gd name="T31" fmla="*/ 1 h 83"/>
                <a:gd name="T32" fmla="*/ 10 w 152"/>
                <a:gd name="T33" fmla="*/ 1 h 83"/>
                <a:gd name="T34" fmla="*/ 9 w 152"/>
                <a:gd name="T35" fmla="*/ 1 h 83"/>
                <a:gd name="T36" fmla="*/ 10 w 152"/>
                <a:gd name="T37" fmla="*/ 2 h 83"/>
                <a:gd name="T38" fmla="*/ 8 w 152"/>
                <a:gd name="T39" fmla="*/ 2 h 83"/>
                <a:gd name="T40" fmla="*/ 7 w 152"/>
                <a:gd name="T41" fmla="*/ 2 h 83"/>
                <a:gd name="T42" fmla="*/ 8 w 152"/>
                <a:gd name="T43" fmla="*/ 3 h 83"/>
                <a:gd name="T44" fmla="*/ 7 w 152"/>
                <a:gd name="T45" fmla="*/ 4 h 83"/>
                <a:gd name="T46" fmla="*/ 7 w 152"/>
                <a:gd name="T47" fmla="*/ 5 h 83"/>
                <a:gd name="T48" fmla="*/ 4 w 152"/>
                <a:gd name="T49" fmla="*/ 5 h 83"/>
                <a:gd name="T50" fmla="*/ 4 w 152"/>
                <a:gd name="T51" fmla="*/ 7 h 83"/>
                <a:gd name="T52" fmla="*/ 3 w 152"/>
                <a:gd name="T53" fmla="*/ 7 h 83"/>
                <a:gd name="T54" fmla="*/ 4 w 152"/>
                <a:gd name="T55" fmla="*/ 8 h 83"/>
                <a:gd name="T56" fmla="*/ 0 w 152"/>
                <a:gd name="T57" fmla="*/ 9 h 83"/>
                <a:gd name="T58" fmla="*/ 0 w 152"/>
                <a:gd name="T59" fmla="*/ 10 h 83"/>
                <a:gd name="T60" fmla="*/ 2 w 152"/>
                <a:gd name="T61" fmla="*/ 11 h 83"/>
                <a:gd name="T62" fmla="*/ 4 w 152"/>
                <a:gd name="T63" fmla="*/ 10 h 83"/>
                <a:gd name="T64" fmla="*/ 9 w 152"/>
                <a:gd name="T65" fmla="*/ 9 h 83"/>
                <a:gd name="T66" fmla="*/ 11 w 152"/>
                <a:gd name="T67" fmla="*/ 9 h 83"/>
                <a:gd name="T68" fmla="*/ 14 w 152"/>
                <a:gd name="T69" fmla="*/ 9 h 83"/>
                <a:gd name="T70" fmla="*/ 15 w 152"/>
                <a:gd name="T71" fmla="*/ 10 h 83"/>
                <a:gd name="T72" fmla="*/ 17 w 152"/>
                <a:gd name="T73" fmla="*/ 9 h 83"/>
                <a:gd name="T74" fmla="*/ 20 w 152"/>
                <a:gd name="T75" fmla="*/ 9 h 83"/>
                <a:gd name="T76" fmla="*/ 25 w 152"/>
                <a:gd name="T77" fmla="*/ 7 h 8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2"/>
                <a:gd name="T118" fmla="*/ 0 h 83"/>
                <a:gd name="T119" fmla="*/ 152 w 152"/>
                <a:gd name="T120" fmla="*/ 83 h 8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2" h="83">
                  <a:moveTo>
                    <a:pt x="150" y="55"/>
                  </a:moveTo>
                  <a:lnTo>
                    <a:pt x="152" y="43"/>
                  </a:lnTo>
                  <a:lnTo>
                    <a:pt x="139" y="35"/>
                  </a:lnTo>
                  <a:lnTo>
                    <a:pt x="139" y="28"/>
                  </a:lnTo>
                  <a:lnTo>
                    <a:pt x="123" y="20"/>
                  </a:lnTo>
                  <a:lnTo>
                    <a:pt x="120" y="13"/>
                  </a:lnTo>
                  <a:lnTo>
                    <a:pt x="107" y="12"/>
                  </a:lnTo>
                  <a:lnTo>
                    <a:pt x="102" y="19"/>
                  </a:lnTo>
                  <a:lnTo>
                    <a:pt x="91" y="23"/>
                  </a:lnTo>
                  <a:lnTo>
                    <a:pt x="89" y="12"/>
                  </a:lnTo>
                  <a:lnTo>
                    <a:pt x="98" y="8"/>
                  </a:lnTo>
                  <a:lnTo>
                    <a:pt x="96" y="2"/>
                  </a:lnTo>
                  <a:lnTo>
                    <a:pt x="82" y="0"/>
                  </a:lnTo>
                  <a:lnTo>
                    <a:pt x="78" y="9"/>
                  </a:lnTo>
                  <a:lnTo>
                    <a:pt x="73" y="9"/>
                  </a:lnTo>
                  <a:lnTo>
                    <a:pt x="71" y="3"/>
                  </a:lnTo>
                  <a:lnTo>
                    <a:pt x="60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49" y="11"/>
                  </a:lnTo>
                  <a:lnTo>
                    <a:pt x="44" y="16"/>
                  </a:lnTo>
                  <a:lnTo>
                    <a:pt x="46" y="19"/>
                  </a:lnTo>
                  <a:lnTo>
                    <a:pt x="40" y="26"/>
                  </a:lnTo>
                  <a:lnTo>
                    <a:pt x="42" y="34"/>
                  </a:lnTo>
                  <a:lnTo>
                    <a:pt x="24" y="35"/>
                  </a:lnTo>
                  <a:lnTo>
                    <a:pt x="22" y="50"/>
                  </a:lnTo>
                  <a:lnTo>
                    <a:pt x="17" y="53"/>
                  </a:lnTo>
                  <a:lnTo>
                    <a:pt x="22" y="60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5" y="83"/>
                  </a:lnTo>
                  <a:lnTo>
                    <a:pt x="28" y="75"/>
                  </a:lnTo>
                  <a:lnTo>
                    <a:pt x="53" y="71"/>
                  </a:lnTo>
                  <a:lnTo>
                    <a:pt x="69" y="67"/>
                  </a:lnTo>
                  <a:lnTo>
                    <a:pt x="84" y="67"/>
                  </a:lnTo>
                  <a:lnTo>
                    <a:pt x="89" y="73"/>
                  </a:lnTo>
                  <a:lnTo>
                    <a:pt x="103" y="68"/>
                  </a:lnTo>
                  <a:lnTo>
                    <a:pt x="120" y="68"/>
                  </a:lnTo>
                  <a:lnTo>
                    <a:pt x="150" y="5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26"/>
            <p:cNvSpPr>
              <a:spLocks noChangeAspect="1"/>
            </p:cNvSpPr>
            <p:nvPr/>
          </p:nvSpPr>
          <p:spPr bwMode="auto">
            <a:xfrm>
              <a:off x="4222" y="981"/>
              <a:ext cx="83" cy="42"/>
            </a:xfrm>
            <a:custGeom>
              <a:avLst/>
              <a:gdLst>
                <a:gd name="T0" fmla="*/ 25 w 152"/>
                <a:gd name="T1" fmla="*/ 7 h 83"/>
                <a:gd name="T2" fmla="*/ 25 w 152"/>
                <a:gd name="T3" fmla="*/ 6 h 83"/>
                <a:gd name="T4" fmla="*/ 23 w 152"/>
                <a:gd name="T5" fmla="*/ 5 h 83"/>
                <a:gd name="T6" fmla="*/ 23 w 152"/>
                <a:gd name="T7" fmla="*/ 4 h 83"/>
                <a:gd name="T8" fmla="*/ 20 w 152"/>
                <a:gd name="T9" fmla="*/ 3 h 83"/>
                <a:gd name="T10" fmla="*/ 20 w 152"/>
                <a:gd name="T11" fmla="*/ 2 h 83"/>
                <a:gd name="T12" fmla="*/ 17 w 152"/>
                <a:gd name="T13" fmla="*/ 2 h 83"/>
                <a:gd name="T14" fmla="*/ 17 w 152"/>
                <a:gd name="T15" fmla="*/ 3 h 83"/>
                <a:gd name="T16" fmla="*/ 15 w 152"/>
                <a:gd name="T17" fmla="*/ 3 h 83"/>
                <a:gd name="T18" fmla="*/ 15 w 152"/>
                <a:gd name="T19" fmla="*/ 2 h 83"/>
                <a:gd name="T20" fmla="*/ 16 w 152"/>
                <a:gd name="T21" fmla="*/ 1 h 83"/>
                <a:gd name="T22" fmla="*/ 15 w 152"/>
                <a:gd name="T23" fmla="*/ 1 h 83"/>
                <a:gd name="T24" fmla="*/ 14 w 152"/>
                <a:gd name="T25" fmla="*/ 0 h 83"/>
                <a:gd name="T26" fmla="*/ 13 w 152"/>
                <a:gd name="T27" fmla="*/ 2 h 83"/>
                <a:gd name="T28" fmla="*/ 12 w 152"/>
                <a:gd name="T29" fmla="*/ 2 h 83"/>
                <a:gd name="T30" fmla="*/ 11 w 152"/>
                <a:gd name="T31" fmla="*/ 1 h 83"/>
                <a:gd name="T32" fmla="*/ 10 w 152"/>
                <a:gd name="T33" fmla="*/ 1 h 83"/>
                <a:gd name="T34" fmla="*/ 9 w 152"/>
                <a:gd name="T35" fmla="*/ 1 h 83"/>
                <a:gd name="T36" fmla="*/ 10 w 152"/>
                <a:gd name="T37" fmla="*/ 2 h 83"/>
                <a:gd name="T38" fmla="*/ 8 w 152"/>
                <a:gd name="T39" fmla="*/ 2 h 83"/>
                <a:gd name="T40" fmla="*/ 7 w 152"/>
                <a:gd name="T41" fmla="*/ 2 h 83"/>
                <a:gd name="T42" fmla="*/ 8 w 152"/>
                <a:gd name="T43" fmla="*/ 3 h 83"/>
                <a:gd name="T44" fmla="*/ 7 w 152"/>
                <a:gd name="T45" fmla="*/ 4 h 83"/>
                <a:gd name="T46" fmla="*/ 7 w 152"/>
                <a:gd name="T47" fmla="*/ 5 h 83"/>
                <a:gd name="T48" fmla="*/ 4 w 152"/>
                <a:gd name="T49" fmla="*/ 5 h 83"/>
                <a:gd name="T50" fmla="*/ 4 w 152"/>
                <a:gd name="T51" fmla="*/ 7 h 83"/>
                <a:gd name="T52" fmla="*/ 3 w 152"/>
                <a:gd name="T53" fmla="*/ 7 h 83"/>
                <a:gd name="T54" fmla="*/ 4 w 152"/>
                <a:gd name="T55" fmla="*/ 8 h 83"/>
                <a:gd name="T56" fmla="*/ 0 w 152"/>
                <a:gd name="T57" fmla="*/ 9 h 83"/>
                <a:gd name="T58" fmla="*/ 0 w 152"/>
                <a:gd name="T59" fmla="*/ 10 h 83"/>
                <a:gd name="T60" fmla="*/ 2 w 152"/>
                <a:gd name="T61" fmla="*/ 11 h 83"/>
                <a:gd name="T62" fmla="*/ 4 w 152"/>
                <a:gd name="T63" fmla="*/ 10 h 83"/>
                <a:gd name="T64" fmla="*/ 9 w 152"/>
                <a:gd name="T65" fmla="*/ 9 h 83"/>
                <a:gd name="T66" fmla="*/ 11 w 152"/>
                <a:gd name="T67" fmla="*/ 9 h 83"/>
                <a:gd name="T68" fmla="*/ 14 w 152"/>
                <a:gd name="T69" fmla="*/ 9 h 83"/>
                <a:gd name="T70" fmla="*/ 15 w 152"/>
                <a:gd name="T71" fmla="*/ 10 h 83"/>
                <a:gd name="T72" fmla="*/ 17 w 152"/>
                <a:gd name="T73" fmla="*/ 9 h 83"/>
                <a:gd name="T74" fmla="*/ 20 w 152"/>
                <a:gd name="T75" fmla="*/ 9 h 83"/>
                <a:gd name="T76" fmla="*/ 25 w 152"/>
                <a:gd name="T77" fmla="*/ 7 h 8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2"/>
                <a:gd name="T118" fmla="*/ 0 h 83"/>
                <a:gd name="T119" fmla="*/ 152 w 152"/>
                <a:gd name="T120" fmla="*/ 83 h 8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2" h="83">
                  <a:moveTo>
                    <a:pt x="150" y="55"/>
                  </a:moveTo>
                  <a:lnTo>
                    <a:pt x="152" y="43"/>
                  </a:lnTo>
                  <a:lnTo>
                    <a:pt x="139" y="35"/>
                  </a:lnTo>
                  <a:lnTo>
                    <a:pt x="139" y="28"/>
                  </a:lnTo>
                  <a:lnTo>
                    <a:pt x="123" y="20"/>
                  </a:lnTo>
                  <a:lnTo>
                    <a:pt x="120" y="13"/>
                  </a:lnTo>
                  <a:lnTo>
                    <a:pt x="107" y="12"/>
                  </a:lnTo>
                  <a:lnTo>
                    <a:pt x="102" y="19"/>
                  </a:lnTo>
                  <a:lnTo>
                    <a:pt x="91" y="23"/>
                  </a:lnTo>
                  <a:lnTo>
                    <a:pt x="89" y="12"/>
                  </a:lnTo>
                  <a:lnTo>
                    <a:pt x="98" y="8"/>
                  </a:lnTo>
                  <a:lnTo>
                    <a:pt x="96" y="2"/>
                  </a:lnTo>
                  <a:lnTo>
                    <a:pt x="82" y="0"/>
                  </a:lnTo>
                  <a:lnTo>
                    <a:pt x="78" y="9"/>
                  </a:lnTo>
                  <a:lnTo>
                    <a:pt x="73" y="9"/>
                  </a:lnTo>
                  <a:lnTo>
                    <a:pt x="71" y="3"/>
                  </a:lnTo>
                  <a:lnTo>
                    <a:pt x="60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49" y="11"/>
                  </a:lnTo>
                  <a:lnTo>
                    <a:pt x="44" y="16"/>
                  </a:lnTo>
                  <a:lnTo>
                    <a:pt x="46" y="19"/>
                  </a:lnTo>
                  <a:lnTo>
                    <a:pt x="40" y="26"/>
                  </a:lnTo>
                  <a:lnTo>
                    <a:pt x="42" y="34"/>
                  </a:lnTo>
                  <a:lnTo>
                    <a:pt x="24" y="35"/>
                  </a:lnTo>
                  <a:lnTo>
                    <a:pt x="22" y="50"/>
                  </a:lnTo>
                  <a:lnTo>
                    <a:pt x="17" y="53"/>
                  </a:lnTo>
                  <a:lnTo>
                    <a:pt x="22" y="60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5" y="83"/>
                  </a:lnTo>
                  <a:lnTo>
                    <a:pt x="28" y="75"/>
                  </a:lnTo>
                  <a:lnTo>
                    <a:pt x="53" y="71"/>
                  </a:lnTo>
                  <a:lnTo>
                    <a:pt x="69" y="67"/>
                  </a:lnTo>
                  <a:lnTo>
                    <a:pt x="84" y="67"/>
                  </a:lnTo>
                  <a:lnTo>
                    <a:pt x="89" y="73"/>
                  </a:lnTo>
                  <a:lnTo>
                    <a:pt x="103" y="68"/>
                  </a:lnTo>
                  <a:lnTo>
                    <a:pt x="120" y="68"/>
                  </a:lnTo>
                  <a:lnTo>
                    <a:pt x="150" y="5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27"/>
            <p:cNvSpPr>
              <a:spLocks noChangeAspect="1"/>
            </p:cNvSpPr>
            <p:nvPr/>
          </p:nvSpPr>
          <p:spPr bwMode="auto">
            <a:xfrm>
              <a:off x="4140" y="957"/>
              <a:ext cx="94" cy="42"/>
            </a:xfrm>
            <a:custGeom>
              <a:avLst/>
              <a:gdLst>
                <a:gd name="T0" fmla="*/ 23 w 172"/>
                <a:gd name="T1" fmla="*/ 1 h 84"/>
                <a:gd name="T2" fmla="*/ 25 w 172"/>
                <a:gd name="T3" fmla="*/ 2 h 84"/>
                <a:gd name="T4" fmla="*/ 28 w 172"/>
                <a:gd name="T5" fmla="*/ 3 h 84"/>
                <a:gd name="T6" fmla="*/ 27 w 172"/>
                <a:gd name="T7" fmla="*/ 6 h 84"/>
                <a:gd name="T8" fmla="*/ 25 w 172"/>
                <a:gd name="T9" fmla="*/ 7 h 84"/>
                <a:gd name="T10" fmla="*/ 23 w 172"/>
                <a:gd name="T11" fmla="*/ 6 h 84"/>
                <a:gd name="T12" fmla="*/ 23 w 172"/>
                <a:gd name="T13" fmla="*/ 7 h 84"/>
                <a:gd name="T14" fmla="*/ 27 w 172"/>
                <a:gd name="T15" fmla="*/ 9 h 84"/>
                <a:gd name="T16" fmla="*/ 27 w 172"/>
                <a:gd name="T17" fmla="*/ 10 h 84"/>
                <a:gd name="T18" fmla="*/ 18 w 172"/>
                <a:gd name="T19" fmla="*/ 11 h 84"/>
                <a:gd name="T20" fmla="*/ 17 w 172"/>
                <a:gd name="T21" fmla="*/ 11 h 84"/>
                <a:gd name="T22" fmla="*/ 16 w 172"/>
                <a:gd name="T23" fmla="*/ 10 h 84"/>
                <a:gd name="T24" fmla="*/ 9 w 172"/>
                <a:gd name="T25" fmla="*/ 9 h 84"/>
                <a:gd name="T26" fmla="*/ 7 w 172"/>
                <a:gd name="T27" fmla="*/ 9 h 84"/>
                <a:gd name="T28" fmla="*/ 5 w 172"/>
                <a:gd name="T29" fmla="*/ 8 h 84"/>
                <a:gd name="T30" fmla="*/ 4 w 172"/>
                <a:gd name="T31" fmla="*/ 7 h 84"/>
                <a:gd name="T32" fmla="*/ 4 w 172"/>
                <a:gd name="T33" fmla="*/ 6 h 84"/>
                <a:gd name="T34" fmla="*/ 2 w 172"/>
                <a:gd name="T35" fmla="*/ 6 h 84"/>
                <a:gd name="T36" fmla="*/ 0 w 172"/>
                <a:gd name="T37" fmla="*/ 5 h 84"/>
                <a:gd name="T38" fmla="*/ 1 w 172"/>
                <a:gd name="T39" fmla="*/ 5 h 84"/>
                <a:gd name="T40" fmla="*/ 2 w 172"/>
                <a:gd name="T41" fmla="*/ 3 h 84"/>
                <a:gd name="T42" fmla="*/ 4 w 172"/>
                <a:gd name="T43" fmla="*/ 3 h 84"/>
                <a:gd name="T44" fmla="*/ 4 w 172"/>
                <a:gd name="T45" fmla="*/ 2 h 84"/>
                <a:gd name="T46" fmla="*/ 6 w 172"/>
                <a:gd name="T47" fmla="*/ 1 h 84"/>
                <a:gd name="T48" fmla="*/ 8 w 172"/>
                <a:gd name="T49" fmla="*/ 1 h 84"/>
                <a:gd name="T50" fmla="*/ 11 w 172"/>
                <a:gd name="T51" fmla="*/ 1 h 84"/>
                <a:gd name="T52" fmla="*/ 17 w 172"/>
                <a:gd name="T53" fmla="*/ 0 h 84"/>
                <a:gd name="T54" fmla="*/ 20 w 172"/>
                <a:gd name="T55" fmla="*/ 1 h 84"/>
                <a:gd name="T56" fmla="*/ 17 w 172"/>
                <a:gd name="T57" fmla="*/ 2 h 84"/>
                <a:gd name="T58" fmla="*/ 18 w 172"/>
                <a:gd name="T59" fmla="*/ 3 h 84"/>
                <a:gd name="T60" fmla="*/ 21 w 172"/>
                <a:gd name="T61" fmla="*/ 3 h 84"/>
                <a:gd name="T62" fmla="*/ 23 w 172"/>
                <a:gd name="T63" fmla="*/ 1 h 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2"/>
                <a:gd name="T97" fmla="*/ 0 h 84"/>
                <a:gd name="T98" fmla="*/ 172 w 172"/>
                <a:gd name="T99" fmla="*/ 84 h 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2" h="84">
                  <a:moveTo>
                    <a:pt x="139" y="7"/>
                  </a:moveTo>
                  <a:lnTo>
                    <a:pt x="151" y="9"/>
                  </a:lnTo>
                  <a:lnTo>
                    <a:pt x="172" y="25"/>
                  </a:lnTo>
                  <a:lnTo>
                    <a:pt x="165" y="49"/>
                  </a:lnTo>
                  <a:lnTo>
                    <a:pt x="155" y="53"/>
                  </a:lnTo>
                  <a:lnTo>
                    <a:pt x="139" y="51"/>
                  </a:lnTo>
                  <a:lnTo>
                    <a:pt x="139" y="58"/>
                  </a:lnTo>
                  <a:lnTo>
                    <a:pt x="168" y="70"/>
                  </a:lnTo>
                  <a:lnTo>
                    <a:pt x="168" y="77"/>
                  </a:lnTo>
                  <a:lnTo>
                    <a:pt x="112" y="84"/>
                  </a:lnTo>
                  <a:lnTo>
                    <a:pt x="103" y="83"/>
                  </a:lnTo>
                  <a:lnTo>
                    <a:pt x="99" y="77"/>
                  </a:lnTo>
                  <a:lnTo>
                    <a:pt x="54" y="67"/>
                  </a:lnTo>
                  <a:lnTo>
                    <a:pt x="43" y="67"/>
                  </a:lnTo>
                  <a:lnTo>
                    <a:pt x="29" y="62"/>
                  </a:lnTo>
                  <a:lnTo>
                    <a:pt x="23" y="54"/>
                  </a:lnTo>
                  <a:lnTo>
                    <a:pt x="25" y="43"/>
                  </a:lnTo>
                  <a:lnTo>
                    <a:pt x="14" y="43"/>
                  </a:lnTo>
                  <a:lnTo>
                    <a:pt x="0" y="36"/>
                  </a:lnTo>
                  <a:lnTo>
                    <a:pt x="5" y="33"/>
                  </a:lnTo>
                  <a:lnTo>
                    <a:pt x="11" y="25"/>
                  </a:lnTo>
                  <a:lnTo>
                    <a:pt x="25" y="24"/>
                  </a:lnTo>
                  <a:lnTo>
                    <a:pt x="27" y="13"/>
                  </a:lnTo>
                  <a:lnTo>
                    <a:pt x="38" y="6"/>
                  </a:lnTo>
                  <a:lnTo>
                    <a:pt x="47" y="7"/>
                  </a:lnTo>
                  <a:lnTo>
                    <a:pt x="70" y="2"/>
                  </a:lnTo>
                  <a:lnTo>
                    <a:pt x="106" y="0"/>
                  </a:lnTo>
                  <a:lnTo>
                    <a:pt x="119" y="8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26" y="17"/>
                  </a:lnTo>
                  <a:lnTo>
                    <a:pt x="139" y="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8"/>
            <p:cNvSpPr>
              <a:spLocks noChangeAspect="1"/>
            </p:cNvSpPr>
            <p:nvPr/>
          </p:nvSpPr>
          <p:spPr bwMode="auto">
            <a:xfrm>
              <a:off x="4140" y="957"/>
              <a:ext cx="94" cy="42"/>
            </a:xfrm>
            <a:custGeom>
              <a:avLst/>
              <a:gdLst>
                <a:gd name="T0" fmla="*/ 23 w 172"/>
                <a:gd name="T1" fmla="*/ 1 h 84"/>
                <a:gd name="T2" fmla="*/ 25 w 172"/>
                <a:gd name="T3" fmla="*/ 2 h 84"/>
                <a:gd name="T4" fmla="*/ 28 w 172"/>
                <a:gd name="T5" fmla="*/ 3 h 84"/>
                <a:gd name="T6" fmla="*/ 27 w 172"/>
                <a:gd name="T7" fmla="*/ 6 h 84"/>
                <a:gd name="T8" fmla="*/ 25 w 172"/>
                <a:gd name="T9" fmla="*/ 7 h 84"/>
                <a:gd name="T10" fmla="*/ 23 w 172"/>
                <a:gd name="T11" fmla="*/ 6 h 84"/>
                <a:gd name="T12" fmla="*/ 23 w 172"/>
                <a:gd name="T13" fmla="*/ 7 h 84"/>
                <a:gd name="T14" fmla="*/ 27 w 172"/>
                <a:gd name="T15" fmla="*/ 9 h 84"/>
                <a:gd name="T16" fmla="*/ 27 w 172"/>
                <a:gd name="T17" fmla="*/ 10 h 84"/>
                <a:gd name="T18" fmla="*/ 18 w 172"/>
                <a:gd name="T19" fmla="*/ 11 h 84"/>
                <a:gd name="T20" fmla="*/ 17 w 172"/>
                <a:gd name="T21" fmla="*/ 11 h 84"/>
                <a:gd name="T22" fmla="*/ 16 w 172"/>
                <a:gd name="T23" fmla="*/ 10 h 84"/>
                <a:gd name="T24" fmla="*/ 9 w 172"/>
                <a:gd name="T25" fmla="*/ 9 h 84"/>
                <a:gd name="T26" fmla="*/ 7 w 172"/>
                <a:gd name="T27" fmla="*/ 9 h 84"/>
                <a:gd name="T28" fmla="*/ 5 w 172"/>
                <a:gd name="T29" fmla="*/ 8 h 84"/>
                <a:gd name="T30" fmla="*/ 4 w 172"/>
                <a:gd name="T31" fmla="*/ 7 h 84"/>
                <a:gd name="T32" fmla="*/ 4 w 172"/>
                <a:gd name="T33" fmla="*/ 6 h 84"/>
                <a:gd name="T34" fmla="*/ 2 w 172"/>
                <a:gd name="T35" fmla="*/ 6 h 84"/>
                <a:gd name="T36" fmla="*/ 0 w 172"/>
                <a:gd name="T37" fmla="*/ 5 h 84"/>
                <a:gd name="T38" fmla="*/ 1 w 172"/>
                <a:gd name="T39" fmla="*/ 5 h 84"/>
                <a:gd name="T40" fmla="*/ 2 w 172"/>
                <a:gd name="T41" fmla="*/ 3 h 84"/>
                <a:gd name="T42" fmla="*/ 4 w 172"/>
                <a:gd name="T43" fmla="*/ 3 h 84"/>
                <a:gd name="T44" fmla="*/ 4 w 172"/>
                <a:gd name="T45" fmla="*/ 2 h 84"/>
                <a:gd name="T46" fmla="*/ 6 w 172"/>
                <a:gd name="T47" fmla="*/ 1 h 84"/>
                <a:gd name="T48" fmla="*/ 8 w 172"/>
                <a:gd name="T49" fmla="*/ 1 h 84"/>
                <a:gd name="T50" fmla="*/ 11 w 172"/>
                <a:gd name="T51" fmla="*/ 1 h 84"/>
                <a:gd name="T52" fmla="*/ 17 w 172"/>
                <a:gd name="T53" fmla="*/ 0 h 84"/>
                <a:gd name="T54" fmla="*/ 20 w 172"/>
                <a:gd name="T55" fmla="*/ 1 h 84"/>
                <a:gd name="T56" fmla="*/ 17 w 172"/>
                <a:gd name="T57" fmla="*/ 2 h 84"/>
                <a:gd name="T58" fmla="*/ 18 w 172"/>
                <a:gd name="T59" fmla="*/ 3 h 84"/>
                <a:gd name="T60" fmla="*/ 21 w 172"/>
                <a:gd name="T61" fmla="*/ 3 h 84"/>
                <a:gd name="T62" fmla="*/ 23 w 172"/>
                <a:gd name="T63" fmla="*/ 1 h 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2"/>
                <a:gd name="T97" fmla="*/ 0 h 84"/>
                <a:gd name="T98" fmla="*/ 172 w 172"/>
                <a:gd name="T99" fmla="*/ 84 h 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2" h="84">
                  <a:moveTo>
                    <a:pt x="139" y="7"/>
                  </a:moveTo>
                  <a:lnTo>
                    <a:pt x="151" y="9"/>
                  </a:lnTo>
                  <a:lnTo>
                    <a:pt x="172" y="25"/>
                  </a:lnTo>
                  <a:lnTo>
                    <a:pt x="165" y="49"/>
                  </a:lnTo>
                  <a:lnTo>
                    <a:pt x="155" y="53"/>
                  </a:lnTo>
                  <a:lnTo>
                    <a:pt x="139" y="51"/>
                  </a:lnTo>
                  <a:lnTo>
                    <a:pt x="139" y="58"/>
                  </a:lnTo>
                  <a:lnTo>
                    <a:pt x="168" y="70"/>
                  </a:lnTo>
                  <a:lnTo>
                    <a:pt x="168" y="77"/>
                  </a:lnTo>
                  <a:lnTo>
                    <a:pt x="112" y="84"/>
                  </a:lnTo>
                  <a:lnTo>
                    <a:pt x="103" y="83"/>
                  </a:lnTo>
                  <a:lnTo>
                    <a:pt x="99" y="77"/>
                  </a:lnTo>
                  <a:lnTo>
                    <a:pt x="54" y="67"/>
                  </a:lnTo>
                  <a:lnTo>
                    <a:pt x="43" y="67"/>
                  </a:lnTo>
                  <a:lnTo>
                    <a:pt x="29" y="62"/>
                  </a:lnTo>
                  <a:lnTo>
                    <a:pt x="23" y="54"/>
                  </a:lnTo>
                  <a:lnTo>
                    <a:pt x="25" y="43"/>
                  </a:lnTo>
                  <a:lnTo>
                    <a:pt x="14" y="43"/>
                  </a:lnTo>
                  <a:lnTo>
                    <a:pt x="0" y="36"/>
                  </a:lnTo>
                  <a:lnTo>
                    <a:pt x="5" y="33"/>
                  </a:lnTo>
                  <a:lnTo>
                    <a:pt x="11" y="25"/>
                  </a:lnTo>
                  <a:lnTo>
                    <a:pt x="25" y="24"/>
                  </a:lnTo>
                  <a:lnTo>
                    <a:pt x="27" y="13"/>
                  </a:lnTo>
                  <a:lnTo>
                    <a:pt x="38" y="6"/>
                  </a:lnTo>
                  <a:lnTo>
                    <a:pt x="47" y="7"/>
                  </a:lnTo>
                  <a:lnTo>
                    <a:pt x="70" y="2"/>
                  </a:lnTo>
                  <a:lnTo>
                    <a:pt x="106" y="0"/>
                  </a:lnTo>
                  <a:lnTo>
                    <a:pt x="119" y="8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26" y="17"/>
                  </a:lnTo>
                  <a:lnTo>
                    <a:pt x="139" y="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/>
            <p:cNvSpPr>
              <a:spLocks noChangeAspect="1"/>
            </p:cNvSpPr>
            <p:nvPr/>
          </p:nvSpPr>
          <p:spPr bwMode="auto">
            <a:xfrm>
              <a:off x="4110" y="918"/>
              <a:ext cx="93" cy="41"/>
            </a:xfrm>
            <a:custGeom>
              <a:avLst/>
              <a:gdLst>
                <a:gd name="T0" fmla="*/ 28 w 169"/>
                <a:gd name="T1" fmla="*/ 5 h 82"/>
                <a:gd name="T2" fmla="*/ 25 w 169"/>
                <a:gd name="T3" fmla="*/ 6 h 82"/>
                <a:gd name="T4" fmla="*/ 25 w 169"/>
                <a:gd name="T5" fmla="*/ 8 h 82"/>
                <a:gd name="T6" fmla="*/ 25 w 169"/>
                <a:gd name="T7" fmla="*/ 9 h 82"/>
                <a:gd name="T8" fmla="*/ 17 w 169"/>
                <a:gd name="T9" fmla="*/ 9 h 82"/>
                <a:gd name="T10" fmla="*/ 14 w 169"/>
                <a:gd name="T11" fmla="*/ 10 h 82"/>
                <a:gd name="T12" fmla="*/ 14 w 169"/>
                <a:gd name="T13" fmla="*/ 10 h 82"/>
                <a:gd name="T14" fmla="*/ 9 w 169"/>
                <a:gd name="T15" fmla="*/ 11 h 82"/>
                <a:gd name="T16" fmla="*/ 4 w 169"/>
                <a:gd name="T17" fmla="*/ 10 h 82"/>
                <a:gd name="T18" fmla="*/ 4 w 169"/>
                <a:gd name="T19" fmla="*/ 9 h 82"/>
                <a:gd name="T20" fmla="*/ 2 w 169"/>
                <a:gd name="T21" fmla="*/ 9 h 82"/>
                <a:gd name="T22" fmla="*/ 0 w 169"/>
                <a:gd name="T23" fmla="*/ 8 h 82"/>
                <a:gd name="T24" fmla="*/ 2 w 169"/>
                <a:gd name="T25" fmla="*/ 7 h 82"/>
                <a:gd name="T26" fmla="*/ 6 w 169"/>
                <a:gd name="T27" fmla="*/ 7 h 82"/>
                <a:gd name="T28" fmla="*/ 7 w 169"/>
                <a:gd name="T29" fmla="*/ 6 h 82"/>
                <a:gd name="T30" fmla="*/ 5 w 169"/>
                <a:gd name="T31" fmla="*/ 5 h 82"/>
                <a:gd name="T32" fmla="*/ 8 w 169"/>
                <a:gd name="T33" fmla="*/ 4 h 82"/>
                <a:gd name="T34" fmla="*/ 16 w 169"/>
                <a:gd name="T35" fmla="*/ 2 h 82"/>
                <a:gd name="T36" fmla="*/ 17 w 169"/>
                <a:gd name="T37" fmla="*/ 1 h 82"/>
                <a:gd name="T38" fmla="*/ 19 w 169"/>
                <a:gd name="T39" fmla="*/ 0 h 82"/>
                <a:gd name="T40" fmla="*/ 22 w 169"/>
                <a:gd name="T41" fmla="*/ 1 h 82"/>
                <a:gd name="T42" fmla="*/ 23 w 169"/>
                <a:gd name="T43" fmla="*/ 3 h 82"/>
                <a:gd name="T44" fmla="*/ 28 w 169"/>
                <a:gd name="T45" fmla="*/ 5 h 82"/>
                <a:gd name="T46" fmla="*/ 28 w 169"/>
                <a:gd name="T47" fmla="*/ 5 h 8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9"/>
                <a:gd name="T73" fmla="*/ 0 h 82"/>
                <a:gd name="T74" fmla="*/ 169 w 169"/>
                <a:gd name="T75" fmla="*/ 82 h 8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9" h="82">
                  <a:moveTo>
                    <a:pt x="169" y="40"/>
                  </a:moveTo>
                  <a:lnTo>
                    <a:pt x="151" y="50"/>
                  </a:lnTo>
                  <a:lnTo>
                    <a:pt x="149" y="61"/>
                  </a:lnTo>
                  <a:lnTo>
                    <a:pt x="153" y="68"/>
                  </a:lnTo>
                  <a:lnTo>
                    <a:pt x="104" y="70"/>
                  </a:lnTo>
                  <a:lnTo>
                    <a:pt x="86" y="74"/>
                  </a:lnTo>
                  <a:lnTo>
                    <a:pt x="81" y="79"/>
                  </a:lnTo>
                  <a:lnTo>
                    <a:pt x="54" y="82"/>
                  </a:lnTo>
                  <a:lnTo>
                    <a:pt x="25" y="75"/>
                  </a:lnTo>
                  <a:lnTo>
                    <a:pt x="25" y="68"/>
                  </a:lnTo>
                  <a:lnTo>
                    <a:pt x="9" y="68"/>
                  </a:lnTo>
                  <a:lnTo>
                    <a:pt x="0" y="63"/>
                  </a:lnTo>
                  <a:lnTo>
                    <a:pt x="14" y="56"/>
                  </a:lnTo>
                  <a:lnTo>
                    <a:pt x="32" y="54"/>
                  </a:lnTo>
                  <a:lnTo>
                    <a:pt x="43" y="46"/>
                  </a:lnTo>
                  <a:lnTo>
                    <a:pt x="29" y="37"/>
                  </a:lnTo>
                  <a:lnTo>
                    <a:pt x="47" y="28"/>
                  </a:lnTo>
                  <a:lnTo>
                    <a:pt x="94" y="14"/>
                  </a:lnTo>
                  <a:lnTo>
                    <a:pt x="99" y="3"/>
                  </a:lnTo>
                  <a:lnTo>
                    <a:pt x="113" y="0"/>
                  </a:lnTo>
                  <a:lnTo>
                    <a:pt x="130" y="8"/>
                  </a:lnTo>
                  <a:lnTo>
                    <a:pt x="139" y="26"/>
                  </a:lnTo>
                  <a:lnTo>
                    <a:pt x="164" y="36"/>
                  </a:lnTo>
                  <a:lnTo>
                    <a:pt x="169" y="4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30"/>
            <p:cNvSpPr>
              <a:spLocks noChangeAspect="1"/>
            </p:cNvSpPr>
            <p:nvPr/>
          </p:nvSpPr>
          <p:spPr bwMode="auto">
            <a:xfrm>
              <a:off x="4110" y="918"/>
              <a:ext cx="93" cy="41"/>
            </a:xfrm>
            <a:custGeom>
              <a:avLst/>
              <a:gdLst>
                <a:gd name="T0" fmla="*/ 28 w 169"/>
                <a:gd name="T1" fmla="*/ 5 h 82"/>
                <a:gd name="T2" fmla="*/ 25 w 169"/>
                <a:gd name="T3" fmla="*/ 6 h 82"/>
                <a:gd name="T4" fmla="*/ 25 w 169"/>
                <a:gd name="T5" fmla="*/ 8 h 82"/>
                <a:gd name="T6" fmla="*/ 25 w 169"/>
                <a:gd name="T7" fmla="*/ 9 h 82"/>
                <a:gd name="T8" fmla="*/ 17 w 169"/>
                <a:gd name="T9" fmla="*/ 9 h 82"/>
                <a:gd name="T10" fmla="*/ 14 w 169"/>
                <a:gd name="T11" fmla="*/ 10 h 82"/>
                <a:gd name="T12" fmla="*/ 14 w 169"/>
                <a:gd name="T13" fmla="*/ 10 h 82"/>
                <a:gd name="T14" fmla="*/ 9 w 169"/>
                <a:gd name="T15" fmla="*/ 11 h 82"/>
                <a:gd name="T16" fmla="*/ 4 w 169"/>
                <a:gd name="T17" fmla="*/ 10 h 82"/>
                <a:gd name="T18" fmla="*/ 4 w 169"/>
                <a:gd name="T19" fmla="*/ 9 h 82"/>
                <a:gd name="T20" fmla="*/ 2 w 169"/>
                <a:gd name="T21" fmla="*/ 9 h 82"/>
                <a:gd name="T22" fmla="*/ 0 w 169"/>
                <a:gd name="T23" fmla="*/ 8 h 82"/>
                <a:gd name="T24" fmla="*/ 2 w 169"/>
                <a:gd name="T25" fmla="*/ 7 h 82"/>
                <a:gd name="T26" fmla="*/ 6 w 169"/>
                <a:gd name="T27" fmla="*/ 7 h 82"/>
                <a:gd name="T28" fmla="*/ 7 w 169"/>
                <a:gd name="T29" fmla="*/ 6 h 82"/>
                <a:gd name="T30" fmla="*/ 5 w 169"/>
                <a:gd name="T31" fmla="*/ 5 h 82"/>
                <a:gd name="T32" fmla="*/ 8 w 169"/>
                <a:gd name="T33" fmla="*/ 4 h 82"/>
                <a:gd name="T34" fmla="*/ 16 w 169"/>
                <a:gd name="T35" fmla="*/ 2 h 82"/>
                <a:gd name="T36" fmla="*/ 17 w 169"/>
                <a:gd name="T37" fmla="*/ 1 h 82"/>
                <a:gd name="T38" fmla="*/ 19 w 169"/>
                <a:gd name="T39" fmla="*/ 0 h 82"/>
                <a:gd name="T40" fmla="*/ 22 w 169"/>
                <a:gd name="T41" fmla="*/ 1 h 82"/>
                <a:gd name="T42" fmla="*/ 23 w 169"/>
                <a:gd name="T43" fmla="*/ 3 h 82"/>
                <a:gd name="T44" fmla="*/ 28 w 169"/>
                <a:gd name="T45" fmla="*/ 5 h 82"/>
                <a:gd name="T46" fmla="*/ 28 w 169"/>
                <a:gd name="T47" fmla="*/ 5 h 8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9"/>
                <a:gd name="T73" fmla="*/ 0 h 82"/>
                <a:gd name="T74" fmla="*/ 169 w 169"/>
                <a:gd name="T75" fmla="*/ 82 h 8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9" h="82">
                  <a:moveTo>
                    <a:pt x="169" y="40"/>
                  </a:moveTo>
                  <a:lnTo>
                    <a:pt x="151" y="50"/>
                  </a:lnTo>
                  <a:lnTo>
                    <a:pt x="149" y="61"/>
                  </a:lnTo>
                  <a:lnTo>
                    <a:pt x="153" y="68"/>
                  </a:lnTo>
                  <a:lnTo>
                    <a:pt x="104" y="70"/>
                  </a:lnTo>
                  <a:lnTo>
                    <a:pt x="86" y="74"/>
                  </a:lnTo>
                  <a:lnTo>
                    <a:pt x="81" y="79"/>
                  </a:lnTo>
                  <a:lnTo>
                    <a:pt x="54" y="82"/>
                  </a:lnTo>
                  <a:lnTo>
                    <a:pt x="25" y="75"/>
                  </a:lnTo>
                  <a:lnTo>
                    <a:pt x="25" y="68"/>
                  </a:lnTo>
                  <a:lnTo>
                    <a:pt x="9" y="68"/>
                  </a:lnTo>
                  <a:lnTo>
                    <a:pt x="0" y="63"/>
                  </a:lnTo>
                  <a:lnTo>
                    <a:pt x="14" y="56"/>
                  </a:lnTo>
                  <a:lnTo>
                    <a:pt x="32" y="54"/>
                  </a:lnTo>
                  <a:lnTo>
                    <a:pt x="43" y="46"/>
                  </a:lnTo>
                  <a:lnTo>
                    <a:pt x="29" y="37"/>
                  </a:lnTo>
                  <a:lnTo>
                    <a:pt x="47" y="28"/>
                  </a:lnTo>
                  <a:lnTo>
                    <a:pt x="94" y="14"/>
                  </a:lnTo>
                  <a:lnTo>
                    <a:pt x="99" y="3"/>
                  </a:lnTo>
                  <a:lnTo>
                    <a:pt x="113" y="0"/>
                  </a:lnTo>
                  <a:lnTo>
                    <a:pt x="130" y="8"/>
                  </a:lnTo>
                  <a:lnTo>
                    <a:pt x="139" y="26"/>
                  </a:lnTo>
                  <a:lnTo>
                    <a:pt x="164" y="36"/>
                  </a:lnTo>
                  <a:lnTo>
                    <a:pt x="169" y="4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1"/>
            <p:cNvSpPr>
              <a:spLocks noChangeAspect="1"/>
            </p:cNvSpPr>
            <p:nvPr/>
          </p:nvSpPr>
          <p:spPr bwMode="auto">
            <a:xfrm>
              <a:off x="3910" y="1162"/>
              <a:ext cx="17" cy="8"/>
            </a:xfrm>
            <a:custGeom>
              <a:avLst/>
              <a:gdLst>
                <a:gd name="T0" fmla="*/ 4 w 30"/>
                <a:gd name="T1" fmla="*/ 0 h 15"/>
                <a:gd name="T2" fmla="*/ 6 w 30"/>
                <a:gd name="T3" fmla="*/ 1 h 15"/>
                <a:gd name="T4" fmla="*/ 6 w 30"/>
                <a:gd name="T5" fmla="*/ 1 h 15"/>
                <a:gd name="T6" fmla="*/ 3 w 30"/>
                <a:gd name="T7" fmla="*/ 2 h 15"/>
                <a:gd name="T8" fmla="*/ 0 w 30"/>
                <a:gd name="T9" fmla="*/ 2 h 15"/>
                <a:gd name="T10" fmla="*/ 1 w 30"/>
                <a:gd name="T11" fmla="*/ 1 h 15"/>
                <a:gd name="T12" fmla="*/ 4 w 30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15"/>
                <a:gd name="T23" fmla="*/ 30 w 3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15">
                  <a:moveTo>
                    <a:pt x="22" y="0"/>
                  </a:moveTo>
                  <a:lnTo>
                    <a:pt x="30" y="2"/>
                  </a:lnTo>
                  <a:lnTo>
                    <a:pt x="30" y="7"/>
                  </a:lnTo>
                  <a:lnTo>
                    <a:pt x="16" y="15"/>
                  </a:lnTo>
                  <a:lnTo>
                    <a:pt x="0" y="13"/>
                  </a:lnTo>
                  <a:lnTo>
                    <a:pt x="2" y="8"/>
                  </a:lnTo>
                  <a:lnTo>
                    <a:pt x="22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2"/>
            <p:cNvSpPr>
              <a:spLocks noChangeAspect="1"/>
            </p:cNvSpPr>
            <p:nvPr/>
          </p:nvSpPr>
          <p:spPr bwMode="auto">
            <a:xfrm>
              <a:off x="3910" y="1162"/>
              <a:ext cx="17" cy="8"/>
            </a:xfrm>
            <a:custGeom>
              <a:avLst/>
              <a:gdLst>
                <a:gd name="T0" fmla="*/ 4 w 30"/>
                <a:gd name="T1" fmla="*/ 0 h 15"/>
                <a:gd name="T2" fmla="*/ 6 w 30"/>
                <a:gd name="T3" fmla="*/ 1 h 15"/>
                <a:gd name="T4" fmla="*/ 6 w 30"/>
                <a:gd name="T5" fmla="*/ 1 h 15"/>
                <a:gd name="T6" fmla="*/ 3 w 30"/>
                <a:gd name="T7" fmla="*/ 2 h 15"/>
                <a:gd name="T8" fmla="*/ 0 w 30"/>
                <a:gd name="T9" fmla="*/ 2 h 15"/>
                <a:gd name="T10" fmla="*/ 1 w 30"/>
                <a:gd name="T11" fmla="*/ 1 h 15"/>
                <a:gd name="T12" fmla="*/ 4 w 30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15"/>
                <a:gd name="T23" fmla="*/ 30 w 3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15">
                  <a:moveTo>
                    <a:pt x="22" y="0"/>
                  </a:moveTo>
                  <a:lnTo>
                    <a:pt x="30" y="2"/>
                  </a:lnTo>
                  <a:lnTo>
                    <a:pt x="30" y="7"/>
                  </a:lnTo>
                  <a:lnTo>
                    <a:pt x="16" y="15"/>
                  </a:lnTo>
                  <a:lnTo>
                    <a:pt x="0" y="13"/>
                  </a:lnTo>
                  <a:lnTo>
                    <a:pt x="2" y="8"/>
                  </a:lnTo>
                  <a:lnTo>
                    <a:pt x="22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3"/>
            <p:cNvSpPr>
              <a:spLocks noChangeAspect="1"/>
            </p:cNvSpPr>
            <p:nvPr/>
          </p:nvSpPr>
          <p:spPr bwMode="auto">
            <a:xfrm>
              <a:off x="3718" y="914"/>
              <a:ext cx="34" cy="20"/>
            </a:xfrm>
            <a:custGeom>
              <a:avLst/>
              <a:gdLst>
                <a:gd name="T0" fmla="*/ 7 w 61"/>
                <a:gd name="T1" fmla="*/ 0 h 41"/>
                <a:gd name="T2" fmla="*/ 6 w 61"/>
                <a:gd name="T3" fmla="*/ 0 h 41"/>
                <a:gd name="T4" fmla="*/ 3 w 61"/>
                <a:gd name="T5" fmla="*/ 1 h 41"/>
                <a:gd name="T6" fmla="*/ 2 w 61"/>
                <a:gd name="T7" fmla="*/ 1 h 41"/>
                <a:gd name="T8" fmla="*/ 2 w 61"/>
                <a:gd name="T9" fmla="*/ 2 h 41"/>
                <a:gd name="T10" fmla="*/ 0 w 61"/>
                <a:gd name="T11" fmla="*/ 3 h 41"/>
                <a:gd name="T12" fmla="*/ 2 w 61"/>
                <a:gd name="T13" fmla="*/ 4 h 41"/>
                <a:gd name="T14" fmla="*/ 3 w 61"/>
                <a:gd name="T15" fmla="*/ 5 h 41"/>
                <a:gd name="T16" fmla="*/ 4 w 61"/>
                <a:gd name="T17" fmla="*/ 5 h 41"/>
                <a:gd name="T18" fmla="*/ 6 w 61"/>
                <a:gd name="T19" fmla="*/ 4 h 41"/>
                <a:gd name="T20" fmla="*/ 6 w 61"/>
                <a:gd name="T21" fmla="*/ 3 h 41"/>
                <a:gd name="T22" fmla="*/ 11 w 61"/>
                <a:gd name="T23" fmla="*/ 3 h 41"/>
                <a:gd name="T24" fmla="*/ 11 w 61"/>
                <a:gd name="T25" fmla="*/ 2 h 41"/>
                <a:gd name="T26" fmla="*/ 9 w 61"/>
                <a:gd name="T27" fmla="*/ 1 h 41"/>
                <a:gd name="T28" fmla="*/ 10 w 61"/>
                <a:gd name="T29" fmla="*/ 0 h 41"/>
                <a:gd name="T30" fmla="*/ 9 w 61"/>
                <a:gd name="T31" fmla="*/ 0 h 41"/>
                <a:gd name="T32" fmla="*/ 7 w 61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41"/>
                <a:gd name="T53" fmla="*/ 61 w 61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41">
                  <a:moveTo>
                    <a:pt x="39" y="0"/>
                  </a:moveTo>
                  <a:lnTo>
                    <a:pt x="35" y="6"/>
                  </a:lnTo>
                  <a:lnTo>
                    <a:pt x="19" y="8"/>
                  </a:lnTo>
                  <a:lnTo>
                    <a:pt x="9" y="15"/>
                  </a:lnTo>
                  <a:lnTo>
                    <a:pt x="11" y="19"/>
                  </a:lnTo>
                  <a:lnTo>
                    <a:pt x="0" y="29"/>
                  </a:lnTo>
                  <a:lnTo>
                    <a:pt x="11" y="33"/>
                  </a:lnTo>
                  <a:lnTo>
                    <a:pt x="16" y="40"/>
                  </a:lnTo>
                  <a:lnTo>
                    <a:pt x="24" y="41"/>
                  </a:lnTo>
                  <a:lnTo>
                    <a:pt x="34" y="33"/>
                  </a:lnTo>
                  <a:lnTo>
                    <a:pt x="36" y="28"/>
                  </a:lnTo>
                  <a:lnTo>
                    <a:pt x="61" y="27"/>
                  </a:lnTo>
                  <a:lnTo>
                    <a:pt x="61" y="21"/>
                  </a:lnTo>
                  <a:lnTo>
                    <a:pt x="51" y="11"/>
                  </a:lnTo>
                  <a:lnTo>
                    <a:pt x="58" y="5"/>
                  </a:lnTo>
                  <a:lnTo>
                    <a:pt x="52" y="0"/>
                  </a:lnTo>
                  <a:lnTo>
                    <a:pt x="39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4"/>
            <p:cNvSpPr>
              <a:spLocks noChangeAspect="1"/>
            </p:cNvSpPr>
            <p:nvPr/>
          </p:nvSpPr>
          <p:spPr bwMode="auto">
            <a:xfrm>
              <a:off x="3718" y="914"/>
              <a:ext cx="34" cy="20"/>
            </a:xfrm>
            <a:custGeom>
              <a:avLst/>
              <a:gdLst>
                <a:gd name="T0" fmla="*/ 7 w 61"/>
                <a:gd name="T1" fmla="*/ 0 h 41"/>
                <a:gd name="T2" fmla="*/ 6 w 61"/>
                <a:gd name="T3" fmla="*/ 0 h 41"/>
                <a:gd name="T4" fmla="*/ 3 w 61"/>
                <a:gd name="T5" fmla="*/ 1 h 41"/>
                <a:gd name="T6" fmla="*/ 2 w 61"/>
                <a:gd name="T7" fmla="*/ 1 h 41"/>
                <a:gd name="T8" fmla="*/ 2 w 61"/>
                <a:gd name="T9" fmla="*/ 2 h 41"/>
                <a:gd name="T10" fmla="*/ 0 w 61"/>
                <a:gd name="T11" fmla="*/ 3 h 41"/>
                <a:gd name="T12" fmla="*/ 2 w 61"/>
                <a:gd name="T13" fmla="*/ 4 h 41"/>
                <a:gd name="T14" fmla="*/ 3 w 61"/>
                <a:gd name="T15" fmla="*/ 5 h 41"/>
                <a:gd name="T16" fmla="*/ 4 w 61"/>
                <a:gd name="T17" fmla="*/ 5 h 41"/>
                <a:gd name="T18" fmla="*/ 6 w 61"/>
                <a:gd name="T19" fmla="*/ 4 h 41"/>
                <a:gd name="T20" fmla="*/ 6 w 61"/>
                <a:gd name="T21" fmla="*/ 3 h 41"/>
                <a:gd name="T22" fmla="*/ 11 w 61"/>
                <a:gd name="T23" fmla="*/ 3 h 41"/>
                <a:gd name="T24" fmla="*/ 11 w 61"/>
                <a:gd name="T25" fmla="*/ 2 h 41"/>
                <a:gd name="T26" fmla="*/ 9 w 61"/>
                <a:gd name="T27" fmla="*/ 1 h 41"/>
                <a:gd name="T28" fmla="*/ 10 w 61"/>
                <a:gd name="T29" fmla="*/ 0 h 41"/>
                <a:gd name="T30" fmla="*/ 9 w 61"/>
                <a:gd name="T31" fmla="*/ 0 h 41"/>
                <a:gd name="T32" fmla="*/ 7 w 61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41"/>
                <a:gd name="T53" fmla="*/ 61 w 61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41">
                  <a:moveTo>
                    <a:pt x="39" y="0"/>
                  </a:moveTo>
                  <a:lnTo>
                    <a:pt x="35" y="6"/>
                  </a:lnTo>
                  <a:lnTo>
                    <a:pt x="19" y="8"/>
                  </a:lnTo>
                  <a:lnTo>
                    <a:pt x="9" y="15"/>
                  </a:lnTo>
                  <a:lnTo>
                    <a:pt x="11" y="19"/>
                  </a:lnTo>
                  <a:lnTo>
                    <a:pt x="0" y="29"/>
                  </a:lnTo>
                  <a:lnTo>
                    <a:pt x="11" y="33"/>
                  </a:lnTo>
                  <a:lnTo>
                    <a:pt x="16" y="40"/>
                  </a:lnTo>
                  <a:lnTo>
                    <a:pt x="24" y="41"/>
                  </a:lnTo>
                  <a:lnTo>
                    <a:pt x="34" y="33"/>
                  </a:lnTo>
                  <a:lnTo>
                    <a:pt x="36" y="28"/>
                  </a:lnTo>
                  <a:lnTo>
                    <a:pt x="61" y="27"/>
                  </a:lnTo>
                  <a:lnTo>
                    <a:pt x="61" y="21"/>
                  </a:lnTo>
                  <a:lnTo>
                    <a:pt x="51" y="11"/>
                  </a:lnTo>
                  <a:lnTo>
                    <a:pt x="58" y="5"/>
                  </a:lnTo>
                  <a:lnTo>
                    <a:pt x="52" y="0"/>
                  </a:lnTo>
                  <a:lnTo>
                    <a:pt x="39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35"/>
            <p:cNvSpPr>
              <a:spLocks noChangeAspect="1"/>
            </p:cNvSpPr>
            <p:nvPr/>
          </p:nvSpPr>
          <p:spPr bwMode="auto">
            <a:xfrm>
              <a:off x="3677" y="933"/>
              <a:ext cx="34" cy="13"/>
            </a:xfrm>
            <a:custGeom>
              <a:avLst/>
              <a:gdLst>
                <a:gd name="T0" fmla="*/ 9 w 67"/>
                <a:gd name="T1" fmla="*/ 0 h 28"/>
                <a:gd name="T2" fmla="*/ 9 w 67"/>
                <a:gd name="T3" fmla="*/ 0 h 28"/>
                <a:gd name="T4" fmla="*/ 6 w 67"/>
                <a:gd name="T5" fmla="*/ 1 h 28"/>
                <a:gd name="T6" fmla="*/ 6 w 67"/>
                <a:gd name="T7" fmla="*/ 1 h 28"/>
                <a:gd name="T8" fmla="*/ 7 w 67"/>
                <a:gd name="T9" fmla="*/ 2 h 28"/>
                <a:gd name="T10" fmla="*/ 7 w 67"/>
                <a:gd name="T11" fmla="*/ 3 h 28"/>
                <a:gd name="T12" fmla="*/ 2 w 67"/>
                <a:gd name="T13" fmla="*/ 3 h 28"/>
                <a:gd name="T14" fmla="*/ 0 w 67"/>
                <a:gd name="T15" fmla="*/ 2 h 28"/>
                <a:gd name="T16" fmla="*/ 0 w 67"/>
                <a:gd name="T17" fmla="*/ 1 h 28"/>
                <a:gd name="T18" fmla="*/ 1 w 67"/>
                <a:gd name="T19" fmla="*/ 1 h 28"/>
                <a:gd name="T20" fmla="*/ 1 w 67"/>
                <a:gd name="T21" fmla="*/ 0 h 28"/>
                <a:gd name="T22" fmla="*/ 6 w 67"/>
                <a:gd name="T23" fmla="*/ 0 h 28"/>
                <a:gd name="T24" fmla="*/ 7 w 67"/>
                <a:gd name="T25" fmla="*/ 0 h 28"/>
                <a:gd name="T26" fmla="*/ 9 w 67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"/>
                <a:gd name="T43" fmla="*/ 0 h 28"/>
                <a:gd name="T44" fmla="*/ 67 w 67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" h="28">
                  <a:moveTo>
                    <a:pt x="66" y="0"/>
                  </a:moveTo>
                  <a:lnTo>
                    <a:pt x="67" y="7"/>
                  </a:lnTo>
                  <a:lnTo>
                    <a:pt x="47" y="8"/>
                  </a:lnTo>
                  <a:lnTo>
                    <a:pt x="46" y="14"/>
                  </a:lnTo>
                  <a:lnTo>
                    <a:pt x="55" y="22"/>
                  </a:lnTo>
                  <a:lnTo>
                    <a:pt x="50" y="28"/>
                  </a:lnTo>
                  <a:lnTo>
                    <a:pt x="11" y="27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8" y="10"/>
                  </a:lnTo>
                  <a:lnTo>
                    <a:pt x="8" y="2"/>
                  </a:lnTo>
                  <a:lnTo>
                    <a:pt x="47" y="2"/>
                  </a:lnTo>
                  <a:lnTo>
                    <a:pt x="55" y="0"/>
                  </a:lnTo>
                  <a:lnTo>
                    <a:pt x="66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36"/>
            <p:cNvSpPr>
              <a:spLocks noChangeAspect="1"/>
            </p:cNvSpPr>
            <p:nvPr/>
          </p:nvSpPr>
          <p:spPr bwMode="auto">
            <a:xfrm>
              <a:off x="3677" y="933"/>
              <a:ext cx="34" cy="13"/>
            </a:xfrm>
            <a:custGeom>
              <a:avLst/>
              <a:gdLst>
                <a:gd name="T0" fmla="*/ 9 w 67"/>
                <a:gd name="T1" fmla="*/ 0 h 28"/>
                <a:gd name="T2" fmla="*/ 9 w 67"/>
                <a:gd name="T3" fmla="*/ 0 h 28"/>
                <a:gd name="T4" fmla="*/ 6 w 67"/>
                <a:gd name="T5" fmla="*/ 1 h 28"/>
                <a:gd name="T6" fmla="*/ 6 w 67"/>
                <a:gd name="T7" fmla="*/ 1 h 28"/>
                <a:gd name="T8" fmla="*/ 7 w 67"/>
                <a:gd name="T9" fmla="*/ 2 h 28"/>
                <a:gd name="T10" fmla="*/ 7 w 67"/>
                <a:gd name="T11" fmla="*/ 3 h 28"/>
                <a:gd name="T12" fmla="*/ 2 w 67"/>
                <a:gd name="T13" fmla="*/ 3 h 28"/>
                <a:gd name="T14" fmla="*/ 0 w 67"/>
                <a:gd name="T15" fmla="*/ 2 h 28"/>
                <a:gd name="T16" fmla="*/ 0 w 67"/>
                <a:gd name="T17" fmla="*/ 1 h 28"/>
                <a:gd name="T18" fmla="*/ 1 w 67"/>
                <a:gd name="T19" fmla="*/ 1 h 28"/>
                <a:gd name="T20" fmla="*/ 1 w 67"/>
                <a:gd name="T21" fmla="*/ 0 h 28"/>
                <a:gd name="T22" fmla="*/ 6 w 67"/>
                <a:gd name="T23" fmla="*/ 0 h 28"/>
                <a:gd name="T24" fmla="*/ 7 w 67"/>
                <a:gd name="T25" fmla="*/ 0 h 28"/>
                <a:gd name="T26" fmla="*/ 9 w 67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"/>
                <a:gd name="T43" fmla="*/ 0 h 28"/>
                <a:gd name="T44" fmla="*/ 67 w 67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" h="28">
                  <a:moveTo>
                    <a:pt x="66" y="0"/>
                  </a:moveTo>
                  <a:lnTo>
                    <a:pt x="67" y="7"/>
                  </a:lnTo>
                  <a:lnTo>
                    <a:pt x="47" y="8"/>
                  </a:lnTo>
                  <a:lnTo>
                    <a:pt x="46" y="14"/>
                  </a:lnTo>
                  <a:lnTo>
                    <a:pt x="55" y="22"/>
                  </a:lnTo>
                  <a:lnTo>
                    <a:pt x="50" y="28"/>
                  </a:lnTo>
                  <a:lnTo>
                    <a:pt x="11" y="27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8" y="10"/>
                  </a:lnTo>
                  <a:lnTo>
                    <a:pt x="8" y="2"/>
                  </a:lnTo>
                  <a:lnTo>
                    <a:pt x="47" y="2"/>
                  </a:lnTo>
                  <a:lnTo>
                    <a:pt x="55" y="0"/>
                  </a:lnTo>
                  <a:lnTo>
                    <a:pt x="66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7"/>
            <p:cNvSpPr>
              <a:spLocks noChangeAspect="1"/>
            </p:cNvSpPr>
            <p:nvPr/>
          </p:nvSpPr>
          <p:spPr bwMode="auto">
            <a:xfrm>
              <a:off x="3650" y="895"/>
              <a:ext cx="18" cy="6"/>
            </a:xfrm>
            <a:custGeom>
              <a:avLst/>
              <a:gdLst>
                <a:gd name="T0" fmla="*/ 5 w 33"/>
                <a:gd name="T1" fmla="*/ 0 h 11"/>
                <a:gd name="T2" fmla="*/ 5 w 33"/>
                <a:gd name="T3" fmla="*/ 1 h 11"/>
                <a:gd name="T4" fmla="*/ 3 w 33"/>
                <a:gd name="T5" fmla="*/ 2 h 11"/>
                <a:gd name="T6" fmla="*/ 0 w 33"/>
                <a:gd name="T7" fmla="*/ 2 h 11"/>
                <a:gd name="T8" fmla="*/ 1 w 33"/>
                <a:gd name="T9" fmla="*/ 1 h 11"/>
                <a:gd name="T10" fmla="*/ 3 w 33"/>
                <a:gd name="T11" fmla="*/ 0 h 11"/>
                <a:gd name="T12" fmla="*/ 5 w 33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11"/>
                <a:gd name="T23" fmla="*/ 33 w 33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11">
                  <a:moveTo>
                    <a:pt x="30" y="0"/>
                  </a:moveTo>
                  <a:lnTo>
                    <a:pt x="33" y="8"/>
                  </a:lnTo>
                  <a:lnTo>
                    <a:pt x="20" y="11"/>
                  </a:lnTo>
                  <a:lnTo>
                    <a:pt x="0" y="9"/>
                  </a:lnTo>
                  <a:lnTo>
                    <a:pt x="6" y="2"/>
                  </a:lnTo>
                  <a:lnTo>
                    <a:pt x="17" y="0"/>
                  </a:lnTo>
                  <a:lnTo>
                    <a:pt x="3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8"/>
            <p:cNvSpPr>
              <a:spLocks noChangeAspect="1"/>
            </p:cNvSpPr>
            <p:nvPr/>
          </p:nvSpPr>
          <p:spPr bwMode="auto">
            <a:xfrm>
              <a:off x="3650" y="895"/>
              <a:ext cx="18" cy="6"/>
            </a:xfrm>
            <a:custGeom>
              <a:avLst/>
              <a:gdLst>
                <a:gd name="T0" fmla="*/ 5 w 33"/>
                <a:gd name="T1" fmla="*/ 0 h 11"/>
                <a:gd name="T2" fmla="*/ 5 w 33"/>
                <a:gd name="T3" fmla="*/ 1 h 11"/>
                <a:gd name="T4" fmla="*/ 3 w 33"/>
                <a:gd name="T5" fmla="*/ 2 h 11"/>
                <a:gd name="T6" fmla="*/ 0 w 33"/>
                <a:gd name="T7" fmla="*/ 2 h 11"/>
                <a:gd name="T8" fmla="*/ 1 w 33"/>
                <a:gd name="T9" fmla="*/ 1 h 11"/>
                <a:gd name="T10" fmla="*/ 3 w 33"/>
                <a:gd name="T11" fmla="*/ 0 h 11"/>
                <a:gd name="T12" fmla="*/ 5 w 33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11"/>
                <a:gd name="T23" fmla="*/ 33 w 33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11">
                  <a:moveTo>
                    <a:pt x="30" y="0"/>
                  </a:moveTo>
                  <a:lnTo>
                    <a:pt x="33" y="8"/>
                  </a:lnTo>
                  <a:lnTo>
                    <a:pt x="20" y="11"/>
                  </a:lnTo>
                  <a:lnTo>
                    <a:pt x="0" y="9"/>
                  </a:lnTo>
                  <a:lnTo>
                    <a:pt x="6" y="2"/>
                  </a:lnTo>
                  <a:lnTo>
                    <a:pt x="17" y="0"/>
                  </a:lnTo>
                  <a:lnTo>
                    <a:pt x="3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9"/>
            <p:cNvSpPr>
              <a:spLocks noChangeAspect="1"/>
            </p:cNvSpPr>
            <p:nvPr/>
          </p:nvSpPr>
          <p:spPr bwMode="auto">
            <a:xfrm>
              <a:off x="3638" y="908"/>
              <a:ext cx="19" cy="4"/>
            </a:xfrm>
            <a:custGeom>
              <a:avLst/>
              <a:gdLst>
                <a:gd name="T0" fmla="*/ 2 w 39"/>
                <a:gd name="T1" fmla="*/ 0 h 10"/>
                <a:gd name="T2" fmla="*/ 4 w 39"/>
                <a:gd name="T3" fmla="*/ 0 h 10"/>
                <a:gd name="T4" fmla="*/ 2 w 39"/>
                <a:gd name="T5" fmla="*/ 1 h 10"/>
                <a:gd name="T6" fmla="*/ 0 w 39"/>
                <a:gd name="T7" fmla="*/ 0 h 10"/>
                <a:gd name="T8" fmla="*/ 0 w 39"/>
                <a:gd name="T9" fmla="*/ 0 h 10"/>
                <a:gd name="T10" fmla="*/ 2 w 39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10"/>
                <a:gd name="T20" fmla="*/ 39 w 39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10">
                  <a:moveTo>
                    <a:pt x="19" y="0"/>
                  </a:moveTo>
                  <a:lnTo>
                    <a:pt x="39" y="5"/>
                  </a:lnTo>
                  <a:lnTo>
                    <a:pt x="23" y="10"/>
                  </a:lnTo>
                  <a:lnTo>
                    <a:pt x="0" y="8"/>
                  </a:lnTo>
                  <a:lnTo>
                    <a:pt x="3" y="4"/>
                  </a:lnTo>
                  <a:lnTo>
                    <a:pt x="19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0"/>
            <p:cNvSpPr>
              <a:spLocks noChangeAspect="1"/>
            </p:cNvSpPr>
            <p:nvPr/>
          </p:nvSpPr>
          <p:spPr bwMode="auto">
            <a:xfrm>
              <a:off x="3638" y="908"/>
              <a:ext cx="19" cy="4"/>
            </a:xfrm>
            <a:custGeom>
              <a:avLst/>
              <a:gdLst>
                <a:gd name="T0" fmla="*/ 2 w 39"/>
                <a:gd name="T1" fmla="*/ 0 h 10"/>
                <a:gd name="T2" fmla="*/ 4 w 39"/>
                <a:gd name="T3" fmla="*/ 0 h 10"/>
                <a:gd name="T4" fmla="*/ 2 w 39"/>
                <a:gd name="T5" fmla="*/ 1 h 10"/>
                <a:gd name="T6" fmla="*/ 0 w 39"/>
                <a:gd name="T7" fmla="*/ 0 h 10"/>
                <a:gd name="T8" fmla="*/ 0 w 39"/>
                <a:gd name="T9" fmla="*/ 0 h 10"/>
                <a:gd name="T10" fmla="*/ 2 w 39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10"/>
                <a:gd name="T20" fmla="*/ 39 w 39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10">
                  <a:moveTo>
                    <a:pt x="19" y="0"/>
                  </a:moveTo>
                  <a:lnTo>
                    <a:pt x="39" y="5"/>
                  </a:lnTo>
                  <a:lnTo>
                    <a:pt x="23" y="10"/>
                  </a:lnTo>
                  <a:lnTo>
                    <a:pt x="0" y="8"/>
                  </a:lnTo>
                  <a:lnTo>
                    <a:pt x="3" y="4"/>
                  </a:lnTo>
                  <a:lnTo>
                    <a:pt x="19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1"/>
            <p:cNvSpPr>
              <a:spLocks noChangeAspect="1"/>
            </p:cNvSpPr>
            <p:nvPr/>
          </p:nvSpPr>
          <p:spPr bwMode="auto">
            <a:xfrm>
              <a:off x="3630" y="925"/>
              <a:ext cx="23" cy="8"/>
            </a:xfrm>
            <a:custGeom>
              <a:avLst/>
              <a:gdLst>
                <a:gd name="T0" fmla="*/ 0 w 45"/>
                <a:gd name="T1" fmla="*/ 0 h 14"/>
                <a:gd name="T2" fmla="*/ 3 w 45"/>
                <a:gd name="T3" fmla="*/ 0 h 14"/>
                <a:gd name="T4" fmla="*/ 4 w 45"/>
                <a:gd name="T5" fmla="*/ 1 h 14"/>
                <a:gd name="T6" fmla="*/ 6 w 45"/>
                <a:gd name="T7" fmla="*/ 2 h 14"/>
                <a:gd name="T8" fmla="*/ 6 w 45"/>
                <a:gd name="T9" fmla="*/ 3 h 14"/>
                <a:gd name="T10" fmla="*/ 4 w 45"/>
                <a:gd name="T11" fmla="*/ 2 h 14"/>
                <a:gd name="T12" fmla="*/ 2 w 45"/>
                <a:gd name="T13" fmla="*/ 1 h 14"/>
                <a:gd name="T14" fmla="*/ 0 w 45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14"/>
                <a:gd name="T26" fmla="*/ 45 w 45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14">
                  <a:moveTo>
                    <a:pt x="0" y="0"/>
                  </a:moveTo>
                  <a:lnTo>
                    <a:pt x="22" y="0"/>
                  </a:lnTo>
                  <a:lnTo>
                    <a:pt x="31" y="2"/>
                  </a:lnTo>
                  <a:lnTo>
                    <a:pt x="45" y="9"/>
                  </a:lnTo>
                  <a:lnTo>
                    <a:pt x="43" y="14"/>
                  </a:lnTo>
                  <a:lnTo>
                    <a:pt x="32" y="12"/>
                  </a:lnTo>
                  <a:lnTo>
                    <a:pt x="14" y="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"/>
            <p:cNvSpPr>
              <a:spLocks noChangeAspect="1"/>
            </p:cNvSpPr>
            <p:nvPr/>
          </p:nvSpPr>
          <p:spPr bwMode="auto">
            <a:xfrm>
              <a:off x="3630" y="925"/>
              <a:ext cx="23" cy="8"/>
            </a:xfrm>
            <a:custGeom>
              <a:avLst/>
              <a:gdLst>
                <a:gd name="T0" fmla="*/ 0 w 45"/>
                <a:gd name="T1" fmla="*/ 0 h 14"/>
                <a:gd name="T2" fmla="*/ 3 w 45"/>
                <a:gd name="T3" fmla="*/ 0 h 14"/>
                <a:gd name="T4" fmla="*/ 4 w 45"/>
                <a:gd name="T5" fmla="*/ 1 h 14"/>
                <a:gd name="T6" fmla="*/ 6 w 45"/>
                <a:gd name="T7" fmla="*/ 2 h 14"/>
                <a:gd name="T8" fmla="*/ 6 w 45"/>
                <a:gd name="T9" fmla="*/ 3 h 14"/>
                <a:gd name="T10" fmla="*/ 4 w 45"/>
                <a:gd name="T11" fmla="*/ 2 h 14"/>
                <a:gd name="T12" fmla="*/ 2 w 45"/>
                <a:gd name="T13" fmla="*/ 1 h 14"/>
                <a:gd name="T14" fmla="*/ 0 w 45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14"/>
                <a:gd name="T26" fmla="*/ 45 w 45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14">
                  <a:moveTo>
                    <a:pt x="0" y="0"/>
                  </a:moveTo>
                  <a:lnTo>
                    <a:pt x="22" y="0"/>
                  </a:lnTo>
                  <a:lnTo>
                    <a:pt x="31" y="2"/>
                  </a:lnTo>
                  <a:lnTo>
                    <a:pt x="45" y="9"/>
                  </a:lnTo>
                  <a:lnTo>
                    <a:pt x="43" y="14"/>
                  </a:lnTo>
                  <a:lnTo>
                    <a:pt x="32" y="12"/>
                  </a:lnTo>
                  <a:lnTo>
                    <a:pt x="14" y="5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3"/>
            <p:cNvSpPr>
              <a:spLocks noChangeAspect="1"/>
            </p:cNvSpPr>
            <p:nvPr/>
          </p:nvSpPr>
          <p:spPr bwMode="auto">
            <a:xfrm>
              <a:off x="3601" y="931"/>
              <a:ext cx="15" cy="5"/>
            </a:xfrm>
            <a:custGeom>
              <a:avLst/>
              <a:gdLst>
                <a:gd name="T0" fmla="*/ 4 w 30"/>
                <a:gd name="T1" fmla="*/ 0 h 11"/>
                <a:gd name="T2" fmla="*/ 4 w 30"/>
                <a:gd name="T3" fmla="*/ 0 h 11"/>
                <a:gd name="T4" fmla="*/ 4 w 30"/>
                <a:gd name="T5" fmla="*/ 1 h 11"/>
                <a:gd name="T6" fmla="*/ 2 w 30"/>
                <a:gd name="T7" fmla="*/ 1 h 11"/>
                <a:gd name="T8" fmla="*/ 1 w 30"/>
                <a:gd name="T9" fmla="*/ 0 h 11"/>
                <a:gd name="T10" fmla="*/ 0 w 30"/>
                <a:gd name="T11" fmla="*/ 0 h 11"/>
                <a:gd name="T12" fmla="*/ 2 w 30"/>
                <a:gd name="T13" fmla="*/ 0 h 11"/>
                <a:gd name="T14" fmla="*/ 4 w 30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11"/>
                <a:gd name="T26" fmla="*/ 30 w 30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11">
                  <a:moveTo>
                    <a:pt x="25" y="3"/>
                  </a:moveTo>
                  <a:lnTo>
                    <a:pt x="30" y="6"/>
                  </a:lnTo>
                  <a:lnTo>
                    <a:pt x="28" y="9"/>
                  </a:lnTo>
                  <a:lnTo>
                    <a:pt x="13" y="11"/>
                  </a:lnTo>
                  <a:lnTo>
                    <a:pt x="1" y="7"/>
                  </a:lnTo>
                  <a:lnTo>
                    <a:pt x="0" y="0"/>
                  </a:lnTo>
                  <a:lnTo>
                    <a:pt x="13" y="1"/>
                  </a:lnTo>
                  <a:lnTo>
                    <a:pt x="25" y="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4"/>
            <p:cNvSpPr>
              <a:spLocks noChangeAspect="1"/>
            </p:cNvSpPr>
            <p:nvPr/>
          </p:nvSpPr>
          <p:spPr bwMode="auto">
            <a:xfrm>
              <a:off x="3601" y="931"/>
              <a:ext cx="15" cy="5"/>
            </a:xfrm>
            <a:custGeom>
              <a:avLst/>
              <a:gdLst>
                <a:gd name="T0" fmla="*/ 4 w 30"/>
                <a:gd name="T1" fmla="*/ 0 h 11"/>
                <a:gd name="T2" fmla="*/ 4 w 30"/>
                <a:gd name="T3" fmla="*/ 0 h 11"/>
                <a:gd name="T4" fmla="*/ 4 w 30"/>
                <a:gd name="T5" fmla="*/ 1 h 11"/>
                <a:gd name="T6" fmla="*/ 2 w 30"/>
                <a:gd name="T7" fmla="*/ 1 h 11"/>
                <a:gd name="T8" fmla="*/ 1 w 30"/>
                <a:gd name="T9" fmla="*/ 0 h 11"/>
                <a:gd name="T10" fmla="*/ 0 w 30"/>
                <a:gd name="T11" fmla="*/ 0 h 11"/>
                <a:gd name="T12" fmla="*/ 2 w 30"/>
                <a:gd name="T13" fmla="*/ 0 h 11"/>
                <a:gd name="T14" fmla="*/ 4 w 30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11"/>
                <a:gd name="T26" fmla="*/ 30 w 30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11">
                  <a:moveTo>
                    <a:pt x="25" y="3"/>
                  </a:moveTo>
                  <a:lnTo>
                    <a:pt x="30" y="6"/>
                  </a:lnTo>
                  <a:lnTo>
                    <a:pt x="28" y="9"/>
                  </a:lnTo>
                  <a:lnTo>
                    <a:pt x="13" y="11"/>
                  </a:lnTo>
                  <a:lnTo>
                    <a:pt x="1" y="7"/>
                  </a:lnTo>
                  <a:lnTo>
                    <a:pt x="0" y="0"/>
                  </a:lnTo>
                  <a:lnTo>
                    <a:pt x="13" y="1"/>
                  </a:lnTo>
                  <a:lnTo>
                    <a:pt x="25" y="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5"/>
            <p:cNvSpPr>
              <a:spLocks noChangeAspect="1"/>
            </p:cNvSpPr>
            <p:nvPr/>
          </p:nvSpPr>
          <p:spPr bwMode="auto">
            <a:xfrm>
              <a:off x="3618" y="936"/>
              <a:ext cx="18" cy="5"/>
            </a:xfrm>
            <a:custGeom>
              <a:avLst/>
              <a:gdLst>
                <a:gd name="T0" fmla="*/ 0 w 31"/>
                <a:gd name="T1" fmla="*/ 2 h 7"/>
                <a:gd name="T2" fmla="*/ 2 w 31"/>
                <a:gd name="T3" fmla="*/ 0 h 7"/>
                <a:gd name="T4" fmla="*/ 5 w 31"/>
                <a:gd name="T5" fmla="*/ 1 h 7"/>
                <a:gd name="T6" fmla="*/ 6 w 31"/>
                <a:gd name="T7" fmla="*/ 2 h 7"/>
                <a:gd name="T8" fmla="*/ 3 w 31"/>
                <a:gd name="T9" fmla="*/ 3 h 7"/>
                <a:gd name="T10" fmla="*/ 0 w 31"/>
                <a:gd name="T11" fmla="*/ 2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7"/>
                <a:gd name="T20" fmla="*/ 31 w 3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7">
                  <a:moveTo>
                    <a:pt x="0" y="6"/>
                  </a:moveTo>
                  <a:lnTo>
                    <a:pt x="12" y="0"/>
                  </a:lnTo>
                  <a:lnTo>
                    <a:pt x="27" y="1"/>
                  </a:lnTo>
                  <a:lnTo>
                    <a:pt x="31" y="5"/>
                  </a:lnTo>
                  <a:lnTo>
                    <a:pt x="19" y="7"/>
                  </a:lnTo>
                  <a:lnTo>
                    <a:pt x="0" y="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6"/>
            <p:cNvSpPr>
              <a:spLocks noChangeAspect="1"/>
            </p:cNvSpPr>
            <p:nvPr/>
          </p:nvSpPr>
          <p:spPr bwMode="auto">
            <a:xfrm>
              <a:off x="3618" y="936"/>
              <a:ext cx="18" cy="5"/>
            </a:xfrm>
            <a:custGeom>
              <a:avLst/>
              <a:gdLst>
                <a:gd name="T0" fmla="*/ 0 w 31"/>
                <a:gd name="T1" fmla="*/ 2 h 7"/>
                <a:gd name="T2" fmla="*/ 2 w 31"/>
                <a:gd name="T3" fmla="*/ 0 h 7"/>
                <a:gd name="T4" fmla="*/ 5 w 31"/>
                <a:gd name="T5" fmla="*/ 1 h 7"/>
                <a:gd name="T6" fmla="*/ 6 w 31"/>
                <a:gd name="T7" fmla="*/ 2 h 7"/>
                <a:gd name="T8" fmla="*/ 3 w 31"/>
                <a:gd name="T9" fmla="*/ 3 h 7"/>
                <a:gd name="T10" fmla="*/ 0 w 31"/>
                <a:gd name="T11" fmla="*/ 2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7"/>
                <a:gd name="T20" fmla="*/ 31 w 3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7">
                  <a:moveTo>
                    <a:pt x="0" y="6"/>
                  </a:moveTo>
                  <a:lnTo>
                    <a:pt x="12" y="0"/>
                  </a:lnTo>
                  <a:lnTo>
                    <a:pt x="27" y="1"/>
                  </a:lnTo>
                  <a:lnTo>
                    <a:pt x="31" y="5"/>
                  </a:lnTo>
                  <a:lnTo>
                    <a:pt x="19" y="7"/>
                  </a:lnTo>
                  <a:lnTo>
                    <a:pt x="0" y="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7"/>
            <p:cNvSpPr>
              <a:spLocks noChangeAspect="1"/>
            </p:cNvSpPr>
            <p:nvPr/>
          </p:nvSpPr>
          <p:spPr bwMode="auto">
            <a:xfrm>
              <a:off x="3645" y="945"/>
              <a:ext cx="25" cy="13"/>
            </a:xfrm>
            <a:custGeom>
              <a:avLst/>
              <a:gdLst>
                <a:gd name="T0" fmla="*/ 3 w 46"/>
                <a:gd name="T1" fmla="*/ 0 h 21"/>
                <a:gd name="T2" fmla="*/ 0 w 46"/>
                <a:gd name="T3" fmla="*/ 0 h 21"/>
                <a:gd name="T4" fmla="*/ 1 w 46"/>
                <a:gd name="T5" fmla="*/ 1 h 21"/>
                <a:gd name="T6" fmla="*/ 1 w 46"/>
                <a:gd name="T7" fmla="*/ 3 h 21"/>
                <a:gd name="T8" fmla="*/ 1 w 46"/>
                <a:gd name="T9" fmla="*/ 4 h 21"/>
                <a:gd name="T10" fmla="*/ 2 w 46"/>
                <a:gd name="T11" fmla="*/ 5 h 21"/>
                <a:gd name="T12" fmla="*/ 2 w 46"/>
                <a:gd name="T13" fmla="*/ 4 h 21"/>
                <a:gd name="T14" fmla="*/ 5 w 46"/>
                <a:gd name="T15" fmla="*/ 1 h 21"/>
                <a:gd name="T16" fmla="*/ 8 w 46"/>
                <a:gd name="T17" fmla="*/ 1 h 21"/>
                <a:gd name="T18" fmla="*/ 7 w 46"/>
                <a:gd name="T19" fmla="*/ 1 h 21"/>
                <a:gd name="T20" fmla="*/ 5 w 46"/>
                <a:gd name="T21" fmla="*/ 1 h 21"/>
                <a:gd name="T22" fmla="*/ 3 w 46"/>
                <a:gd name="T23" fmla="*/ 0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21"/>
                <a:gd name="T38" fmla="*/ 46 w 46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21">
                  <a:moveTo>
                    <a:pt x="19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1" y="13"/>
                  </a:lnTo>
                  <a:lnTo>
                    <a:pt x="4" y="20"/>
                  </a:lnTo>
                  <a:lnTo>
                    <a:pt x="13" y="21"/>
                  </a:lnTo>
                  <a:lnTo>
                    <a:pt x="13" y="14"/>
                  </a:lnTo>
                  <a:lnTo>
                    <a:pt x="32" y="6"/>
                  </a:lnTo>
                  <a:lnTo>
                    <a:pt x="46" y="6"/>
                  </a:lnTo>
                  <a:lnTo>
                    <a:pt x="44" y="3"/>
                  </a:lnTo>
                  <a:lnTo>
                    <a:pt x="30" y="2"/>
                  </a:lnTo>
                  <a:lnTo>
                    <a:pt x="19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8"/>
            <p:cNvSpPr>
              <a:spLocks noChangeAspect="1"/>
            </p:cNvSpPr>
            <p:nvPr/>
          </p:nvSpPr>
          <p:spPr bwMode="auto">
            <a:xfrm>
              <a:off x="3645" y="945"/>
              <a:ext cx="25" cy="13"/>
            </a:xfrm>
            <a:custGeom>
              <a:avLst/>
              <a:gdLst>
                <a:gd name="T0" fmla="*/ 3 w 46"/>
                <a:gd name="T1" fmla="*/ 0 h 21"/>
                <a:gd name="T2" fmla="*/ 0 w 46"/>
                <a:gd name="T3" fmla="*/ 0 h 21"/>
                <a:gd name="T4" fmla="*/ 1 w 46"/>
                <a:gd name="T5" fmla="*/ 1 h 21"/>
                <a:gd name="T6" fmla="*/ 1 w 46"/>
                <a:gd name="T7" fmla="*/ 3 h 21"/>
                <a:gd name="T8" fmla="*/ 1 w 46"/>
                <a:gd name="T9" fmla="*/ 4 h 21"/>
                <a:gd name="T10" fmla="*/ 2 w 46"/>
                <a:gd name="T11" fmla="*/ 5 h 21"/>
                <a:gd name="T12" fmla="*/ 2 w 46"/>
                <a:gd name="T13" fmla="*/ 4 h 21"/>
                <a:gd name="T14" fmla="*/ 5 w 46"/>
                <a:gd name="T15" fmla="*/ 1 h 21"/>
                <a:gd name="T16" fmla="*/ 8 w 46"/>
                <a:gd name="T17" fmla="*/ 1 h 21"/>
                <a:gd name="T18" fmla="*/ 7 w 46"/>
                <a:gd name="T19" fmla="*/ 1 h 21"/>
                <a:gd name="T20" fmla="*/ 5 w 46"/>
                <a:gd name="T21" fmla="*/ 1 h 21"/>
                <a:gd name="T22" fmla="*/ 3 w 46"/>
                <a:gd name="T23" fmla="*/ 0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21"/>
                <a:gd name="T38" fmla="*/ 46 w 46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21">
                  <a:moveTo>
                    <a:pt x="19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1" y="13"/>
                  </a:lnTo>
                  <a:lnTo>
                    <a:pt x="4" y="20"/>
                  </a:lnTo>
                  <a:lnTo>
                    <a:pt x="13" y="21"/>
                  </a:lnTo>
                  <a:lnTo>
                    <a:pt x="13" y="14"/>
                  </a:lnTo>
                  <a:lnTo>
                    <a:pt x="32" y="6"/>
                  </a:lnTo>
                  <a:lnTo>
                    <a:pt x="46" y="6"/>
                  </a:lnTo>
                  <a:lnTo>
                    <a:pt x="44" y="3"/>
                  </a:lnTo>
                  <a:lnTo>
                    <a:pt x="30" y="2"/>
                  </a:lnTo>
                  <a:lnTo>
                    <a:pt x="19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9"/>
            <p:cNvSpPr>
              <a:spLocks noChangeAspect="1"/>
            </p:cNvSpPr>
            <p:nvPr/>
          </p:nvSpPr>
          <p:spPr bwMode="auto">
            <a:xfrm>
              <a:off x="3664" y="958"/>
              <a:ext cx="14" cy="6"/>
            </a:xfrm>
            <a:custGeom>
              <a:avLst/>
              <a:gdLst>
                <a:gd name="T0" fmla="*/ 3 w 27"/>
                <a:gd name="T1" fmla="*/ 0 h 12"/>
                <a:gd name="T2" fmla="*/ 1 w 27"/>
                <a:gd name="T3" fmla="*/ 1 h 12"/>
                <a:gd name="T4" fmla="*/ 0 w 27"/>
                <a:gd name="T5" fmla="*/ 1 h 12"/>
                <a:gd name="T6" fmla="*/ 1 w 27"/>
                <a:gd name="T7" fmla="*/ 2 h 12"/>
                <a:gd name="T8" fmla="*/ 3 w 27"/>
                <a:gd name="T9" fmla="*/ 2 h 12"/>
                <a:gd name="T10" fmla="*/ 4 w 27"/>
                <a:gd name="T11" fmla="*/ 1 h 12"/>
                <a:gd name="T12" fmla="*/ 3 w 27"/>
                <a:gd name="T13" fmla="*/ 1 h 12"/>
                <a:gd name="T14" fmla="*/ 3 w 27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12"/>
                <a:gd name="T26" fmla="*/ 27 w 27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12">
                  <a:moveTo>
                    <a:pt x="18" y="0"/>
                  </a:moveTo>
                  <a:lnTo>
                    <a:pt x="2" y="1"/>
                  </a:lnTo>
                  <a:lnTo>
                    <a:pt x="0" y="5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27" y="8"/>
                  </a:lnTo>
                  <a:lnTo>
                    <a:pt x="24" y="3"/>
                  </a:lnTo>
                  <a:lnTo>
                    <a:pt x="18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50"/>
            <p:cNvSpPr>
              <a:spLocks noChangeAspect="1"/>
            </p:cNvSpPr>
            <p:nvPr/>
          </p:nvSpPr>
          <p:spPr bwMode="auto">
            <a:xfrm>
              <a:off x="3664" y="958"/>
              <a:ext cx="14" cy="6"/>
            </a:xfrm>
            <a:custGeom>
              <a:avLst/>
              <a:gdLst>
                <a:gd name="T0" fmla="*/ 3 w 27"/>
                <a:gd name="T1" fmla="*/ 0 h 12"/>
                <a:gd name="T2" fmla="*/ 1 w 27"/>
                <a:gd name="T3" fmla="*/ 1 h 12"/>
                <a:gd name="T4" fmla="*/ 0 w 27"/>
                <a:gd name="T5" fmla="*/ 1 h 12"/>
                <a:gd name="T6" fmla="*/ 1 w 27"/>
                <a:gd name="T7" fmla="*/ 2 h 12"/>
                <a:gd name="T8" fmla="*/ 3 w 27"/>
                <a:gd name="T9" fmla="*/ 2 h 12"/>
                <a:gd name="T10" fmla="*/ 4 w 27"/>
                <a:gd name="T11" fmla="*/ 1 h 12"/>
                <a:gd name="T12" fmla="*/ 3 w 27"/>
                <a:gd name="T13" fmla="*/ 1 h 12"/>
                <a:gd name="T14" fmla="*/ 3 w 27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12"/>
                <a:gd name="T26" fmla="*/ 27 w 27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12">
                  <a:moveTo>
                    <a:pt x="18" y="0"/>
                  </a:moveTo>
                  <a:lnTo>
                    <a:pt x="2" y="1"/>
                  </a:lnTo>
                  <a:lnTo>
                    <a:pt x="0" y="5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27" y="8"/>
                  </a:lnTo>
                  <a:lnTo>
                    <a:pt x="24" y="3"/>
                  </a:lnTo>
                  <a:lnTo>
                    <a:pt x="18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51"/>
            <p:cNvSpPr>
              <a:spLocks noChangeAspect="1"/>
            </p:cNvSpPr>
            <p:nvPr/>
          </p:nvSpPr>
          <p:spPr bwMode="auto">
            <a:xfrm>
              <a:off x="3624" y="948"/>
              <a:ext cx="14" cy="10"/>
            </a:xfrm>
            <a:custGeom>
              <a:avLst/>
              <a:gdLst>
                <a:gd name="T0" fmla="*/ 4 w 24"/>
                <a:gd name="T1" fmla="*/ 0 h 17"/>
                <a:gd name="T2" fmla="*/ 5 w 24"/>
                <a:gd name="T3" fmla="*/ 1 h 17"/>
                <a:gd name="T4" fmla="*/ 5 w 24"/>
                <a:gd name="T5" fmla="*/ 3 h 17"/>
                <a:gd name="T6" fmla="*/ 1 w 24"/>
                <a:gd name="T7" fmla="*/ 4 h 17"/>
                <a:gd name="T8" fmla="*/ 0 w 24"/>
                <a:gd name="T9" fmla="*/ 2 h 17"/>
                <a:gd name="T10" fmla="*/ 1 w 24"/>
                <a:gd name="T11" fmla="*/ 1 h 17"/>
                <a:gd name="T12" fmla="*/ 4 w 24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7"/>
                <a:gd name="T23" fmla="*/ 24 w 24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7">
                  <a:moveTo>
                    <a:pt x="21" y="0"/>
                  </a:moveTo>
                  <a:lnTo>
                    <a:pt x="24" y="4"/>
                  </a:lnTo>
                  <a:lnTo>
                    <a:pt x="22" y="16"/>
                  </a:lnTo>
                  <a:lnTo>
                    <a:pt x="3" y="17"/>
                  </a:lnTo>
                  <a:lnTo>
                    <a:pt x="0" y="12"/>
                  </a:lnTo>
                  <a:lnTo>
                    <a:pt x="5" y="2"/>
                  </a:lnTo>
                  <a:lnTo>
                    <a:pt x="21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52"/>
            <p:cNvSpPr>
              <a:spLocks noChangeAspect="1"/>
            </p:cNvSpPr>
            <p:nvPr/>
          </p:nvSpPr>
          <p:spPr bwMode="auto">
            <a:xfrm>
              <a:off x="3624" y="948"/>
              <a:ext cx="14" cy="10"/>
            </a:xfrm>
            <a:custGeom>
              <a:avLst/>
              <a:gdLst>
                <a:gd name="T0" fmla="*/ 4 w 24"/>
                <a:gd name="T1" fmla="*/ 0 h 17"/>
                <a:gd name="T2" fmla="*/ 5 w 24"/>
                <a:gd name="T3" fmla="*/ 1 h 17"/>
                <a:gd name="T4" fmla="*/ 5 w 24"/>
                <a:gd name="T5" fmla="*/ 3 h 17"/>
                <a:gd name="T6" fmla="*/ 1 w 24"/>
                <a:gd name="T7" fmla="*/ 4 h 17"/>
                <a:gd name="T8" fmla="*/ 0 w 24"/>
                <a:gd name="T9" fmla="*/ 2 h 17"/>
                <a:gd name="T10" fmla="*/ 1 w 24"/>
                <a:gd name="T11" fmla="*/ 1 h 17"/>
                <a:gd name="T12" fmla="*/ 4 w 24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7"/>
                <a:gd name="T23" fmla="*/ 24 w 24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7">
                  <a:moveTo>
                    <a:pt x="21" y="0"/>
                  </a:moveTo>
                  <a:lnTo>
                    <a:pt x="24" y="4"/>
                  </a:lnTo>
                  <a:lnTo>
                    <a:pt x="22" y="16"/>
                  </a:lnTo>
                  <a:lnTo>
                    <a:pt x="3" y="17"/>
                  </a:lnTo>
                  <a:lnTo>
                    <a:pt x="0" y="12"/>
                  </a:lnTo>
                  <a:lnTo>
                    <a:pt x="5" y="2"/>
                  </a:lnTo>
                  <a:lnTo>
                    <a:pt x="21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53"/>
            <p:cNvSpPr>
              <a:spLocks noChangeAspect="1"/>
            </p:cNvSpPr>
            <p:nvPr/>
          </p:nvSpPr>
          <p:spPr bwMode="auto">
            <a:xfrm>
              <a:off x="3496" y="931"/>
              <a:ext cx="67" cy="31"/>
            </a:xfrm>
            <a:custGeom>
              <a:avLst/>
              <a:gdLst>
                <a:gd name="T0" fmla="*/ 18 w 122"/>
                <a:gd name="T1" fmla="*/ 0 h 63"/>
                <a:gd name="T2" fmla="*/ 19 w 122"/>
                <a:gd name="T3" fmla="*/ 0 h 63"/>
                <a:gd name="T4" fmla="*/ 16 w 122"/>
                <a:gd name="T5" fmla="*/ 1 h 63"/>
                <a:gd name="T6" fmla="*/ 16 w 122"/>
                <a:gd name="T7" fmla="*/ 1 h 63"/>
                <a:gd name="T8" fmla="*/ 20 w 122"/>
                <a:gd name="T9" fmla="*/ 1 h 63"/>
                <a:gd name="T10" fmla="*/ 20 w 122"/>
                <a:gd name="T11" fmla="*/ 2 h 63"/>
                <a:gd name="T12" fmla="*/ 20 w 122"/>
                <a:gd name="T13" fmla="*/ 2 h 63"/>
                <a:gd name="T14" fmla="*/ 19 w 122"/>
                <a:gd name="T15" fmla="*/ 3 h 63"/>
                <a:gd name="T16" fmla="*/ 16 w 122"/>
                <a:gd name="T17" fmla="*/ 3 h 63"/>
                <a:gd name="T18" fmla="*/ 14 w 122"/>
                <a:gd name="T19" fmla="*/ 3 h 63"/>
                <a:gd name="T20" fmla="*/ 15 w 122"/>
                <a:gd name="T21" fmla="*/ 4 h 63"/>
                <a:gd name="T22" fmla="*/ 16 w 122"/>
                <a:gd name="T23" fmla="*/ 4 h 63"/>
                <a:gd name="T24" fmla="*/ 16 w 122"/>
                <a:gd name="T25" fmla="*/ 4 h 63"/>
                <a:gd name="T26" fmla="*/ 9 w 122"/>
                <a:gd name="T27" fmla="*/ 4 h 63"/>
                <a:gd name="T28" fmla="*/ 10 w 122"/>
                <a:gd name="T29" fmla="*/ 5 h 63"/>
                <a:gd name="T30" fmla="*/ 9 w 122"/>
                <a:gd name="T31" fmla="*/ 6 h 63"/>
                <a:gd name="T32" fmla="*/ 6 w 122"/>
                <a:gd name="T33" fmla="*/ 7 h 63"/>
                <a:gd name="T34" fmla="*/ 4 w 122"/>
                <a:gd name="T35" fmla="*/ 7 h 63"/>
                <a:gd name="T36" fmla="*/ 4 w 122"/>
                <a:gd name="T37" fmla="*/ 7 h 63"/>
                <a:gd name="T38" fmla="*/ 5 w 122"/>
                <a:gd name="T39" fmla="*/ 6 h 63"/>
                <a:gd name="T40" fmla="*/ 5 w 122"/>
                <a:gd name="T41" fmla="*/ 6 h 63"/>
                <a:gd name="T42" fmla="*/ 2 w 122"/>
                <a:gd name="T43" fmla="*/ 6 h 63"/>
                <a:gd name="T44" fmla="*/ 1 w 122"/>
                <a:gd name="T45" fmla="*/ 5 h 63"/>
                <a:gd name="T46" fmla="*/ 1 w 122"/>
                <a:gd name="T47" fmla="*/ 4 h 63"/>
                <a:gd name="T48" fmla="*/ 4 w 122"/>
                <a:gd name="T49" fmla="*/ 4 h 63"/>
                <a:gd name="T50" fmla="*/ 0 w 122"/>
                <a:gd name="T51" fmla="*/ 2 h 63"/>
                <a:gd name="T52" fmla="*/ 1 w 122"/>
                <a:gd name="T53" fmla="*/ 2 h 63"/>
                <a:gd name="T54" fmla="*/ 10 w 122"/>
                <a:gd name="T55" fmla="*/ 2 h 63"/>
                <a:gd name="T56" fmla="*/ 11 w 122"/>
                <a:gd name="T57" fmla="*/ 1 h 63"/>
                <a:gd name="T58" fmla="*/ 13 w 122"/>
                <a:gd name="T59" fmla="*/ 1 h 63"/>
                <a:gd name="T60" fmla="*/ 14 w 122"/>
                <a:gd name="T61" fmla="*/ 1 h 63"/>
                <a:gd name="T62" fmla="*/ 13 w 122"/>
                <a:gd name="T63" fmla="*/ 0 h 63"/>
                <a:gd name="T64" fmla="*/ 14 w 122"/>
                <a:gd name="T65" fmla="*/ 0 h 63"/>
                <a:gd name="T66" fmla="*/ 18 w 122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2"/>
                <a:gd name="T103" fmla="*/ 0 h 63"/>
                <a:gd name="T104" fmla="*/ 122 w 122"/>
                <a:gd name="T105" fmla="*/ 63 h 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2" h="63">
                  <a:moveTo>
                    <a:pt x="108" y="0"/>
                  </a:moveTo>
                  <a:lnTo>
                    <a:pt x="113" y="3"/>
                  </a:lnTo>
                  <a:lnTo>
                    <a:pt x="97" y="10"/>
                  </a:lnTo>
                  <a:lnTo>
                    <a:pt x="99" y="13"/>
                  </a:lnTo>
                  <a:lnTo>
                    <a:pt x="121" y="12"/>
                  </a:lnTo>
                  <a:lnTo>
                    <a:pt x="122" y="16"/>
                  </a:lnTo>
                  <a:lnTo>
                    <a:pt x="122" y="23"/>
                  </a:lnTo>
                  <a:lnTo>
                    <a:pt x="116" y="27"/>
                  </a:lnTo>
                  <a:lnTo>
                    <a:pt x="97" y="27"/>
                  </a:lnTo>
                  <a:lnTo>
                    <a:pt x="88" y="30"/>
                  </a:lnTo>
                  <a:lnTo>
                    <a:pt x="90" y="33"/>
                  </a:lnTo>
                  <a:lnTo>
                    <a:pt x="97" y="35"/>
                  </a:lnTo>
                  <a:lnTo>
                    <a:pt x="94" y="38"/>
                  </a:lnTo>
                  <a:lnTo>
                    <a:pt x="57" y="39"/>
                  </a:lnTo>
                  <a:lnTo>
                    <a:pt x="60" y="45"/>
                  </a:lnTo>
                  <a:lnTo>
                    <a:pt x="55" y="52"/>
                  </a:lnTo>
                  <a:lnTo>
                    <a:pt x="36" y="63"/>
                  </a:lnTo>
                  <a:lnTo>
                    <a:pt x="25" y="63"/>
                  </a:lnTo>
                  <a:lnTo>
                    <a:pt x="25" y="59"/>
                  </a:lnTo>
                  <a:lnTo>
                    <a:pt x="35" y="54"/>
                  </a:lnTo>
                  <a:lnTo>
                    <a:pt x="30" y="52"/>
                  </a:lnTo>
                  <a:lnTo>
                    <a:pt x="12" y="51"/>
                  </a:lnTo>
                  <a:lnTo>
                    <a:pt x="1" y="45"/>
                  </a:lnTo>
                  <a:lnTo>
                    <a:pt x="7" y="38"/>
                  </a:lnTo>
                  <a:lnTo>
                    <a:pt x="23" y="34"/>
                  </a:lnTo>
                  <a:lnTo>
                    <a:pt x="0" y="23"/>
                  </a:lnTo>
                  <a:lnTo>
                    <a:pt x="1" y="21"/>
                  </a:lnTo>
                  <a:lnTo>
                    <a:pt x="64" y="19"/>
                  </a:lnTo>
                  <a:lnTo>
                    <a:pt x="67" y="13"/>
                  </a:lnTo>
                  <a:lnTo>
                    <a:pt x="78" y="9"/>
                  </a:lnTo>
                  <a:lnTo>
                    <a:pt x="88" y="9"/>
                  </a:lnTo>
                  <a:lnTo>
                    <a:pt x="78" y="2"/>
                  </a:lnTo>
                  <a:lnTo>
                    <a:pt x="83" y="0"/>
                  </a:lnTo>
                  <a:lnTo>
                    <a:pt x="108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54"/>
            <p:cNvSpPr>
              <a:spLocks noChangeAspect="1"/>
            </p:cNvSpPr>
            <p:nvPr/>
          </p:nvSpPr>
          <p:spPr bwMode="auto">
            <a:xfrm>
              <a:off x="3496" y="931"/>
              <a:ext cx="67" cy="31"/>
            </a:xfrm>
            <a:custGeom>
              <a:avLst/>
              <a:gdLst>
                <a:gd name="T0" fmla="*/ 18 w 122"/>
                <a:gd name="T1" fmla="*/ 0 h 63"/>
                <a:gd name="T2" fmla="*/ 19 w 122"/>
                <a:gd name="T3" fmla="*/ 0 h 63"/>
                <a:gd name="T4" fmla="*/ 16 w 122"/>
                <a:gd name="T5" fmla="*/ 1 h 63"/>
                <a:gd name="T6" fmla="*/ 16 w 122"/>
                <a:gd name="T7" fmla="*/ 1 h 63"/>
                <a:gd name="T8" fmla="*/ 20 w 122"/>
                <a:gd name="T9" fmla="*/ 1 h 63"/>
                <a:gd name="T10" fmla="*/ 20 w 122"/>
                <a:gd name="T11" fmla="*/ 2 h 63"/>
                <a:gd name="T12" fmla="*/ 20 w 122"/>
                <a:gd name="T13" fmla="*/ 2 h 63"/>
                <a:gd name="T14" fmla="*/ 19 w 122"/>
                <a:gd name="T15" fmla="*/ 3 h 63"/>
                <a:gd name="T16" fmla="*/ 16 w 122"/>
                <a:gd name="T17" fmla="*/ 3 h 63"/>
                <a:gd name="T18" fmla="*/ 14 w 122"/>
                <a:gd name="T19" fmla="*/ 3 h 63"/>
                <a:gd name="T20" fmla="*/ 15 w 122"/>
                <a:gd name="T21" fmla="*/ 4 h 63"/>
                <a:gd name="T22" fmla="*/ 16 w 122"/>
                <a:gd name="T23" fmla="*/ 4 h 63"/>
                <a:gd name="T24" fmla="*/ 16 w 122"/>
                <a:gd name="T25" fmla="*/ 4 h 63"/>
                <a:gd name="T26" fmla="*/ 9 w 122"/>
                <a:gd name="T27" fmla="*/ 4 h 63"/>
                <a:gd name="T28" fmla="*/ 10 w 122"/>
                <a:gd name="T29" fmla="*/ 5 h 63"/>
                <a:gd name="T30" fmla="*/ 9 w 122"/>
                <a:gd name="T31" fmla="*/ 6 h 63"/>
                <a:gd name="T32" fmla="*/ 6 w 122"/>
                <a:gd name="T33" fmla="*/ 7 h 63"/>
                <a:gd name="T34" fmla="*/ 4 w 122"/>
                <a:gd name="T35" fmla="*/ 7 h 63"/>
                <a:gd name="T36" fmla="*/ 4 w 122"/>
                <a:gd name="T37" fmla="*/ 7 h 63"/>
                <a:gd name="T38" fmla="*/ 5 w 122"/>
                <a:gd name="T39" fmla="*/ 6 h 63"/>
                <a:gd name="T40" fmla="*/ 5 w 122"/>
                <a:gd name="T41" fmla="*/ 6 h 63"/>
                <a:gd name="T42" fmla="*/ 2 w 122"/>
                <a:gd name="T43" fmla="*/ 6 h 63"/>
                <a:gd name="T44" fmla="*/ 1 w 122"/>
                <a:gd name="T45" fmla="*/ 5 h 63"/>
                <a:gd name="T46" fmla="*/ 1 w 122"/>
                <a:gd name="T47" fmla="*/ 4 h 63"/>
                <a:gd name="T48" fmla="*/ 4 w 122"/>
                <a:gd name="T49" fmla="*/ 4 h 63"/>
                <a:gd name="T50" fmla="*/ 0 w 122"/>
                <a:gd name="T51" fmla="*/ 2 h 63"/>
                <a:gd name="T52" fmla="*/ 1 w 122"/>
                <a:gd name="T53" fmla="*/ 2 h 63"/>
                <a:gd name="T54" fmla="*/ 10 w 122"/>
                <a:gd name="T55" fmla="*/ 2 h 63"/>
                <a:gd name="T56" fmla="*/ 11 w 122"/>
                <a:gd name="T57" fmla="*/ 1 h 63"/>
                <a:gd name="T58" fmla="*/ 13 w 122"/>
                <a:gd name="T59" fmla="*/ 1 h 63"/>
                <a:gd name="T60" fmla="*/ 14 w 122"/>
                <a:gd name="T61" fmla="*/ 1 h 63"/>
                <a:gd name="T62" fmla="*/ 13 w 122"/>
                <a:gd name="T63" fmla="*/ 0 h 63"/>
                <a:gd name="T64" fmla="*/ 14 w 122"/>
                <a:gd name="T65" fmla="*/ 0 h 63"/>
                <a:gd name="T66" fmla="*/ 18 w 122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2"/>
                <a:gd name="T103" fmla="*/ 0 h 63"/>
                <a:gd name="T104" fmla="*/ 122 w 122"/>
                <a:gd name="T105" fmla="*/ 63 h 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2" h="63">
                  <a:moveTo>
                    <a:pt x="108" y="0"/>
                  </a:moveTo>
                  <a:lnTo>
                    <a:pt x="113" y="3"/>
                  </a:lnTo>
                  <a:lnTo>
                    <a:pt x="97" y="10"/>
                  </a:lnTo>
                  <a:lnTo>
                    <a:pt x="99" y="13"/>
                  </a:lnTo>
                  <a:lnTo>
                    <a:pt x="121" y="12"/>
                  </a:lnTo>
                  <a:lnTo>
                    <a:pt x="122" y="16"/>
                  </a:lnTo>
                  <a:lnTo>
                    <a:pt x="122" y="23"/>
                  </a:lnTo>
                  <a:lnTo>
                    <a:pt x="116" y="27"/>
                  </a:lnTo>
                  <a:lnTo>
                    <a:pt x="97" y="27"/>
                  </a:lnTo>
                  <a:lnTo>
                    <a:pt x="88" y="30"/>
                  </a:lnTo>
                  <a:lnTo>
                    <a:pt x="90" y="33"/>
                  </a:lnTo>
                  <a:lnTo>
                    <a:pt x="97" y="35"/>
                  </a:lnTo>
                  <a:lnTo>
                    <a:pt x="94" y="38"/>
                  </a:lnTo>
                  <a:lnTo>
                    <a:pt x="57" y="39"/>
                  </a:lnTo>
                  <a:lnTo>
                    <a:pt x="60" y="45"/>
                  </a:lnTo>
                  <a:lnTo>
                    <a:pt x="55" y="52"/>
                  </a:lnTo>
                  <a:lnTo>
                    <a:pt x="36" y="63"/>
                  </a:lnTo>
                  <a:lnTo>
                    <a:pt x="25" y="63"/>
                  </a:lnTo>
                  <a:lnTo>
                    <a:pt x="25" y="59"/>
                  </a:lnTo>
                  <a:lnTo>
                    <a:pt x="35" y="54"/>
                  </a:lnTo>
                  <a:lnTo>
                    <a:pt x="30" y="52"/>
                  </a:lnTo>
                  <a:lnTo>
                    <a:pt x="12" y="51"/>
                  </a:lnTo>
                  <a:lnTo>
                    <a:pt x="1" y="45"/>
                  </a:lnTo>
                  <a:lnTo>
                    <a:pt x="7" y="38"/>
                  </a:lnTo>
                  <a:lnTo>
                    <a:pt x="23" y="34"/>
                  </a:lnTo>
                  <a:lnTo>
                    <a:pt x="0" y="23"/>
                  </a:lnTo>
                  <a:lnTo>
                    <a:pt x="1" y="21"/>
                  </a:lnTo>
                  <a:lnTo>
                    <a:pt x="64" y="19"/>
                  </a:lnTo>
                  <a:lnTo>
                    <a:pt x="67" y="13"/>
                  </a:lnTo>
                  <a:lnTo>
                    <a:pt x="78" y="9"/>
                  </a:lnTo>
                  <a:lnTo>
                    <a:pt x="88" y="9"/>
                  </a:lnTo>
                  <a:lnTo>
                    <a:pt x="78" y="2"/>
                  </a:lnTo>
                  <a:lnTo>
                    <a:pt x="83" y="0"/>
                  </a:lnTo>
                  <a:lnTo>
                    <a:pt x="108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55"/>
            <p:cNvSpPr>
              <a:spLocks noChangeAspect="1"/>
            </p:cNvSpPr>
            <p:nvPr/>
          </p:nvSpPr>
          <p:spPr bwMode="auto">
            <a:xfrm>
              <a:off x="3539" y="954"/>
              <a:ext cx="10" cy="5"/>
            </a:xfrm>
            <a:custGeom>
              <a:avLst/>
              <a:gdLst>
                <a:gd name="T0" fmla="*/ 0 w 20"/>
                <a:gd name="T1" fmla="*/ 0 h 11"/>
                <a:gd name="T2" fmla="*/ 0 w 20"/>
                <a:gd name="T3" fmla="*/ 1 h 11"/>
                <a:gd name="T4" fmla="*/ 1 w 20"/>
                <a:gd name="T5" fmla="*/ 1 h 11"/>
                <a:gd name="T6" fmla="*/ 3 w 20"/>
                <a:gd name="T7" fmla="*/ 1 h 11"/>
                <a:gd name="T8" fmla="*/ 2 w 20"/>
                <a:gd name="T9" fmla="*/ 0 h 11"/>
                <a:gd name="T10" fmla="*/ 0 w 2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1"/>
                <a:gd name="T20" fmla="*/ 20 w 2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1">
                  <a:moveTo>
                    <a:pt x="0" y="2"/>
                  </a:moveTo>
                  <a:lnTo>
                    <a:pt x="0" y="8"/>
                  </a:lnTo>
                  <a:lnTo>
                    <a:pt x="3" y="11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56"/>
            <p:cNvSpPr>
              <a:spLocks noChangeAspect="1"/>
            </p:cNvSpPr>
            <p:nvPr/>
          </p:nvSpPr>
          <p:spPr bwMode="auto">
            <a:xfrm>
              <a:off x="3539" y="954"/>
              <a:ext cx="10" cy="5"/>
            </a:xfrm>
            <a:custGeom>
              <a:avLst/>
              <a:gdLst>
                <a:gd name="T0" fmla="*/ 0 w 20"/>
                <a:gd name="T1" fmla="*/ 0 h 11"/>
                <a:gd name="T2" fmla="*/ 0 w 20"/>
                <a:gd name="T3" fmla="*/ 1 h 11"/>
                <a:gd name="T4" fmla="*/ 1 w 20"/>
                <a:gd name="T5" fmla="*/ 1 h 11"/>
                <a:gd name="T6" fmla="*/ 3 w 20"/>
                <a:gd name="T7" fmla="*/ 1 h 11"/>
                <a:gd name="T8" fmla="*/ 2 w 20"/>
                <a:gd name="T9" fmla="*/ 0 h 11"/>
                <a:gd name="T10" fmla="*/ 0 w 2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1"/>
                <a:gd name="T20" fmla="*/ 20 w 2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1">
                  <a:moveTo>
                    <a:pt x="0" y="2"/>
                  </a:moveTo>
                  <a:lnTo>
                    <a:pt x="0" y="8"/>
                  </a:lnTo>
                  <a:lnTo>
                    <a:pt x="3" y="11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57"/>
            <p:cNvSpPr>
              <a:spLocks noChangeAspect="1"/>
            </p:cNvSpPr>
            <p:nvPr/>
          </p:nvSpPr>
          <p:spPr bwMode="auto">
            <a:xfrm>
              <a:off x="3108" y="945"/>
              <a:ext cx="129" cy="38"/>
            </a:xfrm>
            <a:custGeom>
              <a:avLst/>
              <a:gdLst>
                <a:gd name="T0" fmla="*/ 8 w 240"/>
                <a:gd name="T1" fmla="*/ 1 h 70"/>
                <a:gd name="T2" fmla="*/ 11 w 240"/>
                <a:gd name="T3" fmla="*/ 1 h 70"/>
                <a:gd name="T4" fmla="*/ 15 w 240"/>
                <a:gd name="T5" fmla="*/ 2 h 70"/>
                <a:gd name="T6" fmla="*/ 15 w 240"/>
                <a:gd name="T7" fmla="*/ 3 h 70"/>
                <a:gd name="T8" fmla="*/ 17 w 240"/>
                <a:gd name="T9" fmla="*/ 5 h 70"/>
                <a:gd name="T10" fmla="*/ 18 w 240"/>
                <a:gd name="T11" fmla="*/ 2 h 70"/>
                <a:gd name="T12" fmla="*/ 20 w 240"/>
                <a:gd name="T13" fmla="*/ 0 h 70"/>
                <a:gd name="T14" fmla="*/ 20 w 240"/>
                <a:gd name="T15" fmla="*/ 2 h 70"/>
                <a:gd name="T16" fmla="*/ 20 w 240"/>
                <a:gd name="T17" fmla="*/ 2 h 70"/>
                <a:gd name="T18" fmla="*/ 23 w 240"/>
                <a:gd name="T19" fmla="*/ 3 h 70"/>
                <a:gd name="T20" fmla="*/ 25 w 240"/>
                <a:gd name="T21" fmla="*/ 2 h 70"/>
                <a:gd name="T22" fmla="*/ 32 w 240"/>
                <a:gd name="T23" fmla="*/ 3 h 70"/>
                <a:gd name="T24" fmla="*/ 37 w 240"/>
                <a:gd name="T25" fmla="*/ 3 h 70"/>
                <a:gd name="T26" fmla="*/ 35 w 240"/>
                <a:gd name="T27" fmla="*/ 7 h 70"/>
                <a:gd name="T28" fmla="*/ 34 w 240"/>
                <a:gd name="T29" fmla="*/ 8 h 70"/>
                <a:gd name="T30" fmla="*/ 31 w 240"/>
                <a:gd name="T31" fmla="*/ 10 h 70"/>
                <a:gd name="T32" fmla="*/ 24 w 240"/>
                <a:gd name="T33" fmla="*/ 11 h 70"/>
                <a:gd name="T34" fmla="*/ 17 w 240"/>
                <a:gd name="T35" fmla="*/ 11 h 70"/>
                <a:gd name="T36" fmla="*/ 10 w 240"/>
                <a:gd name="T37" fmla="*/ 10 h 70"/>
                <a:gd name="T38" fmla="*/ 6 w 240"/>
                <a:gd name="T39" fmla="*/ 9 h 70"/>
                <a:gd name="T40" fmla="*/ 10 w 240"/>
                <a:gd name="T41" fmla="*/ 9 h 70"/>
                <a:gd name="T42" fmla="*/ 12 w 240"/>
                <a:gd name="T43" fmla="*/ 9 h 70"/>
                <a:gd name="T44" fmla="*/ 13 w 240"/>
                <a:gd name="T45" fmla="*/ 8 h 70"/>
                <a:gd name="T46" fmla="*/ 16 w 240"/>
                <a:gd name="T47" fmla="*/ 7 h 70"/>
                <a:gd name="T48" fmla="*/ 9 w 240"/>
                <a:gd name="T49" fmla="*/ 7 h 70"/>
                <a:gd name="T50" fmla="*/ 3 w 240"/>
                <a:gd name="T51" fmla="*/ 7 h 70"/>
                <a:gd name="T52" fmla="*/ 5 w 240"/>
                <a:gd name="T53" fmla="*/ 4 h 70"/>
                <a:gd name="T54" fmla="*/ 1 w 240"/>
                <a:gd name="T55" fmla="*/ 4 h 70"/>
                <a:gd name="T56" fmla="*/ 3 w 240"/>
                <a:gd name="T57" fmla="*/ 2 h 70"/>
                <a:gd name="T58" fmla="*/ 6 w 240"/>
                <a:gd name="T59" fmla="*/ 3 h 70"/>
                <a:gd name="T60" fmla="*/ 5 w 240"/>
                <a:gd name="T61" fmla="*/ 2 h 70"/>
                <a:gd name="T62" fmla="*/ 6 w 240"/>
                <a:gd name="T63" fmla="*/ 1 h 70"/>
                <a:gd name="T64" fmla="*/ 8 w 240"/>
                <a:gd name="T65" fmla="*/ 2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0"/>
                <a:gd name="T100" fmla="*/ 0 h 70"/>
                <a:gd name="T101" fmla="*/ 240 w 240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0" h="70">
                  <a:moveTo>
                    <a:pt x="55" y="10"/>
                  </a:moveTo>
                  <a:lnTo>
                    <a:pt x="52" y="3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0" y="11"/>
                  </a:lnTo>
                  <a:lnTo>
                    <a:pt x="97" y="13"/>
                  </a:lnTo>
                  <a:lnTo>
                    <a:pt x="100" y="15"/>
                  </a:lnTo>
                  <a:lnTo>
                    <a:pt x="96" y="20"/>
                  </a:lnTo>
                  <a:lnTo>
                    <a:pt x="103" y="29"/>
                  </a:lnTo>
                  <a:lnTo>
                    <a:pt x="110" y="30"/>
                  </a:lnTo>
                  <a:lnTo>
                    <a:pt x="116" y="24"/>
                  </a:lnTo>
                  <a:lnTo>
                    <a:pt x="115" y="15"/>
                  </a:lnTo>
                  <a:lnTo>
                    <a:pt x="112" y="5"/>
                  </a:lnTo>
                  <a:lnTo>
                    <a:pt x="127" y="0"/>
                  </a:lnTo>
                  <a:lnTo>
                    <a:pt x="133" y="3"/>
                  </a:lnTo>
                  <a:lnTo>
                    <a:pt x="133" y="9"/>
                  </a:lnTo>
                  <a:lnTo>
                    <a:pt x="126" y="12"/>
                  </a:lnTo>
                  <a:lnTo>
                    <a:pt x="132" y="15"/>
                  </a:lnTo>
                  <a:lnTo>
                    <a:pt x="134" y="19"/>
                  </a:lnTo>
                  <a:lnTo>
                    <a:pt x="148" y="20"/>
                  </a:lnTo>
                  <a:lnTo>
                    <a:pt x="157" y="17"/>
                  </a:lnTo>
                  <a:lnTo>
                    <a:pt x="160" y="10"/>
                  </a:lnTo>
                  <a:lnTo>
                    <a:pt x="188" y="10"/>
                  </a:lnTo>
                  <a:lnTo>
                    <a:pt x="203" y="16"/>
                  </a:lnTo>
                  <a:lnTo>
                    <a:pt x="223" y="18"/>
                  </a:lnTo>
                  <a:lnTo>
                    <a:pt x="240" y="20"/>
                  </a:lnTo>
                  <a:lnTo>
                    <a:pt x="229" y="25"/>
                  </a:lnTo>
                  <a:lnTo>
                    <a:pt x="228" y="40"/>
                  </a:lnTo>
                  <a:lnTo>
                    <a:pt x="219" y="44"/>
                  </a:lnTo>
                  <a:lnTo>
                    <a:pt x="218" y="48"/>
                  </a:lnTo>
                  <a:lnTo>
                    <a:pt x="203" y="54"/>
                  </a:lnTo>
                  <a:lnTo>
                    <a:pt x="199" y="61"/>
                  </a:lnTo>
                  <a:lnTo>
                    <a:pt x="180" y="70"/>
                  </a:lnTo>
                  <a:lnTo>
                    <a:pt x="157" y="68"/>
                  </a:lnTo>
                  <a:lnTo>
                    <a:pt x="138" y="68"/>
                  </a:lnTo>
                  <a:lnTo>
                    <a:pt x="107" y="67"/>
                  </a:lnTo>
                  <a:lnTo>
                    <a:pt x="72" y="67"/>
                  </a:lnTo>
                  <a:lnTo>
                    <a:pt x="61" y="61"/>
                  </a:lnTo>
                  <a:lnTo>
                    <a:pt x="54" y="60"/>
                  </a:lnTo>
                  <a:lnTo>
                    <a:pt x="40" y="55"/>
                  </a:lnTo>
                  <a:lnTo>
                    <a:pt x="43" y="53"/>
                  </a:lnTo>
                  <a:lnTo>
                    <a:pt x="66" y="54"/>
                  </a:lnTo>
                  <a:lnTo>
                    <a:pt x="68" y="55"/>
                  </a:lnTo>
                  <a:lnTo>
                    <a:pt x="78" y="54"/>
                  </a:lnTo>
                  <a:lnTo>
                    <a:pt x="73" y="50"/>
                  </a:lnTo>
                  <a:lnTo>
                    <a:pt x="82" y="47"/>
                  </a:lnTo>
                  <a:lnTo>
                    <a:pt x="94" y="47"/>
                  </a:lnTo>
                  <a:lnTo>
                    <a:pt x="101" y="44"/>
                  </a:lnTo>
                  <a:lnTo>
                    <a:pt x="89" y="40"/>
                  </a:lnTo>
                  <a:lnTo>
                    <a:pt x="58" y="40"/>
                  </a:lnTo>
                  <a:lnTo>
                    <a:pt x="32" y="44"/>
                  </a:lnTo>
                  <a:lnTo>
                    <a:pt x="17" y="43"/>
                  </a:lnTo>
                  <a:lnTo>
                    <a:pt x="6" y="36"/>
                  </a:lnTo>
                  <a:lnTo>
                    <a:pt x="30" y="26"/>
                  </a:lnTo>
                  <a:lnTo>
                    <a:pt x="24" y="24"/>
                  </a:lnTo>
                  <a:lnTo>
                    <a:pt x="7" y="24"/>
                  </a:lnTo>
                  <a:lnTo>
                    <a:pt x="0" y="15"/>
                  </a:lnTo>
                  <a:lnTo>
                    <a:pt x="16" y="13"/>
                  </a:lnTo>
                  <a:lnTo>
                    <a:pt x="24" y="17"/>
                  </a:lnTo>
                  <a:lnTo>
                    <a:pt x="37" y="20"/>
                  </a:lnTo>
                  <a:lnTo>
                    <a:pt x="42" y="17"/>
                  </a:lnTo>
                  <a:lnTo>
                    <a:pt x="31" y="10"/>
                  </a:lnTo>
                  <a:lnTo>
                    <a:pt x="28" y="4"/>
                  </a:lnTo>
                  <a:lnTo>
                    <a:pt x="37" y="3"/>
                  </a:lnTo>
                  <a:lnTo>
                    <a:pt x="40" y="8"/>
                  </a:lnTo>
                  <a:lnTo>
                    <a:pt x="50" y="13"/>
                  </a:lnTo>
                  <a:lnTo>
                    <a:pt x="55" y="1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58"/>
            <p:cNvSpPr>
              <a:spLocks noChangeAspect="1"/>
            </p:cNvSpPr>
            <p:nvPr/>
          </p:nvSpPr>
          <p:spPr bwMode="auto">
            <a:xfrm>
              <a:off x="3108" y="945"/>
              <a:ext cx="129" cy="38"/>
            </a:xfrm>
            <a:custGeom>
              <a:avLst/>
              <a:gdLst>
                <a:gd name="T0" fmla="*/ 8 w 240"/>
                <a:gd name="T1" fmla="*/ 1 h 70"/>
                <a:gd name="T2" fmla="*/ 11 w 240"/>
                <a:gd name="T3" fmla="*/ 1 h 70"/>
                <a:gd name="T4" fmla="*/ 15 w 240"/>
                <a:gd name="T5" fmla="*/ 2 h 70"/>
                <a:gd name="T6" fmla="*/ 15 w 240"/>
                <a:gd name="T7" fmla="*/ 3 h 70"/>
                <a:gd name="T8" fmla="*/ 17 w 240"/>
                <a:gd name="T9" fmla="*/ 5 h 70"/>
                <a:gd name="T10" fmla="*/ 18 w 240"/>
                <a:gd name="T11" fmla="*/ 2 h 70"/>
                <a:gd name="T12" fmla="*/ 20 w 240"/>
                <a:gd name="T13" fmla="*/ 0 h 70"/>
                <a:gd name="T14" fmla="*/ 20 w 240"/>
                <a:gd name="T15" fmla="*/ 2 h 70"/>
                <a:gd name="T16" fmla="*/ 20 w 240"/>
                <a:gd name="T17" fmla="*/ 2 h 70"/>
                <a:gd name="T18" fmla="*/ 23 w 240"/>
                <a:gd name="T19" fmla="*/ 3 h 70"/>
                <a:gd name="T20" fmla="*/ 25 w 240"/>
                <a:gd name="T21" fmla="*/ 2 h 70"/>
                <a:gd name="T22" fmla="*/ 32 w 240"/>
                <a:gd name="T23" fmla="*/ 3 h 70"/>
                <a:gd name="T24" fmla="*/ 37 w 240"/>
                <a:gd name="T25" fmla="*/ 3 h 70"/>
                <a:gd name="T26" fmla="*/ 35 w 240"/>
                <a:gd name="T27" fmla="*/ 7 h 70"/>
                <a:gd name="T28" fmla="*/ 34 w 240"/>
                <a:gd name="T29" fmla="*/ 8 h 70"/>
                <a:gd name="T30" fmla="*/ 31 w 240"/>
                <a:gd name="T31" fmla="*/ 10 h 70"/>
                <a:gd name="T32" fmla="*/ 24 w 240"/>
                <a:gd name="T33" fmla="*/ 11 h 70"/>
                <a:gd name="T34" fmla="*/ 17 w 240"/>
                <a:gd name="T35" fmla="*/ 11 h 70"/>
                <a:gd name="T36" fmla="*/ 10 w 240"/>
                <a:gd name="T37" fmla="*/ 10 h 70"/>
                <a:gd name="T38" fmla="*/ 6 w 240"/>
                <a:gd name="T39" fmla="*/ 9 h 70"/>
                <a:gd name="T40" fmla="*/ 10 w 240"/>
                <a:gd name="T41" fmla="*/ 9 h 70"/>
                <a:gd name="T42" fmla="*/ 12 w 240"/>
                <a:gd name="T43" fmla="*/ 9 h 70"/>
                <a:gd name="T44" fmla="*/ 13 w 240"/>
                <a:gd name="T45" fmla="*/ 8 h 70"/>
                <a:gd name="T46" fmla="*/ 16 w 240"/>
                <a:gd name="T47" fmla="*/ 7 h 70"/>
                <a:gd name="T48" fmla="*/ 9 w 240"/>
                <a:gd name="T49" fmla="*/ 7 h 70"/>
                <a:gd name="T50" fmla="*/ 3 w 240"/>
                <a:gd name="T51" fmla="*/ 7 h 70"/>
                <a:gd name="T52" fmla="*/ 5 w 240"/>
                <a:gd name="T53" fmla="*/ 4 h 70"/>
                <a:gd name="T54" fmla="*/ 1 w 240"/>
                <a:gd name="T55" fmla="*/ 4 h 70"/>
                <a:gd name="T56" fmla="*/ 3 w 240"/>
                <a:gd name="T57" fmla="*/ 2 h 70"/>
                <a:gd name="T58" fmla="*/ 6 w 240"/>
                <a:gd name="T59" fmla="*/ 3 h 70"/>
                <a:gd name="T60" fmla="*/ 5 w 240"/>
                <a:gd name="T61" fmla="*/ 2 h 70"/>
                <a:gd name="T62" fmla="*/ 6 w 240"/>
                <a:gd name="T63" fmla="*/ 1 h 70"/>
                <a:gd name="T64" fmla="*/ 8 w 240"/>
                <a:gd name="T65" fmla="*/ 2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0"/>
                <a:gd name="T100" fmla="*/ 0 h 70"/>
                <a:gd name="T101" fmla="*/ 240 w 240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0" h="70">
                  <a:moveTo>
                    <a:pt x="55" y="10"/>
                  </a:moveTo>
                  <a:lnTo>
                    <a:pt x="52" y="3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0" y="11"/>
                  </a:lnTo>
                  <a:lnTo>
                    <a:pt x="97" y="13"/>
                  </a:lnTo>
                  <a:lnTo>
                    <a:pt x="100" y="15"/>
                  </a:lnTo>
                  <a:lnTo>
                    <a:pt x="96" y="20"/>
                  </a:lnTo>
                  <a:lnTo>
                    <a:pt x="103" y="29"/>
                  </a:lnTo>
                  <a:lnTo>
                    <a:pt x="110" y="30"/>
                  </a:lnTo>
                  <a:lnTo>
                    <a:pt x="116" y="24"/>
                  </a:lnTo>
                  <a:lnTo>
                    <a:pt x="115" y="15"/>
                  </a:lnTo>
                  <a:lnTo>
                    <a:pt x="112" y="5"/>
                  </a:lnTo>
                  <a:lnTo>
                    <a:pt x="127" y="0"/>
                  </a:lnTo>
                  <a:lnTo>
                    <a:pt x="133" y="3"/>
                  </a:lnTo>
                  <a:lnTo>
                    <a:pt x="133" y="9"/>
                  </a:lnTo>
                  <a:lnTo>
                    <a:pt x="126" y="12"/>
                  </a:lnTo>
                  <a:lnTo>
                    <a:pt x="132" y="15"/>
                  </a:lnTo>
                  <a:lnTo>
                    <a:pt x="134" y="19"/>
                  </a:lnTo>
                  <a:lnTo>
                    <a:pt x="148" y="20"/>
                  </a:lnTo>
                  <a:lnTo>
                    <a:pt x="157" y="17"/>
                  </a:lnTo>
                  <a:lnTo>
                    <a:pt x="160" y="10"/>
                  </a:lnTo>
                  <a:lnTo>
                    <a:pt x="188" y="10"/>
                  </a:lnTo>
                  <a:lnTo>
                    <a:pt x="203" y="16"/>
                  </a:lnTo>
                  <a:lnTo>
                    <a:pt x="223" y="18"/>
                  </a:lnTo>
                  <a:lnTo>
                    <a:pt x="240" y="20"/>
                  </a:lnTo>
                  <a:lnTo>
                    <a:pt x="229" y="25"/>
                  </a:lnTo>
                  <a:lnTo>
                    <a:pt x="228" y="40"/>
                  </a:lnTo>
                  <a:lnTo>
                    <a:pt x="219" y="44"/>
                  </a:lnTo>
                  <a:lnTo>
                    <a:pt x="218" y="48"/>
                  </a:lnTo>
                  <a:lnTo>
                    <a:pt x="203" y="54"/>
                  </a:lnTo>
                  <a:lnTo>
                    <a:pt x="199" y="61"/>
                  </a:lnTo>
                  <a:lnTo>
                    <a:pt x="180" y="70"/>
                  </a:lnTo>
                  <a:lnTo>
                    <a:pt x="157" y="68"/>
                  </a:lnTo>
                  <a:lnTo>
                    <a:pt x="138" y="68"/>
                  </a:lnTo>
                  <a:lnTo>
                    <a:pt x="107" y="67"/>
                  </a:lnTo>
                  <a:lnTo>
                    <a:pt x="72" y="67"/>
                  </a:lnTo>
                  <a:lnTo>
                    <a:pt x="61" y="61"/>
                  </a:lnTo>
                  <a:lnTo>
                    <a:pt x="54" y="60"/>
                  </a:lnTo>
                  <a:lnTo>
                    <a:pt x="40" y="55"/>
                  </a:lnTo>
                  <a:lnTo>
                    <a:pt x="43" y="53"/>
                  </a:lnTo>
                  <a:lnTo>
                    <a:pt x="66" y="54"/>
                  </a:lnTo>
                  <a:lnTo>
                    <a:pt x="68" y="55"/>
                  </a:lnTo>
                  <a:lnTo>
                    <a:pt x="78" y="54"/>
                  </a:lnTo>
                  <a:lnTo>
                    <a:pt x="73" y="50"/>
                  </a:lnTo>
                  <a:lnTo>
                    <a:pt x="82" y="47"/>
                  </a:lnTo>
                  <a:lnTo>
                    <a:pt x="94" y="47"/>
                  </a:lnTo>
                  <a:lnTo>
                    <a:pt x="101" y="44"/>
                  </a:lnTo>
                  <a:lnTo>
                    <a:pt x="89" y="40"/>
                  </a:lnTo>
                  <a:lnTo>
                    <a:pt x="58" y="40"/>
                  </a:lnTo>
                  <a:lnTo>
                    <a:pt x="32" y="44"/>
                  </a:lnTo>
                  <a:lnTo>
                    <a:pt x="17" y="43"/>
                  </a:lnTo>
                  <a:lnTo>
                    <a:pt x="6" y="36"/>
                  </a:lnTo>
                  <a:lnTo>
                    <a:pt x="30" y="26"/>
                  </a:lnTo>
                  <a:lnTo>
                    <a:pt x="24" y="24"/>
                  </a:lnTo>
                  <a:lnTo>
                    <a:pt x="7" y="24"/>
                  </a:lnTo>
                  <a:lnTo>
                    <a:pt x="0" y="15"/>
                  </a:lnTo>
                  <a:lnTo>
                    <a:pt x="16" y="13"/>
                  </a:lnTo>
                  <a:lnTo>
                    <a:pt x="24" y="17"/>
                  </a:lnTo>
                  <a:lnTo>
                    <a:pt x="37" y="20"/>
                  </a:lnTo>
                  <a:lnTo>
                    <a:pt x="42" y="17"/>
                  </a:lnTo>
                  <a:lnTo>
                    <a:pt x="31" y="10"/>
                  </a:lnTo>
                  <a:lnTo>
                    <a:pt x="28" y="4"/>
                  </a:lnTo>
                  <a:lnTo>
                    <a:pt x="37" y="3"/>
                  </a:lnTo>
                  <a:lnTo>
                    <a:pt x="40" y="8"/>
                  </a:lnTo>
                  <a:lnTo>
                    <a:pt x="50" y="13"/>
                  </a:lnTo>
                  <a:lnTo>
                    <a:pt x="55" y="1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59"/>
            <p:cNvSpPr>
              <a:spLocks noChangeAspect="1"/>
            </p:cNvSpPr>
            <p:nvPr/>
          </p:nvSpPr>
          <p:spPr bwMode="auto">
            <a:xfrm>
              <a:off x="3011" y="960"/>
              <a:ext cx="147" cy="97"/>
            </a:xfrm>
            <a:custGeom>
              <a:avLst/>
              <a:gdLst>
                <a:gd name="T0" fmla="*/ 36 w 273"/>
                <a:gd name="T1" fmla="*/ 8 h 187"/>
                <a:gd name="T2" fmla="*/ 41 w 273"/>
                <a:gd name="T3" fmla="*/ 10 h 187"/>
                <a:gd name="T4" fmla="*/ 32 w 273"/>
                <a:gd name="T5" fmla="*/ 13 h 187"/>
                <a:gd name="T6" fmla="*/ 31 w 273"/>
                <a:gd name="T7" fmla="*/ 17 h 187"/>
                <a:gd name="T8" fmla="*/ 27 w 273"/>
                <a:gd name="T9" fmla="*/ 23 h 187"/>
                <a:gd name="T10" fmla="*/ 24 w 273"/>
                <a:gd name="T11" fmla="*/ 26 h 187"/>
                <a:gd name="T12" fmla="*/ 20 w 273"/>
                <a:gd name="T13" fmla="*/ 24 h 187"/>
                <a:gd name="T14" fmla="*/ 19 w 273"/>
                <a:gd name="T15" fmla="*/ 24 h 187"/>
                <a:gd name="T16" fmla="*/ 17 w 273"/>
                <a:gd name="T17" fmla="*/ 23 h 187"/>
                <a:gd name="T18" fmla="*/ 13 w 273"/>
                <a:gd name="T19" fmla="*/ 21 h 187"/>
                <a:gd name="T20" fmla="*/ 15 w 273"/>
                <a:gd name="T21" fmla="*/ 19 h 187"/>
                <a:gd name="T22" fmla="*/ 19 w 273"/>
                <a:gd name="T23" fmla="*/ 19 h 187"/>
                <a:gd name="T24" fmla="*/ 19 w 273"/>
                <a:gd name="T25" fmla="*/ 19 h 187"/>
                <a:gd name="T26" fmla="*/ 24 w 273"/>
                <a:gd name="T27" fmla="*/ 17 h 187"/>
                <a:gd name="T28" fmla="*/ 17 w 273"/>
                <a:gd name="T29" fmla="*/ 18 h 187"/>
                <a:gd name="T30" fmla="*/ 12 w 273"/>
                <a:gd name="T31" fmla="*/ 19 h 187"/>
                <a:gd name="T32" fmla="*/ 11 w 273"/>
                <a:gd name="T33" fmla="*/ 17 h 187"/>
                <a:gd name="T34" fmla="*/ 15 w 273"/>
                <a:gd name="T35" fmla="*/ 15 h 187"/>
                <a:gd name="T36" fmla="*/ 17 w 273"/>
                <a:gd name="T37" fmla="*/ 14 h 187"/>
                <a:gd name="T38" fmla="*/ 25 w 273"/>
                <a:gd name="T39" fmla="*/ 13 h 187"/>
                <a:gd name="T40" fmla="*/ 22 w 273"/>
                <a:gd name="T41" fmla="*/ 13 h 187"/>
                <a:gd name="T42" fmla="*/ 24 w 273"/>
                <a:gd name="T43" fmla="*/ 11 h 187"/>
                <a:gd name="T44" fmla="*/ 20 w 273"/>
                <a:gd name="T45" fmla="*/ 12 h 187"/>
                <a:gd name="T46" fmla="*/ 20 w 273"/>
                <a:gd name="T47" fmla="*/ 11 h 187"/>
                <a:gd name="T48" fmla="*/ 16 w 273"/>
                <a:gd name="T49" fmla="*/ 11 h 187"/>
                <a:gd name="T50" fmla="*/ 16 w 273"/>
                <a:gd name="T51" fmla="*/ 13 h 187"/>
                <a:gd name="T52" fmla="*/ 9 w 273"/>
                <a:gd name="T53" fmla="*/ 14 h 187"/>
                <a:gd name="T54" fmla="*/ 7 w 273"/>
                <a:gd name="T55" fmla="*/ 12 h 187"/>
                <a:gd name="T56" fmla="*/ 6 w 273"/>
                <a:gd name="T57" fmla="*/ 12 h 187"/>
                <a:gd name="T58" fmla="*/ 5 w 273"/>
                <a:gd name="T59" fmla="*/ 10 h 187"/>
                <a:gd name="T60" fmla="*/ 5 w 273"/>
                <a:gd name="T61" fmla="*/ 9 h 187"/>
                <a:gd name="T62" fmla="*/ 5 w 273"/>
                <a:gd name="T63" fmla="*/ 9 h 187"/>
                <a:gd name="T64" fmla="*/ 4 w 273"/>
                <a:gd name="T65" fmla="*/ 6 h 187"/>
                <a:gd name="T66" fmla="*/ 2 w 273"/>
                <a:gd name="T67" fmla="*/ 8 h 187"/>
                <a:gd name="T68" fmla="*/ 0 w 273"/>
                <a:gd name="T69" fmla="*/ 6 h 187"/>
                <a:gd name="T70" fmla="*/ 2 w 273"/>
                <a:gd name="T71" fmla="*/ 3 h 187"/>
                <a:gd name="T72" fmla="*/ 4 w 273"/>
                <a:gd name="T73" fmla="*/ 2 h 187"/>
                <a:gd name="T74" fmla="*/ 6 w 273"/>
                <a:gd name="T75" fmla="*/ 2 h 187"/>
                <a:gd name="T76" fmla="*/ 12 w 273"/>
                <a:gd name="T77" fmla="*/ 2 h 187"/>
                <a:gd name="T78" fmla="*/ 7 w 273"/>
                <a:gd name="T79" fmla="*/ 4 h 187"/>
                <a:gd name="T80" fmla="*/ 10 w 273"/>
                <a:gd name="T81" fmla="*/ 5 h 187"/>
                <a:gd name="T82" fmla="*/ 12 w 273"/>
                <a:gd name="T83" fmla="*/ 6 h 187"/>
                <a:gd name="T84" fmla="*/ 13 w 273"/>
                <a:gd name="T85" fmla="*/ 6 h 187"/>
                <a:gd name="T86" fmla="*/ 15 w 273"/>
                <a:gd name="T87" fmla="*/ 3 h 187"/>
                <a:gd name="T88" fmla="*/ 17 w 273"/>
                <a:gd name="T89" fmla="*/ 4 h 187"/>
                <a:gd name="T90" fmla="*/ 18 w 273"/>
                <a:gd name="T91" fmla="*/ 6 h 187"/>
                <a:gd name="T92" fmla="*/ 20 w 273"/>
                <a:gd name="T93" fmla="*/ 9 h 187"/>
                <a:gd name="T94" fmla="*/ 22 w 273"/>
                <a:gd name="T95" fmla="*/ 8 h 187"/>
                <a:gd name="T96" fmla="*/ 20 w 273"/>
                <a:gd name="T97" fmla="*/ 4 h 187"/>
                <a:gd name="T98" fmla="*/ 21 w 273"/>
                <a:gd name="T99" fmla="*/ 0 h 187"/>
                <a:gd name="T100" fmla="*/ 24 w 273"/>
                <a:gd name="T101" fmla="*/ 2 h 187"/>
                <a:gd name="T102" fmla="*/ 27 w 273"/>
                <a:gd name="T103" fmla="*/ 3 h 187"/>
                <a:gd name="T104" fmla="*/ 27 w 273"/>
                <a:gd name="T105" fmla="*/ 5 h 187"/>
                <a:gd name="T106" fmla="*/ 32 w 273"/>
                <a:gd name="T107" fmla="*/ 6 h 1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3"/>
                <a:gd name="T163" fmla="*/ 0 h 187"/>
                <a:gd name="T164" fmla="*/ 273 w 273"/>
                <a:gd name="T165" fmla="*/ 187 h 18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3" h="187">
                  <a:moveTo>
                    <a:pt x="207" y="51"/>
                  </a:moveTo>
                  <a:lnTo>
                    <a:pt x="224" y="53"/>
                  </a:lnTo>
                  <a:lnTo>
                    <a:pt x="230" y="60"/>
                  </a:lnTo>
                  <a:lnTo>
                    <a:pt x="241" y="63"/>
                  </a:lnTo>
                  <a:lnTo>
                    <a:pt x="273" y="69"/>
                  </a:lnTo>
                  <a:lnTo>
                    <a:pt x="265" y="74"/>
                  </a:lnTo>
                  <a:lnTo>
                    <a:pt x="247" y="80"/>
                  </a:lnTo>
                  <a:lnTo>
                    <a:pt x="219" y="86"/>
                  </a:lnTo>
                  <a:lnTo>
                    <a:pt x="208" y="94"/>
                  </a:lnTo>
                  <a:lnTo>
                    <a:pt x="207" y="111"/>
                  </a:lnTo>
                  <a:lnTo>
                    <a:pt x="193" y="116"/>
                  </a:lnTo>
                  <a:lnTo>
                    <a:pt x="195" y="122"/>
                  </a:lnTo>
                  <a:lnTo>
                    <a:pt x="189" y="141"/>
                  </a:lnTo>
                  <a:lnTo>
                    <a:pt x="171" y="148"/>
                  </a:lnTo>
                  <a:lnTo>
                    <a:pt x="171" y="164"/>
                  </a:lnTo>
                  <a:lnTo>
                    <a:pt x="163" y="171"/>
                  </a:lnTo>
                  <a:lnTo>
                    <a:pt x="156" y="181"/>
                  </a:lnTo>
                  <a:lnTo>
                    <a:pt x="156" y="187"/>
                  </a:lnTo>
                  <a:lnTo>
                    <a:pt x="148" y="187"/>
                  </a:lnTo>
                  <a:lnTo>
                    <a:pt x="130" y="180"/>
                  </a:lnTo>
                  <a:lnTo>
                    <a:pt x="129" y="175"/>
                  </a:lnTo>
                  <a:lnTo>
                    <a:pt x="139" y="171"/>
                  </a:lnTo>
                  <a:lnTo>
                    <a:pt x="132" y="168"/>
                  </a:lnTo>
                  <a:lnTo>
                    <a:pt x="124" y="169"/>
                  </a:lnTo>
                  <a:lnTo>
                    <a:pt x="123" y="171"/>
                  </a:lnTo>
                  <a:lnTo>
                    <a:pt x="112" y="171"/>
                  </a:lnTo>
                  <a:lnTo>
                    <a:pt x="106" y="166"/>
                  </a:lnTo>
                  <a:lnTo>
                    <a:pt x="106" y="163"/>
                  </a:lnTo>
                  <a:lnTo>
                    <a:pt x="91" y="160"/>
                  </a:lnTo>
                  <a:lnTo>
                    <a:pt x="87" y="150"/>
                  </a:lnTo>
                  <a:lnTo>
                    <a:pt x="76" y="143"/>
                  </a:lnTo>
                  <a:lnTo>
                    <a:pt x="81" y="138"/>
                  </a:lnTo>
                  <a:lnTo>
                    <a:pt x="93" y="137"/>
                  </a:lnTo>
                  <a:lnTo>
                    <a:pt x="102" y="141"/>
                  </a:lnTo>
                  <a:lnTo>
                    <a:pt x="122" y="141"/>
                  </a:lnTo>
                  <a:lnTo>
                    <a:pt x="121" y="138"/>
                  </a:lnTo>
                  <a:lnTo>
                    <a:pt x="103" y="136"/>
                  </a:lnTo>
                  <a:lnTo>
                    <a:pt x="106" y="134"/>
                  </a:lnTo>
                  <a:lnTo>
                    <a:pt x="121" y="133"/>
                  </a:lnTo>
                  <a:lnTo>
                    <a:pt x="134" y="129"/>
                  </a:lnTo>
                  <a:lnTo>
                    <a:pt x="150" y="127"/>
                  </a:lnTo>
                  <a:lnTo>
                    <a:pt x="152" y="124"/>
                  </a:lnTo>
                  <a:lnTo>
                    <a:pt x="140" y="121"/>
                  </a:lnTo>
                  <a:lnTo>
                    <a:pt x="127" y="126"/>
                  </a:lnTo>
                  <a:lnTo>
                    <a:pt x="111" y="125"/>
                  </a:lnTo>
                  <a:lnTo>
                    <a:pt x="97" y="129"/>
                  </a:lnTo>
                  <a:lnTo>
                    <a:pt x="91" y="128"/>
                  </a:lnTo>
                  <a:lnTo>
                    <a:pt x="80" y="133"/>
                  </a:lnTo>
                  <a:lnTo>
                    <a:pt x="71" y="131"/>
                  </a:lnTo>
                  <a:lnTo>
                    <a:pt x="79" y="124"/>
                  </a:lnTo>
                  <a:lnTo>
                    <a:pt x="73" y="120"/>
                  </a:lnTo>
                  <a:lnTo>
                    <a:pt x="73" y="114"/>
                  </a:lnTo>
                  <a:lnTo>
                    <a:pt x="90" y="113"/>
                  </a:lnTo>
                  <a:lnTo>
                    <a:pt x="97" y="107"/>
                  </a:lnTo>
                  <a:lnTo>
                    <a:pt x="110" y="108"/>
                  </a:lnTo>
                  <a:lnTo>
                    <a:pt x="115" y="105"/>
                  </a:lnTo>
                  <a:lnTo>
                    <a:pt x="111" y="100"/>
                  </a:lnTo>
                  <a:lnTo>
                    <a:pt x="118" y="99"/>
                  </a:lnTo>
                  <a:lnTo>
                    <a:pt x="139" y="99"/>
                  </a:lnTo>
                  <a:lnTo>
                    <a:pt x="157" y="95"/>
                  </a:lnTo>
                  <a:lnTo>
                    <a:pt x="160" y="92"/>
                  </a:lnTo>
                  <a:lnTo>
                    <a:pt x="151" y="92"/>
                  </a:lnTo>
                  <a:lnTo>
                    <a:pt x="142" y="94"/>
                  </a:lnTo>
                  <a:lnTo>
                    <a:pt x="135" y="92"/>
                  </a:lnTo>
                  <a:lnTo>
                    <a:pt x="146" y="87"/>
                  </a:lnTo>
                  <a:lnTo>
                    <a:pt x="156" y="82"/>
                  </a:lnTo>
                  <a:lnTo>
                    <a:pt x="147" y="80"/>
                  </a:lnTo>
                  <a:lnTo>
                    <a:pt x="141" y="83"/>
                  </a:lnTo>
                  <a:lnTo>
                    <a:pt x="127" y="89"/>
                  </a:lnTo>
                  <a:lnTo>
                    <a:pt x="118" y="89"/>
                  </a:lnTo>
                  <a:lnTo>
                    <a:pt x="118" y="82"/>
                  </a:lnTo>
                  <a:lnTo>
                    <a:pt x="126" y="77"/>
                  </a:lnTo>
                  <a:lnTo>
                    <a:pt x="116" y="74"/>
                  </a:lnTo>
                  <a:lnTo>
                    <a:pt x="109" y="78"/>
                  </a:lnTo>
                  <a:lnTo>
                    <a:pt x="99" y="78"/>
                  </a:lnTo>
                  <a:lnTo>
                    <a:pt x="94" y="81"/>
                  </a:lnTo>
                  <a:lnTo>
                    <a:pt x="99" y="87"/>
                  </a:lnTo>
                  <a:lnTo>
                    <a:pt x="99" y="97"/>
                  </a:lnTo>
                  <a:lnTo>
                    <a:pt x="92" y="98"/>
                  </a:lnTo>
                  <a:lnTo>
                    <a:pt x="68" y="103"/>
                  </a:lnTo>
                  <a:lnTo>
                    <a:pt x="55" y="102"/>
                  </a:lnTo>
                  <a:lnTo>
                    <a:pt x="53" y="99"/>
                  </a:lnTo>
                  <a:lnTo>
                    <a:pt x="38" y="94"/>
                  </a:lnTo>
                  <a:lnTo>
                    <a:pt x="44" y="90"/>
                  </a:lnTo>
                  <a:lnTo>
                    <a:pt x="60" y="91"/>
                  </a:lnTo>
                  <a:lnTo>
                    <a:pt x="59" y="88"/>
                  </a:lnTo>
                  <a:lnTo>
                    <a:pt x="43" y="87"/>
                  </a:lnTo>
                  <a:lnTo>
                    <a:pt x="32" y="86"/>
                  </a:lnTo>
                  <a:lnTo>
                    <a:pt x="26" y="79"/>
                  </a:lnTo>
                  <a:lnTo>
                    <a:pt x="31" y="75"/>
                  </a:lnTo>
                  <a:lnTo>
                    <a:pt x="20" y="71"/>
                  </a:lnTo>
                  <a:lnTo>
                    <a:pt x="23" y="67"/>
                  </a:lnTo>
                  <a:lnTo>
                    <a:pt x="31" y="66"/>
                  </a:lnTo>
                  <a:lnTo>
                    <a:pt x="37" y="65"/>
                  </a:lnTo>
                  <a:lnTo>
                    <a:pt x="37" y="62"/>
                  </a:lnTo>
                  <a:lnTo>
                    <a:pt x="29" y="61"/>
                  </a:lnTo>
                  <a:lnTo>
                    <a:pt x="27" y="51"/>
                  </a:lnTo>
                  <a:lnTo>
                    <a:pt x="32" y="46"/>
                  </a:lnTo>
                  <a:lnTo>
                    <a:pt x="25" y="44"/>
                  </a:lnTo>
                  <a:lnTo>
                    <a:pt x="19" y="46"/>
                  </a:lnTo>
                  <a:lnTo>
                    <a:pt x="20" y="50"/>
                  </a:lnTo>
                  <a:lnTo>
                    <a:pt x="13" y="54"/>
                  </a:lnTo>
                  <a:lnTo>
                    <a:pt x="5" y="53"/>
                  </a:lnTo>
                  <a:lnTo>
                    <a:pt x="8" y="48"/>
                  </a:lnTo>
                  <a:lnTo>
                    <a:pt x="0" y="44"/>
                  </a:lnTo>
                  <a:lnTo>
                    <a:pt x="1" y="27"/>
                  </a:lnTo>
                  <a:lnTo>
                    <a:pt x="13" y="23"/>
                  </a:lnTo>
                  <a:lnTo>
                    <a:pt x="9" y="20"/>
                  </a:lnTo>
                  <a:lnTo>
                    <a:pt x="2" y="18"/>
                  </a:lnTo>
                  <a:lnTo>
                    <a:pt x="13" y="16"/>
                  </a:lnTo>
                  <a:lnTo>
                    <a:pt x="25" y="16"/>
                  </a:lnTo>
                  <a:lnTo>
                    <a:pt x="21" y="19"/>
                  </a:lnTo>
                  <a:lnTo>
                    <a:pt x="37" y="20"/>
                  </a:lnTo>
                  <a:lnTo>
                    <a:pt x="37" y="15"/>
                  </a:lnTo>
                  <a:lnTo>
                    <a:pt x="63" y="15"/>
                  </a:lnTo>
                  <a:lnTo>
                    <a:pt x="72" y="13"/>
                  </a:lnTo>
                  <a:lnTo>
                    <a:pt x="80" y="14"/>
                  </a:lnTo>
                  <a:lnTo>
                    <a:pt x="77" y="20"/>
                  </a:lnTo>
                  <a:lnTo>
                    <a:pt x="68" y="23"/>
                  </a:lnTo>
                  <a:lnTo>
                    <a:pt x="45" y="26"/>
                  </a:lnTo>
                  <a:lnTo>
                    <a:pt x="45" y="30"/>
                  </a:lnTo>
                  <a:lnTo>
                    <a:pt x="61" y="30"/>
                  </a:lnTo>
                  <a:lnTo>
                    <a:pt x="63" y="32"/>
                  </a:lnTo>
                  <a:lnTo>
                    <a:pt x="63" y="36"/>
                  </a:lnTo>
                  <a:lnTo>
                    <a:pt x="74" y="39"/>
                  </a:lnTo>
                  <a:lnTo>
                    <a:pt x="77" y="45"/>
                  </a:lnTo>
                  <a:lnTo>
                    <a:pt x="87" y="52"/>
                  </a:lnTo>
                  <a:lnTo>
                    <a:pt x="91" y="45"/>
                  </a:lnTo>
                  <a:lnTo>
                    <a:pt x="85" y="40"/>
                  </a:lnTo>
                  <a:lnTo>
                    <a:pt x="78" y="33"/>
                  </a:lnTo>
                  <a:lnTo>
                    <a:pt x="86" y="26"/>
                  </a:lnTo>
                  <a:lnTo>
                    <a:pt x="92" y="22"/>
                  </a:lnTo>
                  <a:lnTo>
                    <a:pt x="93" y="18"/>
                  </a:lnTo>
                  <a:lnTo>
                    <a:pt x="105" y="19"/>
                  </a:lnTo>
                  <a:lnTo>
                    <a:pt x="110" y="26"/>
                  </a:lnTo>
                  <a:lnTo>
                    <a:pt x="115" y="30"/>
                  </a:lnTo>
                  <a:lnTo>
                    <a:pt x="116" y="36"/>
                  </a:lnTo>
                  <a:lnTo>
                    <a:pt x="118" y="41"/>
                  </a:lnTo>
                  <a:lnTo>
                    <a:pt x="120" y="54"/>
                  </a:lnTo>
                  <a:lnTo>
                    <a:pt x="128" y="59"/>
                  </a:lnTo>
                  <a:lnTo>
                    <a:pt x="130" y="64"/>
                  </a:lnTo>
                  <a:lnTo>
                    <a:pt x="139" y="68"/>
                  </a:lnTo>
                  <a:lnTo>
                    <a:pt x="145" y="66"/>
                  </a:lnTo>
                  <a:lnTo>
                    <a:pt x="142" y="57"/>
                  </a:lnTo>
                  <a:lnTo>
                    <a:pt x="128" y="46"/>
                  </a:lnTo>
                  <a:lnTo>
                    <a:pt x="132" y="31"/>
                  </a:lnTo>
                  <a:lnTo>
                    <a:pt x="129" y="29"/>
                  </a:lnTo>
                  <a:lnTo>
                    <a:pt x="124" y="6"/>
                  </a:lnTo>
                  <a:lnTo>
                    <a:pt x="132" y="4"/>
                  </a:lnTo>
                  <a:lnTo>
                    <a:pt x="136" y="0"/>
                  </a:lnTo>
                  <a:lnTo>
                    <a:pt x="151" y="1"/>
                  </a:lnTo>
                  <a:lnTo>
                    <a:pt x="154" y="4"/>
                  </a:lnTo>
                  <a:lnTo>
                    <a:pt x="153" y="9"/>
                  </a:lnTo>
                  <a:lnTo>
                    <a:pt x="171" y="10"/>
                  </a:lnTo>
                  <a:lnTo>
                    <a:pt x="181" y="19"/>
                  </a:lnTo>
                  <a:lnTo>
                    <a:pt x="175" y="23"/>
                  </a:lnTo>
                  <a:lnTo>
                    <a:pt x="175" y="29"/>
                  </a:lnTo>
                  <a:lnTo>
                    <a:pt x="171" y="32"/>
                  </a:lnTo>
                  <a:lnTo>
                    <a:pt x="176" y="34"/>
                  </a:lnTo>
                  <a:lnTo>
                    <a:pt x="187" y="28"/>
                  </a:lnTo>
                  <a:lnTo>
                    <a:pt x="196" y="29"/>
                  </a:lnTo>
                  <a:lnTo>
                    <a:pt x="204" y="40"/>
                  </a:lnTo>
                  <a:lnTo>
                    <a:pt x="205" y="49"/>
                  </a:lnTo>
                  <a:lnTo>
                    <a:pt x="207" y="5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60"/>
            <p:cNvSpPr>
              <a:spLocks noChangeAspect="1"/>
            </p:cNvSpPr>
            <p:nvPr/>
          </p:nvSpPr>
          <p:spPr bwMode="auto">
            <a:xfrm>
              <a:off x="3011" y="960"/>
              <a:ext cx="147" cy="97"/>
            </a:xfrm>
            <a:custGeom>
              <a:avLst/>
              <a:gdLst>
                <a:gd name="T0" fmla="*/ 36 w 273"/>
                <a:gd name="T1" fmla="*/ 8 h 187"/>
                <a:gd name="T2" fmla="*/ 41 w 273"/>
                <a:gd name="T3" fmla="*/ 10 h 187"/>
                <a:gd name="T4" fmla="*/ 32 w 273"/>
                <a:gd name="T5" fmla="*/ 13 h 187"/>
                <a:gd name="T6" fmla="*/ 31 w 273"/>
                <a:gd name="T7" fmla="*/ 17 h 187"/>
                <a:gd name="T8" fmla="*/ 27 w 273"/>
                <a:gd name="T9" fmla="*/ 23 h 187"/>
                <a:gd name="T10" fmla="*/ 24 w 273"/>
                <a:gd name="T11" fmla="*/ 26 h 187"/>
                <a:gd name="T12" fmla="*/ 20 w 273"/>
                <a:gd name="T13" fmla="*/ 24 h 187"/>
                <a:gd name="T14" fmla="*/ 19 w 273"/>
                <a:gd name="T15" fmla="*/ 24 h 187"/>
                <a:gd name="T16" fmla="*/ 17 w 273"/>
                <a:gd name="T17" fmla="*/ 23 h 187"/>
                <a:gd name="T18" fmla="*/ 13 w 273"/>
                <a:gd name="T19" fmla="*/ 21 h 187"/>
                <a:gd name="T20" fmla="*/ 15 w 273"/>
                <a:gd name="T21" fmla="*/ 19 h 187"/>
                <a:gd name="T22" fmla="*/ 19 w 273"/>
                <a:gd name="T23" fmla="*/ 19 h 187"/>
                <a:gd name="T24" fmla="*/ 19 w 273"/>
                <a:gd name="T25" fmla="*/ 19 h 187"/>
                <a:gd name="T26" fmla="*/ 24 w 273"/>
                <a:gd name="T27" fmla="*/ 17 h 187"/>
                <a:gd name="T28" fmla="*/ 17 w 273"/>
                <a:gd name="T29" fmla="*/ 18 h 187"/>
                <a:gd name="T30" fmla="*/ 12 w 273"/>
                <a:gd name="T31" fmla="*/ 19 h 187"/>
                <a:gd name="T32" fmla="*/ 11 w 273"/>
                <a:gd name="T33" fmla="*/ 17 h 187"/>
                <a:gd name="T34" fmla="*/ 15 w 273"/>
                <a:gd name="T35" fmla="*/ 15 h 187"/>
                <a:gd name="T36" fmla="*/ 17 w 273"/>
                <a:gd name="T37" fmla="*/ 14 h 187"/>
                <a:gd name="T38" fmla="*/ 25 w 273"/>
                <a:gd name="T39" fmla="*/ 13 h 187"/>
                <a:gd name="T40" fmla="*/ 22 w 273"/>
                <a:gd name="T41" fmla="*/ 13 h 187"/>
                <a:gd name="T42" fmla="*/ 24 w 273"/>
                <a:gd name="T43" fmla="*/ 11 h 187"/>
                <a:gd name="T44" fmla="*/ 20 w 273"/>
                <a:gd name="T45" fmla="*/ 12 h 187"/>
                <a:gd name="T46" fmla="*/ 20 w 273"/>
                <a:gd name="T47" fmla="*/ 11 h 187"/>
                <a:gd name="T48" fmla="*/ 16 w 273"/>
                <a:gd name="T49" fmla="*/ 11 h 187"/>
                <a:gd name="T50" fmla="*/ 16 w 273"/>
                <a:gd name="T51" fmla="*/ 13 h 187"/>
                <a:gd name="T52" fmla="*/ 9 w 273"/>
                <a:gd name="T53" fmla="*/ 14 h 187"/>
                <a:gd name="T54" fmla="*/ 7 w 273"/>
                <a:gd name="T55" fmla="*/ 12 h 187"/>
                <a:gd name="T56" fmla="*/ 6 w 273"/>
                <a:gd name="T57" fmla="*/ 12 h 187"/>
                <a:gd name="T58" fmla="*/ 5 w 273"/>
                <a:gd name="T59" fmla="*/ 10 h 187"/>
                <a:gd name="T60" fmla="*/ 5 w 273"/>
                <a:gd name="T61" fmla="*/ 9 h 187"/>
                <a:gd name="T62" fmla="*/ 5 w 273"/>
                <a:gd name="T63" fmla="*/ 9 h 187"/>
                <a:gd name="T64" fmla="*/ 4 w 273"/>
                <a:gd name="T65" fmla="*/ 6 h 187"/>
                <a:gd name="T66" fmla="*/ 2 w 273"/>
                <a:gd name="T67" fmla="*/ 8 h 187"/>
                <a:gd name="T68" fmla="*/ 0 w 273"/>
                <a:gd name="T69" fmla="*/ 6 h 187"/>
                <a:gd name="T70" fmla="*/ 2 w 273"/>
                <a:gd name="T71" fmla="*/ 3 h 187"/>
                <a:gd name="T72" fmla="*/ 4 w 273"/>
                <a:gd name="T73" fmla="*/ 2 h 187"/>
                <a:gd name="T74" fmla="*/ 6 w 273"/>
                <a:gd name="T75" fmla="*/ 2 h 187"/>
                <a:gd name="T76" fmla="*/ 12 w 273"/>
                <a:gd name="T77" fmla="*/ 2 h 187"/>
                <a:gd name="T78" fmla="*/ 7 w 273"/>
                <a:gd name="T79" fmla="*/ 4 h 187"/>
                <a:gd name="T80" fmla="*/ 10 w 273"/>
                <a:gd name="T81" fmla="*/ 5 h 187"/>
                <a:gd name="T82" fmla="*/ 12 w 273"/>
                <a:gd name="T83" fmla="*/ 6 h 187"/>
                <a:gd name="T84" fmla="*/ 13 w 273"/>
                <a:gd name="T85" fmla="*/ 6 h 187"/>
                <a:gd name="T86" fmla="*/ 15 w 273"/>
                <a:gd name="T87" fmla="*/ 3 h 187"/>
                <a:gd name="T88" fmla="*/ 17 w 273"/>
                <a:gd name="T89" fmla="*/ 4 h 187"/>
                <a:gd name="T90" fmla="*/ 18 w 273"/>
                <a:gd name="T91" fmla="*/ 6 h 187"/>
                <a:gd name="T92" fmla="*/ 20 w 273"/>
                <a:gd name="T93" fmla="*/ 9 h 187"/>
                <a:gd name="T94" fmla="*/ 22 w 273"/>
                <a:gd name="T95" fmla="*/ 8 h 187"/>
                <a:gd name="T96" fmla="*/ 20 w 273"/>
                <a:gd name="T97" fmla="*/ 4 h 187"/>
                <a:gd name="T98" fmla="*/ 21 w 273"/>
                <a:gd name="T99" fmla="*/ 0 h 187"/>
                <a:gd name="T100" fmla="*/ 24 w 273"/>
                <a:gd name="T101" fmla="*/ 2 h 187"/>
                <a:gd name="T102" fmla="*/ 27 w 273"/>
                <a:gd name="T103" fmla="*/ 3 h 187"/>
                <a:gd name="T104" fmla="*/ 27 w 273"/>
                <a:gd name="T105" fmla="*/ 5 h 187"/>
                <a:gd name="T106" fmla="*/ 32 w 273"/>
                <a:gd name="T107" fmla="*/ 6 h 1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3"/>
                <a:gd name="T163" fmla="*/ 0 h 187"/>
                <a:gd name="T164" fmla="*/ 273 w 273"/>
                <a:gd name="T165" fmla="*/ 187 h 18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3" h="187">
                  <a:moveTo>
                    <a:pt x="207" y="51"/>
                  </a:moveTo>
                  <a:lnTo>
                    <a:pt x="224" y="53"/>
                  </a:lnTo>
                  <a:lnTo>
                    <a:pt x="230" y="60"/>
                  </a:lnTo>
                  <a:lnTo>
                    <a:pt x="241" y="63"/>
                  </a:lnTo>
                  <a:lnTo>
                    <a:pt x="273" y="69"/>
                  </a:lnTo>
                  <a:lnTo>
                    <a:pt x="265" y="74"/>
                  </a:lnTo>
                  <a:lnTo>
                    <a:pt x="247" y="80"/>
                  </a:lnTo>
                  <a:lnTo>
                    <a:pt x="219" y="86"/>
                  </a:lnTo>
                  <a:lnTo>
                    <a:pt x="208" y="94"/>
                  </a:lnTo>
                  <a:lnTo>
                    <a:pt x="207" y="111"/>
                  </a:lnTo>
                  <a:lnTo>
                    <a:pt x="193" y="116"/>
                  </a:lnTo>
                  <a:lnTo>
                    <a:pt x="195" y="122"/>
                  </a:lnTo>
                  <a:lnTo>
                    <a:pt x="189" y="141"/>
                  </a:lnTo>
                  <a:lnTo>
                    <a:pt x="171" y="148"/>
                  </a:lnTo>
                  <a:lnTo>
                    <a:pt x="171" y="164"/>
                  </a:lnTo>
                  <a:lnTo>
                    <a:pt x="163" y="171"/>
                  </a:lnTo>
                  <a:lnTo>
                    <a:pt x="156" y="181"/>
                  </a:lnTo>
                  <a:lnTo>
                    <a:pt x="156" y="187"/>
                  </a:lnTo>
                  <a:lnTo>
                    <a:pt x="148" y="187"/>
                  </a:lnTo>
                  <a:lnTo>
                    <a:pt x="130" y="180"/>
                  </a:lnTo>
                  <a:lnTo>
                    <a:pt x="129" y="175"/>
                  </a:lnTo>
                  <a:lnTo>
                    <a:pt x="139" y="171"/>
                  </a:lnTo>
                  <a:lnTo>
                    <a:pt x="132" y="168"/>
                  </a:lnTo>
                  <a:lnTo>
                    <a:pt x="124" y="169"/>
                  </a:lnTo>
                  <a:lnTo>
                    <a:pt x="123" y="171"/>
                  </a:lnTo>
                  <a:lnTo>
                    <a:pt x="112" y="171"/>
                  </a:lnTo>
                  <a:lnTo>
                    <a:pt x="106" y="166"/>
                  </a:lnTo>
                  <a:lnTo>
                    <a:pt x="106" y="163"/>
                  </a:lnTo>
                  <a:lnTo>
                    <a:pt x="91" y="160"/>
                  </a:lnTo>
                  <a:lnTo>
                    <a:pt x="87" y="150"/>
                  </a:lnTo>
                  <a:lnTo>
                    <a:pt x="76" y="143"/>
                  </a:lnTo>
                  <a:lnTo>
                    <a:pt x="81" y="138"/>
                  </a:lnTo>
                  <a:lnTo>
                    <a:pt x="93" y="137"/>
                  </a:lnTo>
                  <a:lnTo>
                    <a:pt x="102" y="141"/>
                  </a:lnTo>
                  <a:lnTo>
                    <a:pt x="122" y="141"/>
                  </a:lnTo>
                  <a:lnTo>
                    <a:pt x="121" y="138"/>
                  </a:lnTo>
                  <a:lnTo>
                    <a:pt x="103" y="136"/>
                  </a:lnTo>
                  <a:lnTo>
                    <a:pt x="106" y="134"/>
                  </a:lnTo>
                  <a:lnTo>
                    <a:pt x="121" y="133"/>
                  </a:lnTo>
                  <a:lnTo>
                    <a:pt x="134" y="129"/>
                  </a:lnTo>
                  <a:lnTo>
                    <a:pt x="150" y="127"/>
                  </a:lnTo>
                  <a:lnTo>
                    <a:pt x="152" y="124"/>
                  </a:lnTo>
                  <a:lnTo>
                    <a:pt x="140" y="121"/>
                  </a:lnTo>
                  <a:lnTo>
                    <a:pt x="127" y="126"/>
                  </a:lnTo>
                  <a:lnTo>
                    <a:pt x="111" y="125"/>
                  </a:lnTo>
                  <a:lnTo>
                    <a:pt x="97" y="129"/>
                  </a:lnTo>
                  <a:lnTo>
                    <a:pt x="91" y="128"/>
                  </a:lnTo>
                  <a:lnTo>
                    <a:pt x="80" y="133"/>
                  </a:lnTo>
                  <a:lnTo>
                    <a:pt x="71" y="131"/>
                  </a:lnTo>
                  <a:lnTo>
                    <a:pt x="79" y="124"/>
                  </a:lnTo>
                  <a:lnTo>
                    <a:pt x="73" y="120"/>
                  </a:lnTo>
                  <a:lnTo>
                    <a:pt x="73" y="114"/>
                  </a:lnTo>
                  <a:lnTo>
                    <a:pt x="90" y="113"/>
                  </a:lnTo>
                  <a:lnTo>
                    <a:pt x="97" y="107"/>
                  </a:lnTo>
                  <a:lnTo>
                    <a:pt x="110" y="108"/>
                  </a:lnTo>
                  <a:lnTo>
                    <a:pt x="115" y="105"/>
                  </a:lnTo>
                  <a:lnTo>
                    <a:pt x="111" y="100"/>
                  </a:lnTo>
                  <a:lnTo>
                    <a:pt x="118" y="99"/>
                  </a:lnTo>
                  <a:lnTo>
                    <a:pt x="139" y="99"/>
                  </a:lnTo>
                  <a:lnTo>
                    <a:pt x="157" y="95"/>
                  </a:lnTo>
                  <a:lnTo>
                    <a:pt x="160" y="92"/>
                  </a:lnTo>
                  <a:lnTo>
                    <a:pt x="151" y="92"/>
                  </a:lnTo>
                  <a:lnTo>
                    <a:pt x="142" y="94"/>
                  </a:lnTo>
                  <a:lnTo>
                    <a:pt x="135" y="92"/>
                  </a:lnTo>
                  <a:lnTo>
                    <a:pt x="146" y="87"/>
                  </a:lnTo>
                  <a:lnTo>
                    <a:pt x="156" y="82"/>
                  </a:lnTo>
                  <a:lnTo>
                    <a:pt x="147" y="80"/>
                  </a:lnTo>
                  <a:lnTo>
                    <a:pt x="141" y="83"/>
                  </a:lnTo>
                  <a:lnTo>
                    <a:pt x="127" y="89"/>
                  </a:lnTo>
                  <a:lnTo>
                    <a:pt x="118" y="89"/>
                  </a:lnTo>
                  <a:lnTo>
                    <a:pt x="118" y="82"/>
                  </a:lnTo>
                  <a:lnTo>
                    <a:pt x="126" y="77"/>
                  </a:lnTo>
                  <a:lnTo>
                    <a:pt x="116" y="74"/>
                  </a:lnTo>
                  <a:lnTo>
                    <a:pt x="109" y="78"/>
                  </a:lnTo>
                  <a:lnTo>
                    <a:pt x="99" y="78"/>
                  </a:lnTo>
                  <a:lnTo>
                    <a:pt x="94" y="81"/>
                  </a:lnTo>
                  <a:lnTo>
                    <a:pt x="99" y="87"/>
                  </a:lnTo>
                  <a:lnTo>
                    <a:pt x="99" y="97"/>
                  </a:lnTo>
                  <a:lnTo>
                    <a:pt x="92" y="98"/>
                  </a:lnTo>
                  <a:lnTo>
                    <a:pt x="68" y="103"/>
                  </a:lnTo>
                  <a:lnTo>
                    <a:pt x="55" y="102"/>
                  </a:lnTo>
                  <a:lnTo>
                    <a:pt x="53" y="99"/>
                  </a:lnTo>
                  <a:lnTo>
                    <a:pt x="38" y="94"/>
                  </a:lnTo>
                  <a:lnTo>
                    <a:pt x="44" y="90"/>
                  </a:lnTo>
                  <a:lnTo>
                    <a:pt x="60" y="91"/>
                  </a:lnTo>
                  <a:lnTo>
                    <a:pt x="59" y="88"/>
                  </a:lnTo>
                  <a:lnTo>
                    <a:pt x="43" y="87"/>
                  </a:lnTo>
                  <a:lnTo>
                    <a:pt x="32" y="86"/>
                  </a:lnTo>
                  <a:lnTo>
                    <a:pt x="26" y="79"/>
                  </a:lnTo>
                  <a:lnTo>
                    <a:pt x="31" y="75"/>
                  </a:lnTo>
                  <a:lnTo>
                    <a:pt x="20" y="71"/>
                  </a:lnTo>
                  <a:lnTo>
                    <a:pt x="23" y="67"/>
                  </a:lnTo>
                  <a:lnTo>
                    <a:pt x="31" y="66"/>
                  </a:lnTo>
                  <a:lnTo>
                    <a:pt x="37" y="65"/>
                  </a:lnTo>
                  <a:lnTo>
                    <a:pt x="37" y="62"/>
                  </a:lnTo>
                  <a:lnTo>
                    <a:pt x="29" y="61"/>
                  </a:lnTo>
                  <a:lnTo>
                    <a:pt x="27" y="51"/>
                  </a:lnTo>
                  <a:lnTo>
                    <a:pt x="32" y="46"/>
                  </a:lnTo>
                  <a:lnTo>
                    <a:pt x="25" y="44"/>
                  </a:lnTo>
                  <a:lnTo>
                    <a:pt x="19" y="46"/>
                  </a:lnTo>
                  <a:lnTo>
                    <a:pt x="20" y="50"/>
                  </a:lnTo>
                  <a:lnTo>
                    <a:pt x="13" y="54"/>
                  </a:lnTo>
                  <a:lnTo>
                    <a:pt x="5" y="53"/>
                  </a:lnTo>
                  <a:lnTo>
                    <a:pt x="8" y="48"/>
                  </a:lnTo>
                  <a:lnTo>
                    <a:pt x="0" y="44"/>
                  </a:lnTo>
                  <a:lnTo>
                    <a:pt x="1" y="27"/>
                  </a:lnTo>
                  <a:lnTo>
                    <a:pt x="13" y="23"/>
                  </a:lnTo>
                  <a:lnTo>
                    <a:pt x="9" y="20"/>
                  </a:lnTo>
                  <a:lnTo>
                    <a:pt x="2" y="18"/>
                  </a:lnTo>
                  <a:lnTo>
                    <a:pt x="13" y="16"/>
                  </a:lnTo>
                  <a:lnTo>
                    <a:pt x="25" y="16"/>
                  </a:lnTo>
                  <a:lnTo>
                    <a:pt x="21" y="19"/>
                  </a:lnTo>
                  <a:lnTo>
                    <a:pt x="37" y="20"/>
                  </a:lnTo>
                  <a:lnTo>
                    <a:pt x="37" y="15"/>
                  </a:lnTo>
                  <a:lnTo>
                    <a:pt x="63" y="15"/>
                  </a:lnTo>
                  <a:lnTo>
                    <a:pt x="72" y="13"/>
                  </a:lnTo>
                  <a:lnTo>
                    <a:pt x="80" y="14"/>
                  </a:lnTo>
                  <a:lnTo>
                    <a:pt x="77" y="20"/>
                  </a:lnTo>
                  <a:lnTo>
                    <a:pt x="68" y="23"/>
                  </a:lnTo>
                  <a:lnTo>
                    <a:pt x="45" y="26"/>
                  </a:lnTo>
                  <a:lnTo>
                    <a:pt x="45" y="30"/>
                  </a:lnTo>
                  <a:lnTo>
                    <a:pt x="61" y="30"/>
                  </a:lnTo>
                  <a:lnTo>
                    <a:pt x="63" y="32"/>
                  </a:lnTo>
                  <a:lnTo>
                    <a:pt x="63" y="36"/>
                  </a:lnTo>
                  <a:lnTo>
                    <a:pt x="74" y="39"/>
                  </a:lnTo>
                  <a:lnTo>
                    <a:pt x="77" y="45"/>
                  </a:lnTo>
                  <a:lnTo>
                    <a:pt x="87" y="52"/>
                  </a:lnTo>
                  <a:lnTo>
                    <a:pt x="91" y="45"/>
                  </a:lnTo>
                  <a:lnTo>
                    <a:pt x="85" y="40"/>
                  </a:lnTo>
                  <a:lnTo>
                    <a:pt x="78" y="33"/>
                  </a:lnTo>
                  <a:lnTo>
                    <a:pt x="86" y="26"/>
                  </a:lnTo>
                  <a:lnTo>
                    <a:pt x="92" y="22"/>
                  </a:lnTo>
                  <a:lnTo>
                    <a:pt x="93" y="18"/>
                  </a:lnTo>
                  <a:lnTo>
                    <a:pt x="105" y="19"/>
                  </a:lnTo>
                  <a:lnTo>
                    <a:pt x="110" y="26"/>
                  </a:lnTo>
                  <a:lnTo>
                    <a:pt x="115" y="30"/>
                  </a:lnTo>
                  <a:lnTo>
                    <a:pt x="116" y="36"/>
                  </a:lnTo>
                  <a:lnTo>
                    <a:pt x="118" y="41"/>
                  </a:lnTo>
                  <a:lnTo>
                    <a:pt x="120" y="54"/>
                  </a:lnTo>
                  <a:lnTo>
                    <a:pt x="128" y="59"/>
                  </a:lnTo>
                  <a:lnTo>
                    <a:pt x="130" y="64"/>
                  </a:lnTo>
                  <a:lnTo>
                    <a:pt x="139" y="68"/>
                  </a:lnTo>
                  <a:lnTo>
                    <a:pt x="145" y="66"/>
                  </a:lnTo>
                  <a:lnTo>
                    <a:pt x="142" y="57"/>
                  </a:lnTo>
                  <a:lnTo>
                    <a:pt x="128" y="46"/>
                  </a:lnTo>
                  <a:lnTo>
                    <a:pt x="132" y="31"/>
                  </a:lnTo>
                  <a:lnTo>
                    <a:pt x="129" y="29"/>
                  </a:lnTo>
                  <a:lnTo>
                    <a:pt x="124" y="6"/>
                  </a:lnTo>
                  <a:lnTo>
                    <a:pt x="132" y="4"/>
                  </a:lnTo>
                  <a:lnTo>
                    <a:pt x="136" y="0"/>
                  </a:lnTo>
                  <a:lnTo>
                    <a:pt x="151" y="1"/>
                  </a:lnTo>
                  <a:lnTo>
                    <a:pt x="154" y="4"/>
                  </a:lnTo>
                  <a:lnTo>
                    <a:pt x="153" y="9"/>
                  </a:lnTo>
                  <a:lnTo>
                    <a:pt x="171" y="10"/>
                  </a:lnTo>
                  <a:lnTo>
                    <a:pt x="181" y="19"/>
                  </a:lnTo>
                  <a:lnTo>
                    <a:pt x="175" y="23"/>
                  </a:lnTo>
                  <a:lnTo>
                    <a:pt x="175" y="29"/>
                  </a:lnTo>
                  <a:lnTo>
                    <a:pt x="171" y="32"/>
                  </a:lnTo>
                  <a:lnTo>
                    <a:pt x="176" y="34"/>
                  </a:lnTo>
                  <a:lnTo>
                    <a:pt x="187" y="28"/>
                  </a:lnTo>
                  <a:lnTo>
                    <a:pt x="196" y="29"/>
                  </a:lnTo>
                  <a:lnTo>
                    <a:pt x="204" y="40"/>
                  </a:lnTo>
                  <a:lnTo>
                    <a:pt x="205" y="49"/>
                  </a:lnTo>
                  <a:lnTo>
                    <a:pt x="207" y="5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61"/>
            <p:cNvSpPr>
              <a:spLocks noChangeAspect="1"/>
            </p:cNvSpPr>
            <p:nvPr/>
          </p:nvSpPr>
          <p:spPr bwMode="auto">
            <a:xfrm>
              <a:off x="3147" y="1004"/>
              <a:ext cx="21" cy="8"/>
            </a:xfrm>
            <a:custGeom>
              <a:avLst/>
              <a:gdLst>
                <a:gd name="T0" fmla="*/ 6 w 38"/>
                <a:gd name="T1" fmla="*/ 0 h 18"/>
                <a:gd name="T2" fmla="*/ 4 w 38"/>
                <a:gd name="T3" fmla="*/ 0 h 18"/>
                <a:gd name="T4" fmla="*/ 2 w 38"/>
                <a:gd name="T5" fmla="*/ 0 h 18"/>
                <a:gd name="T6" fmla="*/ 1 w 38"/>
                <a:gd name="T7" fmla="*/ 0 h 18"/>
                <a:gd name="T8" fmla="*/ 0 w 38"/>
                <a:gd name="T9" fmla="*/ 1 h 18"/>
                <a:gd name="T10" fmla="*/ 1 w 38"/>
                <a:gd name="T11" fmla="*/ 2 h 18"/>
                <a:gd name="T12" fmla="*/ 7 w 38"/>
                <a:gd name="T13" fmla="*/ 1 h 18"/>
                <a:gd name="T14" fmla="*/ 6 w 38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18"/>
                <a:gd name="T26" fmla="*/ 38 w 38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18">
                  <a:moveTo>
                    <a:pt x="36" y="0"/>
                  </a:moveTo>
                  <a:lnTo>
                    <a:pt x="22" y="0"/>
                  </a:lnTo>
                  <a:lnTo>
                    <a:pt x="12" y="5"/>
                  </a:lnTo>
                  <a:lnTo>
                    <a:pt x="4" y="5"/>
                  </a:lnTo>
                  <a:lnTo>
                    <a:pt x="0" y="9"/>
                  </a:lnTo>
                  <a:lnTo>
                    <a:pt x="8" y="18"/>
                  </a:lnTo>
                  <a:lnTo>
                    <a:pt x="38" y="16"/>
                  </a:lnTo>
                  <a:lnTo>
                    <a:pt x="36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62"/>
            <p:cNvSpPr>
              <a:spLocks noChangeAspect="1"/>
            </p:cNvSpPr>
            <p:nvPr/>
          </p:nvSpPr>
          <p:spPr bwMode="auto">
            <a:xfrm>
              <a:off x="3147" y="1004"/>
              <a:ext cx="21" cy="8"/>
            </a:xfrm>
            <a:custGeom>
              <a:avLst/>
              <a:gdLst>
                <a:gd name="T0" fmla="*/ 6 w 38"/>
                <a:gd name="T1" fmla="*/ 0 h 18"/>
                <a:gd name="T2" fmla="*/ 4 w 38"/>
                <a:gd name="T3" fmla="*/ 0 h 18"/>
                <a:gd name="T4" fmla="*/ 2 w 38"/>
                <a:gd name="T5" fmla="*/ 0 h 18"/>
                <a:gd name="T6" fmla="*/ 1 w 38"/>
                <a:gd name="T7" fmla="*/ 0 h 18"/>
                <a:gd name="T8" fmla="*/ 0 w 38"/>
                <a:gd name="T9" fmla="*/ 1 h 18"/>
                <a:gd name="T10" fmla="*/ 1 w 38"/>
                <a:gd name="T11" fmla="*/ 2 h 18"/>
                <a:gd name="T12" fmla="*/ 7 w 38"/>
                <a:gd name="T13" fmla="*/ 1 h 18"/>
                <a:gd name="T14" fmla="*/ 6 w 38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18"/>
                <a:gd name="T26" fmla="*/ 38 w 38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18">
                  <a:moveTo>
                    <a:pt x="36" y="0"/>
                  </a:moveTo>
                  <a:lnTo>
                    <a:pt x="22" y="0"/>
                  </a:lnTo>
                  <a:lnTo>
                    <a:pt x="12" y="5"/>
                  </a:lnTo>
                  <a:lnTo>
                    <a:pt x="4" y="5"/>
                  </a:lnTo>
                  <a:lnTo>
                    <a:pt x="0" y="9"/>
                  </a:lnTo>
                  <a:lnTo>
                    <a:pt x="8" y="18"/>
                  </a:lnTo>
                  <a:lnTo>
                    <a:pt x="38" y="16"/>
                  </a:lnTo>
                  <a:lnTo>
                    <a:pt x="36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63"/>
            <p:cNvSpPr>
              <a:spLocks noChangeAspect="1"/>
            </p:cNvSpPr>
            <p:nvPr/>
          </p:nvSpPr>
          <p:spPr bwMode="auto">
            <a:xfrm>
              <a:off x="3148" y="1012"/>
              <a:ext cx="55" cy="28"/>
            </a:xfrm>
            <a:custGeom>
              <a:avLst/>
              <a:gdLst>
                <a:gd name="T0" fmla="*/ 9 w 102"/>
                <a:gd name="T1" fmla="*/ 0 h 53"/>
                <a:gd name="T2" fmla="*/ 7 w 102"/>
                <a:gd name="T3" fmla="*/ 1 h 53"/>
                <a:gd name="T4" fmla="*/ 3 w 102"/>
                <a:gd name="T5" fmla="*/ 1 h 53"/>
                <a:gd name="T6" fmla="*/ 3 w 102"/>
                <a:gd name="T7" fmla="*/ 1 h 53"/>
                <a:gd name="T8" fmla="*/ 1 w 102"/>
                <a:gd name="T9" fmla="*/ 1 h 53"/>
                <a:gd name="T10" fmla="*/ 0 w 102"/>
                <a:gd name="T11" fmla="*/ 2 h 53"/>
                <a:gd name="T12" fmla="*/ 3 w 102"/>
                <a:gd name="T13" fmla="*/ 2 h 53"/>
                <a:gd name="T14" fmla="*/ 2 w 102"/>
                <a:gd name="T15" fmla="*/ 3 h 53"/>
                <a:gd name="T16" fmla="*/ 2 w 102"/>
                <a:gd name="T17" fmla="*/ 5 h 53"/>
                <a:gd name="T18" fmla="*/ 1 w 102"/>
                <a:gd name="T19" fmla="*/ 6 h 53"/>
                <a:gd name="T20" fmla="*/ 1 w 102"/>
                <a:gd name="T21" fmla="*/ 7 h 53"/>
                <a:gd name="T22" fmla="*/ 1 w 102"/>
                <a:gd name="T23" fmla="*/ 7 h 53"/>
                <a:gd name="T24" fmla="*/ 6 w 102"/>
                <a:gd name="T25" fmla="*/ 6 h 53"/>
                <a:gd name="T26" fmla="*/ 8 w 102"/>
                <a:gd name="T27" fmla="*/ 6 h 53"/>
                <a:gd name="T28" fmla="*/ 8 w 102"/>
                <a:gd name="T29" fmla="*/ 6 h 53"/>
                <a:gd name="T30" fmla="*/ 6 w 102"/>
                <a:gd name="T31" fmla="*/ 7 h 53"/>
                <a:gd name="T32" fmla="*/ 7 w 102"/>
                <a:gd name="T33" fmla="*/ 8 h 53"/>
                <a:gd name="T34" fmla="*/ 10 w 102"/>
                <a:gd name="T35" fmla="*/ 7 h 53"/>
                <a:gd name="T36" fmla="*/ 11 w 102"/>
                <a:gd name="T37" fmla="*/ 6 h 53"/>
                <a:gd name="T38" fmla="*/ 11 w 102"/>
                <a:gd name="T39" fmla="*/ 5 h 53"/>
                <a:gd name="T40" fmla="*/ 13 w 102"/>
                <a:gd name="T41" fmla="*/ 4 h 53"/>
                <a:gd name="T42" fmla="*/ 16 w 102"/>
                <a:gd name="T43" fmla="*/ 4 h 53"/>
                <a:gd name="T44" fmla="*/ 16 w 102"/>
                <a:gd name="T45" fmla="*/ 4 h 53"/>
                <a:gd name="T46" fmla="*/ 13 w 102"/>
                <a:gd name="T47" fmla="*/ 3 h 53"/>
                <a:gd name="T48" fmla="*/ 13 w 102"/>
                <a:gd name="T49" fmla="*/ 3 h 53"/>
                <a:gd name="T50" fmla="*/ 11 w 102"/>
                <a:gd name="T51" fmla="*/ 3 h 53"/>
                <a:gd name="T52" fmla="*/ 10 w 102"/>
                <a:gd name="T53" fmla="*/ 3 h 53"/>
                <a:gd name="T54" fmla="*/ 9 w 102"/>
                <a:gd name="T55" fmla="*/ 2 h 53"/>
                <a:gd name="T56" fmla="*/ 10 w 102"/>
                <a:gd name="T57" fmla="*/ 1 h 53"/>
                <a:gd name="T58" fmla="*/ 9 w 102"/>
                <a:gd name="T59" fmla="*/ 0 h 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2"/>
                <a:gd name="T91" fmla="*/ 0 h 53"/>
                <a:gd name="T92" fmla="*/ 102 w 102"/>
                <a:gd name="T93" fmla="*/ 53 h 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2" h="53">
                  <a:moveTo>
                    <a:pt x="53" y="0"/>
                  </a:moveTo>
                  <a:lnTo>
                    <a:pt x="46" y="2"/>
                  </a:lnTo>
                  <a:lnTo>
                    <a:pt x="22" y="3"/>
                  </a:lnTo>
                  <a:lnTo>
                    <a:pt x="18" y="6"/>
                  </a:lnTo>
                  <a:lnTo>
                    <a:pt x="3" y="6"/>
                  </a:lnTo>
                  <a:lnTo>
                    <a:pt x="0" y="10"/>
                  </a:lnTo>
                  <a:lnTo>
                    <a:pt x="21" y="16"/>
                  </a:lnTo>
                  <a:lnTo>
                    <a:pt x="12" y="21"/>
                  </a:lnTo>
                  <a:lnTo>
                    <a:pt x="12" y="35"/>
                  </a:lnTo>
                  <a:lnTo>
                    <a:pt x="1" y="40"/>
                  </a:lnTo>
                  <a:lnTo>
                    <a:pt x="1" y="45"/>
                  </a:lnTo>
                  <a:lnTo>
                    <a:pt x="7" y="48"/>
                  </a:lnTo>
                  <a:lnTo>
                    <a:pt x="37" y="39"/>
                  </a:lnTo>
                  <a:lnTo>
                    <a:pt x="52" y="40"/>
                  </a:lnTo>
                  <a:lnTo>
                    <a:pt x="49" y="43"/>
                  </a:lnTo>
                  <a:lnTo>
                    <a:pt x="41" y="47"/>
                  </a:lnTo>
                  <a:lnTo>
                    <a:pt x="45" y="53"/>
                  </a:lnTo>
                  <a:lnTo>
                    <a:pt x="61" y="48"/>
                  </a:lnTo>
                  <a:lnTo>
                    <a:pt x="70" y="44"/>
                  </a:lnTo>
                  <a:lnTo>
                    <a:pt x="70" y="36"/>
                  </a:lnTo>
                  <a:lnTo>
                    <a:pt x="82" y="30"/>
                  </a:lnTo>
                  <a:lnTo>
                    <a:pt x="102" y="29"/>
                  </a:lnTo>
                  <a:lnTo>
                    <a:pt x="101" y="25"/>
                  </a:lnTo>
                  <a:lnTo>
                    <a:pt x="83" y="20"/>
                  </a:lnTo>
                  <a:lnTo>
                    <a:pt x="81" y="23"/>
                  </a:lnTo>
                  <a:lnTo>
                    <a:pt x="69" y="22"/>
                  </a:lnTo>
                  <a:lnTo>
                    <a:pt x="65" y="17"/>
                  </a:lnTo>
                  <a:lnTo>
                    <a:pt x="57" y="14"/>
                  </a:lnTo>
                  <a:lnTo>
                    <a:pt x="64" y="4"/>
                  </a:lnTo>
                  <a:lnTo>
                    <a:pt x="53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64"/>
            <p:cNvSpPr>
              <a:spLocks noChangeAspect="1"/>
            </p:cNvSpPr>
            <p:nvPr/>
          </p:nvSpPr>
          <p:spPr bwMode="auto">
            <a:xfrm>
              <a:off x="3148" y="1012"/>
              <a:ext cx="55" cy="28"/>
            </a:xfrm>
            <a:custGeom>
              <a:avLst/>
              <a:gdLst>
                <a:gd name="T0" fmla="*/ 9 w 102"/>
                <a:gd name="T1" fmla="*/ 0 h 53"/>
                <a:gd name="T2" fmla="*/ 7 w 102"/>
                <a:gd name="T3" fmla="*/ 1 h 53"/>
                <a:gd name="T4" fmla="*/ 3 w 102"/>
                <a:gd name="T5" fmla="*/ 1 h 53"/>
                <a:gd name="T6" fmla="*/ 3 w 102"/>
                <a:gd name="T7" fmla="*/ 1 h 53"/>
                <a:gd name="T8" fmla="*/ 1 w 102"/>
                <a:gd name="T9" fmla="*/ 1 h 53"/>
                <a:gd name="T10" fmla="*/ 0 w 102"/>
                <a:gd name="T11" fmla="*/ 2 h 53"/>
                <a:gd name="T12" fmla="*/ 3 w 102"/>
                <a:gd name="T13" fmla="*/ 2 h 53"/>
                <a:gd name="T14" fmla="*/ 2 w 102"/>
                <a:gd name="T15" fmla="*/ 3 h 53"/>
                <a:gd name="T16" fmla="*/ 2 w 102"/>
                <a:gd name="T17" fmla="*/ 5 h 53"/>
                <a:gd name="T18" fmla="*/ 1 w 102"/>
                <a:gd name="T19" fmla="*/ 6 h 53"/>
                <a:gd name="T20" fmla="*/ 1 w 102"/>
                <a:gd name="T21" fmla="*/ 7 h 53"/>
                <a:gd name="T22" fmla="*/ 1 w 102"/>
                <a:gd name="T23" fmla="*/ 7 h 53"/>
                <a:gd name="T24" fmla="*/ 6 w 102"/>
                <a:gd name="T25" fmla="*/ 6 h 53"/>
                <a:gd name="T26" fmla="*/ 8 w 102"/>
                <a:gd name="T27" fmla="*/ 6 h 53"/>
                <a:gd name="T28" fmla="*/ 8 w 102"/>
                <a:gd name="T29" fmla="*/ 6 h 53"/>
                <a:gd name="T30" fmla="*/ 6 w 102"/>
                <a:gd name="T31" fmla="*/ 7 h 53"/>
                <a:gd name="T32" fmla="*/ 7 w 102"/>
                <a:gd name="T33" fmla="*/ 8 h 53"/>
                <a:gd name="T34" fmla="*/ 10 w 102"/>
                <a:gd name="T35" fmla="*/ 7 h 53"/>
                <a:gd name="T36" fmla="*/ 11 w 102"/>
                <a:gd name="T37" fmla="*/ 6 h 53"/>
                <a:gd name="T38" fmla="*/ 11 w 102"/>
                <a:gd name="T39" fmla="*/ 5 h 53"/>
                <a:gd name="T40" fmla="*/ 13 w 102"/>
                <a:gd name="T41" fmla="*/ 4 h 53"/>
                <a:gd name="T42" fmla="*/ 16 w 102"/>
                <a:gd name="T43" fmla="*/ 4 h 53"/>
                <a:gd name="T44" fmla="*/ 16 w 102"/>
                <a:gd name="T45" fmla="*/ 4 h 53"/>
                <a:gd name="T46" fmla="*/ 13 w 102"/>
                <a:gd name="T47" fmla="*/ 3 h 53"/>
                <a:gd name="T48" fmla="*/ 13 w 102"/>
                <a:gd name="T49" fmla="*/ 3 h 53"/>
                <a:gd name="T50" fmla="*/ 11 w 102"/>
                <a:gd name="T51" fmla="*/ 3 h 53"/>
                <a:gd name="T52" fmla="*/ 10 w 102"/>
                <a:gd name="T53" fmla="*/ 3 h 53"/>
                <a:gd name="T54" fmla="*/ 9 w 102"/>
                <a:gd name="T55" fmla="*/ 2 h 53"/>
                <a:gd name="T56" fmla="*/ 10 w 102"/>
                <a:gd name="T57" fmla="*/ 1 h 53"/>
                <a:gd name="T58" fmla="*/ 9 w 102"/>
                <a:gd name="T59" fmla="*/ 0 h 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2"/>
                <a:gd name="T91" fmla="*/ 0 h 53"/>
                <a:gd name="T92" fmla="*/ 102 w 102"/>
                <a:gd name="T93" fmla="*/ 53 h 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2" h="53">
                  <a:moveTo>
                    <a:pt x="53" y="0"/>
                  </a:moveTo>
                  <a:lnTo>
                    <a:pt x="46" y="2"/>
                  </a:lnTo>
                  <a:lnTo>
                    <a:pt x="22" y="3"/>
                  </a:lnTo>
                  <a:lnTo>
                    <a:pt x="18" y="6"/>
                  </a:lnTo>
                  <a:lnTo>
                    <a:pt x="3" y="6"/>
                  </a:lnTo>
                  <a:lnTo>
                    <a:pt x="0" y="10"/>
                  </a:lnTo>
                  <a:lnTo>
                    <a:pt x="21" y="16"/>
                  </a:lnTo>
                  <a:lnTo>
                    <a:pt x="12" y="21"/>
                  </a:lnTo>
                  <a:lnTo>
                    <a:pt x="12" y="35"/>
                  </a:lnTo>
                  <a:lnTo>
                    <a:pt x="1" y="40"/>
                  </a:lnTo>
                  <a:lnTo>
                    <a:pt x="1" y="45"/>
                  </a:lnTo>
                  <a:lnTo>
                    <a:pt x="7" y="48"/>
                  </a:lnTo>
                  <a:lnTo>
                    <a:pt x="37" y="39"/>
                  </a:lnTo>
                  <a:lnTo>
                    <a:pt x="52" y="40"/>
                  </a:lnTo>
                  <a:lnTo>
                    <a:pt x="49" y="43"/>
                  </a:lnTo>
                  <a:lnTo>
                    <a:pt x="41" y="47"/>
                  </a:lnTo>
                  <a:lnTo>
                    <a:pt x="45" y="53"/>
                  </a:lnTo>
                  <a:lnTo>
                    <a:pt x="61" y="48"/>
                  </a:lnTo>
                  <a:lnTo>
                    <a:pt x="70" y="44"/>
                  </a:lnTo>
                  <a:lnTo>
                    <a:pt x="70" y="36"/>
                  </a:lnTo>
                  <a:lnTo>
                    <a:pt x="82" y="30"/>
                  </a:lnTo>
                  <a:lnTo>
                    <a:pt x="102" y="29"/>
                  </a:lnTo>
                  <a:lnTo>
                    <a:pt x="101" y="25"/>
                  </a:lnTo>
                  <a:lnTo>
                    <a:pt x="83" y="20"/>
                  </a:lnTo>
                  <a:lnTo>
                    <a:pt x="81" y="23"/>
                  </a:lnTo>
                  <a:lnTo>
                    <a:pt x="69" y="22"/>
                  </a:lnTo>
                  <a:lnTo>
                    <a:pt x="65" y="17"/>
                  </a:lnTo>
                  <a:lnTo>
                    <a:pt x="57" y="14"/>
                  </a:lnTo>
                  <a:lnTo>
                    <a:pt x="64" y="4"/>
                  </a:lnTo>
                  <a:lnTo>
                    <a:pt x="53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65"/>
            <p:cNvSpPr>
              <a:spLocks noChangeAspect="1"/>
            </p:cNvSpPr>
            <p:nvPr/>
          </p:nvSpPr>
          <p:spPr bwMode="auto">
            <a:xfrm>
              <a:off x="3008" y="997"/>
              <a:ext cx="22" cy="18"/>
            </a:xfrm>
            <a:custGeom>
              <a:avLst/>
              <a:gdLst>
                <a:gd name="T0" fmla="*/ 2 w 44"/>
                <a:gd name="T1" fmla="*/ 2 h 38"/>
                <a:gd name="T2" fmla="*/ 1 w 44"/>
                <a:gd name="T3" fmla="*/ 1 h 38"/>
                <a:gd name="T4" fmla="*/ 0 w 44"/>
                <a:gd name="T5" fmla="*/ 0 h 38"/>
                <a:gd name="T6" fmla="*/ 1 w 44"/>
                <a:gd name="T7" fmla="*/ 0 h 38"/>
                <a:gd name="T8" fmla="*/ 3 w 44"/>
                <a:gd name="T9" fmla="*/ 0 h 38"/>
                <a:gd name="T10" fmla="*/ 3 w 44"/>
                <a:gd name="T11" fmla="*/ 2 h 38"/>
                <a:gd name="T12" fmla="*/ 5 w 44"/>
                <a:gd name="T13" fmla="*/ 3 h 38"/>
                <a:gd name="T14" fmla="*/ 6 w 44"/>
                <a:gd name="T15" fmla="*/ 3 h 38"/>
                <a:gd name="T16" fmla="*/ 5 w 44"/>
                <a:gd name="T17" fmla="*/ 4 h 38"/>
                <a:gd name="T18" fmla="*/ 3 w 44"/>
                <a:gd name="T19" fmla="*/ 4 h 38"/>
                <a:gd name="T20" fmla="*/ 3 w 44"/>
                <a:gd name="T21" fmla="*/ 3 h 38"/>
                <a:gd name="T22" fmla="*/ 2 w 44"/>
                <a:gd name="T23" fmla="*/ 2 h 38"/>
                <a:gd name="T24" fmla="*/ 2 w 44"/>
                <a:gd name="T25" fmla="*/ 2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38"/>
                <a:gd name="T41" fmla="*/ 44 w 44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38">
                  <a:moveTo>
                    <a:pt x="11" y="19"/>
                  </a:moveTo>
                  <a:lnTo>
                    <a:pt x="6" y="8"/>
                  </a:lnTo>
                  <a:lnTo>
                    <a:pt x="0" y="3"/>
                  </a:lnTo>
                  <a:lnTo>
                    <a:pt x="8" y="0"/>
                  </a:lnTo>
                  <a:lnTo>
                    <a:pt x="19" y="4"/>
                  </a:lnTo>
                  <a:lnTo>
                    <a:pt x="23" y="17"/>
                  </a:lnTo>
                  <a:lnTo>
                    <a:pt x="38" y="27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27" y="35"/>
                  </a:lnTo>
                  <a:lnTo>
                    <a:pt x="23" y="27"/>
                  </a:lnTo>
                  <a:lnTo>
                    <a:pt x="13" y="23"/>
                  </a:lnTo>
                  <a:lnTo>
                    <a:pt x="11" y="1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66"/>
            <p:cNvSpPr>
              <a:spLocks noChangeAspect="1"/>
            </p:cNvSpPr>
            <p:nvPr/>
          </p:nvSpPr>
          <p:spPr bwMode="auto">
            <a:xfrm>
              <a:off x="3008" y="997"/>
              <a:ext cx="22" cy="18"/>
            </a:xfrm>
            <a:custGeom>
              <a:avLst/>
              <a:gdLst>
                <a:gd name="T0" fmla="*/ 2 w 44"/>
                <a:gd name="T1" fmla="*/ 2 h 38"/>
                <a:gd name="T2" fmla="*/ 1 w 44"/>
                <a:gd name="T3" fmla="*/ 1 h 38"/>
                <a:gd name="T4" fmla="*/ 0 w 44"/>
                <a:gd name="T5" fmla="*/ 0 h 38"/>
                <a:gd name="T6" fmla="*/ 1 w 44"/>
                <a:gd name="T7" fmla="*/ 0 h 38"/>
                <a:gd name="T8" fmla="*/ 3 w 44"/>
                <a:gd name="T9" fmla="*/ 0 h 38"/>
                <a:gd name="T10" fmla="*/ 3 w 44"/>
                <a:gd name="T11" fmla="*/ 2 h 38"/>
                <a:gd name="T12" fmla="*/ 5 w 44"/>
                <a:gd name="T13" fmla="*/ 3 h 38"/>
                <a:gd name="T14" fmla="*/ 6 w 44"/>
                <a:gd name="T15" fmla="*/ 3 h 38"/>
                <a:gd name="T16" fmla="*/ 5 w 44"/>
                <a:gd name="T17" fmla="*/ 4 h 38"/>
                <a:gd name="T18" fmla="*/ 3 w 44"/>
                <a:gd name="T19" fmla="*/ 4 h 38"/>
                <a:gd name="T20" fmla="*/ 3 w 44"/>
                <a:gd name="T21" fmla="*/ 3 h 38"/>
                <a:gd name="T22" fmla="*/ 2 w 44"/>
                <a:gd name="T23" fmla="*/ 2 h 38"/>
                <a:gd name="T24" fmla="*/ 2 w 44"/>
                <a:gd name="T25" fmla="*/ 2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38"/>
                <a:gd name="T41" fmla="*/ 44 w 44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38">
                  <a:moveTo>
                    <a:pt x="11" y="19"/>
                  </a:moveTo>
                  <a:lnTo>
                    <a:pt x="6" y="8"/>
                  </a:lnTo>
                  <a:lnTo>
                    <a:pt x="0" y="3"/>
                  </a:lnTo>
                  <a:lnTo>
                    <a:pt x="8" y="0"/>
                  </a:lnTo>
                  <a:lnTo>
                    <a:pt x="19" y="4"/>
                  </a:lnTo>
                  <a:lnTo>
                    <a:pt x="23" y="17"/>
                  </a:lnTo>
                  <a:lnTo>
                    <a:pt x="38" y="27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27" y="35"/>
                  </a:lnTo>
                  <a:lnTo>
                    <a:pt x="23" y="27"/>
                  </a:lnTo>
                  <a:lnTo>
                    <a:pt x="13" y="23"/>
                  </a:lnTo>
                  <a:lnTo>
                    <a:pt x="11" y="1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67"/>
            <p:cNvSpPr>
              <a:spLocks noChangeAspect="1"/>
            </p:cNvSpPr>
            <p:nvPr/>
          </p:nvSpPr>
          <p:spPr bwMode="auto">
            <a:xfrm>
              <a:off x="3594" y="1048"/>
              <a:ext cx="211" cy="96"/>
            </a:xfrm>
            <a:custGeom>
              <a:avLst/>
              <a:gdLst>
                <a:gd name="T0" fmla="*/ 60 w 394"/>
                <a:gd name="T1" fmla="*/ 1 h 188"/>
                <a:gd name="T2" fmla="*/ 59 w 394"/>
                <a:gd name="T3" fmla="*/ 4 h 188"/>
                <a:gd name="T4" fmla="*/ 55 w 394"/>
                <a:gd name="T5" fmla="*/ 5 h 188"/>
                <a:gd name="T6" fmla="*/ 45 w 394"/>
                <a:gd name="T7" fmla="*/ 7 h 188"/>
                <a:gd name="T8" fmla="*/ 39 w 394"/>
                <a:gd name="T9" fmla="*/ 8 h 188"/>
                <a:gd name="T10" fmla="*/ 35 w 394"/>
                <a:gd name="T11" fmla="*/ 9 h 188"/>
                <a:gd name="T12" fmla="*/ 32 w 394"/>
                <a:gd name="T13" fmla="*/ 11 h 188"/>
                <a:gd name="T14" fmla="*/ 27 w 394"/>
                <a:gd name="T15" fmla="*/ 14 h 188"/>
                <a:gd name="T16" fmla="*/ 25 w 394"/>
                <a:gd name="T17" fmla="*/ 15 h 188"/>
                <a:gd name="T18" fmla="*/ 21 w 394"/>
                <a:gd name="T19" fmla="*/ 16 h 188"/>
                <a:gd name="T20" fmla="*/ 19 w 394"/>
                <a:gd name="T21" fmla="*/ 18 h 188"/>
                <a:gd name="T22" fmla="*/ 17 w 394"/>
                <a:gd name="T23" fmla="*/ 19 h 188"/>
                <a:gd name="T24" fmla="*/ 12 w 394"/>
                <a:gd name="T25" fmla="*/ 25 h 188"/>
                <a:gd name="T26" fmla="*/ 9 w 394"/>
                <a:gd name="T27" fmla="*/ 23 h 188"/>
                <a:gd name="T28" fmla="*/ 3 w 394"/>
                <a:gd name="T29" fmla="*/ 23 h 188"/>
                <a:gd name="T30" fmla="*/ 7 w 394"/>
                <a:gd name="T31" fmla="*/ 21 h 188"/>
                <a:gd name="T32" fmla="*/ 3 w 394"/>
                <a:gd name="T33" fmla="*/ 22 h 188"/>
                <a:gd name="T34" fmla="*/ 1 w 394"/>
                <a:gd name="T35" fmla="*/ 20 h 188"/>
                <a:gd name="T36" fmla="*/ 4 w 394"/>
                <a:gd name="T37" fmla="*/ 18 h 188"/>
                <a:gd name="T38" fmla="*/ 6 w 394"/>
                <a:gd name="T39" fmla="*/ 18 h 188"/>
                <a:gd name="T40" fmla="*/ 7 w 394"/>
                <a:gd name="T41" fmla="*/ 18 h 188"/>
                <a:gd name="T42" fmla="*/ 8 w 394"/>
                <a:gd name="T43" fmla="*/ 19 h 188"/>
                <a:gd name="T44" fmla="*/ 9 w 394"/>
                <a:gd name="T45" fmla="*/ 18 h 188"/>
                <a:gd name="T46" fmla="*/ 7 w 394"/>
                <a:gd name="T47" fmla="*/ 17 h 188"/>
                <a:gd name="T48" fmla="*/ 10 w 394"/>
                <a:gd name="T49" fmla="*/ 16 h 188"/>
                <a:gd name="T50" fmla="*/ 10 w 394"/>
                <a:gd name="T51" fmla="*/ 14 h 188"/>
                <a:gd name="T52" fmla="*/ 9 w 394"/>
                <a:gd name="T53" fmla="*/ 13 h 188"/>
                <a:gd name="T54" fmla="*/ 7 w 394"/>
                <a:gd name="T55" fmla="*/ 11 h 188"/>
                <a:gd name="T56" fmla="*/ 11 w 394"/>
                <a:gd name="T57" fmla="*/ 11 h 188"/>
                <a:gd name="T58" fmla="*/ 14 w 394"/>
                <a:gd name="T59" fmla="*/ 10 h 188"/>
                <a:gd name="T60" fmla="*/ 18 w 394"/>
                <a:gd name="T61" fmla="*/ 8 h 188"/>
                <a:gd name="T62" fmla="*/ 20 w 394"/>
                <a:gd name="T63" fmla="*/ 7 h 188"/>
                <a:gd name="T64" fmla="*/ 26 w 394"/>
                <a:gd name="T65" fmla="*/ 6 h 188"/>
                <a:gd name="T66" fmla="*/ 27 w 394"/>
                <a:gd name="T67" fmla="*/ 6 h 188"/>
                <a:gd name="T68" fmla="*/ 29 w 394"/>
                <a:gd name="T69" fmla="*/ 5 h 188"/>
                <a:gd name="T70" fmla="*/ 34 w 394"/>
                <a:gd name="T71" fmla="*/ 4 h 188"/>
                <a:gd name="T72" fmla="*/ 39 w 394"/>
                <a:gd name="T73" fmla="*/ 4 h 188"/>
                <a:gd name="T74" fmla="*/ 49 w 394"/>
                <a:gd name="T75" fmla="*/ 1 h 188"/>
                <a:gd name="T76" fmla="*/ 55 w 394"/>
                <a:gd name="T77" fmla="*/ 0 h 1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94"/>
                <a:gd name="T118" fmla="*/ 0 h 188"/>
                <a:gd name="T119" fmla="*/ 394 w 394"/>
                <a:gd name="T120" fmla="*/ 188 h 18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94" h="188">
                  <a:moveTo>
                    <a:pt x="358" y="0"/>
                  </a:moveTo>
                  <a:lnTo>
                    <a:pt x="391" y="6"/>
                  </a:lnTo>
                  <a:lnTo>
                    <a:pt x="394" y="17"/>
                  </a:lnTo>
                  <a:lnTo>
                    <a:pt x="384" y="25"/>
                  </a:lnTo>
                  <a:lnTo>
                    <a:pt x="385" y="33"/>
                  </a:lnTo>
                  <a:lnTo>
                    <a:pt x="360" y="36"/>
                  </a:lnTo>
                  <a:lnTo>
                    <a:pt x="328" y="48"/>
                  </a:lnTo>
                  <a:lnTo>
                    <a:pt x="294" y="52"/>
                  </a:lnTo>
                  <a:lnTo>
                    <a:pt x="283" y="56"/>
                  </a:lnTo>
                  <a:lnTo>
                    <a:pt x="256" y="59"/>
                  </a:lnTo>
                  <a:lnTo>
                    <a:pt x="252" y="64"/>
                  </a:lnTo>
                  <a:lnTo>
                    <a:pt x="231" y="70"/>
                  </a:lnTo>
                  <a:lnTo>
                    <a:pt x="218" y="74"/>
                  </a:lnTo>
                  <a:lnTo>
                    <a:pt x="207" y="81"/>
                  </a:lnTo>
                  <a:lnTo>
                    <a:pt x="177" y="92"/>
                  </a:lnTo>
                  <a:lnTo>
                    <a:pt x="177" y="102"/>
                  </a:lnTo>
                  <a:lnTo>
                    <a:pt x="166" y="104"/>
                  </a:lnTo>
                  <a:lnTo>
                    <a:pt x="164" y="112"/>
                  </a:lnTo>
                  <a:lnTo>
                    <a:pt x="141" y="112"/>
                  </a:lnTo>
                  <a:lnTo>
                    <a:pt x="137" y="121"/>
                  </a:lnTo>
                  <a:lnTo>
                    <a:pt x="126" y="121"/>
                  </a:lnTo>
                  <a:lnTo>
                    <a:pt x="126" y="133"/>
                  </a:lnTo>
                  <a:lnTo>
                    <a:pt x="117" y="140"/>
                  </a:lnTo>
                  <a:lnTo>
                    <a:pt x="106" y="141"/>
                  </a:lnTo>
                  <a:lnTo>
                    <a:pt x="105" y="159"/>
                  </a:lnTo>
                  <a:lnTo>
                    <a:pt x="80" y="188"/>
                  </a:lnTo>
                  <a:lnTo>
                    <a:pt x="60" y="182"/>
                  </a:lnTo>
                  <a:lnTo>
                    <a:pt x="54" y="179"/>
                  </a:lnTo>
                  <a:lnTo>
                    <a:pt x="26" y="180"/>
                  </a:lnTo>
                  <a:lnTo>
                    <a:pt x="22" y="173"/>
                  </a:lnTo>
                  <a:lnTo>
                    <a:pt x="33" y="166"/>
                  </a:lnTo>
                  <a:lnTo>
                    <a:pt x="47" y="163"/>
                  </a:lnTo>
                  <a:lnTo>
                    <a:pt x="45" y="160"/>
                  </a:lnTo>
                  <a:lnTo>
                    <a:pt x="17" y="164"/>
                  </a:lnTo>
                  <a:lnTo>
                    <a:pt x="0" y="157"/>
                  </a:lnTo>
                  <a:lnTo>
                    <a:pt x="8" y="151"/>
                  </a:lnTo>
                  <a:lnTo>
                    <a:pt x="22" y="150"/>
                  </a:lnTo>
                  <a:lnTo>
                    <a:pt x="27" y="140"/>
                  </a:lnTo>
                  <a:lnTo>
                    <a:pt x="35" y="137"/>
                  </a:lnTo>
                  <a:lnTo>
                    <a:pt x="40" y="138"/>
                  </a:lnTo>
                  <a:lnTo>
                    <a:pt x="44" y="139"/>
                  </a:lnTo>
                  <a:lnTo>
                    <a:pt x="49" y="140"/>
                  </a:lnTo>
                  <a:lnTo>
                    <a:pt x="51" y="141"/>
                  </a:lnTo>
                  <a:lnTo>
                    <a:pt x="53" y="141"/>
                  </a:lnTo>
                  <a:lnTo>
                    <a:pt x="56" y="140"/>
                  </a:lnTo>
                  <a:lnTo>
                    <a:pt x="59" y="139"/>
                  </a:lnTo>
                  <a:lnTo>
                    <a:pt x="60" y="138"/>
                  </a:lnTo>
                  <a:lnTo>
                    <a:pt x="47" y="130"/>
                  </a:lnTo>
                  <a:lnTo>
                    <a:pt x="51" y="121"/>
                  </a:lnTo>
                  <a:lnTo>
                    <a:pt x="67" y="119"/>
                  </a:lnTo>
                  <a:lnTo>
                    <a:pt x="56" y="112"/>
                  </a:lnTo>
                  <a:lnTo>
                    <a:pt x="63" y="108"/>
                  </a:lnTo>
                  <a:lnTo>
                    <a:pt x="71" y="105"/>
                  </a:lnTo>
                  <a:lnTo>
                    <a:pt x="56" y="100"/>
                  </a:lnTo>
                  <a:lnTo>
                    <a:pt x="54" y="90"/>
                  </a:lnTo>
                  <a:lnTo>
                    <a:pt x="47" y="85"/>
                  </a:lnTo>
                  <a:lnTo>
                    <a:pt x="58" y="82"/>
                  </a:lnTo>
                  <a:lnTo>
                    <a:pt x="72" y="85"/>
                  </a:lnTo>
                  <a:lnTo>
                    <a:pt x="89" y="80"/>
                  </a:lnTo>
                  <a:lnTo>
                    <a:pt x="89" y="74"/>
                  </a:lnTo>
                  <a:lnTo>
                    <a:pt x="112" y="74"/>
                  </a:lnTo>
                  <a:lnTo>
                    <a:pt x="119" y="60"/>
                  </a:lnTo>
                  <a:lnTo>
                    <a:pt x="128" y="60"/>
                  </a:lnTo>
                  <a:lnTo>
                    <a:pt x="128" y="54"/>
                  </a:lnTo>
                  <a:lnTo>
                    <a:pt x="151" y="52"/>
                  </a:lnTo>
                  <a:lnTo>
                    <a:pt x="166" y="42"/>
                  </a:lnTo>
                  <a:lnTo>
                    <a:pt x="180" y="42"/>
                  </a:lnTo>
                  <a:lnTo>
                    <a:pt x="180" y="46"/>
                  </a:lnTo>
                  <a:lnTo>
                    <a:pt x="196" y="44"/>
                  </a:lnTo>
                  <a:lnTo>
                    <a:pt x="186" y="39"/>
                  </a:lnTo>
                  <a:lnTo>
                    <a:pt x="193" y="33"/>
                  </a:lnTo>
                  <a:lnTo>
                    <a:pt x="222" y="32"/>
                  </a:lnTo>
                  <a:lnTo>
                    <a:pt x="223" y="37"/>
                  </a:lnTo>
                  <a:lnTo>
                    <a:pt x="250" y="31"/>
                  </a:lnTo>
                  <a:lnTo>
                    <a:pt x="313" y="19"/>
                  </a:lnTo>
                  <a:lnTo>
                    <a:pt x="317" y="7"/>
                  </a:lnTo>
                  <a:lnTo>
                    <a:pt x="337" y="5"/>
                  </a:lnTo>
                  <a:lnTo>
                    <a:pt x="358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68"/>
            <p:cNvSpPr>
              <a:spLocks noChangeAspect="1"/>
            </p:cNvSpPr>
            <p:nvPr/>
          </p:nvSpPr>
          <p:spPr bwMode="auto">
            <a:xfrm>
              <a:off x="3594" y="1046"/>
              <a:ext cx="211" cy="98"/>
            </a:xfrm>
            <a:custGeom>
              <a:avLst/>
              <a:gdLst>
                <a:gd name="T0" fmla="*/ 60 w 394"/>
                <a:gd name="T1" fmla="*/ 1 h 189"/>
                <a:gd name="T2" fmla="*/ 59 w 394"/>
                <a:gd name="T3" fmla="*/ 4 h 189"/>
                <a:gd name="T4" fmla="*/ 55 w 394"/>
                <a:gd name="T5" fmla="*/ 5 h 189"/>
                <a:gd name="T6" fmla="*/ 45 w 394"/>
                <a:gd name="T7" fmla="*/ 7 h 189"/>
                <a:gd name="T8" fmla="*/ 39 w 394"/>
                <a:gd name="T9" fmla="*/ 8 h 189"/>
                <a:gd name="T10" fmla="*/ 35 w 394"/>
                <a:gd name="T11" fmla="*/ 10 h 189"/>
                <a:gd name="T12" fmla="*/ 32 w 394"/>
                <a:gd name="T13" fmla="*/ 11 h 189"/>
                <a:gd name="T14" fmla="*/ 27 w 394"/>
                <a:gd name="T15" fmla="*/ 14 h 189"/>
                <a:gd name="T16" fmla="*/ 25 w 394"/>
                <a:gd name="T17" fmla="*/ 16 h 189"/>
                <a:gd name="T18" fmla="*/ 21 w 394"/>
                <a:gd name="T19" fmla="*/ 17 h 189"/>
                <a:gd name="T20" fmla="*/ 19 w 394"/>
                <a:gd name="T21" fmla="*/ 19 h 189"/>
                <a:gd name="T22" fmla="*/ 17 w 394"/>
                <a:gd name="T23" fmla="*/ 20 h 189"/>
                <a:gd name="T24" fmla="*/ 12 w 394"/>
                <a:gd name="T25" fmla="*/ 26 h 189"/>
                <a:gd name="T26" fmla="*/ 9 w 394"/>
                <a:gd name="T27" fmla="*/ 25 h 189"/>
                <a:gd name="T28" fmla="*/ 3 w 394"/>
                <a:gd name="T29" fmla="*/ 24 h 189"/>
                <a:gd name="T30" fmla="*/ 7 w 394"/>
                <a:gd name="T31" fmla="*/ 23 h 189"/>
                <a:gd name="T32" fmla="*/ 3 w 394"/>
                <a:gd name="T33" fmla="*/ 23 h 189"/>
                <a:gd name="T34" fmla="*/ 1 w 394"/>
                <a:gd name="T35" fmla="*/ 21 h 189"/>
                <a:gd name="T36" fmla="*/ 4 w 394"/>
                <a:gd name="T37" fmla="*/ 20 h 189"/>
                <a:gd name="T38" fmla="*/ 7 w 394"/>
                <a:gd name="T39" fmla="*/ 20 h 189"/>
                <a:gd name="T40" fmla="*/ 9 w 394"/>
                <a:gd name="T41" fmla="*/ 19 h 189"/>
                <a:gd name="T42" fmla="*/ 7 w 394"/>
                <a:gd name="T43" fmla="*/ 17 h 189"/>
                <a:gd name="T44" fmla="*/ 9 w 394"/>
                <a:gd name="T45" fmla="*/ 16 h 189"/>
                <a:gd name="T46" fmla="*/ 11 w 394"/>
                <a:gd name="T47" fmla="*/ 15 h 189"/>
                <a:gd name="T48" fmla="*/ 9 w 394"/>
                <a:gd name="T49" fmla="*/ 12 h 189"/>
                <a:gd name="T50" fmla="*/ 9 w 394"/>
                <a:gd name="T51" fmla="*/ 11 h 189"/>
                <a:gd name="T52" fmla="*/ 13 w 394"/>
                <a:gd name="T53" fmla="*/ 11 h 189"/>
                <a:gd name="T54" fmla="*/ 17 w 394"/>
                <a:gd name="T55" fmla="*/ 10 h 189"/>
                <a:gd name="T56" fmla="*/ 20 w 394"/>
                <a:gd name="T57" fmla="*/ 9 h 189"/>
                <a:gd name="T58" fmla="*/ 23 w 394"/>
                <a:gd name="T59" fmla="*/ 7 h 189"/>
                <a:gd name="T60" fmla="*/ 27 w 394"/>
                <a:gd name="T61" fmla="*/ 6 h 189"/>
                <a:gd name="T62" fmla="*/ 30 w 394"/>
                <a:gd name="T63" fmla="*/ 6 h 189"/>
                <a:gd name="T64" fmla="*/ 29 w 394"/>
                <a:gd name="T65" fmla="*/ 5 h 189"/>
                <a:gd name="T66" fmla="*/ 34 w 394"/>
                <a:gd name="T67" fmla="*/ 5 h 189"/>
                <a:gd name="T68" fmla="*/ 48 w 394"/>
                <a:gd name="T69" fmla="*/ 3 h 189"/>
                <a:gd name="T70" fmla="*/ 51 w 394"/>
                <a:gd name="T71" fmla="*/ 1 h 1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4"/>
                <a:gd name="T109" fmla="*/ 0 h 189"/>
                <a:gd name="T110" fmla="*/ 394 w 394"/>
                <a:gd name="T111" fmla="*/ 189 h 1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4" h="189">
                  <a:moveTo>
                    <a:pt x="358" y="0"/>
                  </a:moveTo>
                  <a:lnTo>
                    <a:pt x="391" y="7"/>
                  </a:lnTo>
                  <a:lnTo>
                    <a:pt x="394" y="18"/>
                  </a:lnTo>
                  <a:lnTo>
                    <a:pt x="383" y="25"/>
                  </a:lnTo>
                  <a:lnTo>
                    <a:pt x="385" y="34"/>
                  </a:lnTo>
                  <a:lnTo>
                    <a:pt x="360" y="37"/>
                  </a:lnTo>
                  <a:lnTo>
                    <a:pt x="328" y="49"/>
                  </a:lnTo>
                  <a:lnTo>
                    <a:pt x="293" y="53"/>
                  </a:lnTo>
                  <a:lnTo>
                    <a:pt x="283" y="57"/>
                  </a:lnTo>
                  <a:lnTo>
                    <a:pt x="256" y="60"/>
                  </a:lnTo>
                  <a:lnTo>
                    <a:pt x="252" y="65"/>
                  </a:lnTo>
                  <a:lnTo>
                    <a:pt x="230" y="71"/>
                  </a:lnTo>
                  <a:lnTo>
                    <a:pt x="218" y="74"/>
                  </a:lnTo>
                  <a:lnTo>
                    <a:pt x="207" y="82"/>
                  </a:lnTo>
                  <a:lnTo>
                    <a:pt x="177" y="93"/>
                  </a:lnTo>
                  <a:lnTo>
                    <a:pt x="177" y="102"/>
                  </a:lnTo>
                  <a:lnTo>
                    <a:pt x="166" y="105"/>
                  </a:lnTo>
                  <a:lnTo>
                    <a:pt x="164" y="113"/>
                  </a:lnTo>
                  <a:lnTo>
                    <a:pt x="141" y="113"/>
                  </a:lnTo>
                  <a:lnTo>
                    <a:pt x="137" y="122"/>
                  </a:lnTo>
                  <a:lnTo>
                    <a:pt x="126" y="122"/>
                  </a:lnTo>
                  <a:lnTo>
                    <a:pt x="126" y="134"/>
                  </a:lnTo>
                  <a:lnTo>
                    <a:pt x="117" y="141"/>
                  </a:lnTo>
                  <a:lnTo>
                    <a:pt x="106" y="142"/>
                  </a:lnTo>
                  <a:lnTo>
                    <a:pt x="105" y="160"/>
                  </a:lnTo>
                  <a:lnTo>
                    <a:pt x="79" y="189"/>
                  </a:lnTo>
                  <a:lnTo>
                    <a:pt x="60" y="183"/>
                  </a:lnTo>
                  <a:lnTo>
                    <a:pt x="54" y="180"/>
                  </a:lnTo>
                  <a:lnTo>
                    <a:pt x="25" y="181"/>
                  </a:lnTo>
                  <a:lnTo>
                    <a:pt x="22" y="174"/>
                  </a:lnTo>
                  <a:lnTo>
                    <a:pt x="33" y="167"/>
                  </a:lnTo>
                  <a:lnTo>
                    <a:pt x="47" y="164"/>
                  </a:lnTo>
                  <a:lnTo>
                    <a:pt x="45" y="161"/>
                  </a:lnTo>
                  <a:lnTo>
                    <a:pt x="16" y="165"/>
                  </a:lnTo>
                  <a:lnTo>
                    <a:pt x="0" y="157"/>
                  </a:lnTo>
                  <a:lnTo>
                    <a:pt x="7" y="152"/>
                  </a:lnTo>
                  <a:lnTo>
                    <a:pt x="22" y="151"/>
                  </a:lnTo>
                  <a:lnTo>
                    <a:pt x="27" y="141"/>
                  </a:lnTo>
                  <a:lnTo>
                    <a:pt x="34" y="138"/>
                  </a:lnTo>
                  <a:lnTo>
                    <a:pt x="49" y="141"/>
                  </a:lnTo>
                  <a:lnTo>
                    <a:pt x="56" y="141"/>
                  </a:lnTo>
                  <a:lnTo>
                    <a:pt x="60" y="139"/>
                  </a:lnTo>
                  <a:lnTo>
                    <a:pt x="47" y="130"/>
                  </a:lnTo>
                  <a:lnTo>
                    <a:pt x="51" y="122"/>
                  </a:lnTo>
                  <a:lnTo>
                    <a:pt x="67" y="120"/>
                  </a:lnTo>
                  <a:lnTo>
                    <a:pt x="56" y="113"/>
                  </a:lnTo>
                  <a:lnTo>
                    <a:pt x="63" y="109"/>
                  </a:lnTo>
                  <a:lnTo>
                    <a:pt x="70" y="106"/>
                  </a:lnTo>
                  <a:lnTo>
                    <a:pt x="56" y="101"/>
                  </a:lnTo>
                  <a:lnTo>
                    <a:pt x="54" y="91"/>
                  </a:lnTo>
                  <a:lnTo>
                    <a:pt x="47" y="86"/>
                  </a:lnTo>
                  <a:lnTo>
                    <a:pt x="58" y="83"/>
                  </a:lnTo>
                  <a:lnTo>
                    <a:pt x="72" y="86"/>
                  </a:lnTo>
                  <a:lnTo>
                    <a:pt x="88" y="81"/>
                  </a:lnTo>
                  <a:lnTo>
                    <a:pt x="88" y="75"/>
                  </a:lnTo>
                  <a:lnTo>
                    <a:pt x="112" y="75"/>
                  </a:lnTo>
                  <a:lnTo>
                    <a:pt x="119" y="61"/>
                  </a:lnTo>
                  <a:lnTo>
                    <a:pt x="128" y="61"/>
                  </a:lnTo>
                  <a:lnTo>
                    <a:pt x="128" y="55"/>
                  </a:lnTo>
                  <a:lnTo>
                    <a:pt x="151" y="53"/>
                  </a:lnTo>
                  <a:lnTo>
                    <a:pt x="166" y="43"/>
                  </a:lnTo>
                  <a:lnTo>
                    <a:pt x="180" y="43"/>
                  </a:lnTo>
                  <a:lnTo>
                    <a:pt x="180" y="47"/>
                  </a:lnTo>
                  <a:lnTo>
                    <a:pt x="196" y="45"/>
                  </a:lnTo>
                  <a:lnTo>
                    <a:pt x="186" y="40"/>
                  </a:lnTo>
                  <a:lnTo>
                    <a:pt x="193" y="34"/>
                  </a:lnTo>
                  <a:lnTo>
                    <a:pt x="221" y="33"/>
                  </a:lnTo>
                  <a:lnTo>
                    <a:pt x="223" y="38"/>
                  </a:lnTo>
                  <a:lnTo>
                    <a:pt x="250" y="32"/>
                  </a:lnTo>
                  <a:lnTo>
                    <a:pt x="313" y="20"/>
                  </a:lnTo>
                  <a:lnTo>
                    <a:pt x="317" y="8"/>
                  </a:lnTo>
                  <a:lnTo>
                    <a:pt x="337" y="6"/>
                  </a:lnTo>
                  <a:lnTo>
                    <a:pt x="358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69"/>
            <p:cNvSpPr>
              <a:spLocks noChangeAspect="1"/>
            </p:cNvSpPr>
            <p:nvPr/>
          </p:nvSpPr>
          <p:spPr bwMode="auto">
            <a:xfrm>
              <a:off x="3564" y="1144"/>
              <a:ext cx="81" cy="72"/>
            </a:xfrm>
            <a:custGeom>
              <a:avLst/>
              <a:gdLst>
                <a:gd name="T0" fmla="*/ 20 w 149"/>
                <a:gd name="T1" fmla="*/ 2 h 137"/>
                <a:gd name="T2" fmla="*/ 16 w 149"/>
                <a:gd name="T3" fmla="*/ 0 h 137"/>
                <a:gd name="T4" fmla="*/ 8 w 149"/>
                <a:gd name="T5" fmla="*/ 1 h 137"/>
                <a:gd name="T6" fmla="*/ 7 w 149"/>
                <a:gd name="T7" fmla="*/ 2 h 137"/>
                <a:gd name="T8" fmla="*/ 5 w 149"/>
                <a:gd name="T9" fmla="*/ 3 h 137"/>
                <a:gd name="T10" fmla="*/ 4 w 149"/>
                <a:gd name="T11" fmla="*/ 4 h 137"/>
                <a:gd name="T12" fmla="*/ 5 w 149"/>
                <a:gd name="T13" fmla="*/ 5 h 137"/>
                <a:gd name="T14" fmla="*/ 5 w 149"/>
                <a:gd name="T15" fmla="*/ 7 h 137"/>
                <a:gd name="T16" fmla="*/ 4 w 149"/>
                <a:gd name="T17" fmla="*/ 8 h 137"/>
                <a:gd name="T18" fmla="*/ 1 w 149"/>
                <a:gd name="T19" fmla="*/ 8 h 137"/>
                <a:gd name="T20" fmla="*/ 0 w 149"/>
                <a:gd name="T21" fmla="*/ 12 h 137"/>
                <a:gd name="T22" fmla="*/ 1 w 149"/>
                <a:gd name="T23" fmla="*/ 13 h 137"/>
                <a:gd name="T24" fmla="*/ 3 w 149"/>
                <a:gd name="T25" fmla="*/ 13 h 137"/>
                <a:gd name="T26" fmla="*/ 4 w 149"/>
                <a:gd name="T27" fmla="*/ 12 h 137"/>
                <a:gd name="T28" fmla="*/ 5 w 149"/>
                <a:gd name="T29" fmla="*/ 13 h 137"/>
                <a:gd name="T30" fmla="*/ 8 w 149"/>
                <a:gd name="T31" fmla="*/ 14 h 137"/>
                <a:gd name="T32" fmla="*/ 10 w 149"/>
                <a:gd name="T33" fmla="*/ 14 h 137"/>
                <a:gd name="T34" fmla="*/ 8 w 149"/>
                <a:gd name="T35" fmla="*/ 16 h 137"/>
                <a:gd name="T36" fmla="*/ 9 w 149"/>
                <a:gd name="T37" fmla="*/ 18 h 137"/>
                <a:gd name="T38" fmla="*/ 12 w 149"/>
                <a:gd name="T39" fmla="*/ 18 h 137"/>
                <a:gd name="T40" fmla="*/ 16 w 149"/>
                <a:gd name="T41" fmla="*/ 20 h 137"/>
                <a:gd name="T42" fmla="*/ 20 w 149"/>
                <a:gd name="T43" fmla="*/ 19 h 137"/>
                <a:gd name="T44" fmla="*/ 23 w 149"/>
                <a:gd name="T45" fmla="*/ 18 h 137"/>
                <a:gd name="T46" fmla="*/ 24 w 149"/>
                <a:gd name="T47" fmla="*/ 17 h 137"/>
                <a:gd name="T48" fmla="*/ 17 w 149"/>
                <a:gd name="T49" fmla="*/ 13 h 137"/>
                <a:gd name="T50" fmla="*/ 16 w 149"/>
                <a:gd name="T51" fmla="*/ 11 h 137"/>
                <a:gd name="T52" fmla="*/ 16 w 149"/>
                <a:gd name="T53" fmla="*/ 5 h 137"/>
                <a:gd name="T54" fmla="*/ 18 w 149"/>
                <a:gd name="T55" fmla="*/ 5 h 137"/>
                <a:gd name="T56" fmla="*/ 20 w 149"/>
                <a:gd name="T57" fmla="*/ 2 h 1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9"/>
                <a:gd name="T88" fmla="*/ 0 h 137"/>
                <a:gd name="T89" fmla="*/ 149 w 149"/>
                <a:gd name="T90" fmla="*/ 137 h 1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9" h="137">
                  <a:moveTo>
                    <a:pt x="124" y="10"/>
                  </a:moveTo>
                  <a:lnTo>
                    <a:pt x="103" y="0"/>
                  </a:lnTo>
                  <a:lnTo>
                    <a:pt x="50" y="1"/>
                  </a:lnTo>
                  <a:lnTo>
                    <a:pt x="41" y="16"/>
                  </a:lnTo>
                  <a:lnTo>
                    <a:pt x="32" y="18"/>
                  </a:lnTo>
                  <a:lnTo>
                    <a:pt x="25" y="27"/>
                  </a:lnTo>
                  <a:lnTo>
                    <a:pt x="34" y="34"/>
                  </a:lnTo>
                  <a:lnTo>
                    <a:pt x="32" y="48"/>
                  </a:lnTo>
                  <a:lnTo>
                    <a:pt x="23" y="57"/>
                  </a:lnTo>
                  <a:lnTo>
                    <a:pt x="7" y="59"/>
                  </a:lnTo>
                  <a:lnTo>
                    <a:pt x="0" y="78"/>
                  </a:lnTo>
                  <a:lnTo>
                    <a:pt x="5" y="87"/>
                  </a:lnTo>
                  <a:lnTo>
                    <a:pt x="16" y="91"/>
                  </a:lnTo>
                  <a:lnTo>
                    <a:pt x="27" y="83"/>
                  </a:lnTo>
                  <a:lnTo>
                    <a:pt x="29" y="90"/>
                  </a:lnTo>
                  <a:lnTo>
                    <a:pt x="47" y="95"/>
                  </a:lnTo>
                  <a:lnTo>
                    <a:pt x="63" y="98"/>
                  </a:lnTo>
                  <a:lnTo>
                    <a:pt x="52" y="113"/>
                  </a:lnTo>
                  <a:lnTo>
                    <a:pt x="54" y="125"/>
                  </a:lnTo>
                  <a:lnTo>
                    <a:pt x="76" y="126"/>
                  </a:lnTo>
                  <a:lnTo>
                    <a:pt x="99" y="137"/>
                  </a:lnTo>
                  <a:lnTo>
                    <a:pt x="126" y="131"/>
                  </a:lnTo>
                  <a:lnTo>
                    <a:pt x="146" y="128"/>
                  </a:lnTo>
                  <a:lnTo>
                    <a:pt x="149" y="118"/>
                  </a:lnTo>
                  <a:lnTo>
                    <a:pt x="104" y="90"/>
                  </a:lnTo>
                  <a:lnTo>
                    <a:pt x="97" y="75"/>
                  </a:lnTo>
                  <a:lnTo>
                    <a:pt x="99" y="34"/>
                  </a:lnTo>
                  <a:lnTo>
                    <a:pt x="113" y="33"/>
                  </a:lnTo>
                  <a:lnTo>
                    <a:pt x="124" y="1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70"/>
            <p:cNvSpPr>
              <a:spLocks noChangeAspect="1"/>
            </p:cNvSpPr>
            <p:nvPr/>
          </p:nvSpPr>
          <p:spPr bwMode="auto">
            <a:xfrm>
              <a:off x="3564" y="1144"/>
              <a:ext cx="81" cy="72"/>
            </a:xfrm>
            <a:custGeom>
              <a:avLst/>
              <a:gdLst>
                <a:gd name="T0" fmla="*/ 20 w 149"/>
                <a:gd name="T1" fmla="*/ 2 h 137"/>
                <a:gd name="T2" fmla="*/ 16 w 149"/>
                <a:gd name="T3" fmla="*/ 0 h 137"/>
                <a:gd name="T4" fmla="*/ 8 w 149"/>
                <a:gd name="T5" fmla="*/ 1 h 137"/>
                <a:gd name="T6" fmla="*/ 7 w 149"/>
                <a:gd name="T7" fmla="*/ 2 h 137"/>
                <a:gd name="T8" fmla="*/ 5 w 149"/>
                <a:gd name="T9" fmla="*/ 3 h 137"/>
                <a:gd name="T10" fmla="*/ 4 w 149"/>
                <a:gd name="T11" fmla="*/ 4 h 137"/>
                <a:gd name="T12" fmla="*/ 5 w 149"/>
                <a:gd name="T13" fmla="*/ 5 h 137"/>
                <a:gd name="T14" fmla="*/ 5 w 149"/>
                <a:gd name="T15" fmla="*/ 7 h 137"/>
                <a:gd name="T16" fmla="*/ 4 w 149"/>
                <a:gd name="T17" fmla="*/ 8 h 137"/>
                <a:gd name="T18" fmla="*/ 1 w 149"/>
                <a:gd name="T19" fmla="*/ 8 h 137"/>
                <a:gd name="T20" fmla="*/ 0 w 149"/>
                <a:gd name="T21" fmla="*/ 12 h 137"/>
                <a:gd name="T22" fmla="*/ 1 w 149"/>
                <a:gd name="T23" fmla="*/ 13 h 137"/>
                <a:gd name="T24" fmla="*/ 3 w 149"/>
                <a:gd name="T25" fmla="*/ 13 h 137"/>
                <a:gd name="T26" fmla="*/ 4 w 149"/>
                <a:gd name="T27" fmla="*/ 12 h 137"/>
                <a:gd name="T28" fmla="*/ 5 w 149"/>
                <a:gd name="T29" fmla="*/ 13 h 137"/>
                <a:gd name="T30" fmla="*/ 8 w 149"/>
                <a:gd name="T31" fmla="*/ 14 h 137"/>
                <a:gd name="T32" fmla="*/ 10 w 149"/>
                <a:gd name="T33" fmla="*/ 14 h 137"/>
                <a:gd name="T34" fmla="*/ 8 w 149"/>
                <a:gd name="T35" fmla="*/ 16 h 137"/>
                <a:gd name="T36" fmla="*/ 9 w 149"/>
                <a:gd name="T37" fmla="*/ 18 h 137"/>
                <a:gd name="T38" fmla="*/ 12 w 149"/>
                <a:gd name="T39" fmla="*/ 18 h 137"/>
                <a:gd name="T40" fmla="*/ 16 w 149"/>
                <a:gd name="T41" fmla="*/ 20 h 137"/>
                <a:gd name="T42" fmla="*/ 20 w 149"/>
                <a:gd name="T43" fmla="*/ 19 h 137"/>
                <a:gd name="T44" fmla="*/ 23 w 149"/>
                <a:gd name="T45" fmla="*/ 18 h 137"/>
                <a:gd name="T46" fmla="*/ 24 w 149"/>
                <a:gd name="T47" fmla="*/ 17 h 137"/>
                <a:gd name="T48" fmla="*/ 17 w 149"/>
                <a:gd name="T49" fmla="*/ 13 h 137"/>
                <a:gd name="T50" fmla="*/ 16 w 149"/>
                <a:gd name="T51" fmla="*/ 11 h 137"/>
                <a:gd name="T52" fmla="*/ 16 w 149"/>
                <a:gd name="T53" fmla="*/ 5 h 137"/>
                <a:gd name="T54" fmla="*/ 18 w 149"/>
                <a:gd name="T55" fmla="*/ 5 h 137"/>
                <a:gd name="T56" fmla="*/ 20 w 149"/>
                <a:gd name="T57" fmla="*/ 2 h 1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9"/>
                <a:gd name="T88" fmla="*/ 0 h 137"/>
                <a:gd name="T89" fmla="*/ 149 w 149"/>
                <a:gd name="T90" fmla="*/ 137 h 1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9" h="137">
                  <a:moveTo>
                    <a:pt x="124" y="10"/>
                  </a:moveTo>
                  <a:lnTo>
                    <a:pt x="103" y="0"/>
                  </a:lnTo>
                  <a:lnTo>
                    <a:pt x="50" y="1"/>
                  </a:lnTo>
                  <a:lnTo>
                    <a:pt x="41" y="16"/>
                  </a:lnTo>
                  <a:lnTo>
                    <a:pt x="32" y="18"/>
                  </a:lnTo>
                  <a:lnTo>
                    <a:pt x="25" y="27"/>
                  </a:lnTo>
                  <a:lnTo>
                    <a:pt x="34" y="34"/>
                  </a:lnTo>
                  <a:lnTo>
                    <a:pt x="32" y="48"/>
                  </a:lnTo>
                  <a:lnTo>
                    <a:pt x="23" y="57"/>
                  </a:lnTo>
                  <a:lnTo>
                    <a:pt x="7" y="59"/>
                  </a:lnTo>
                  <a:lnTo>
                    <a:pt x="0" y="78"/>
                  </a:lnTo>
                  <a:lnTo>
                    <a:pt x="5" y="87"/>
                  </a:lnTo>
                  <a:lnTo>
                    <a:pt x="16" y="91"/>
                  </a:lnTo>
                  <a:lnTo>
                    <a:pt x="27" y="83"/>
                  </a:lnTo>
                  <a:lnTo>
                    <a:pt x="29" y="90"/>
                  </a:lnTo>
                  <a:lnTo>
                    <a:pt x="47" y="95"/>
                  </a:lnTo>
                  <a:lnTo>
                    <a:pt x="63" y="98"/>
                  </a:lnTo>
                  <a:lnTo>
                    <a:pt x="52" y="113"/>
                  </a:lnTo>
                  <a:lnTo>
                    <a:pt x="54" y="125"/>
                  </a:lnTo>
                  <a:lnTo>
                    <a:pt x="76" y="126"/>
                  </a:lnTo>
                  <a:lnTo>
                    <a:pt x="99" y="137"/>
                  </a:lnTo>
                  <a:lnTo>
                    <a:pt x="126" y="131"/>
                  </a:lnTo>
                  <a:lnTo>
                    <a:pt x="146" y="128"/>
                  </a:lnTo>
                  <a:lnTo>
                    <a:pt x="149" y="118"/>
                  </a:lnTo>
                  <a:lnTo>
                    <a:pt x="104" y="90"/>
                  </a:lnTo>
                  <a:lnTo>
                    <a:pt x="97" y="75"/>
                  </a:lnTo>
                  <a:lnTo>
                    <a:pt x="99" y="34"/>
                  </a:lnTo>
                  <a:lnTo>
                    <a:pt x="113" y="33"/>
                  </a:lnTo>
                  <a:lnTo>
                    <a:pt x="124" y="1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71"/>
            <p:cNvSpPr>
              <a:spLocks noChangeAspect="1"/>
            </p:cNvSpPr>
            <p:nvPr/>
          </p:nvSpPr>
          <p:spPr bwMode="auto">
            <a:xfrm>
              <a:off x="3516" y="1238"/>
              <a:ext cx="31" cy="17"/>
            </a:xfrm>
            <a:custGeom>
              <a:avLst/>
              <a:gdLst>
                <a:gd name="T0" fmla="*/ 2 w 58"/>
                <a:gd name="T1" fmla="*/ 1 h 33"/>
                <a:gd name="T2" fmla="*/ 5 w 58"/>
                <a:gd name="T3" fmla="*/ 0 h 33"/>
                <a:gd name="T4" fmla="*/ 6 w 58"/>
                <a:gd name="T5" fmla="*/ 2 h 33"/>
                <a:gd name="T6" fmla="*/ 9 w 58"/>
                <a:gd name="T7" fmla="*/ 2 h 33"/>
                <a:gd name="T8" fmla="*/ 9 w 58"/>
                <a:gd name="T9" fmla="*/ 4 h 33"/>
                <a:gd name="T10" fmla="*/ 5 w 58"/>
                <a:gd name="T11" fmla="*/ 5 h 33"/>
                <a:gd name="T12" fmla="*/ 0 w 58"/>
                <a:gd name="T13" fmla="*/ 4 h 33"/>
                <a:gd name="T14" fmla="*/ 1 w 58"/>
                <a:gd name="T15" fmla="*/ 3 h 33"/>
                <a:gd name="T16" fmla="*/ 2 w 58"/>
                <a:gd name="T17" fmla="*/ 1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33"/>
                <a:gd name="T29" fmla="*/ 58 w 58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33">
                  <a:moveTo>
                    <a:pt x="9" y="2"/>
                  </a:moveTo>
                  <a:lnTo>
                    <a:pt x="31" y="0"/>
                  </a:lnTo>
                  <a:lnTo>
                    <a:pt x="42" y="10"/>
                  </a:lnTo>
                  <a:lnTo>
                    <a:pt x="58" y="13"/>
                  </a:lnTo>
                  <a:lnTo>
                    <a:pt x="54" y="26"/>
                  </a:lnTo>
                  <a:lnTo>
                    <a:pt x="33" y="33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72"/>
            <p:cNvSpPr>
              <a:spLocks noChangeAspect="1"/>
            </p:cNvSpPr>
            <p:nvPr/>
          </p:nvSpPr>
          <p:spPr bwMode="auto">
            <a:xfrm>
              <a:off x="3516" y="1238"/>
              <a:ext cx="31" cy="17"/>
            </a:xfrm>
            <a:custGeom>
              <a:avLst/>
              <a:gdLst>
                <a:gd name="T0" fmla="*/ 2 w 58"/>
                <a:gd name="T1" fmla="*/ 1 h 33"/>
                <a:gd name="T2" fmla="*/ 5 w 58"/>
                <a:gd name="T3" fmla="*/ 0 h 33"/>
                <a:gd name="T4" fmla="*/ 6 w 58"/>
                <a:gd name="T5" fmla="*/ 2 h 33"/>
                <a:gd name="T6" fmla="*/ 9 w 58"/>
                <a:gd name="T7" fmla="*/ 2 h 33"/>
                <a:gd name="T8" fmla="*/ 9 w 58"/>
                <a:gd name="T9" fmla="*/ 4 h 33"/>
                <a:gd name="T10" fmla="*/ 5 w 58"/>
                <a:gd name="T11" fmla="*/ 5 h 33"/>
                <a:gd name="T12" fmla="*/ 0 w 58"/>
                <a:gd name="T13" fmla="*/ 4 h 33"/>
                <a:gd name="T14" fmla="*/ 1 w 58"/>
                <a:gd name="T15" fmla="*/ 3 h 33"/>
                <a:gd name="T16" fmla="*/ 2 w 58"/>
                <a:gd name="T17" fmla="*/ 1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33"/>
                <a:gd name="T29" fmla="*/ 58 w 58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33">
                  <a:moveTo>
                    <a:pt x="9" y="2"/>
                  </a:moveTo>
                  <a:lnTo>
                    <a:pt x="31" y="0"/>
                  </a:lnTo>
                  <a:lnTo>
                    <a:pt x="42" y="10"/>
                  </a:lnTo>
                  <a:lnTo>
                    <a:pt x="58" y="13"/>
                  </a:lnTo>
                  <a:lnTo>
                    <a:pt x="54" y="26"/>
                  </a:lnTo>
                  <a:lnTo>
                    <a:pt x="33" y="33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73"/>
            <p:cNvSpPr>
              <a:spLocks noChangeAspect="1"/>
            </p:cNvSpPr>
            <p:nvPr/>
          </p:nvSpPr>
          <p:spPr bwMode="auto">
            <a:xfrm>
              <a:off x="2784" y="1530"/>
              <a:ext cx="104" cy="191"/>
            </a:xfrm>
            <a:custGeom>
              <a:avLst/>
              <a:gdLst>
                <a:gd name="T0" fmla="*/ 11 w 193"/>
                <a:gd name="T1" fmla="*/ 1 h 373"/>
                <a:gd name="T2" fmla="*/ 4 w 193"/>
                <a:gd name="T3" fmla="*/ 2 h 373"/>
                <a:gd name="T4" fmla="*/ 2 w 193"/>
                <a:gd name="T5" fmla="*/ 6 h 373"/>
                <a:gd name="T6" fmla="*/ 3 w 193"/>
                <a:gd name="T7" fmla="*/ 8 h 373"/>
                <a:gd name="T8" fmla="*/ 1 w 193"/>
                <a:gd name="T9" fmla="*/ 12 h 373"/>
                <a:gd name="T10" fmla="*/ 1 w 193"/>
                <a:gd name="T11" fmla="*/ 15 h 373"/>
                <a:gd name="T12" fmla="*/ 2 w 193"/>
                <a:gd name="T13" fmla="*/ 14 h 373"/>
                <a:gd name="T14" fmla="*/ 3 w 193"/>
                <a:gd name="T15" fmla="*/ 12 h 373"/>
                <a:gd name="T16" fmla="*/ 3 w 193"/>
                <a:gd name="T17" fmla="*/ 14 h 373"/>
                <a:gd name="T18" fmla="*/ 2 w 193"/>
                <a:gd name="T19" fmla="*/ 17 h 373"/>
                <a:gd name="T20" fmla="*/ 3 w 193"/>
                <a:gd name="T21" fmla="*/ 20 h 373"/>
                <a:gd name="T22" fmla="*/ 3 w 193"/>
                <a:gd name="T23" fmla="*/ 18 h 373"/>
                <a:gd name="T24" fmla="*/ 5 w 193"/>
                <a:gd name="T25" fmla="*/ 18 h 373"/>
                <a:gd name="T26" fmla="*/ 6 w 193"/>
                <a:gd name="T27" fmla="*/ 20 h 373"/>
                <a:gd name="T28" fmla="*/ 5 w 193"/>
                <a:gd name="T29" fmla="*/ 22 h 373"/>
                <a:gd name="T30" fmla="*/ 5 w 193"/>
                <a:gd name="T31" fmla="*/ 25 h 373"/>
                <a:gd name="T32" fmla="*/ 11 w 193"/>
                <a:gd name="T33" fmla="*/ 24 h 373"/>
                <a:gd name="T34" fmla="*/ 11 w 193"/>
                <a:gd name="T35" fmla="*/ 27 h 373"/>
                <a:gd name="T36" fmla="*/ 13 w 193"/>
                <a:gd name="T37" fmla="*/ 29 h 373"/>
                <a:gd name="T38" fmla="*/ 12 w 193"/>
                <a:gd name="T39" fmla="*/ 31 h 373"/>
                <a:gd name="T40" fmla="*/ 8 w 193"/>
                <a:gd name="T41" fmla="*/ 33 h 373"/>
                <a:gd name="T42" fmla="*/ 8 w 193"/>
                <a:gd name="T43" fmla="*/ 35 h 373"/>
                <a:gd name="T44" fmla="*/ 6 w 193"/>
                <a:gd name="T45" fmla="*/ 39 h 373"/>
                <a:gd name="T46" fmla="*/ 4 w 193"/>
                <a:gd name="T47" fmla="*/ 40 h 373"/>
                <a:gd name="T48" fmla="*/ 9 w 193"/>
                <a:gd name="T49" fmla="*/ 41 h 373"/>
                <a:gd name="T50" fmla="*/ 12 w 193"/>
                <a:gd name="T51" fmla="*/ 43 h 373"/>
                <a:gd name="T52" fmla="*/ 13 w 193"/>
                <a:gd name="T53" fmla="*/ 42 h 373"/>
                <a:gd name="T54" fmla="*/ 11 w 193"/>
                <a:gd name="T55" fmla="*/ 44 h 373"/>
                <a:gd name="T56" fmla="*/ 9 w 193"/>
                <a:gd name="T57" fmla="*/ 46 h 373"/>
                <a:gd name="T58" fmla="*/ 6 w 193"/>
                <a:gd name="T59" fmla="*/ 48 h 373"/>
                <a:gd name="T60" fmla="*/ 4 w 193"/>
                <a:gd name="T61" fmla="*/ 50 h 373"/>
                <a:gd name="T62" fmla="*/ 6 w 193"/>
                <a:gd name="T63" fmla="*/ 49 h 373"/>
                <a:gd name="T64" fmla="*/ 11 w 193"/>
                <a:gd name="T65" fmla="*/ 47 h 373"/>
                <a:gd name="T66" fmla="*/ 15 w 193"/>
                <a:gd name="T67" fmla="*/ 47 h 373"/>
                <a:gd name="T68" fmla="*/ 22 w 193"/>
                <a:gd name="T69" fmla="*/ 46 h 373"/>
                <a:gd name="T70" fmla="*/ 29 w 193"/>
                <a:gd name="T71" fmla="*/ 44 h 373"/>
                <a:gd name="T72" fmla="*/ 27 w 193"/>
                <a:gd name="T73" fmla="*/ 43 h 373"/>
                <a:gd name="T74" fmla="*/ 25 w 193"/>
                <a:gd name="T75" fmla="*/ 42 h 373"/>
                <a:gd name="T76" fmla="*/ 29 w 193"/>
                <a:gd name="T77" fmla="*/ 40 h 373"/>
                <a:gd name="T78" fmla="*/ 30 w 193"/>
                <a:gd name="T79" fmla="*/ 35 h 373"/>
                <a:gd name="T80" fmla="*/ 25 w 193"/>
                <a:gd name="T81" fmla="*/ 34 h 373"/>
                <a:gd name="T82" fmla="*/ 24 w 193"/>
                <a:gd name="T83" fmla="*/ 28 h 373"/>
                <a:gd name="T84" fmla="*/ 19 w 193"/>
                <a:gd name="T85" fmla="*/ 24 h 373"/>
                <a:gd name="T86" fmla="*/ 17 w 193"/>
                <a:gd name="T87" fmla="*/ 17 h 373"/>
                <a:gd name="T88" fmla="*/ 13 w 193"/>
                <a:gd name="T89" fmla="*/ 17 h 373"/>
                <a:gd name="T90" fmla="*/ 14 w 193"/>
                <a:gd name="T91" fmla="*/ 15 h 373"/>
                <a:gd name="T92" fmla="*/ 17 w 193"/>
                <a:gd name="T93" fmla="*/ 8 h 373"/>
                <a:gd name="T94" fmla="*/ 13 w 193"/>
                <a:gd name="T95" fmla="*/ 6 h 373"/>
                <a:gd name="T96" fmla="*/ 10 w 193"/>
                <a:gd name="T97" fmla="*/ 3 h 373"/>
                <a:gd name="T98" fmla="*/ 12 w 193"/>
                <a:gd name="T99" fmla="*/ 0 h 3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3"/>
                <a:gd name="T151" fmla="*/ 0 h 373"/>
                <a:gd name="T152" fmla="*/ 193 w 193"/>
                <a:gd name="T153" fmla="*/ 373 h 3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3" h="373">
                  <a:moveTo>
                    <a:pt x="80" y="0"/>
                  </a:moveTo>
                  <a:lnTo>
                    <a:pt x="68" y="4"/>
                  </a:lnTo>
                  <a:lnTo>
                    <a:pt x="35" y="4"/>
                  </a:lnTo>
                  <a:lnTo>
                    <a:pt x="27" y="14"/>
                  </a:lnTo>
                  <a:lnTo>
                    <a:pt x="23" y="33"/>
                  </a:lnTo>
                  <a:lnTo>
                    <a:pt x="10" y="44"/>
                  </a:lnTo>
                  <a:lnTo>
                    <a:pt x="10" y="56"/>
                  </a:lnTo>
                  <a:lnTo>
                    <a:pt x="16" y="61"/>
                  </a:lnTo>
                  <a:lnTo>
                    <a:pt x="16" y="75"/>
                  </a:lnTo>
                  <a:lnTo>
                    <a:pt x="4" y="85"/>
                  </a:lnTo>
                  <a:lnTo>
                    <a:pt x="0" y="97"/>
                  </a:lnTo>
                  <a:lnTo>
                    <a:pt x="2" y="110"/>
                  </a:lnTo>
                  <a:lnTo>
                    <a:pt x="4" y="115"/>
                  </a:lnTo>
                  <a:lnTo>
                    <a:pt x="11" y="108"/>
                  </a:lnTo>
                  <a:lnTo>
                    <a:pt x="12" y="98"/>
                  </a:lnTo>
                  <a:lnTo>
                    <a:pt x="20" y="91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15" y="115"/>
                  </a:lnTo>
                  <a:lnTo>
                    <a:pt x="13" y="126"/>
                  </a:lnTo>
                  <a:lnTo>
                    <a:pt x="13" y="142"/>
                  </a:lnTo>
                  <a:lnTo>
                    <a:pt x="17" y="151"/>
                  </a:lnTo>
                  <a:lnTo>
                    <a:pt x="20" y="145"/>
                  </a:lnTo>
                  <a:lnTo>
                    <a:pt x="22" y="132"/>
                  </a:lnTo>
                  <a:lnTo>
                    <a:pt x="32" y="127"/>
                  </a:lnTo>
                  <a:lnTo>
                    <a:pt x="35" y="132"/>
                  </a:lnTo>
                  <a:lnTo>
                    <a:pt x="35" y="141"/>
                  </a:lnTo>
                  <a:lnTo>
                    <a:pt x="39" y="148"/>
                  </a:lnTo>
                  <a:lnTo>
                    <a:pt x="38" y="157"/>
                  </a:lnTo>
                  <a:lnTo>
                    <a:pt x="30" y="164"/>
                  </a:lnTo>
                  <a:lnTo>
                    <a:pt x="28" y="178"/>
                  </a:lnTo>
                  <a:lnTo>
                    <a:pt x="33" y="181"/>
                  </a:lnTo>
                  <a:lnTo>
                    <a:pt x="60" y="180"/>
                  </a:lnTo>
                  <a:lnTo>
                    <a:pt x="71" y="173"/>
                  </a:lnTo>
                  <a:lnTo>
                    <a:pt x="70" y="191"/>
                  </a:lnTo>
                  <a:lnTo>
                    <a:pt x="73" y="202"/>
                  </a:lnTo>
                  <a:lnTo>
                    <a:pt x="78" y="211"/>
                  </a:lnTo>
                  <a:lnTo>
                    <a:pt x="83" y="215"/>
                  </a:lnTo>
                  <a:lnTo>
                    <a:pt x="85" y="227"/>
                  </a:lnTo>
                  <a:lnTo>
                    <a:pt x="80" y="235"/>
                  </a:lnTo>
                  <a:lnTo>
                    <a:pt x="66" y="242"/>
                  </a:lnTo>
                  <a:lnTo>
                    <a:pt x="49" y="245"/>
                  </a:lnTo>
                  <a:lnTo>
                    <a:pt x="45" y="257"/>
                  </a:lnTo>
                  <a:lnTo>
                    <a:pt x="52" y="259"/>
                  </a:lnTo>
                  <a:lnTo>
                    <a:pt x="48" y="289"/>
                  </a:lnTo>
                  <a:lnTo>
                    <a:pt x="38" y="291"/>
                  </a:lnTo>
                  <a:lnTo>
                    <a:pt x="29" y="296"/>
                  </a:lnTo>
                  <a:lnTo>
                    <a:pt x="26" y="303"/>
                  </a:lnTo>
                  <a:lnTo>
                    <a:pt x="30" y="308"/>
                  </a:lnTo>
                  <a:lnTo>
                    <a:pt x="57" y="309"/>
                  </a:lnTo>
                  <a:lnTo>
                    <a:pt x="64" y="315"/>
                  </a:lnTo>
                  <a:lnTo>
                    <a:pt x="75" y="317"/>
                  </a:lnTo>
                  <a:lnTo>
                    <a:pt x="79" y="315"/>
                  </a:lnTo>
                  <a:lnTo>
                    <a:pt x="86" y="315"/>
                  </a:lnTo>
                  <a:lnTo>
                    <a:pt x="82" y="324"/>
                  </a:lnTo>
                  <a:lnTo>
                    <a:pt x="71" y="326"/>
                  </a:lnTo>
                  <a:lnTo>
                    <a:pt x="54" y="329"/>
                  </a:lnTo>
                  <a:lnTo>
                    <a:pt x="53" y="339"/>
                  </a:lnTo>
                  <a:lnTo>
                    <a:pt x="43" y="342"/>
                  </a:lnTo>
                  <a:lnTo>
                    <a:pt x="38" y="354"/>
                  </a:lnTo>
                  <a:lnTo>
                    <a:pt x="25" y="368"/>
                  </a:lnTo>
                  <a:lnTo>
                    <a:pt x="26" y="373"/>
                  </a:lnTo>
                  <a:lnTo>
                    <a:pt x="35" y="371"/>
                  </a:lnTo>
                  <a:lnTo>
                    <a:pt x="43" y="361"/>
                  </a:lnTo>
                  <a:lnTo>
                    <a:pt x="71" y="360"/>
                  </a:lnTo>
                  <a:lnTo>
                    <a:pt x="73" y="352"/>
                  </a:lnTo>
                  <a:lnTo>
                    <a:pt x="91" y="346"/>
                  </a:lnTo>
                  <a:lnTo>
                    <a:pt x="97" y="351"/>
                  </a:lnTo>
                  <a:lnTo>
                    <a:pt x="132" y="340"/>
                  </a:lnTo>
                  <a:lnTo>
                    <a:pt x="143" y="343"/>
                  </a:lnTo>
                  <a:lnTo>
                    <a:pt x="164" y="342"/>
                  </a:lnTo>
                  <a:lnTo>
                    <a:pt x="187" y="327"/>
                  </a:lnTo>
                  <a:lnTo>
                    <a:pt x="186" y="320"/>
                  </a:lnTo>
                  <a:lnTo>
                    <a:pt x="172" y="319"/>
                  </a:lnTo>
                  <a:lnTo>
                    <a:pt x="161" y="318"/>
                  </a:lnTo>
                  <a:lnTo>
                    <a:pt x="164" y="314"/>
                  </a:lnTo>
                  <a:lnTo>
                    <a:pt x="175" y="312"/>
                  </a:lnTo>
                  <a:lnTo>
                    <a:pt x="187" y="298"/>
                  </a:lnTo>
                  <a:lnTo>
                    <a:pt x="193" y="284"/>
                  </a:lnTo>
                  <a:lnTo>
                    <a:pt x="191" y="260"/>
                  </a:lnTo>
                  <a:lnTo>
                    <a:pt x="169" y="262"/>
                  </a:lnTo>
                  <a:lnTo>
                    <a:pt x="159" y="256"/>
                  </a:lnTo>
                  <a:lnTo>
                    <a:pt x="156" y="214"/>
                  </a:lnTo>
                  <a:lnTo>
                    <a:pt x="151" y="206"/>
                  </a:lnTo>
                  <a:lnTo>
                    <a:pt x="134" y="184"/>
                  </a:lnTo>
                  <a:lnTo>
                    <a:pt x="125" y="180"/>
                  </a:lnTo>
                  <a:lnTo>
                    <a:pt x="121" y="150"/>
                  </a:lnTo>
                  <a:lnTo>
                    <a:pt x="109" y="128"/>
                  </a:lnTo>
                  <a:lnTo>
                    <a:pt x="97" y="121"/>
                  </a:lnTo>
                  <a:lnTo>
                    <a:pt x="81" y="128"/>
                  </a:lnTo>
                  <a:lnTo>
                    <a:pt x="80" y="120"/>
                  </a:lnTo>
                  <a:lnTo>
                    <a:pt x="89" y="112"/>
                  </a:lnTo>
                  <a:lnTo>
                    <a:pt x="89" y="92"/>
                  </a:lnTo>
                  <a:lnTo>
                    <a:pt x="108" y="57"/>
                  </a:lnTo>
                  <a:lnTo>
                    <a:pt x="107" y="43"/>
                  </a:lnTo>
                  <a:lnTo>
                    <a:pt x="82" y="41"/>
                  </a:lnTo>
                  <a:lnTo>
                    <a:pt x="58" y="43"/>
                  </a:lnTo>
                  <a:lnTo>
                    <a:pt x="62" y="24"/>
                  </a:lnTo>
                  <a:lnTo>
                    <a:pt x="78" y="11"/>
                  </a:lnTo>
                  <a:lnTo>
                    <a:pt x="8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74"/>
            <p:cNvSpPr>
              <a:spLocks noChangeAspect="1"/>
            </p:cNvSpPr>
            <p:nvPr/>
          </p:nvSpPr>
          <p:spPr bwMode="auto">
            <a:xfrm>
              <a:off x="2901" y="1909"/>
              <a:ext cx="12" cy="9"/>
            </a:xfrm>
            <a:custGeom>
              <a:avLst/>
              <a:gdLst>
                <a:gd name="T0" fmla="*/ 0 w 22"/>
                <a:gd name="T1" fmla="*/ 2 h 18"/>
                <a:gd name="T2" fmla="*/ 0 w 22"/>
                <a:gd name="T3" fmla="*/ 1 h 18"/>
                <a:gd name="T4" fmla="*/ 3 w 22"/>
                <a:gd name="T5" fmla="*/ 0 h 18"/>
                <a:gd name="T6" fmla="*/ 4 w 22"/>
                <a:gd name="T7" fmla="*/ 1 h 18"/>
                <a:gd name="T8" fmla="*/ 3 w 22"/>
                <a:gd name="T9" fmla="*/ 2 h 18"/>
                <a:gd name="T10" fmla="*/ 1 w 22"/>
                <a:gd name="T11" fmla="*/ 3 h 18"/>
                <a:gd name="T12" fmla="*/ 0 w 22"/>
                <a:gd name="T13" fmla="*/ 2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8"/>
                <a:gd name="T23" fmla="*/ 22 w 22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8">
                  <a:moveTo>
                    <a:pt x="0" y="14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22" y="6"/>
                  </a:lnTo>
                  <a:lnTo>
                    <a:pt x="18" y="13"/>
                  </a:lnTo>
                  <a:lnTo>
                    <a:pt x="6" y="18"/>
                  </a:lnTo>
                  <a:lnTo>
                    <a:pt x="0" y="1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75"/>
            <p:cNvSpPr>
              <a:spLocks noChangeAspect="1"/>
            </p:cNvSpPr>
            <p:nvPr/>
          </p:nvSpPr>
          <p:spPr bwMode="auto">
            <a:xfrm>
              <a:off x="2901" y="1909"/>
              <a:ext cx="12" cy="9"/>
            </a:xfrm>
            <a:custGeom>
              <a:avLst/>
              <a:gdLst>
                <a:gd name="T0" fmla="*/ 0 w 22"/>
                <a:gd name="T1" fmla="*/ 2 h 18"/>
                <a:gd name="T2" fmla="*/ 0 w 22"/>
                <a:gd name="T3" fmla="*/ 1 h 18"/>
                <a:gd name="T4" fmla="*/ 3 w 22"/>
                <a:gd name="T5" fmla="*/ 0 h 18"/>
                <a:gd name="T6" fmla="*/ 4 w 22"/>
                <a:gd name="T7" fmla="*/ 1 h 18"/>
                <a:gd name="T8" fmla="*/ 3 w 22"/>
                <a:gd name="T9" fmla="*/ 2 h 18"/>
                <a:gd name="T10" fmla="*/ 1 w 22"/>
                <a:gd name="T11" fmla="*/ 3 h 18"/>
                <a:gd name="T12" fmla="*/ 0 w 22"/>
                <a:gd name="T13" fmla="*/ 2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8"/>
                <a:gd name="T23" fmla="*/ 22 w 22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8">
                  <a:moveTo>
                    <a:pt x="0" y="14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22" y="6"/>
                  </a:lnTo>
                  <a:lnTo>
                    <a:pt x="18" y="13"/>
                  </a:lnTo>
                  <a:lnTo>
                    <a:pt x="6" y="18"/>
                  </a:lnTo>
                  <a:lnTo>
                    <a:pt x="0" y="1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76"/>
            <p:cNvSpPr>
              <a:spLocks noChangeAspect="1"/>
            </p:cNvSpPr>
            <p:nvPr/>
          </p:nvSpPr>
          <p:spPr bwMode="auto">
            <a:xfrm>
              <a:off x="3306" y="1974"/>
              <a:ext cx="26" cy="15"/>
            </a:xfrm>
            <a:custGeom>
              <a:avLst/>
              <a:gdLst>
                <a:gd name="T0" fmla="*/ 0 w 47"/>
                <a:gd name="T1" fmla="*/ 3 h 28"/>
                <a:gd name="T2" fmla="*/ 2 w 47"/>
                <a:gd name="T3" fmla="*/ 2 h 28"/>
                <a:gd name="T4" fmla="*/ 6 w 47"/>
                <a:gd name="T5" fmla="*/ 1 h 28"/>
                <a:gd name="T6" fmla="*/ 7 w 47"/>
                <a:gd name="T7" fmla="*/ 0 h 28"/>
                <a:gd name="T8" fmla="*/ 8 w 47"/>
                <a:gd name="T9" fmla="*/ 0 h 28"/>
                <a:gd name="T10" fmla="*/ 7 w 47"/>
                <a:gd name="T11" fmla="*/ 2 h 28"/>
                <a:gd name="T12" fmla="*/ 6 w 47"/>
                <a:gd name="T13" fmla="*/ 3 h 28"/>
                <a:gd name="T14" fmla="*/ 3 w 47"/>
                <a:gd name="T15" fmla="*/ 4 h 28"/>
                <a:gd name="T16" fmla="*/ 1 w 47"/>
                <a:gd name="T17" fmla="*/ 4 h 28"/>
                <a:gd name="T18" fmla="*/ 0 w 47"/>
                <a:gd name="T19" fmla="*/ 3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28"/>
                <a:gd name="T32" fmla="*/ 47 w 47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28">
                  <a:moveTo>
                    <a:pt x="0" y="18"/>
                  </a:moveTo>
                  <a:lnTo>
                    <a:pt x="12" y="11"/>
                  </a:lnTo>
                  <a:lnTo>
                    <a:pt x="36" y="5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1" y="9"/>
                  </a:lnTo>
                  <a:lnTo>
                    <a:pt x="37" y="21"/>
                  </a:lnTo>
                  <a:lnTo>
                    <a:pt x="19" y="28"/>
                  </a:lnTo>
                  <a:lnTo>
                    <a:pt x="1" y="26"/>
                  </a:lnTo>
                  <a:lnTo>
                    <a:pt x="0" y="1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77"/>
            <p:cNvSpPr>
              <a:spLocks noChangeAspect="1"/>
            </p:cNvSpPr>
            <p:nvPr/>
          </p:nvSpPr>
          <p:spPr bwMode="auto">
            <a:xfrm>
              <a:off x="3306" y="1974"/>
              <a:ext cx="26" cy="15"/>
            </a:xfrm>
            <a:custGeom>
              <a:avLst/>
              <a:gdLst>
                <a:gd name="T0" fmla="*/ 0 w 47"/>
                <a:gd name="T1" fmla="*/ 3 h 28"/>
                <a:gd name="T2" fmla="*/ 2 w 47"/>
                <a:gd name="T3" fmla="*/ 2 h 28"/>
                <a:gd name="T4" fmla="*/ 6 w 47"/>
                <a:gd name="T5" fmla="*/ 1 h 28"/>
                <a:gd name="T6" fmla="*/ 7 w 47"/>
                <a:gd name="T7" fmla="*/ 0 h 28"/>
                <a:gd name="T8" fmla="*/ 8 w 47"/>
                <a:gd name="T9" fmla="*/ 0 h 28"/>
                <a:gd name="T10" fmla="*/ 7 w 47"/>
                <a:gd name="T11" fmla="*/ 2 h 28"/>
                <a:gd name="T12" fmla="*/ 6 w 47"/>
                <a:gd name="T13" fmla="*/ 3 h 28"/>
                <a:gd name="T14" fmla="*/ 3 w 47"/>
                <a:gd name="T15" fmla="*/ 4 h 28"/>
                <a:gd name="T16" fmla="*/ 1 w 47"/>
                <a:gd name="T17" fmla="*/ 4 h 28"/>
                <a:gd name="T18" fmla="*/ 0 w 47"/>
                <a:gd name="T19" fmla="*/ 3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28"/>
                <a:gd name="T32" fmla="*/ 47 w 47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28">
                  <a:moveTo>
                    <a:pt x="0" y="18"/>
                  </a:moveTo>
                  <a:lnTo>
                    <a:pt x="12" y="11"/>
                  </a:lnTo>
                  <a:lnTo>
                    <a:pt x="36" y="5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1" y="9"/>
                  </a:lnTo>
                  <a:lnTo>
                    <a:pt x="37" y="21"/>
                  </a:lnTo>
                  <a:lnTo>
                    <a:pt x="19" y="28"/>
                  </a:lnTo>
                  <a:lnTo>
                    <a:pt x="1" y="26"/>
                  </a:lnTo>
                  <a:lnTo>
                    <a:pt x="0" y="1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78"/>
            <p:cNvSpPr>
              <a:spLocks noChangeAspect="1"/>
            </p:cNvSpPr>
            <p:nvPr/>
          </p:nvSpPr>
          <p:spPr bwMode="auto">
            <a:xfrm>
              <a:off x="3456" y="2626"/>
              <a:ext cx="94" cy="189"/>
            </a:xfrm>
            <a:custGeom>
              <a:avLst/>
              <a:gdLst>
                <a:gd name="T0" fmla="*/ 22 w 178"/>
                <a:gd name="T1" fmla="*/ 1 h 368"/>
                <a:gd name="T2" fmla="*/ 23 w 178"/>
                <a:gd name="T3" fmla="*/ 0 h 368"/>
                <a:gd name="T4" fmla="*/ 24 w 178"/>
                <a:gd name="T5" fmla="*/ 2 h 368"/>
                <a:gd name="T6" fmla="*/ 24 w 178"/>
                <a:gd name="T7" fmla="*/ 5 h 368"/>
                <a:gd name="T8" fmla="*/ 26 w 178"/>
                <a:gd name="T9" fmla="*/ 11 h 368"/>
                <a:gd name="T10" fmla="*/ 26 w 178"/>
                <a:gd name="T11" fmla="*/ 13 h 368"/>
                <a:gd name="T12" fmla="*/ 24 w 178"/>
                <a:gd name="T13" fmla="*/ 13 h 368"/>
                <a:gd name="T14" fmla="*/ 24 w 178"/>
                <a:gd name="T15" fmla="*/ 18 h 368"/>
                <a:gd name="T16" fmla="*/ 23 w 178"/>
                <a:gd name="T17" fmla="*/ 20 h 368"/>
                <a:gd name="T18" fmla="*/ 20 w 178"/>
                <a:gd name="T19" fmla="*/ 28 h 368"/>
                <a:gd name="T20" fmla="*/ 18 w 178"/>
                <a:gd name="T21" fmla="*/ 33 h 368"/>
                <a:gd name="T22" fmla="*/ 17 w 178"/>
                <a:gd name="T23" fmla="*/ 37 h 368"/>
                <a:gd name="T24" fmla="*/ 16 w 178"/>
                <a:gd name="T25" fmla="*/ 45 h 368"/>
                <a:gd name="T26" fmla="*/ 13 w 178"/>
                <a:gd name="T27" fmla="*/ 48 h 368"/>
                <a:gd name="T28" fmla="*/ 11 w 178"/>
                <a:gd name="T29" fmla="*/ 48 h 368"/>
                <a:gd name="T30" fmla="*/ 7 w 178"/>
                <a:gd name="T31" fmla="*/ 50 h 368"/>
                <a:gd name="T32" fmla="*/ 5 w 178"/>
                <a:gd name="T33" fmla="*/ 48 h 368"/>
                <a:gd name="T34" fmla="*/ 3 w 178"/>
                <a:gd name="T35" fmla="*/ 46 h 368"/>
                <a:gd name="T36" fmla="*/ 2 w 178"/>
                <a:gd name="T37" fmla="*/ 42 h 368"/>
                <a:gd name="T38" fmla="*/ 0 w 178"/>
                <a:gd name="T39" fmla="*/ 40 h 368"/>
                <a:gd name="T40" fmla="*/ 0 w 178"/>
                <a:gd name="T41" fmla="*/ 35 h 368"/>
                <a:gd name="T42" fmla="*/ 3 w 178"/>
                <a:gd name="T43" fmla="*/ 31 h 368"/>
                <a:gd name="T44" fmla="*/ 4 w 178"/>
                <a:gd name="T45" fmla="*/ 25 h 368"/>
                <a:gd name="T46" fmla="*/ 3 w 178"/>
                <a:gd name="T47" fmla="*/ 23 h 368"/>
                <a:gd name="T48" fmla="*/ 4 w 178"/>
                <a:gd name="T49" fmla="*/ 17 h 368"/>
                <a:gd name="T50" fmla="*/ 5 w 178"/>
                <a:gd name="T51" fmla="*/ 15 h 368"/>
                <a:gd name="T52" fmla="*/ 7 w 178"/>
                <a:gd name="T53" fmla="*/ 15 h 368"/>
                <a:gd name="T54" fmla="*/ 8 w 178"/>
                <a:gd name="T55" fmla="*/ 14 h 368"/>
                <a:gd name="T56" fmla="*/ 10 w 178"/>
                <a:gd name="T57" fmla="*/ 13 h 368"/>
                <a:gd name="T58" fmla="*/ 12 w 178"/>
                <a:gd name="T59" fmla="*/ 12 h 368"/>
                <a:gd name="T60" fmla="*/ 14 w 178"/>
                <a:gd name="T61" fmla="*/ 11 h 368"/>
                <a:gd name="T62" fmla="*/ 16 w 178"/>
                <a:gd name="T63" fmla="*/ 10 h 368"/>
                <a:gd name="T64" fmla="*/ 17 w 178"/>
                <a:gd name="T65" fmla="*/ 9 h 368"/>
                <a:gd name="T66" fmla="*/ 17 w 178"/>
                <a:gd name="T67" fmla="*/ 7 h 368"/>
                <a:gd name="T68" fmla="*/ 19 w 178"/>
                <a:gd name="T69" fmla="*/ 6 h 368"/>
                <a:gd name="T70" fmla="*/ 21 w 178"/>
                <a:gd name="T71" fmla="*/ 3 h 368"/>
                <a:gd name="T72" fmla="*/ 22 w 178"/>
                <a:gd name="T73" fmla="*/ 1 h 3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8"/>
                <a:gd name="T112" fmla="*/ 0 h 368"/>
                <a:gd name="T113" fmla="*/ 178 w 178"/>
                <a:gd name="T114" fmla="*/ 368 h 3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8" h="368">
                  <a:moveTo>
                    <a:pt x="149" y="2"/>
                  </a:moveTo>
                  <a:lnTo>
                    <a:pt x="155" y="0"/>
                  </a:lnTo>
                  <a:lnTo>
                    <a:pt x="161" y="9"/>
                  </a:lnTo>
                  <a:lnTo>
                    <a:pt x="163" y="36"/>
                  </a:lnTo>
                  <a:lnTo>
                    <a:pt x="178" y="82"/>
                  </a:lnTo>
                  <a:lnTo>
                    <a:pt x="175" y="98"/>
                  </a:lnTo>
                  <a:lnTo>
                    <a:pt x="162" y="100"/>
                  </a:lnTo>
                  <a:lnTo>
                    <a:pt x="161" y="136"/>
                  </a:lnTo>
                  <a:lnTo>
                    <a:pt x="156" y="145"/>
                  </a:lnTo>
                  <a:lnTo>
                    <a:pt x="137" y="211"/>
                  </a:lnTo>
                  <a:lnTo>
                    <a:pt x="126" y="248"/>
                  </a:lnTo>
                  <a:lnTo>
                    <a:pt x="114" y="278"/>
                  </a:lnTo>
                  <a:lnTo>
                    <a:pt x="106" y="330"/>
                  </a:lnTo>
                  <a:lnTo>
                    <a:pt x="90" y="352"/>
                  </a:lnTo>
                  <a:lnTo>
                    <a:pt x="70" y="354"/>
                  </a:lnTo>
                  <a:lnTo>
                    <a:pt x="52" y="368"/>
                  </a:lnTo>
                  <a:lnTo>
                    <a:pt x="33" y="359"/>
                  </a:lnTo>
                  <a:lnTo>
                    <a:pt x="18" y="342"/>
                  </a:lnTo>
                  <a:lnTo>
                    <a:pt x="12" y="305"/>
                  </a:lnTo>
                  <a:lnTo>
                    <a:pt x="0" y="290"/>
                  </a:lnTo>
                  <a:lnTo>
                    <a:pt x="0" y="263"/>
                  </a:lnTo>
                  <a:lnTo>
                    <a:pt x="22" y="231"/>
                  </a:lnTo>
                  <a:lnTo>
                    <a:pt x="28" y="185"/>
                  </a:lnTo>
                  <a:lnTo>
                    <a:pt x="18" y="169"/>
                  </a:lnTo>
                  <a:lnTo>
                    <a:pt x="25" y="127"/>
                  </a:lnTo>
                  <a:lnTo>
                    <a:pt x="34" y="115"/>
                  </a:lnTo>
                  <a:lnTo>
                    <a:pt x="47" y="109"/>
                  </a:lnTo>
                  <a:lnTo>
                    <a:pt x="53" y="103"/>
                  </a:lnTo>
                  <a:lnTo>
                    <a:pt x="66" y="100"/>
                  </a:lnTo>
                  <a:lnTo>
                    <a:pt x="83" y="88"/>
                  </a:lnTo>
                  <a:lnTo>
                    <a:pt x="98" y="84"/>
                  </a:lnTo>
                  <a:lnTo>
                    <a:pt x="106" y="73"/>
                  </a:lnTo>
                  <a:lnTo>
                    <a:pt x="116" y="64"/>
                  </a:lnTo>
                  <a:lnTo>
                    <a:pt x="116" y="49"/>
                  </a:lnTo>
                  <a:lnTo>
                    <a:pt x="130" y="43"/>
                  </a:lnTo>
                  <a:lnTo>
                    <a:pt x="143" y="18"/>
                  </a:lnTo>
                  <a:lnTo>
                    <a:pt x="149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79"/>
            <p:cNvSpPr>
              <a:spLocks noChangeAspect="1"/>
            </p:cNvSpPr>
            <p:nvPr/>
          </p:nvSpPr>
          <p:spPr bwMode="auto">
            <a:xfrm>
              <a:off x="3954" y="2342"/>
              <a:ext cx="33" cy="49"/>
            </a:xfrm>
            <a:custGeom>
              <a:avLst/>
              <a:gdLst>
                <a:gd name="T0" fmla="*/ 5 w 57"/>
                <a:gd name="T1" fmla="*/ 1 h 92"/>
                <a:gd name="T2" fmla="*/ 4 w 57"/>
                <a:gd name="T3" fmla="*/ 0 h 92"/>
                <a:gd name="T4" fmla="*/ 2 w 57"/>
                <a:gd name="T5" fmla="*/ 0 h 92"/>
                <a:gd name="T6" fmla="*/ 1 w 57"/>
                <a:gd name="T7" fmla="*/ 2 h 92"/>
                <a:gd name="T8" fmla="*/ 1 w 57"/>
                <a:gd name="T9" fmla="*/ 3 h 92"/>
                <a:gd name="T10" fmla="*/ 0 w 57"/>
                <a:gd name="T11" fmla="*/ 5 h 92"/>
                <a:gd name="T12" fmla="*/ 2 w 57"/>
                <a:gd name="T13" fmla="*/ 12 h 92"/>
                <a:gd name="T14" fmla="*/ 3 w 57"/>
                <a:gd name="T15" fmla="*/ 14 h 92"/>
                <a:gd name="T16" fmla="*/ 6 w 57"/>
                <a:gd name="T17" fmla="*/ 14 h 92"/>
                <a:gd name="T18" fmla="*/ 11 w 57"/>
                <a:gd name="T19" fmla="*/ 10 h 92"/>
                <a:gd name="T20" fmla="*/ 11 w 57"/>
                <a:gd name="T21" fmla="*/ 9 h 92"/>
                <a:gd name="T22" fmla="*/ 10 w 57"/>
                <a:gd name="T23" fmla="*/ 7 h 92"/>
                <a:gd name="T24" fmla="*/ 9 w 57"/>
                <a:gd name="T25" fmla="*/ 5 h 92"/>
                <a:gd name="T26" fmla="*/ 6 w 57"/>
                <a:gd name="T27" fmla="*/ 3 h 92"/>
                <a:gd name="T28" fmla="*/ 5 w 57"/>
                <a:gd name="T29" fmla="*/ 1 h 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"/>
                <a:gd name="T46" fmla="*/ 0 h 92"/>
                <a:gd name="T47" fmla="*/ 57 w 57"/>
                <a:gd name="T48" fmla="*/ 92 h 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" h="92">
                  <a:moveTo>
                    <a:pt x="27" y="8"/>
                  </a:moveTo>
                  <a:lnTo>
                    <a:pt x="21" y="0"/>
                  </a:lnTo>
                  <a:lnTo>
                    <a:pt x="12" y="0"/>
                  </a:lnTo>
                  <a:lnTo>
                    <a:pt x="4" y="10"/>
                  </a:lnTo>
                  <a:lnTo>
                    <a:pt x="3" y="21"/>
                  </a:lnTo>
                  <a:lnTo>
                    <a:pt x="0" y="33"/>
                  </a:lnTo>
                  <a:lnTo>
                    <a:pt x="9" y="81"/>
                  </a:lnTo>
                  <a:lnTo>
                    <a:pt x="17" y="92"/>
                  </a:lnTo>
                  <a:lnTo>
                    <a:pt x="33" y="92"/>
                  </a:lnTo>
                  <a:lnTo>
                    <a:pt x="57" y="67"/>
                  </a:lnTo>
                  <a:lnTo>
                    <a:pt x="55" y="57"/>
                  </a:lnTo>
                  <a:lnTo>
                    <a:pt x="51" y="51"/>
                  </a:lnTo>
                  <a:lnTo>
                    <a:pt x="49" y="33"/>
                  </a:lnTo>
                  <a:lnTo>
                    <a:pt x="29" y="19"/>
                  </a:lnTo>
                  <a:lnTo>
                    <a:pt x="27" y="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80"/>
            <p:cNvSpPr>
              <a:spLocks noChangeAspect="1"/>
            </p:cNvSpPr>
            <p:nvPr/>
          </p:nvSpPr>
          <p:spPr bwMode="auto">
            <a:xfrm>
              <a:off x="3954" y="2342"/>
              <a:ext cx="33" cy="49"/>
            </a:xfrm>
            <a:custGeom>
              <a:avLst/>
              <a:gdLst>
                <a:gd name="T0" fmla="*/ 5 w 57"/>
                <a:gd name="T1" fmla="*/ 1 h 92"/>
                <a:gd name="T2" fmla="*/ 4 w 57"/>
                <a:gd name="T3" fmla="*/ 0 h 92"/>
                <a:gd name="T4" fmla="*/ 2 w 57"/>
                <a:gd name="T5" fmla="*/ 0 h 92"/>
                <a:gd name="T6" fmla="*/ 1 w 57"/>
                <a:gd name="T7" fmla="*/ 2 h 92"/>
                <a:gd name="T8" fmla="*/ 1 w 57"/>
                <a:gd name="T9" fmla="*/ 3 h 92"/>
                <a:gd name="T10" fmla="*/ 0 w 57"/>
                <a:gd name="T11" fmla="*/ 5 h 92"/>
                <a:gd name="T12" fmla="*/ 2 w 57"/>
                <a:gd name="T13" fmla="*/ 12 h 92"/>
                <a:gd name="T14" fmla="*/ 3 w 57"/>
                <a:gd name="T15" fmla="*/ 14 h 92"/>
                <a:gd name="T16" fmla="*/ 6 w 57"/>
                <a:gd name="T17" fmla="*/ 14 h 92"/>
                <a:gd name="T18" fmla="*/ 11 w 57"/>
                <a:gd name="T19" fmla="*/ 10 h 92"/>
                <a:gd name="T20" fmla="*/ 11 w 57"/>
                <a:gd name="T21" fmla="*/ 9 h 92"/>
                <a:gd name="T22" fmla="*/ 10 w 57"/>
                <a:gd name="T23" fmla="*/ 7 h 92"/>
                <a:gd name="T24" fmla="*/ 9 w 57"/>
                <a:gd name="T25" fmla="*/ 5 h 92"/>
                <a:gd name="T26" fmla="*/ 6 w 57"/>
                <a:gd name="T27" fmla="*/ 3 h 92"/>
                <a:gd name="T28" fmla="*/ 5 w 57"/>
                <a:gd name="T29" fmla="*/ 1 h 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"/>
                <a:gd name="T46" fmla="*/ 0 h 92"/>
                <a:gd name="T47" fmla="*/ 57 w 57"/>
                <a:gd name="T48" fmla="*/ 92 h 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" h="92">
                  <a:moveTo>
                    <a:pt x="27" y="8"/>
                  </a:moveTo>
                  <a:lnTo>
                    <a:pt x="21" y="0"/>
                  </a:lnTo>
                  <a:lnTo>
                    <a:pt x="12" y="0"/>
                  </a:lnTo>
                  <a:lnTo>
                    <a:pt x="4" y="10"/>
                  </a:lnTo>
                  <a:lnTo>
                    <a:pt x="3" y="21"/>
                  </a:lnTo>
                  <a:lnTo>
                    <a:pt x="0" y="33"/>
                  </a:lnTo>
                  <a:lnTo>
                    <a:pt x="9" y="81"/>
                  </a:lnTo>
                  <a:lnTo>
                    <a:pt x="17" y="92"/>
                  </a:lnTo>
                  <a:lnTo>
                    <a:pt x="33" y="92"/>
                  </a:lnTo>
                  <a:lnTo>
                    <a:pt x="57" y="67"/>
                  </a:lnTo>
                  <a:lnTo>
                    <a:pt x="55" y="57"/>
                  </a:lnTo>
                  <a:lnTo>
                    <a:pt x="51" y="51"/>
                  </a:lnTo>
                  <a:lnTo>
                    <a:pt x="49" y="33"/>
                  </a:lnTo>
                  <a:lnTo>
                    <a:pt x="29" y="19"/>
                  </a:lnTo>
                  <a:lnTo>
                    <a:pt x="27" y="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81"/>
            <p:cNvSpPr>
              <a:spLocks noChangeAspect="1"/>
            </p:cNvSpPr>
            <p:nvPr/>
          </p:nvSpPr>
          <p:spPr bwMode="auto">
            <a:xfrm>
              <a:off x="4806" y="1620"/>
              <a:ext cx="41" cy="168"/>
            </a:xfrm>
            <a:custGeom>
              <a:avLst/>
              <a:gdLst>
                <a:gd name="T0" fmla="*/ 5 w 76"/>
                <a:gd name="T1" fmla="*/ 1 h 324"/>
                <a:gd name="T2" fmla="*/ 4 w 76"/>
                <a:gd name="T3" fmla="*/ 0 h 324"/>
                <a:gd name="T4" fmla="*/ 3 w 76"/>
                <a:gd name="T5" fmla="*/ 0 h 324"/>
                <a:gd name="T6" fmla="*/ 3 w 76"/>
                <a:gd name="T7" fmla="*/ 1 h 324"/>
                <a:gd name="T8" fmla="*/ 3 w 76"/>
                <a:gd name="T9" fmla="*/ 4 h 324"/>
                <a:gd name="T10" fmla="*/ 3 w 76"/>
                <a:gd name="T11" fmla="*/ 5 h 324"/>
                <a:gd name="T12" fmla="*/ 2 w 76"/>
                <a:gd name="T13" fmla="*/ 5 h 324"/>
                <a:gd name="T14" fmla="*/ 0 w 76"/>
                <a:gd name="T15" fmla="*/ 5 h 324"/>
                <a:gd name="T16" fmla="*/ 1 w 76"/>
                <a:gd name="T17" fmla="*/ 7 h 324"/>
                <a:gd name="T18" fmla="*/ 0 w 76"/>
                <a:gd name="T19" fmla="*/ 11 h 324"/>
                <a:gd name="T20" fmla="*/ 1 w 76"/>
                <a:gd name="T21" fmla="*/ 11 h 324"/>
                <a:gd name="T22" fmla="*/ 0 w 76"/>
                <a:gd name="T23" fmla="*/ 13 h 324"/>
                <a:gd name="T24" fmla="*/ 1 w 76"/>
                <a:gd name="T25" fmla="*/ 17 h 324"/>
                <a:gd name="T26" fmla="*/ 2 w 76"/>
                <a:gd name="T27" fmla="*/ 18 h 324"/>
                <a:gd name="T28" fmla="*/ 2 w 76"/>
                <a:gd name="T29" fmla="*/ 24 h 324"/>
                <a:gd name="T30" fmla="*/ 3 w 76"/>
                <a:gd name="T31" fmla="*/ 26 h 324"/>
                <a:gd name="T32" fmla="*/ 2 w 76"/>
                <a:gd name="T33" fmla="*/ 29 h 324"/>
                <a:gd name="T34" fmla="*/ 1 w 76"/>
                <a:gd name="T35" fmla="*/ 33 h 324"/>
                <a:gd name="T36" fmla="*/ 2 w 76"/>
                <a:gd name="T37" fmla="*/ 34 h 324"/>
                <a:gd name="T38" fmla="*/ 2 w 76"/>
                <a:gd name="T39" fmla="*/ 37 h 324"/>
                <a:gd name="T40" fmla="*/ 1 w 76"/>
                <a:gd name="T41" fmla="*/ 40 h 324"/>
                <a:gd name="T42" fmla="*/ 1 w 76"/>
                <a:gd name="T43" fmla="*/ 45 h 324"/>
                <a:gd name="T44" fmla="*/ 2 w 76"/>
                <a:gd name="T45" fmla="*/ 45 h 324"/>
                <a:gd name="T46" fmla="*/ 3 w 76"/>
                <a:gd name="T47" fmla="*/ 43 h 324"/>
                <a:gd name="T48" fmla="*/ 4 w 76"/>
                <a:gd name="T49" fmla="*/ 43 h 324"/>
                <a:gd name="T50" fmla="*/ 5 w 76"/>
                <a:gd name="T51" fmla="*/ 43 h 324"/>
                <a:gd name="T52" fmla="*/ 6 w 76"/>
                <a:gd name="T53" fmla="*/ 45 h 324"/>
                <a:gd name="T54" fmla="*/ 7 w 76"/>
                <a:gd name="T55" fmla="*/ 44 h 324"/>
                <a:gd name="T56" fmla="*/ 7 w 76"/>
                <a:gd name="T57" fmla="*/ 42 h 324"/>
                <a:gd name="T58" fmla="*/ 5 w 76"/>
                <a:gd name="T59" fmla="*/ 40 h 324"/>
                <a:gd name="T60" fmla="*/ 4 w 76"/>
                <a:gd name="T61" fmla="*/ 38 h 324"/>
                <a:gd name="T62" fmla="*/ 4 w 76"/>
                <a:gd name="T63" fmla="*/ 35 h 324"/>
                <a:gd name="T64" fmla="*/ 5 w 76"/>
                <a:gd name="T65" fmla="*/ 34 h 324"/>
                <a:gd name="T66" fmla="*/ 5 w 76"/>
                <a:gd name="T67" fmla="*/ 33 h 324"/>
                <a:gd name="T68" fmla="*/ 5 w 76"/>
                <a:gd name="T69" fmla="*/ 32 h 324"/>
                <a:gd name="T70" fmla="*/ 5 w 76"/>
                <a:gd name="T71" fmla="*/ 28 h 324"/>
                <a:gd name="T72" fmla="*/ 6 w 76"/>
                <a:gd name="T73" fmla="*/ 27 h 324"/>
                <a:gd name="T74" fmla="*/ 9 w 76"/>
                <a:gd name="T75" fmla="*/ 28 h 324"/>
                <a:gd name="T76" fmla="*/ 10 w 76"/>
                <a:gd name="T77" fmla="*/ 30 h 324"/>
                <a:gd name="T78" fmla="*/ 11 w 76"/>
                <a:gd name="T79" fmla="*/ 31 h 324"/>
                <a:gd name="T80" fmla="*/ 12 w 76"/>
                <a:gd name="T81" fmla="*/ 31 h 324"/>
                <a:gd name="T82" fmla="*/ 12 w 76"/>
                <a:gd name="T83" fmla="*/ 30 h 324"/>
                <a:gd name="T84" fmla="*/ 12 w 76"/>
                <a:gd name="T85" fmla="*/ 29 h 324"/>
                <a:gd name="T86" fmla="*/ 10 w 76"/>
                <a:gd name="T87" fmla="*/ 26 h 324"/>
                <a:gd name="T88" fmla="*/ 9 w 76"/>
                <a:gd name="T89" fmla="*/ 22 h 324"/>
                <a:gd name="T90" fmla="*/ 8 w 76"/>
                <a:gd name="T91" fmla="*/ 18 h 324"/>
                <a:gd name="T92" fmla="*/ 6 w 76"/>
                <a:gd name="T93" fmla="*/ 12 h 324"/>
                <a:gd name="T94" fmla="*/ 6 w 76"/>
                <a:gd name="T95" fmla="*/ 9 h 324"/>
                <a:gd name="T96" fmla="*/ 6 w 76"/>
                <a:gd name="T97" fmla="*/ 5 h 324"/>
                <a:gd name="T98" fmla="*/ 5 w 76"/>
                <a:gd name="T99" fmla="*/ 2 h 324"/>
                <a:gd name="T100" fmla="*/ 5 w 76"/>
                <a:gd name="T101" fmla="*/ 1 h 3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6"/>
                <a:gd name="T154" fmla="*/ 0 h 324"/>
                <a:gd name="T155" fmla="*/ 76 w 76"/>
                <a:gd name="T156" fmla="*/ 324 h 3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6" h="324">
                  <a:moveTo>
                    <a:pt x="33" y="7"/>
                  </a:moveTo>
                  <a:lnTo>
                    <a:pt x="28" y="0"/>
                  </a:lnTo>
                  <a:lnTo>
                    <a:pt x="18" y="0"/>
                  </a:lnTo>
                  <a:lnTo>
                    <a:pt x="17" y="6"/>
                  </a:lnTo>
                  <a:lnTo>
                    <a:pt x="23" y="31"/>
                  </a:lnTo>
                  <a:lnTo>
                    <a:pt x="20" y="37"/>
                  </a:lnTo>
                  <a:lnTo>
                    <a:pt x="12" y="34"/>
                  </a:lnTo>
                  <a:lnTo>
                    <a:pt x="0" y="39"/>
                  </a:lnTo>
                  <a:lnTo>
                    <a:pt x="5" y="52"/>
                  </a:lnTo>
                  <a:lnTo>
                    <a:pt x="0" y="77"/>
                  </a:lnTo>
                  <a:lnTo>
                    <a:pt x="6" y="83"/>
                  </a:lnTo>
                  <a:lnTo>
                    <a:pt x="0" y="92"/>
                  </a:lnTo>
                  <a:lnTo>
                    <a:pt x="5" y="119"/>
                  </a:lnTo>
                  <a:lnTo>
                    <a:pt x="12" y="128"/>
                  </a:lnTo>
                  <a:lnTo>
                    <a:pt x="12" y="175"/>
                  </a:lnTo>
                  <a:lnTo>
                    <a:pt x="16" y="189"/>
                  </a:lnTo>
                  <a:lnTo>
                    <a:pt x="11" y="207"/>
                  </a:lnTo>
                  <a:lnTo>
                    <a:pt x="6" y="233"/>
                  </a:lnTo>
                  <a:lnTo>
                    <a:pt x="11" y="246"/>
                  </a:lnTo>
                  <a:lnTo>
                    <a:pt x="10" y="269"/>
                  </a:lnTo>
                  <a:lnTo>
                    <a:pt x="8" y="286"/>
                  </a:lnTo>
                  <a:lnTo>
                    <a:pt x="6" y="324"/>
                  </a:lnTo>
                  <a:lnTo>
                    <a:pt x="12" y="323"/>
                  </a:lnTo>
                  <a:lnTo>
                    <a:pt x="17" y="311"/>
                  </a:lnTo>
                  <a:lnTo>
                    <a:pt x="26" y="305"/>
                  </a:lnTo>
                  <a:lnTo>
                    <a:pt x="33" y="310"/>
                  </a:lnTo>
                  <a:lnTo>
                    <a:pt x="41" y="322"/>
                  </a:lnTo>
                  <a:lnTo>
                    <a:pt x="47" y="315"/>
                  </a:lnTo>
                  <a:lnTo>
                    <a:pt x="47" y="300"/>
                  </a:lnTo>
                  <a:lnTo>
                    <a:pt x="35" y="288"/>
                  </a:lnTo>
                  <a:lnTo>
                    <a:pt x="26" y="276"/>
                  </a:lnTo>
                  <a:lnTo>
                    <a:pt x="26" y="254"/>
                  </a:lnTo>
                  <a:lnTo>
                    <a:pt x="30" y="244"/>
                  </a:lnTo>
                  <a:lnTo>
                    <a:pt x="30" y="236"/>
                  </a:lnTo>
                  <a:lnTo>
                    <a:pt x="34" y="230"/>
                  </a:lnTo>
                  <a:lnTo>
                    <a:pt x="36" y="203"/>
                  </a:lnTo>
                  <a:lnTo>
                    <a:pt x="42" y="199"/>
                  </a:lnTo>
                  <a:lnTo>
                    <a:pt x="53" y="202"/>
                  </a:lnTo>
                  <a:lnTo>
                    <a:pt x="66" y="215"/>
                  </a:lnTo>
                  <a:lnTo>
                    <a:pt x="69" y="220"/>
                  </a:lnTo>
                  <a:lnTo>
                    <a:pt x="74" y="221"/>
                  </a:lnTo>
                  <a:lnTo>
                    <a:pt x="76" y="215"/>
                  </a:lnTo>
                  <a:lnTo>
                    <a:pt x="74" y="205"/>
                  </a:lnTo>
                  <a:lnTo>
                    <a:pt x="63" y="190"/>
                  </a:lnTo>
                  <a:lnTo>
                    <a:pt x="57" y="158"/>
                  </a:lnTo>
                  <a:lnTo>
                    <a:pt x="50" y="131"/>
                  </a:lnTo>
                  <a:lnTo>
                    <a:pt x="42" y="87"/>
                  </a:lnTo>
                  <a:lnTo>
                    <a:pt x="41" y="66"/>
                  </a:lnTo>
                  <a:lnTo>
                    <a:pt x="41" y="39"/>
                  </a:lnTo>
                  <a:lnTo>
                    <a:pt x="36" y="15"/>
                  </a:lnTo>
                  <a:lnTo>
                    <a:pt x="33" y="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82"/>
            <p:cNvSpPr>
              <a:spLocks noChangeAspect="1"/>
            </p:cNvSpPr>
            <p:nvPr/>
          </p:nvSpPr>
          <p:spPr bwMode="auto">
            <a:xfrm>
              <a:off x="4806" y="1620"/>
              <a:ext cx="41" cy="168"/>
            </a:xfrm>
            <a:custGeom>
              <a:avLst/>
              <a:gdLst>
                <a:gd name="T0" fmla="*/ 5 w 76"/>
                <a:gd name="T1" fmla="*/ 1 h 324"/>
                <a:gd name="T2" fmla="*/ 4 w 76"/>
                <a:gd name="T3" fmla="*/ 0 h 324"/>
                <a:gd name="T4" fmla="*/ 3 w 76"/>
                <a:gd name="T5" fmla="*/ 0 h 324"/>
                <a:gd name="T6" fmla="*/ 3 w 76"/>
                <a:gd name="T7" fmla="*/ 1 h 324"/>
                <a:gd name="T8" fmla="*/ 3 w 76"/>
                <a:gd name="T9" fmla="*/ 4 h 324"/>
                <a:gd name="T10" fmla="*/ 3 w 76"/>
                <a:gd name="T11" fmla="*/ 5 h 324"/>
                <a:gd name="T12" fmla="*/ 2 w 76"/>
                <a:gd name="T13" fmla="*/ 5 h 324"/>
                <a:gd name="T14" fmla="*/ 0 w 76"/>
                <a:gd name="T15" fmla="*/ 5 h 324"/>
                <a:gd name="T16" fmla="*/ 1 w 76"/>
                <a:gd name="T17" fmla="*/ 7 h 324"/>
                <a:gd name="T18" fmla="*/ 0 w 76"/>
                <a:gd name="T19" fmla="*/ 11 h 324"/>
                <a:gd name="T20" fmla="*/ 1 w 76"/>
                <a:gd name="T21" fmla="*/ 11 h 324"/>
                <a:gd name="T22" fmla="*/ 0 w 76"/>
                <a:gd name="T23" fmla="*/ 13 h 324"/>
                <a:gd name="T24" fmla="*/ 1 w 76"/>
                <a:gd name="T25" fmla="*/ 17 h 324"/>
                <a:gd name="T26" fmla="*/ 2 w 76"/>
                <a:gd name="T27" fmla="*/ 18 h 324"/>
                <a:gd name="T28" fmla="*/ 2 w 76"/>
                <a:gd name="T29" fmla="*/ 24 h 324"/>
                <a:gd name="T30" fmla="*/ 3 w 76"/>
                <a:gd name="T31" fmla="*/ 26 h 324"/>
                <a:gd name="T32" fmla="*/ 2 w 76"/>
                <a:gd name="T33" fmla="*/ 29 h 324"/>
                <a:gd name="T34" fmla="*/ 1 w 76"/>
                <a:gd name="T35" fmla="*/ 33 h 324"/>
                <a:gd name="T36" fmla="*/ 2 w 76"/>
                <a:gd name="T37" fmla="*/ 34 h 324"/>
                <a:gd name="T38" fmla="*/ 2 w 76"/>
                <a:gd name="T39" fmla="*/ 37 h 324"/>
                <a:gd name="T40" fmla="*/ 1 w 76"/>
                <a:gd name="T41" fmla="*/ 40 h 324"/>
                <a:gd name="T42" fmla="*/ 1 w 76"/>
                <a:gd name="T43" fmla="*/ 45 h 324"/>
                <a:gd name="T44" fmla="*/ 2 w 76"/>
                <a:gd name="T45" fmla="*/ 45 h 324"/>
                <a:gd name="T46" fmla="*/ 3 w 76"/>
                <a:gd name="T47" fmla="*/ 43 h 324"/>
                <a:gd name="T48" fmla="*/ 4 w 76"/>
                <a:gd name="T49" fmla="*/ 43 h 324"/>
                <a:gd name="T50" fmla="*/ 5 w 76"/>
                <a:gd name="T51" fmla="*/ 43 h 324"/>
                <a:gd name="T52" fmla="*/ 6 w 76"/>
                <a:gd name="T53" fmla="*/ 45 h 324"/>
                <a:gd name="T54" fmla="*/ 7 w 76"/>
                <a:gd name="T55" fmla="*/ 44 h 324"/>
                <a:gd name="T56" fmla="*/ 7 w 76"/>
                <a:gd name="T57" fmla="*/ 42 h 324"/>
                <a:gd name="T58" fmla="*/ 5 w 76"/>
                <a:gd name="T59" fmla="*/ 40 h 324"/>
                <a:gd name="T60" fmla="*/ 4 w 76"/>
                <a:gd name="T61" fmla="*/ 38 h 324"/>
                <a:gd name="T62" fmla="*/ 4 w 76"/>
                <a:gd name="T63" fmla="*/ 35 h 324"/>
                <a:gd name="T64" fmla="*/ 5 w 76"/>
                <a:gd name="T65" fmla="*/ 34 h 324"/>
                <a:gd name="T66" fmla="*/ 5 w 76"/>
                <a:gd name="T67" fmla="*/ 33 h 324"/>
                <a:gd name="T68" fmla="*/ 5 w 76"/>
                <a:gd name="T69" fmla="*/ 32 h 324"/>
                <a:gd name="T70" fmla="*/ 5 w 76"/>
                <a:gd name="T71" fmla="*/ 28 h 324"/>
                <a:gd name="T72" fmla="*/ 6 w 76"/>
                <a:gd name="T73" fmla="*/ 27 h 324"/>
                <a:gd name="T74" fmla="*/ 9 w 76"/>
                <a:gd name="T75" fmla="*/ 28 h 324"/>
                <a:gd name="T76" fmla="*/ 10 w 76"/>
                <a:gd name="T77" fmla="*/ 30 h 324"/>
                <a:gd name="T78" fmla="*/ 11 w 76"/>
                <a:gd name="T79" fmla="*/ 31 h 324"/>
                <a:gd name="T80" fmla="*/ 12 w 76"/>
                <a:gd name="T81" fmla="*/ 31 h 324"/>
                <a:gd name="T82" fmla="*/ 12 w 76"/>
                <a:gd name="T83" fmla="*/ 30 h 324"/>
                <a:gd name="T84" fmla="*/ 12 w 76"/>
                <a:gd name="T85" fmla="*/ 29 h 324"/>
                <a:gd name="T86" fmla="*/ 10 w 76"/>
                <a:gd name="T87" fmla="*/ 26 h 324"/>
                <a:gd name="T88" fmla="*/ 9 w 76"/>
                <a:gd name="T89" fmla="*/ 22 h 324"/>
                <a:gd name="T90" fmla="*/ 8 w 76"/>
                <a:gd name="T91" fmla="*/ 18 h 324"/>
                <a:gd name="T92" fmla="*/ 6 w 76"/>
                <a:gd name="T93" fmla="*/ 12 h 324"/>
                <a:gd name="T94" fmla="*/ 6 w 76"/>
                <a:gd name="T95" fmla="*/ 9 h 324"/>
                <a:gd name="T96" fmla="*/ 6 w 76"/>
                <a:gd name="T97" fmla="*/ 5 h 324"/>
                <a:gd name="T98" fmla="*/ 5 w 76"/>
                <a:gd name="T99" fmla="*/ 2 h 324"/>
                <a:gd name="T100" fmla="*/ 5 w 76"/>
                <a:gd name="T101" fmla="*/ 1 h 3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6"/>
                <a:gd name="T154" fmla="*/ 0 h 324"/>
                <a:gd name="T155" fmla="*/ 76 w 76"/>
                <a:gd name="T156" fmla="*/ 324 h 3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6" h="324">
                  <a:moveTo>
                    <a:pt x="33" y="7"/>
                  </a:moveTo>
                  <a:lnTo>
                    <a:pt x="28" y="0"/>
                  </a:lnTo>
                  <a:lnTo>
                    <a:pt x="18" y="0"/>
                  </a:lnTo>
                  <a:lnTo>
                    <a:pt x="17" y="6"/>
                  </a:lnTo>
                  <a:lnTo>
                    <a:pt x="23" y="31"/>
                  </a:lnTo>
                  <a:lnTo>
                    <a:pt x="20" y="37"/>
                  </a:lnTo>
                  <a:lnTo>
                    <a:pt x="12" y="34"/>
                  </a:lnTo>
                  <a:lnTo>
                    <a:pt x="0" y="39"/>
                  </a:lnTo>
                  <a:lnTo>
                    <a:pt x="5" y="52"/>
                  </a:lnTo>
                  <a:lnTo>
                    <a:pt x="0" y="77"/>
                  </a:lnTo>
                  <a:lnTo>
                    <a:pt x="6" y="83"/>
                  </a:lnTo>
                  <a:lnTo>
                    <a:pt x="0" y="92"/>
                  </a:lnTo>
                  <a:lnTo>
                    <a:pt x="5" y="119"/>
                  </a:lnTo>
                  <a:lnTo>
                    <a:pt x="12" y="128"/>
                  </a:lnTo>
                  <a:lnTo>
                    <a:pt x="12" y="175"/>
                  </a:lnTo>
                  <a:lnTo>
                    <a:pt x="16" y="189"/>
                  </a:lnTo>
                  <a:lnTo>
                    <a:pt x="11" y="207"/>
                  </a:lnTo>
                  <a:lnTo>
                    <a:pt x="6" y="233"/>
                  </a:lnTo>
                  <a:lnTo>
                    <a:pt x="11" y="246"/>
                  </a:lnTo>
                  <a:lnTo>
                    <a:pt x="10" y="269"/>
                  </a:lnTo>
                  <a:lnTo>
                    <a:pt x="8" y="286"/>
                  </a:lnTo>
                  <a:lnTo>
                    <a:pt x="6" y="324"/>
                  </a:lnTo>
                  <a:lnTo>
                    <a:pt x="12" y="323"/>
                  </a:lnTo>
                  <a:lnTo>
                    <a:pt x="17" y="311"/>
                  </a:lnTo>
                  <a:lnTo>
                    <a:pt x="26" y="305"/>
                  </a:lnTo>
                  <a:lnTo>
                    <a:pt x="33" y="310"/>
                  </a:lnTo>
                  <a:lnTo>
                    <a:pt x="41" y="322"/>
                  </a:lnTo>
                  <a:lnTo>
                    <a:pt x="47" y="315"/>
                  </a:lnTo>
                  <a:lnTo>
                    <a:pt x="47" y="300"/>
                  </a:lnTo>
                  <a:lnTo>
                    <a:pt x="35" y="288"/>
                  </a:lnTo>
                  <a:lnTo>
                    <a:pt x="26" y="276"/>
                  </a:lnTo>
                  <a:lnTo>
                    <a:pt x="26" y="254"/>
                  </a:lnTo>
                  <a:lnTo>
                    <a:pt x="30" y="244"/>
                  </a:lnTo>
                  <a:lnTo>
                    <a:pt x="30" y="236"/>
                  </a:lnTo>
                  <a:lnTo>
                    <a:pt x="34" y="230"/>
                  </a:lnTo>
                  <a:lnTo>
                    <a:pt x="36" y="203"/>
                  </a:lnTo>
                  <a:lnTo>
                    <a:pt x="42" y="199"/>
                  </a:lnTo>
                  <a:lnTo>
                    <a:pt x="53" y="202"/>
                  </a:lnTo>
                  <a:lnTo>
                    <a:pt x="66" y="215"/>
                  </a:lnTo>
                  <a:lnTo>
                    <a:pt x="69" y="220"/>
                  </a:lnTo>
                  <a:lnTo>
                    <a:pt x="74" y="221"/>
                  </a:lnTo>
                  <a:lnTo>
                    <a:pt x="76" y="215"/>
                  </a:lnTo>
                  <a:lnTo>
                    <a:pt x="74" y="205"/>
                  </a:lnTo>
                  <a:lnTo>
                    <a:pt x="63" y="190"/>
                  </a:lnTo>
                  <a:lnTo>
                    <a:pt x="57" y="158"/>
                  </a:lnTo>
                  <a:lnTo>
                    <a:pt x="50" y="131"/>
                  </a:lnTo>
                  <a:lnTo>
                    <a:pt x="42" y="87"/>
                  </a:lnTo>
                  <a:lnTo>
                    <a:pt x="41" y="66"/>
                  </a:lnTo>
                  <a:lnTo>
                    <a:pt x="41" y="39"/>
                  </a:lnTo>
                  <a:lnTo>
                    <a:pt x="36" y="15"/>
                  </a:lnTo>
                  <a:lnTo>
                    <a:pt x="33" y="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83"/>
            <p:cNvSpPr>
              <a:spLocks noChangeAspect="1"/>
            </p:cNvSpPr>
            <p:nvPr/>
          </p:nvSpPr>
          <p:spPr bwMode="auto">
            <a:xfrm>
              <a:off x="4775" y="1801"/>
              <a:ext cx="85" cy="69"/>
            </a:xfrm>
            <a:custGeom>
              <a:avLst/>
              <a:gdLst>
                <a:gd name="T0" fmla="*/ 8 w 157"/>
                <a:gd name="T1" fmla="*/ 2 h 130"/>
                <a:gd name="T2" fmla="*/ 9 w 157"/>
                <a:gd name="T3" fmla="*/ 0 h 130"/>
                <a:gd name="T4" fmla="*/ 11 w 157"/>
                <a:gd name="T5" fmla="*/ 0 h 130"/>
                <a:gd name="T6" fmla="*/ 12 w 157"/>
                <a:gd name="T7" fmla="*/ 1 h 130"/>
                <a:gd name="T8" fmla="*/ 13 w 157"/>
                <a:gd name="T9" fmla="*/ 4 h 130"/>
                <a:gd name="T10" fmla="*/ 15 w 157"/>
                <a:gd name="T11" fmla="*/ 5 h 130"/>
                <a:gd name="T12" fmla="*/ 16 w 157"/>
                <a:gd name="T13" fmla="*/ 6 h 130"/>
                <a:gd name="T14" fmla="*/ 18 w 157"/>
                <a:gd name="T15" fmla="*/ 7 h 130"/>
                <a:gd name="T16" fmla="*/ 19 w 157"/>
                <a:gd name="T17" fmla="*/ 7 h 130"/>
                <a:gd name="T18" fmla="*/ 22 w 157"/>
                <a:gd name="T19" fmla="*/ 7 h 130"/>
                <a:gd name="T20" fmla="*/ 23 w 157"/>
                <a:gd name="T21" fmla="*/ 6 h 130"/>
                <a:gd name="T22" fmla="*/ 23 w 157"/>
                <a:gd name="T23" fmla="*/ 7 h 130"/>
                <a:gd name="T24" fmla="*/ 23 w 157"/>
                <a:gd name="T25" fmla="*/ 8 h 130"/>
                <a:gd name="T26" fmla="*/ 24 w 157"/>
                <a:gd name="T27" fmla="*/ 9 h 130"/>
                <a:gd name="T28" fmla="*/ 25 w 157"/>
                <a:gd name="T29" fmla="*/ 11 h 130"/>
                <a:gd name="T30" fmla="*/ 23 w 157"/>
                <a:gd name="T31" fmla="*/ 12 h 130"/>
                <a:gd name="T32" fmla="*/ 21 w 157"/>
                <a:gd name="T33" fmla="*/ 13 h 130"/>
                <a:gd name="T34" fmla="*/ 18 w 157"/>
                <a:gd name="T35" fmla="*/ 13 h 130"/>
                <a:gd name="T36" fmla="*/ 16 w 157"/>
                <a:gd name="T37" fmla="*/ 15 h 130"/>
                <a:gd name="T38" fmla="*/ 16 w 157"/>
                <a:gd name="T39" fmla="*/ 16 h 130"/>
                <a:gd name="T40" fmla="*/ 15 w 157"/>
                <a:gd name="T41" fmla="*/ 17 h 130"/>
                <a:gd name="T42" fmla="*/ 13 w 157"/>
                <a:gd name="T43" fmla="*/ 15 h 130"/>
                <a:gd name="T44" fmla="*/ 10 w 157"/>
                <a:gd name="T45" fmla="*/ 15 h 130"/>
                <a:gd name="T46" fmla="*/ 9 w 157"/>
                <a:gd name="T47" fmla="*/ 14 h 130"/>
                <a:gd name="T48" fmla="*/ 8 w 157"/>
                <a:gd name="T49" fmla="*/ 15 h 130"/>
                <a:gd name="T50" fmla="*/ 5 w 157"/>
                <a:gd name="T51" fmla="*/ 15 h 130"/>
                <a:gd name="T52" fmla="*/ 4 w 157"/>
                <a:gd name="T53" fmla="*/ 15 h 130"/>
                <a:gd name="T54" fmla="*/ 3 w 157"/>
                <a:gd name="T55" fmla="*/ 15 h 130"/>
                <a:gd name="T56" fmla="*/ 5 w 157"/>
                <a:gd name="T57" fmla="*/ 17 h 130"/>
                <a:gd name="T58" fmla="*/ 5 w 157"/>
                <a:gd name="T59" fmla="*/ 19 h 130"/>
                <a:gd name="T60" fmla="*/ 2 w 157"/>
                <a:gd name="T61" fmla="*/ 20 h 130"/>
                <a:gd name="T62" fmla="*/ 2 w 157"/>
                <a:gd name="T63" fmla="*/ 16 h 130"/>
                <a:gd name="T64" fmla="*/ 0 w 157"/>
                <a:gd name="T65" fmla="*/ 16 h 130"/>
                <a:gd name="T66" fmla="*/ 1 w 157"/>
                <a:gd name="T67" fmla="*/ 15 h 130"/>
                <a:gd name="T68" fmla="*/ 3 w 157"/>
                <a:gd name="T69" fmla="*/ 13 h 130"/>
                <a:gd name="T70" fmla="*/ 3 w 157"/>
                <a:gd name="T71" fmla="*/ 12 h 130"/>
                <a:gd name="T72" fmla="*/ 5 w 157"/>
                <a:gd name="T73" fmla="*/ 11 h 130"/>
                <a:gd name="T74" fmla="*/ 6 w 157"/>
                <a:gd name="T75" fmla="*/ 11 h 130"/>
                <a:gd name="T76" fmla="*/ 8 w 157"/>
                <a:gd name="T77" fmla="*/ 11 h 130"/>
                <a:gd name="T78" fmla="*/ 8 w 157"/>
                <a:gd name="T79" fmla="*/ 10 h 130"/>
                <a:gd name="T80" fmla="*/ 9 w 157"/>
                <a:gd name="T81" fmla="*/ 7 h 130"/>
                <a:gd name="T82" fmla="*/ 9 w 157"/>
                <a:gd name="T83" fmla="*/ 2 h 130"/>
                <a:gd name="T84" fmla="*/ 8 w 157"/>
                <a:gd name="T85" fmla="*/ 2 h 1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7"/>
                <a:gd name="T130" fmla="*/ 0 h 130"/>
                <a:gd name="T131" fmla="*/ 157 w 157"/>
                <a:gd name="T132" fmla="*/ 130 h 1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7" h="130">
                  <a:moveTo>
                    <a:pt x="52" y="11"/>
                  </a:moveTo>
                  <a:lnTo>
                    <a:pt x="54" y="0"/>
                  </a:lnTo>
                  <a:lnTo>
                    <a:pt x="70" y="0"/>
                  </a:lnTo>
                  <a:lnTo>
                    <a:pt x="76" y="8"/>
                  </a:lnTo>
                  <a:lnTo>
                    <a:pt x="83" y="27"/>
                  </a:lnTo>
                  <a:lnTo>
                    <a:pt x="92" y="35"/>
                  </a:lnTo>
                  <a:lnTo>
                    <a:pt x="102" y="37"/>
                  </a:lnTo>
                  <a:lnTo>
                    <a:pt x="113" y="45"/>
                  </a:lnTo>
                  <a:lnTo>
                    <a:pt x="124" y="51"/>
                  </a:lnTo>
                  <a:lnTo>
                    <a:pt x="136" y="48"/>
                  </a:lnTo>
                  <a:lnTo>
                    <a:pt x="146" y="38"/>
                  </a:lnTo>
                  <a:lnTo>
                    <a:pt x="146" y="45"/>
                  </a:lnTo>
                  <a:lnTo>
                    <a:pt x="146" y="59"/>
                  </a:lnTo>
                  <a:lnTo>
                    <a:pt x="155" y="61"/>
                  </a:lnTo>
                  <a:lnTo>
                    <a:pt x="157" y="70"/>
                  </a:lnTo>
                  <a:lnTo>
                    <a:pt x="146" y="82"/>
                  </a:lnTo>
                  <a:lnTo>
                    <a:pt x="130" y="84"/>
                  </a:lnTo>
                  <a:lnTo>
                    <a:pt x="116" y="86"/>
                  </a:lnTo>
                  <a:lnTo>
                    <a:pt x="102" y="103"/>
                  </a:lnTo>
                  <a:lnTo>
                    <a:pt x="102" y="112"/>
                  </a:lnTo>
                  <a:lnTo>
                    <a:pt x="92" y="115"/>
                  </a:lnTo>
                  <a:lnTo>
                    <a:pt x="82" y="103"/>
                  </a:lnTo>
                  <a:lnTo>
                    <a:pt x="66" y="100"/>
                  </a:lnTo>
                  <a:lnTo>
                    <a:pt x="60" y="97"/>
                  </a:lnTo>
                  <a:lnTo>
                    <a:pt x="52" y="103"/>
                  </a:lnTo>
                  <a:lnTo>
                    <a:pt x="35" y="99"/>
                  </a:lnTo>
                  <a:lnTo>
                    <a:pt x="25" y="99"/>
                  </a:lnTo>
                  <a:lnTo>
                    <a:pt x="18" y="104"/>
                  </a:lnTo>
                  <a:lnTo>
                    <a:pt x="30" y="115"/>
                  </a:lnTo>
                  <a:lnTo>
                    <a:pt x="30" y="123"/>
                  </a:lnTo>
                  <a:lnTo>
                    <a:pt x="14" y="130"/>
                  </a:lnTo>
                  <a:lnTo>
                    <a:pt x="10" y="112"/>
                  </a:lnTo>
                  <a:lnTo>
                    <a:pt x="0" y="110"/>
                  </a:lnTo>
                  <a:lnTo>
                    <a:pt x="8" y="99"/>
                  </a:lnTo>
                  <a:lnTo>
                    <a:pt x="23" y="88"/>
                  </a:lnTo>
                  <a:lnTo>
                    <a:pt x="23" y="78"/>
                  </a:lnTo>
                  <a:lnTo>
                    <a:pt x="30" y="70"/>
                  </a:lnTo>
                  <a:lnTo>
                    <a:pt x="40" y="76"/>
                  </a:lnTo>
                  <a:lnTo>
                    <a:pt x="48" y="73"/>
                  </a:lnTo>
                  <a:lnTo>
                    <a:pt x="49" y="64"/>
                  </a:lnTo>
                  <a:lnTo>
                    <a:pt x="56" y="47"/>
                  </a:lnTo>
                  <a:lnTo>
                    <a:pt x="58" y="14"/>
                  </a:lnTo>
                  <a:lnTo>
                    <a:pt x="52" y="1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84"/>
            <p:cNvSpPr>
              <a:spLocks noChangeAspect="1"/>
            </p:cNvSpPr>
            <p:nvPr/>
          </p:nvSpPr>
          <p:spPr bwMode="auto">
            <a:xfrm>
              <a:off x="4775" y="1801"/>
              <a:ext cx="85" cy="69"/>
            </a:xfrm>
            <a:custGeom>
              <a:avLst/>
              <a:gdLst>
                <a:gd name="T0" fmla="*/ 8 w 157"/>
                <a:gd name="T1" fmla="*/ 2 h 130"/>
                <a:gd name="T2" fmla="*/ 9 w 157"/>
                <a:gd name="T3" fmla="*/ 0 h 130"/>
                <a:gd name="T4" fmla="*/ 11 w 157"/>
                <a:gd name="T5" fmla="*/ 0 h 130"/>
                <a:gd name="T6" fmla="*/ 12 w 157"/>
                <a:gd name="T7" fmla="*/ 1 h 130"/>
                <a:gd name="T8" fmla="*/ 13 w 157"/>
                <a:gd name="T9" fmla="*/ 4 h 130"/>
                <a:gd name="T10" fmla="*/ 15 w 157"/>
                <a:gd name="T11" fmla="*/ 5 h 130"/>
                <a:gd name="T12" fmla="*/ 16 w 157"/>
                <a:gd name="T13" fmla="*/ 6 h 130"/>
                <a:gd name="T14" fmla="*/ 18 w 157"/>
                <a:gd name="T15" fmla="*/ 7 h 130"/>
                <a:gd name="T16" fmla="*/ 19 w 157"/>
                <a:gd name="T17" fmla="*/ 7 h 130"/>
                <a:gd name="T18" fmla="*/ 22 w 157"/>
                <a:gd name="T19" fmla="*/ 7 h 130"/>
                <a:gd name="T20" fmla="*/ 23 w 157"/>
                <a:gd name="T21" fmla="*/ 6 h 130"/>
                <a:gd name="T22" fmla="*/ 23 w 157"/>
                <a:gd name="T23" fmla="*/ 7 h 130"/>
                <a:gd name="T24" fmla="*/ 23 w 157"/>
                <a:gd name="T25" fmla="*/ 8 h 130"/>
                <a:gd name="T26" fmla="*/ 24 w 157"/>
                <a:gd name="T27" fmla="*/ 9 h 130"/>
                <a:gd name="T28" fmla="*/ 25 w 157"/>
                <a:gd name="T29" fmla="*/ 11 h 130"/>
                <a:gd name="T30" fmla="*/ 23 w 157"/>
                <a:gd name="T31" fmla="*/ 12 h 130"/>
                <a:gd name="T32" fmla="*/ 21 w 157"/>
                <a:gd name="T33" fmla="*/ 13 h 130"/>
                <a:gd name="T34" fmla="*/ 18 w 157"/>
                <a:gd name="T35" fmla="*/ 13 h 130"/>
                <a:gd name="T36" fmla="*/ 16 w 157"/>
                <a:gd name="T37" fmla="*/ 15 h 130"/>
                <a:gd name="T38" fmla="*/ 16 w 157"/>
                <a:gd name="T39" fmla="*/ 16 h 130"/>
                <a:gd name="T40" fmla="*/ 15 w 157"/>
                <a:gd name="T41" fmla="*/ 17 h 130"/>
                <a:gd name="T42" fmla="*/ 13 w 157"/>
                <a:gd name="T43" fmla="*/ 15 h 130"/>
                <a:gd name="T44" fmla="*/ 10 w 157"/>
                <a:gd name="T45" fmla="*/ 15 h 130"/>
                <a:gd name="T46" fmla="*/ 9 w 157"/>
                <a:gd name="T47" fmla="*/ 14 h 130"/>
                <a:gd name="T48" fmla="*/ 8 w 157"/>
                <a:gd name="T49" fmla="*/ 15 h 130"/>
                <a:gd name="T50" fmla="*/ 5 w 157"/>
                <a:gd name="T51" fmla="*/ 15 h 130"/>
                <a:gd name="T52" fmla="*/ 4 w 157"/>
                <a:gd name="T53" fmla="*/ 15 h 130"/>
                <a:gd name="T54" fmla="*/ 3 w 157"/>
                <a:gd name="T55" fmla="*/ 15 h 130"/>
                <a:gd name="T56" fmla="*/ 5 w 157"/>
                <a:gd name="T57" fmla="*/ 17 h 130"/>
                <a:gd name="T58" fmla="*/ 5 w 157"/>
                <a:gd name="T59" fmla="*/ 19 h 130"/>
                <a:gd name="T60" fmla="*/ 2 w 157"/>
                <a:gd name="T61" fmla="*/ 20 h 130"/>
                <a:gd name="T62" fmla="*/ 2 w 157"/>
                <a:gd name="T63" fmla="*/ 16 h 130"/>
                <a:gd name="T64" fmla="*/ 0 w 157"/>
                <a:gd name="T65" fmla="*/ 16 h 130"/>
                <a:gd name="T66" fmla="*/ 1 w 157"/>
                <a:gd name="T67" fmla="*/ 15 h 130"/>
                <a:gd name="T68" fmla="*/ 3 w 157"/>
                <a:gd name="T69" fmla="*/ 13 h 130"/>
                <a:gd name="T70" fmla="*/ 3 w 157"/>
                <a:gd name="T71" fmla="*/ 12 h 130"/>
                <a:gd name="T72" fmla="*/ 5 w 157"/>
                <a:gd name="T73" fmla="*/ 11 h 130"/>
                <a:gd name="T74" fmla="*/ 6 w 157"/>
                <a:gd name="T75" fmla="*/ 11 h 130"/>
                <a:gd name="T76" fmla="*/ 8 w 157"/>
                <a:gd name="T77" fmla="*/ 11 h 130"/>
                <a:gd name="T78" fmla="*/ 8 w 157"/>
                <a:gd name="T79" fmla="*/ 10 h 130"/>
                <a:gd name="T80" fmla="*/ 9 w 157"/>
                <a:gd name="T81" fmla="*/ 7 h 130"/>
                <a:gd name="T82" fmla="*/ 9 w 157"/>
                <a:gd name="T83" fmla="*/ 2 h 130"/>
                <a:gd name="T84" fmla="*/ 8 w 157"/>
                <a:gd name="T85" fmla="*/ 2 h 1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7"/>
                <a:gd name="T130" fmla="*/ 0 h 130"/>
                <a:gd name="T131" fmla="*/ 157 w 157"/>
                <a:gd name="T132" fmla="*/ 130 h 1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7" h="130">
                  <a:moveTo>
                    <a:pt x="52" y="11"/>
                  </a:moveTo>
                  <a:lnTo>
                    <a:pt x="54" y="0"/>
                  </a:lnTo>
                  <a:lnTo>
                    <a:pt x="70" y="0"/>
                  </a:lnTo>
                  <a:lnTo>
                    <a:pt x="76" y="8"/>
                  </a:lnTo>
                  <a:lnTo>
                    <a:pt x="83" y="27"/>
                  </a:lnTo>
                  <a:lnTo>
                    <a:pt x="92" y="35"/>
                  </a:lnTo>
                  <a:lnTo>
                    <a:pt x="102" y="37"/>
                  </a:lnTo>
                  <a:lnTo>
                    <a:pt x="113" y="45"/>
                  </a:lnTo>
                  <a:lnTo>
                    <a:pt x="124" y="51"/>
                  </a:lnTo>
                  <a:lnTo>
                    <a:pt x="136" y="48"/>
                  </a:lnTo>
                  <a:lnTo>
                    <a:pt x="146" y="38"/>
                  </a:lnTo>
                  <a:lnTo>
                    <a:pt x="146" y="45"/>
                  </a:lnTo>
                  <a:lnTo>
                    <a:pt x="146" y="59"/>
                  </a:lnTo>
                  <a:lnTo>
                    <a:pt x="155" y="61"/>
                  </a:lnTo>
                  <a:lnTo>
                    <a:pt x="157" y="70"/>
                  </a:lnTo>
                  <a:lnTo>
                    <a:pt x="146" y="82"/>
                  </a:lnTo>
                  <a:lnTo>
                    <a:pt x="130" y="84"/>
                  </a:lnTo>
                  <a:lnTo>
                    <a:pt x="116" y="86"/>
                  </a:lnTo>
                  <a:lnTo>
                    <a:pt x="102" y="103"/>
                  </a:lnTo>
                  <a:lnTo>
                    <a:pt x="102" y="112"/>
                  </a:lnTo>
                  <a:lnTo>
                    <a:pt x="92" y="115"/>
                  </a:lnTo>
                  <a:lnTo>
                    <a:pt x="82" y="103"/>
                  </a:lnTo>
                  <a:lnTo>
                    <a:pt x="66" y="100"/>
                  </a:lnTo>
                  <a:lnTo>
                    <a:pt x="60" y="97"/>
                  </a:lnTo>
                  <a:lnTo>
                    <a:pt x="52" y="103"/>
                  </a:lnTo>
                  <a:lnTo>
                    <a:pt x="35" y="99"/>
                  </a:lnTo>
                  <a:lnTo>
                    <a:pt x="25" y="99"/>
                  </a:lnTo>
                  <a:lnTo>
                    <a:pt x="18" y="104"/>
                  </a:lnTo>
                  <a:lnTo>
                    <a:pt x="30" y="115"/>
                  </a:lnTo>
                  <a:lnTo>
                    <a:pt x="30" y="123"/>
                  </a:lnTo>
                  <a:lnTo>
                    <a:pt x="14" y="130"/>
                  </a:lnTo>
                  <a:lnTo>
                    <a:pt x="10" y="112"/>
                  </a:lnTo>
                  <a:lnTo>
                    <a:pt x="0" y="110"/>
                  </a:lnTo>
                  <a:lnTo>
                    <a:pt x="8" y="99"/>
                  </a:lnTo>
                  <a:lnTo>
                    <a:pt x="23" y="88"/>
                  </a:lnTo>
                  <a:lnTo>
                    <a:pt x="23" y="78"/>
                  </a:lnTo>
                  <a:lnTo>
                    <a:pt x="30" y="70"/>
                  </a:lnTo>
                  <a:lnTo>
                    <a:pt x="40" y="76"/>
                  </a:lnTo>
                  <a:lnTo>
                    <a:pt x="48" y="73"/>
                  </a:lnTo>
                  <a:lnTo>
                    <a:pt x="49" y="64"/>
                  </a:lnTo>
                  <a:lnTo>
                    <a:pt x="56" y="47"/>
                  </a:lnTo>
                  <a:lnTo>
                    <a:pt x="58" y="14"/>
                  </a:lnTo>
                  <a:lnTo>
                    <a:pt x="52" y="1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85"/>
            <p:cNvSpPr>
              <a:spLocks noChangeAspect="1"/>
            </p:cNvSpPr>
            <p:nvPr/>
          </p:nvSpPr>
          <p:spPr bwMode="auto">
            <a:xfrm>
              <a:off x="4659" y="1870"/>
              <a:ext cx="149" cy="134"/>
            </a:xfrm>
            <a:custGeom>
              <a:avLst/>
              <a:gdLst>
                <a:gd name="T0" fmla="*/ 40 w 280"/>
                <a:gd name="T1" fmla="*/ 1 h 259"/>
                <a:gd name="T2" fmla="*/ 37 w 280"/>
                <a:gd name="T3" fmla="*/ 1 h 259"/>
                <a:gd name="T4" fmla="*/ 38 w 280"/>
                <a:gd name="T5" fmla="*/ 4 h 259"/>
                <a:gd name="T6" fmla="*/ 37 w 280"/>
                <a:gd name="T7" fmla="*/ 3 h 259"/>
                <a:gd name="T8" fmla="*/ 34 w 280"/>
                <a:gd name="T9" fmla="*/ 5 h 259"/>
                <a:gd name="T10" fmla="*/ 32 w 280"/>
                <a:gd name="T11" fmla="*/ 14 h 259"/>
                <a:gd name="T12" fmla="*/ 28 w 280"/>
                <a:gd name="T13" fmla="*/ 19 h 259"/>
                <a:gd name="T14" fmla="*/ 24 w 280"/>
                <a:gd name="T15" fmla="*/ 22 h 259"/>
                <a:gd name="T16" fmla="*/ 24 w 280"/>
                <a:gd name="T17" fmla="*/ 19 h 259"/>
                <a:gd name="T18" fmla="*/ 22 w 280"/>
                <a:gd name="T19" fmla="*/ 19 h 259"/>
                <a:gd name="T20" fmla="*/ 18 w 280"/>
                <a:gd name="T21" fmla="*/ 26 h 259"/>
                <a:gd name="T22" fmla="*/ 13 w 280"/>
                <a:gd name="T23" fmla="*/ 27 h 259"/>
                <a:gd name="T24" fmla="*/ 9 w 280"/>
                <a:gd name="T25" fmla="*/ 27 h 259"/>
                <a:gd name="T26" fmla="*/ 6 w 280"/>
                <a:gd name="T27" fmla="*/ 28 h 259"/>
                <a:gd name="T28" fmla="*/ 2 w 280"/>
                <a:gd name="T29" fmla="*/ 31 h 259"/>
                <a:gd name="T30" fmla="*/ 1 w 280"/>
                <a:gd name="T31" fmla="*/ 34 h 259"/>
                <a:gd name="T32" fmla="*/ 3 w 280"/>
                <a:gd name="T33" fmla="*/ 34 h 259"/>
                <a:gd name="T34" fmla="*/ 9 w 280"/>
                <a:gd name="T35" fmla="*/ 33 h 259"/>
                <a:gd name="T36" fmla="*/ 14 w 280"/>
                <a:gd name="T37" fmla="*/ 29 h 259"/>
                <a:gd name="T38" fmla="*/ 17 w 280"/>
                <a:gd name="T39" fmla="*/ 33 h 259"/>
                <a:gd name="T40" fmla="*/ 17 w 280"/>
                <a:gd name="T41" fmla="*/ 35 h 259"/>
                <a:gd name="T42" fmla="*/ 20 w 280"/>
                <a:gd name="T43" fmla="*/ 35 h 259"/>
                <a:gd name="T44" fmla="*/ 22 w 280"/>
                <a:gd name="T45" fmla="*/ 33 h 259"/>
                <a:gd name="T46" fmla="*/ 22 w 280"/>
                <a:gd name="T47" fmla="*/ 31 h 259"/>
                <a:gd name="T48" fmla="*/ 22 w 280"/>
                <a:gd name="T49" fmla="*/ 29 h 259"/>
                <a:gd name="T50" fmla="*/ 24 w 280"/>
                <a:gd name="T51" fmla="*/ 31 h 259"/>
                <a:gd name="T52" fmla="*/ 28 w 280"/>
                <a:gd name="T53" fmla="*/ 29 h 259"/>
                <a:gd name="T54" fmla="*/ 29 w 280"/>
                <a:gd name="T55" fmla="*/ 31 h 259"/>
                <a:gd name="T56" fmla="*/ 31 w 280"/>
                <a:gd name="T57" fmla="*/ 28 h 259"/>
                <a:gd name="T58" fmla="*/ 34 w 280"/>
                <a:gd name="T59" fmla="*/ 27 h 259"/>
                <a:gd name="T60" fmla="*/ 34 w 280"/>
                <a:gd name="T61" fmla="*/ 29 h 259"/>
                <a:gd name="T62" fmla="*/ 37 w 280"/>
                <a:gd name="T63" fmla="*/ 26 h 259"/>
                <a:gd name="T64" fmla="*/ 37 w 280"/>
                <a:gd name="T65" fmla="*/ 23 h 259"/>
                <a:gd name="T66" fmla="*/ 38 w 280"/>
                <a:gd name="T67" fmla="*/ 18 h 259"/>
                <a:gd name="T68" fmla="*/ 39 w 280"/>
                <a:gd name="T69" fmla="*/ 15 h 259"/>
                <a:gd name="T70" fmla="*/ 40 w 280"/>
                <a:gd name="T71" fmla="*/ 13 h 259"/>
                <a:gd name="T72" fmla="*/ 42 w 280"/>
                <a:gd name="T73" fmla="*/ 7 h 259"/>
                <a:gd name="T74" fmla="*/ 41 w 280"/>
                <a:gd name="T75" fmla="*/ 5 h 2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259"/>
                <a:gd name="T116" fmla="*/ 280 w 280"/>
                <a:gd name="T117" fmla="*/ 259 h 2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259">
                  <a:moveTo>
                    <a:pt x="262" y="28"/>
                  </a:moveTo>
                  <a:lnTo>
                    <a:pt x="263" y="5"/>
                  </a:lnTo>
                  <a:lnTo>
                    <a:pt x="257" y="0"/>
                  </a:lnTo>
                  <a:lnTo>
                    <a:pt x="248" y="7"/>
                  </a:lnTo>
                  <a:lnTo>
                    <a:pt x="252" y="16"/>
                  </a:lnTo>
                  <a:lnTo>
                    <a:pt x="256" y="26"/>
                  </a:lnTo>
                  <a:lnTo>
                    <a:pt x="249" y="27"/>
                  </a:lnTo>
                  <a:lnTo>
                    <a:pt x="242" y="17"/>
                  </a:lnTo>
                  <a:lnTo>
                    <a:pt x="235" y="19"/>
                  </a:lnTo>
                  <a:lnTo>
                    <a:pt x="226" y="34"/>
                  </a:lnTo>
                  <a:lnTo>
                    <a:pt x="226" y="81"/>
                  </a:lnTo>
                  <a:lnTo>
                    <a:pt x="215" y="106"/>
                  </a:lnTo>
                  <a:lnTo>
                    <a:pt x="196" y="132"/>
                  </a:lnTo>
                  <a:lnTo>
                    <a:pt x="184" y="139"/>
                  </a:lnTo>
                  <a:lnTo>
                    <a:pt x="179" y="149"/>
                  </a:lnTo>
                  <a:lnTo>
                    <a:pt x="164" y="156"/>
                  </a:lnTo>
                  <a:lnTo>
                    <a:pt x="156" y="152"/>
                  </a:lnTo>
                  <a:lnTo>
                    <a:pt x="162" y="137"/>
                  </a:lnTo>
                  <a:lnTo>
                    <a:pt x="155" y="135"/>
                  </a:lnTo>
                  <a:lnTo>
                    <a:pt x="148" y="140"/>
                  </a:lnTo>
                  <a:lnTo>
                    <a:pt x="147" y="153"/>
                  </a:lnTo>
                  <a:lnTo>
                    <a:pt x="118" y="191"/>
                  </a:lnTo>
                  <a:lnTo>
                    <a:pt x="100" y="189"/>
                  </a:lnTo>
                  <a:lnTo>
                    <a:pt x="86" y="197"/>
                  </a:lnTo>
                  <a:lnTo>
                    <a:pt x="69" y="197"/>
                  </a:lnTo>
                  <a:lnTo>
                    <a:pt x="56" y="193"/>
                  </a:lnTo>
                  <a:lnTo>
                    <a:pt x="45" y="194"/>
                  </a:lnTo>
                  <a:lnTo>
                    <a:pt x="39" y="206"/>
                  </a:lnTo>
                  <a:lnTo>
                    <a:pt x="18" y="222"/>
                  </a:lnTo>
                  <a:lnTo>
                    <a:pt x="9" y="224"/>
                  </a:lnTo>
                  <a:lnTo>
                    <a:pt x="0" y="231"/>
                  </a:lnTo>
                  <a:lnTo>
                    <a:pt x="2" y="241"/>
                  </a:lnTo>
                  <a:lnTo>
                    <a:pt x="18" y="240"/>
                  </a:lnTo>
                  <a:lnTo>
                    <a:pt x="20" y="246"/>
                  </a:lnTo>
                  <a:lnTo>
                    <a:pt x="32" y="238"/>
                  </a:lnTo>
                  <a:lnTo>
                    <a:pt x="58" y="233"/>
                  </a:lnTo>
                  <a:lnTo>
                    <a:pt x="66" y="223"/>
                  </a:lnTo>
                  <a:lnTo>
                    <a:pt x="94" y="215"/>
                  </a:lnTo>
                  <a:lnTo>
                    <a:pt x="110" y="223"/>
                  </a:lnTo>
                  <a:lnTo>
                    <a:pt x="112" y="234"/>
                  </a:lnTo>
                  <a:lnTo>
                    <a:pt x="109" y="242"/>
                  </a:lnTo>
                  <a:lnTo>
                    <a:pt x="112" y="253"/>
                  </a:lnTo>
                  <a:lnTo>
                    <a:pt x="122" y="259"/>
                  </a:lnTo>
                  <a:lnTo>
                    <a:pt x="132" y="253"/>
                  </a:lnTo>
                  <a:lnTo>
                    <a:pt x="135" y="240"/>
                  </a:lnTo>
                  <a:lnTo>
                    <a:pt x="147" y="239"/>
                  </a:lnTo>
                  <a:lnTo>
                    <a:pt x="146" y="232"/>
                  </a:lnTo>
                  <a:lnTo>
                    <a:pt x="146" y="225"/>
                  </a:lnTo>
                  <a:lnTo>
                    <a:pt x="142" y="217"/>
                  </a:lnTo>
                  <a:lnTo>
                    <a:pt x="146" y="209"/>
                  </a:lnTo>
                  <a:lnTo>
                    <a:pt x="158" y="209"/>
                  </a:lnTo>
                  <a:lnTo>
                    <a:pt x="157" y="221"/>
                  </a:lnTo>
                  <a:lnTo>
                    <a:pt x="181" y="220"/>
                  </a:lnTo>
                  <a:lnTo>
                    <a:pt x="188" y="210"/>
                  </a:lnTo>
                  <a:lnTo>
                    <a:pt x="195" y="208"/>
                  </a:lnTo>
                  <a:lnTo>
                    <a:pt x="196" y="221"/>
                  </a:lnTo>
                  <a:lnTo>
                    <a:pt x="205" y="219"/>
                  </a:lnTo>
                  <a:lnTo>
                    <a:pt x="208" y="202"/>
                  </a:lnTo>
                  <a:lnTo>
                    <a:pt x="220" y="190"/>
                  </a:lnTo>
                  <a:lnTo>
                    <a:pt x="227" y="196"/>
                  </a:lnTo>
                  <a:lnTo>
                    <a:pt x="226" y="205"/>
                  </a:lnTo>
                  <a:lnTo>
                    <a:pt x="222" y="209"/>
                  </a:lnTo>
                  <a:lnTo>
                    <a:pt x="230" y="213"/>
                  </a:lnTo>
                  <a:lnTo>
                    <a:pt x="246" y="189"/>
                  </a:lnTo>
                  <a:lnTo>
                    <a:pt x="243" y="179"/>
                  </a:lnTo>
                  <a:lnTo>
                    <a:pt x="244" y="169"/>
                  </a:lnTo>
                  <a:lnTo>
                    <a:pt x="257" y="141"/>
                  </a:lnTo>
                  <a:lnTo>
                    <a:pt x="249" y="129"/>
                  </a:lnTo>
                  <a:lnTo>
                    <a:pt x="253" y="117"/>
                  </a:lnTo>
                  <a:lnTo>
                    <a:pt x="261" y="110"/>
                  </a:lnTo>
                  <a:lnTo>
                    <a:pt x="267" y="112"/>
                  </a:lnTo>
                  <a:lnTo>
                    <a:pt x="268" y="92"/>
                  </a:lnTo>
                  <a:lnTo>
                    <a:pt x="279" y="70"/>
                  </a:lnTo>
                  <a:lnTo>
                    <a:pt x="280" y="50"/>
                  </a:lnTo>
                  <a:lnTo>
                    <a:pt x="277" y="48"/>
                  </a:lnTo>
                  <a:lnTo>
                    <a:pt x="271" y="37"/>
                  </a:lnTo>
                  <a:lnTo>
                    <a:pt x="262" y="2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86"/>
            <p:cNvSpPr>
              <a:spLocks noChangeAspect="1"/>
            </p:cNvSpPr>
            <p:nvPr/>
          </p:nvSpPr>
          <p:spPr bwMode="auto">
            <a:xfrm>
              <a:off x="4659" y="1870"/>
              <a:ext cx="149" cy="134"/>
            </a:xfrm>
            <a:custGeom>
              <a:avLst/>
              <a:gdLst>
                <a:gd name="T0" fmla="*/ 40 w 280"/>
                <a:gd name="T1" fmla="*/ 1 h 259"/>
                <a:gd name="T2" fmla="*/ 37 w 280"/>
                <a:gd name="T3" fmla="*/ 1 h 259"/>
                <a:gd name="T4" fmla="*/ 38 w 280"/>
                <a:gd name="T5" fmla="*/ 4 h 259"/>
                <a:gd name="T6" fmla="*/ 37 w 280"/>
                <a:gd name="T7" fmla="*/ 3 h 259"/>
                <a:gd name="T8" fmla="*/ 34 w 280"/>
                <a:gd name="T9" fmla="*/ 5 h 259"/>
                <a:gd name="T10" fmla="*/ 32 w 280"/>
                <a:gd name="T11" fmla="*/ 14 h 259"/>
                <a:gd name="T12" fmla="*/ 28 w 280"/>
                <a:gd name="T13" fmla="*/ 19 h 259"/>
                <a:gd name="T14" fmla="*/ 24 w 280"/>
                <a:gd name="T15" fmla="*/ 22 h 259"/>
                <a:gd name="T16" fmla="*/ 24 w 280"/>
                <a:gd name="T17" fmla="*/ 19 h 259"/>
                <a:gd name="T18" fmla="*/ 22 w 280"/>
                <a:gd name="T19" fmla="*/ 19 h 259"/>
                <a:gd name="T20" fmla="*/ 18 w 280"/>
                <a:gd name="T21" fmla="*/ 26 h 259"/>
                <a:gd name="T22" fmla="*/ 13 w 280"/>
                <a:gd name="T23" fmla="*/ 27 h 259"/>
                <a:gd name="T24" fmla="*/ 9 w 280"/>
                <a:gd name="T25" fmla="*/ 27 h 259"/>
                <a:gd name="T26" fmla="*/ 6 w 280"/>
                <a:gd name="T27" fmla="*/ 28 h 259"/>
                <a:gd name="T28" fmla="*/ 2 w 280"/>
                <a:gd name="T29" fmla="*/ 31 h 259"/>
                <a:gd name="T30" fmla="*/ 1 w 280"/>
                <a:gd name="T31" fmla="*/ 34 h 259"/>
                <a:gd name="T32" fmla="*/ 3 w 280"/>
                <a:gd name="T33" fmla="*/ 34 h 259"/>
                <a:gd name="T34" fmla="*/ 9 w 280"/>
                <a:gd name="T35" fmla="*/ 33 h 259"/>
                <a:gd name="T36" fmla="*/ 14 w 280"/>
                <a:gd name="T37" fmla="*/ 29 h 259"/>
                <a:gd name="T38" fmla="*/ 17 w 280"/>
                <a:gd name="T39" fmla="*/ 33 h 259"/>
                <a:gd name="T40" fmla="*/ 17 w 280"/>
                <a:gd name="T41" fmla="*/ 35 h 259"/>
                <a:gd name="T42" fmla="*/ 20 w 280"/>
                <a:gd name="T43" fmla="*/ 35 h 259"/>
                <a:gd name="T44" fmla="*/ 22 w 280"/>
                <a:gd name="T45" fmla="*/ 33 h 259"/>
                <a:gd name="T46" fmla="*/ 22 w 280"/>
                <a:gd name="T47" fmla="*/ 31 h 259"/>
                <a:gd name="T48" fmla="*/ 22 w 280"/>
                <a:gd name="T49" fmla="*/ 29 h 259"/>
                <a:gd name="T50" fmla="*/ 24 w 280"/>
                <a:gd name="T51" fmla="*/ 31 h 259"/>
                <a:gd name="T52" fmla="*/ 28 w 280"/>
                <a:gd name="T53" fmla="*/ 29 h 259"/>
                <a:gd name="T54" fmla="*/ 29 w 280"/>
                <a:gd name="T55" fmla="*/ 31 h 259"/>
                <a:gd name="T56" fmla="*/ 31 w 280"/>
                <a:gd name="T57" fmla="*/ 28 h 259"/>
                <a:gd name="T58" fmla="*/ 34 w 280"/>
                <a:gd name="T59" fmla="*/ 27 h 259"/>
                <a:gd name="T60" fmla="*/ 34 w 280"/>
                <a:gd name="T61" fmla="*/ 29 h 259"/>
                <a:gd name="T62" fmla="*/ 37 w 280"/>
                <a:gd name="T63" fmla="*/ 26 h 259"/>
                <a:gd name="T64" fmla="*/ 37 w 280"/>
                <a:gd name="T65" fmla="*/ 23 h 259"/>
                <a:gd name="T66" fmla="*/ 38 w 280"/>
                <a:gd name="T67" fmla="*/ 18 h 259"/>
                <a:gd name="T68" fmla="*/ 39 w 280"/>
                <a:gd name="T69" fmla="*/ 15 h 259"/>
                <a:gd name="T70" fmla="*/ 40 w 280"/>
                <a:gd name="T71" fmla="*/ 13 h 259"/>
                <a:gd name="T72" fmla="*/ 42 w 280"/>
                <a:gd name="T73" fmla="*/ 7 h 259"/>
                <a:gd name="T74" fmla="*/ 41 w 280"/>
                <a:gd name="T75" fmla="*/ 5 h 2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259"/>
                <a:gd name="T116" fmla="*/ 280 w 280"/>
                <a:gd name="T117" fmla="*/ 259 h 2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259">
                  <a:moveTo>
                    <a:pt x="262" y="28"/>
                  </a:moveTo>
                  <a:lnTo>
                    <a:pt x="263" y="5"/>
                  </a:lnTo>
                  <a:lnTo>
                    <a:pt x="257" y="0"/>
                  </a:lnTo>
                  <a:lnTo>
                    <a:pt x="248" y="7"/>
                  </a:lnTo>
                  <a:lnTo>
                    <a:pt x="252" y="16"/>
                  </a:lnTo>
                  <a:lnTo>
                    <a:pt x="256" y="26"/>
                  </a:lnTo>
                  <a:lnTo>
                    <a:pt x="249" y="27"/>
                  </a:lnTo>
                  <a:lnTo>
                    <a:pt x="242" y="17"/>
                  </a:lnTo>
                  <a:lnTo>
                    <a:pt x="235" y="19"/>
                  </a:lnTo>
                  <a:lnTo>
                    <a:pt x="226" y="34"/>
                  </a:lnTo>
                  <a:lnTo>
                    <a:pt x="226" y="81"/>
                  </a:lnTo>
                  <a:lnTo>
                    <a:pt x="215" y="106"/>
                  </a:lnTo>
                  <a:lnTo>
                    <a:pt x="196" y="132"/>
                  </a:lnTo>
                  <a:lnTo>
                    <a:pt x="184" y="139"/>
                  </a:lnTo>
                  <a:lnTo>
                    <a:pt x="179" y="149"/>
                  </a:lnTo>
                  <a:lnTo>
                    <a:pt x="164" y="156"/>
                  </a:lnTo>
                  <a:lnTo>
                    <a:pt x="156" y="152"/>
                  </a:lnTo>
                  <a:lnTo>
                    <a:pt x="162" y="137"/>
                  </a:lnTo>
                  <a:lnTo>
                    <a:pt x="155" y="135"/>
                  </a:lnTo>
                  <a:lnTo>
                    <a:pt x="148" y="140"/>
                  </a:lnTo>
                  <a:lnTo>
                    <a:pt x="147" y="153"/>
                  </a:lnTo>
                  <a:lnTo>
                    <a:pt x="118" y="191"/>
                  </a:lnTo>
                  <a:lnTo>
                    <a:pt x="100" y="189"/>
                  </a:lnTo>
                  <a:lnTo>
                    <a:pt x="86" y="197"/>
                  </a:lnTo>
                  <a:lnTo>
                    <a:pt x="69" y="197"/>
                  </a:lnTo>
                  <a:lnTo>
                    <a:pt x="56" y="193"/>
                  </a:lnTo>
                  <a:lnTo>
                    <a:pt x="45" y="194"/>
                  </a:lnTo>
                  <a:lnTo>
                    <a:pt x="39" y="206"/>
                  </a:lnTo>
                  <a:lnTo>
                    <a:pt x="18" y="222"/>
                  </a:lnTo>
                  <a:lnTo>
                    <a:pt x="9" y="224"/>
                  </a:lnTo>
                  <a:lnTo>
                    <a:pt x="0" y="231"/>
                  </a:lnTo>
                  <a:lnTo>
                    <a:pt x="2" y="241"/>
                  </a:lnTo>
                  <a:lnTo>
                    <a:pt x="18" y="240"/>
                  </a:lnTo>
                  <a:lnTo>
                    <a:pt x="20" y="246"/>
                  </a:lnTo>
                  <a:lnTo>
                    <a:pt x="32" y="238"/>
                  </a:lnTo>
                  <a:lnTo>
                    <a:pt x="58" y="233"/>
                  </a:lnTo>
                  <a:lnTo>
                    <a:pt x="66" y="223"/>
                  </a:lnTo>
                  <a:lnTo>
                    <a:pt x="94" y="215"/>
                  </a:lnTo>
                  <a:lnTo>
                    <a:pt x="110" y="223"/>
                  </a:lnTo>
                  <a:lnTo>
                    <a:pt x="112" y="234"/>
                  </a:lnTo>
                  <a:lnTo>
                    <a:pt x="109" y="242"/>
                  </a:lnTo>
                  <a:lnTo>
                    <a:pt x="112" y="253"/>
                  </a:lnTo>
                  <a:lnTo>
                    <a:pt x="122" y="259"/>
                  </a:lnTo>
                  <a:lnTo>
                    <a:pt x="132" y="253"/>
                  </a:lnTo>
                  <a:lnTo>
                    <a:pt x="135" y="240"/>
                  </a:lnTo>
                  <a:lnTo>
                    <a:pt x="147" y="239"/>
                  </a:lnTo>
                  <a:lnTo>
                    <a:pt x="146" y="232"/>
                  </a:lnTo>
                  <a:lnTo>
                    <a:pt x="146" y="225"/>
                  </a:lnTo>
                  <a:lnTo>
                    <a:pt x="142" y="217"/>
                  </a:lnTo>
                  <a:lnTo>
                    <a:pt x="146" y="209"/>
                  </a:lnTo>
                  <a:lnTo>
                    <a:pt x="158" y="209"/>
                  </a:lnTo>
                  <a:lnTo>
                    <a:pt x="157" y="221"/>
                  </a:lnTo>
                  <a:lnTo>
                    <a:pt x="181" y="220"/>
                  </a:lnTo>
                  <a:lnTo>
                    <a:pt x="188" y="210"/>
                  </a:lnTo>
                  <a:lnTo>
                    <a:pt x="195" y="208"/>
                  </a:lnTo>
                  <a:lnTo>
                    <a:pt x="196" y="221"/>
                  </a:lnTo>
                  <a:lnTo>
                    <a:pt x="205" y="219"/>
                  </a:lnTo>
                  <a:lnTo>
                    <a:pt x="208" y="202"/>
                  </a:lnTo>
                  <a:lnTo>
                    <a:pt x="220" y="190"/>
                  </a:lnTo>
                  <a:lnTo>
                    <a:pt x="227" y="196"/>
                  </a:lnTo>
                  <a:lnTo>
                    <a:pt x="226" y="205"/>
                  </a:lnTo>
                  <a:lnTo>
                    <a:pt x="222" y="209"/>
                  </a:lnTo>
                  <a:lnTo>
                    <a:pt x="230" y="213"/>
                  </a:lnTo>
                  <a:lnTo>
                    <a:pt x="246" y="189"/>
                  </a:lnTo>
                  <a:lnTo>
                    <a:pt x="243" y="179"/>
                  </a:lnTo>
                  <a:lnTo>
                    <a:pt x="244" y="169"/>
                  </a:lnTo>
                  <a:lnTo>
                    <a:pt x="257" y="141"/>
                  </a:lnTo>
                  <a:lnTo>
                    <a:pt x="249" y="129"/>
                  </a:lnTo>
                  <a:lnTo>
                    <a:pt x="253" y="117"/>
                  </a:lnTo>
                  <a:lnTo>
                    <a:pt x="261" y="110"/>
                  </a:lnTo>
                  <a:lnTo>
                    <a:pt x="267" y="112"/>
                  </a:lnTo>
                  <a:lnTo>
                    <a:pt x="268" y="92"/>
                  </a:lnTo>
                  <a:lnTo>
                    <a:pt x="279" y="70"/>
                  </a:lnTo>
                  <a:lnTo>
                    <a:pt x="280" y="50"/>
                  </a:lnTo>
                  <a:lnTo>
                    <a:pt x="277" y="48"/>
                  </a:lnTo>
                  <a:lnTo>
                    <a:pt x="271" y="37"/>
                  </a:lnTo>
                  <a:lnTo>
                    <a:pt x="262" y="2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87"/>
            <p:cNvSpPr>
              <a:spLocks noChangeAspect="1"/>
            </p:cNvSpPr>
            <p:nvPr/>
          </p:nvSpPr>
          <p:spPr bwMode="auto">
            <a:xfrm>
              <a:off x="4676" y="1990"/>
              <a:ext cx="32" cy="23"/>
            </a:xfrm>
            <a:custGeom>
              <a:avLst/>
              <a:gdLst>
                <a:gd name="T0" fmla="*/ 9 w 59"/>
                <a:gd name="T1" fmla="*/ 1 h 45"/>
                <a:gd name="T2" fmla="*/ 8 w 59"/>
                <a:gd name="T3" fmla="*/ 0 h 45"/>
                <a:gd name="T4" fmla="*/ 6 w 59"/>
                <a:gd name="T5" fmla="*/ 1 h 45"/>
                <a:gd name="T6" fmla="*/ 4 w 59"/>
                <a:gd name="T7" fmla="*/ 2 h 45"/>
                <a:gd name="T8" fmla="*/ 2 w 59"/>
                <a:gd name="T9" fmla="*/ 3 h 45"/>
                <a:gd name="T10" fmla="*/ 0 w 59"/>
                <a:gd name="T11" fmla="*/ 4 h 45"/>
                <a:gd name="T12" fmla="*/ 1 w 59"/>
                <a:gd name="T13" fmla="*/ 6 h 45"/>
                <a:gd name="T14" fmla="*/ 3 w 59"/>
                <a:gd name="T15" fmla="*/ 6 h 45"/>
                <a:gd name="T16" fmla="*/ 4 w 59"/>
                <a:gd name="T17" fmla="*/ 4 h 45"/>
                <a:gd name="T18" fmla="*/ 5 w 59"/>
                <a:gd name="T19" fmla="*/ 3 h 45"/>
                <a:gd name="T20" fmla="*/ 7 w 59"/>
                <a:gd name="T21" fmla="*/ 4 h 45"/>
                <a:gd name="T22" fmla="*/ 9 w 59"/>
                <a:gd name="T23" fmla="*/ 4 h 45"/>
                <a:gd name="T24" fmla="*/ 9 w 59"/>
                <a:gd name="T25" fmla="*/ 1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45"/>
                <a:gd name="T41" fmla="*/ 59 w 59"/>
                <a:gd name="T42" fmla="*/ 45 h 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45">
                  <a:moveTo>
                    <a:pt x="59" y="5"/>
                  </a:moveTo>
                  <a:lnTo>
                    <a:pt x="49" y="0"/>
                  </a:lnTo>
                  <a:lnTo>
                    <a:pt x="39" y="1"/>
                  </a:lnTo>
                  <a:lnTo>
                    <a:pt x="27" y="14"/>
                  </a:lnTo>
                  <a:lnTo>
                    <a:pt x="9" y="17"/>
                  </a:lnTo>
                  <a:lnTo>
                    <a:pt x="0" y="26"/>
                  </a:lnTo>
                  <a:lnTo>
                    <a:pt x="6" y="45"/>
                  </a:lnTo>
                  <a:lnTo>
                    <a:pt x="19" y="44"/>
                  </a:lnTo>
                  <a:lnTo>
                    <a:pt x="24" y="32"/>
                  </a:lnTo>
                  <a:lnTo>
                    <a:pt x="34" y="23"/>
                  </a:lnTo>
                  <a:lnTo>
                    <a:pt x="43" y="27"/>
                  </a:lnTo>
                  <a:lnTo>
                    <a:pt x="53" y="25"/>
                  </a:lnTo>
                  <a:lnTo>
                    <a:pt x="59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88"/>
            <p:cNvSpPr>
              <a:spLocks noChangeAspect="1"/>
            </p:cNvSpPr>
            <p:nvPr/>
          </p:nvSpPr>
          <p:spPr bwMode="auto">
            <a:xfrm>
              <a:off x="4676" y="1990"/>
              <a:ext cx="32" cy="23"/>
            </a:xfrm>
            <a:custGeom>
              <a:avLst/>
              <a:gdLst>
                <a:gd name="T0" fmla="*/ 9 w 59"/>
                <a:gd name="T1" fmla="*/ 1 h 45"/>
                <a:gd name="T2" fmla="*/ 8 w 59"/>
                <a:gd name="T3" fmla="*/ 0 h 45"/>
                <a:gd name="T4" fmla="*/ 6 w 59"/>
                <a:gd name="T5" fmla="*/ 1 h 45"/>
                <a:gd name="T6" fmla="*/ 4 w 59"/>
                <a:gd name="T7" fmla="*/ 2 h 45"/>
                <a:gd name="T8" fmla="*/ 2 w 59"/>
                <a:gd name="T9" fmla="*/ 3 h 45"/>
                <a:gd name="T10" fmla="*/ 0 w 59"/>
                <a:gd name="T11" fmla="*/ 4 h 45"/>
                <a:gd name="T12" fmla="*/ 1 w 59"/>
                <a:gd name="T13" fmla="*/ 6 h 45"/>
                <a:gd name="T14" fmla="*/ 3 w 59"/>
                <a:gd name="T15" fmla="*/ 6 h 45"/>
                <a:gd name="T16" fmla="*/ 4 w 59"/>
                <a:gd name="T17" fmla="*/ 4 h 45"/>
                <a:gd name="T18" fmla="*/ 5 w 59"/>
                <a:gd name="T19" fmla="*/ 3 h 45"/>
                <a:gd name="T20" fmla="*/ 7 w 59"/>
                <a:gd name="T21" fmla="*/ 4 h 45"/>
                <a:gd name="T22" fmla="*/ 9 w 59"/>
                <a:gd name="T23" fmla="*/ 4 h 45"/>
                <a:gd name="T24" fmla="*/ 9 w 59"/>
                <a:gd name="T25" fmla="*/ 1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45"/>
                <a:gd name="T41" fmla="*/ 59 w 59"/>
                <a:gd name="T42" fmla="*/ 45 h 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45">
                  <a:moveTo>
                    <a:pt x="59" y="5"/>
                  </a:moveTo>
                  <a:lnTo>
                    <a:pt x="49" y="0"/>
                  </a:lnTo>
                  <a:lnTo>
                    <a:pt x="39" y="1"/>
                  </a:lnTo>
                  <a:lnTo>
                    <a:pt x="27" y="14"/>
                  </a:lnTo>
                  <a:lnTo>
                    <a:pt x="9" y="17"/>
                  </a:lnTo>
                  <a:lnTo>
                    <a:pt x="0" y="26"/>
                  </a:lnTo>
                  <a:lnTo>
                    <a:pt x="6" y="45"/>
                  </a:lnTo>
                  <a:lnTo>
                    <a:pt x="19" y="44"/>
                  </a:lnTo>
                  <a:lnTo>
                    <a:pt x="24" y="32"/>
                  </a:lnTo>
                  <a:lnTo>
                    <a:pt x="34" y="23"/>
                  </a:lnTo>
                  <a:lnTo>
                    <a:pt x="43" y="27"/>
                  </a:lnTo>
                  <a:lnTo>
                    <a:pt x="53" y="25"/>
                  </a:lnTo>
                  <a:lnTo>
                    <a:pt x="59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89"/>
            <p:cNvSpPr>
              <a:spLocks noChangeAspect="1"/>
            </p:cNvSpPr>
            <p:nvPr/>
          </p:nvSpPr>
          <p:spPr bwMode="auto">
            <a:xfrm>
              <a:off x="4638" y="1997"/>
              <a:ext cx="36" cy="43"/>
            </a:xfrm>
            <a:custGeom>
              <a:avLst/>
              <a:gdLst>
                <a:gd name="T0" fmla="*/ 5 w 63"/>
                <a:gd name="T1" fmla="*/ 0 h 84"/>
                <a:gd name="T2" fmla="*/ 9 w 63"/>
                <a:gd name="T3" fmla="*/ 2 h 84"/>
                <a:gd name="T4" fmla="*/ 10 w 63"/>
                <a:gd name="T5" fmla="*/ 3 h 84"/>
                <a:gd name="T6" fmla="*/ 12 w 63"/>
                <a:gd name="T7" fmla="*/ 5 h 84"/>
                <a:gd name="T8" fmla="*/ 9 w 63"/>
                <a:gd name="T9" fmla="*/ 7 h 84"/>
                <a:gd name="T10" fmla="*/ 9 w 63"/>
                <a:gd name="T11" fmla="*/ 10 h 84"/>
                <a:gd name="T12" fmla="*/ 5 w 63"/>
                <a:gd name="T13" fmla="*/ 11 h 84"/>
                <a:gd name="T14" fmla="*/ 6 w 63"/>
                <a:gd name="T15" fmla="*/ 9 h 84"/>
                <a:gd name="T16" fmla="*/ 5 w 63"/>
                <a:gd name="T17" fmla="*/ 9 h 84"/>
                <a:gd name="T18" fmla="*/ 3 w 63"/>
                <a:gd name="T19" fmla="*/ 10 h 84"/>
                <a:gd name="T20" fmla="*/ 2 w 63"/>
                <a:gd name="T21" fmla="*/ 10 h 84"/>
                <a:gd name="T22" fmla="*/ 3 w 63"/>
                <a:gd name="T23" fmla="*/ 7 h 84"/>
                <a:gd name="T24" fmla="*/ 3 w 63"/>
                <a:gd name="T25" fmla="*/ 7 h 84"/>
                <a:gd name="T26" fmla="*/ 3 w 63"/>
                <a:gd name="T27" fmla="*/ 7 h 84"/>
                <a:gd name="T28" fmla="*/ 4 w 63"/>
                <a:gd name="T29" fmla="*/ 6 h 84"/>
                <a:gd name="T30" fmla="*/ 5 w 63"/>
                <a:gd name="T31" fmla="*/ 6 h 84"/>
                <a:gd name="T32" fmla="*/ 5 w 63"/>
                <a:gd name="T33" fmla="*/ 6 h 84"/>
                <a:gd name="T34" fmla="*/ 5 w 63"/>
                <a:gd name="T35" fmla="*/ 5 h 84"/>
                <a:gd name="T36" fmla="*/ 5 w 63"/>
                <a:gd name="T37" fmla="*/ 4 h 84"/>
                <a:gd name="T38" fmla="*/ 5 w 63"/>
                <a:gd name="T39" fmla="*/ 4 h 84"/>
                <a:gd name="T40" fmla="*/ 5 w 63"/>
                <a:gd name="T41" fmla="*/ 4 h 84"/>
                <a:gd name="T42" fmla="*/ 4 w 63"/>
                <a:gd name="T43" fmla="*/ 4 h 84"/>
                <a:gd name="T44" fmla="*/ 2 w 63"/>
                <a:gd name="T45" fmla="*/ 5 h 84"/>
                <a:gd name="T46" fmla="*/ 1 w 63"/>
                <a:gd name="T47" fmla="*/ 4 h 84"/>
                <a:gd name="T48" fmla="*/ 0 w 63"/>
                <a:gd name="T49" fmla="*/ 2 h 84"/>
                <a:gd name="T50" fmla="*/ 3 w 63"/>
                <a:gd name="T51" fmla="*/ 2 h 84"/>
                <a:gd name="T52" fmla="*/ 5 w 63"/>
                <a:gd name="T53" fmla="*/ 0 h 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3"/>
                <a:gd name="T82" fmla="*/ 0 h 84"/>
                <a:gd name="T83" fmla="*/ 63 w 63"/>
                <a:gd name="T84" fmla="*/ 84 h 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3" h="84">
                  <a:moveTo>
                    <a:pt x="28" y="0"/>
                  </a:moveTo>
                  <a:lnTo>
                    <a:pt x="49" y="11"/>
                  </a:lnTo>
                  <a:lnTo>
                    <a:pt x="53" y="20"/>
                  </a:lnTo>
                  <a:lnTo>
                    <a:pt x="63" y="35"/>
                  </a:lnTo>
                  <a:lnTo>
                    <a:pt x="47" y="52"/>
                  </a:lnTo>
                  <a:lnTo>
                    <a:pt x="45" y="78"/>
                  </a:lnTo>
                  <a:lnTo>
                    <a:pt x="28" y="84"/>
                  </a:lnTo>
                  <a:lnTo>
                    <a:pt x="29" y="68"/>
                  </a:lnTo>
                  <a:lnTo>
                    <a:pt x="24" y="68"/>
                  </a:lnTo>
                  <a:lnTo>
                    <a:pt x="18" y="77"/>
                  </a:lnTo>
                  <a:lnTo>
                    <a:pt x="12" y="75"/>
                  </a:lnTo>
                  <a:lnTo>
                    <a:pt x="15" y="50"/>
                  </a:lnTo>
                  <a:lnTo>
                    <a:pt x="17" y="50"/>
                  </a:lnTo>
                  <a:lnTo>
                    <a:pt x="20" y="49"/>
                  </a:lnTo>
                  <a:lnTo>
                    <a:pt x="22" y="47"/>
                  </a:lnTo>
                  <a:lnTo>
                    <a:pt x="24" y="45"/>
                  </a:lnTo>
                  <a:lnTo>
                    <a:pt x="25" y="42"/>
                  </a:lnTo>
                  <a:lnTo>
                    <a:pt x="25" y="39"/>
                  </a:lnTo>
                  <a:lnTo>
                    <a:pt x="25" y="32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2" y="26"/>
                  </a:lnTo>
                  <a:lnTo>
                    <a:pt x="12" y="35"/>
                  </a:lnTo>
                  <a:lnTo>
                    <a:pt x="1" y="26"/>
                  </a:lnTo>
                  <a:lnTo>
                    <a:pt x="0" y="15"/>
                  </a:lnTo>
                  <a:lnTo>
                    <a:pt x="14" y="9"/>
                  </a:lnTo>
                  <a:lnTo>
                    <a:pt x="28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90"/>
            <p:cNvSpPr>
              <a:spLocks noChangeAspect="1"/>
            </p:cNvSpPr>
            <p:nvPr/>
          </p:nvSpPr>
          <p:spPr bwMode="auto">
            <a:xfrm>
              <a:off x="4638" y="1997"/>
              <a:ext cx="36" cy="43"/>
            </a:xfrm>
            <a:custGeom>
              <a:avLst/>
              <a:gdLst>
                <a:gd name="T0" fmla="*/ 5 w 63"/>
                <a:gd name="T1" fmla="*/ 0 h 84"/>
                <a:gd name="T2" fmla="*/ 9 w 63"/>
                <a:gd name="T3" fmla="*/ 2 h 84"/>
                <a:gd name="T4" fmla="*/ 10 w 63"/>
                <a:gd name="T5" fmla="*/ 3 h 84"/>
                <a:gd name="T6" fmla="*/ 12 w 63"/>
                <a:gd name="T7" fmla="*/ 5 h 84"/>
                <a:gd name="T8" fmla="*/ 9 w 63"/>
                <a:gd name="T9" fmla="*/ 7 h 84"/>
                <a:gd name="T10" fmla="*/ 9 w 63"/>
                <a:gd name="T11" fmla="*/ 10 h 84"/>
                <a:gd name="T12" fmla="*/ 5 w 63"/>
                <a:gd name="T13" fmla="*/ 11 h 84"/>
                <a:gd name="T14" fmla="*/ 6 w 63"/>
                <a:gd name="T15" fmla="*/ 9 h 84"/>
                <a:gd name="T16" fmla="*/ 5 w 63"/>
                <a:gd name="T17" fmla="*/ 9 h 84"/>
                <a:gd name="T18" fmla="*/ 3 w 63"/>
                <a:gd name="T19" fmla="*/ 10 h 84"/>
                <a:gd name="T20" fmla="*/ 2 w 63"/>
                <a:gd name="T21" fmla="*/ 10 h 84"/>
                <a:gd name="T22" fmla="*/ 3 w 63"/>
                <a:gd name="T23" fmla="*/ 7 h 84"/>
                <a:gd name="T24" fmla="*/ 3 w 63"/>
                <a:gd name="T25" fmla="*/ 7 h 84"/>
                <a:gd name="T26" fmla="*/ 4 w 63"/>
                <a:gd name="T27" fmla="*/ 6 h 84"/>
                <a:gd name="T28" fmla="*/ 5 w 63"/>
                <a:gd name="T29" fmla="*/ 5 h 84"/>
                <a:gd name="T30" fmla="*/ 5 w 63"/>
                <a:gd name="T31" fmla="*/ 4 h 84"/>
                <a:gd name="T32" fmla="*/ 4 w 63"/>
                <a:gd name="T33" fmla="*/ 4 h 84"/>
                <a:gd name="T34" fmla="*/ 2 w 63"/>
                <a:gd name="T35" fmla="*/ 5 h 84"/>
                <a:gd name="T36" fmla="*/ 1 w 63"/>
                <a:gd name="T37" fmla="*/ 4 h 84"/>
                <a:gd name="T38" fmla="*/ 0 w 63"/>
                <a:gd name="T39" fmla="*/ 2 h 84"/>
                <a:gd name="T40" fmla="*/ 3 w 63"/>
                <a:gd name="T41" fmla="*/ 2 h 84"/>
                <a:gd name="T42" fmla="*/ 5 w 63"/>
                <a:gd name="T43" fmla="*/ 0 h 8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"/>
                <a:gd name="T67" fmla="*/ 0 h 84"/>
                <a:gd name="T68" fmla="*/ 63 w 63"/>
                <a:gd name="T69" fmla="*/ 84 h 8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" h="84">
                  <a:moveTo>
                    <a:pt x="28" y="0"/>
                  </a:moveTo>
                  <a:lnTo>
                    <a:pt x="49" y="11"/>
                  </a:lnTo>
                  <a:lnTo>
                    <a:pt x="53" y="20"/>
                  </a:lnTo>
                  <a:lnTo>
                    <a:pt x="63" y="35"/>
                  </a:lnTo>
                  <a:lnTo>
                    <a:pt x="47" y="52"/>
                  </a:lnTo>
                  <a:lnTo>
                    <a:pt x="45" y="78"/>
                  </a:lnTo>
                  <a:lnTo>
                    <a:pt x="28" y="84"/>
                  </a:lnTo>
                  <a:lnTo>
                    <a:pt x="29" y="68"/>
                  </a:lnTo>
                  <a:lnTo>
                    <a:pt x="24" y="67"/>
                  </a:lnTo>
                  <a:lnTo>
                    <a:pt x="18" y="77"/>
                  </a:lnTo>
                  <a:lnTo>
                    <a:pt x="12" y="75"/>
                  </a:lnTo>
                  <a:lnTo>
                    <a:pt x="15" y="50"/>
                  </a:lnTo>
                  <a:lnTo>
                    <a:pt x="20" y="49"/>
                  </a:lnTo>
                  <a:lnTo>
                    <a:pt x="23" y="45"/>
                  </a:lnTo>
                  <a:lnTo>
                    <a:pt x="25" y="39"/>
                  </a:lnTo>
                  <a:lnTo>
                    <a:pt x="24" y="28"/>
                  </a:lnTo>
                  <a:lnTo>
                    <a:pt x="22" y="26"/>
                  </a:lnTo>
                  <a:lnTo>
                    <a:pt x="11" y="35"/>
                  </a:lnTo>
                  <a:lnTo>
                    <a:pt x="1" y="26"/>
                  </a:lnTo>
                  <a:lnTo>
                    <a:pt x="0" y="14"/>
                  </a:lnTo>
                  <a:lnTo>
                    <a:pt x="14" y="9"/>
                  </a:lnTo>
                  <a:lnTo>
                    <a:pt x="28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91"/>
            <p:cNvSpPr>
              <a:spLocks noChangeAspect="1"/>
            </p:cNvSpPr>
            <p:nvPr/>
          </p:nvSpPr>
          <p:spPr bwMode="auto">
            <a:xfrm>
              <a:off x="4876" y="1798"/>
              <a:ext cx="30" cy="22"/>
            </a:xfrm>
            <a:custGeom>
              <a:avLst/>
              <a:gdLst>
                <a:gd name="T0" fmla="*/ 0 w 54"/>
                <a:gd name="T1" fmla="*/ 6 h 42"/>
                <a:gd name="T2" fmla="*/ 1 w 54"/>
                <a:gd name="T3" fmla="*/ 5 h 42"/>
                <a:gd name="T4" fmla="*/ 4 w 54"/>
                <a:gd name="T5" fmla="*/ 1 h 42"/>
                <a:gd name="T6" fmla="*/ 4 w 54"/>
                <a:gd name="T7" fmla="*/ 2 h 42"/>
                <a:gd name="T8" fmla="*/ 6 w 54"/>
                <a:gd name="T9" fmla="*/ 1 h 42"/>
                <a:gd name="T10" fmla="*/ 9 w 54"/>
                <a:gd name="T11" fmla="*/ 0 h 42"/>
                <a:gd name="T12" fmla="*/ 7 w 54"/>
                <a:gd name="T13" fmla="*/ 2 h 42"/>
                <a:gd name="T14" fmla="*/ 3 w 54"/>
                <a:gd name="T15" fmla="*/ 4 h 42"/>
                <a:gd name="T16" fmla="*/ 1 w 54"/>
                <a:gd name="T17" fmla="*/ 6 h 42"/>
                <a:gd name="T18" fmla="*/ 0 w 54"/>
                <a:gd name="T19" fmla="*/ 6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42"/>
                <a:gd name="T32" fmla="*/ 54 w 54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42">
                  <a:moveTo>
                    <a:pt x="0" y="42"/>
                  </a:moveTo>
                  <a:lnTo>
                    <a:pt x="2" y="32"/>
                  </a:lnTo>
                  <a:lnTo>
                    <a:pt x="23" y="6"/>
                  </a:lnTo>
                  <a:lnTo>
                    <a:pt x="26" y="11"/>
                  </a:lnTo>
                  <a:lnTo>
                    <a:pt x="34" y="2"/>
                  </a:lnTo>
                  <a:lnTo>
                    <a:pt x="54" y="0"/>
                  </a:lnTo>
                  <a:lnTo>
                    <a:pt x="38" y="15"/>
                  </a:lnTo>
                  <a:lnTo>
                    <a:pt x="19" y="24"/>
                  </a:lnTo>
                  <a:lnTo>
                    <a:pt x="5" y="42"/>
                  </a:lnTo>
                  <a:lnTo>
                    <a:pt x="0" y="4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92"/>
            <p:cNvSpPr>
              <a:spLocks noChangeAspect="1"/>
            </p:cNvSpPr>
            <p:nvPr/>
          </p:nvSpPr>
          <p:spPr bwMode="auto">
            <a:xfrm>
              <a:off x="4876" y="1798"/>
              <a:ext cx="30" cy="22"/>
            </a:xfrm>
            <a:custGeom>
              <a:avLst/>
              <a:gdLst>
                <a:gd name="T0" fmla="*/ 0 w 54"/>
                <a:gd name="T1" fmla="*/ 6 h 42"/>
                <a:gd name="T2" fmla="*/ 1 w 54"/>
                <a:gd name="T3" fmla="*/ 5 h 42"/>
                <a:gd name="T4" fmla="*/ 4 w 54"/>
                <a:gd name="T5" fmla="*/ 1 h 42"/>
                <a:gd name="T6" fmla="*/ 4 w 54"/>
                <a:gd name="T7" fmla="*/ 2 h 42"/>
                <a:gd name="T8" fmla="*/ 6 w 54"/>
                <a:gd name="T9" fmla="*/ 1 h 42"/>
                <a:gd name="T10" fmla="*/ 9 w 54"/>
                <a:gd name="T11" fmla="*/ 0 h 42"/>
                <a:gd name="T12" fmla="*/ 7 w 54"/>
                <a:gd name="T13" fmla="*/ 2 h 42"/>
                <a:gd name="T14" fmla="*/ 3 w 54"/>
                <a:gd name="T15" fmla="*/ 4 h 42"/>
                <a:gd name="T16" fmla="*/ 1 w 54"/>
                <a:gd name="T17" fmla="*/ 6 h 42"/>
                <a:gd name="T18" fmla="*/ 0 w 54"/>
                <a:gd name="T19" fmla="*/ 6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42"/>
                <a:gd name="T32" fmla="*/ 54 w 54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42">
                  <a:moveTo>
                    <a:pt x="0" y="42"/>
                  </a:moveTo>
                  <a:lnTo>
                    <a:pt x="2" y="32"/>
                  </a:lnTo>
                  <a:lnTo>
                    <a:pt x="23" y="6"/>
                  </a:lnTo>
                  <a:lnTo>
                    <a:pt x="26" y="11"/>
                  </a:lnTo>
                  <a:lnTo>
                    <a:pt x="34" y="2"/>
                  </a:lnTo>
                  <a:lnTo>
                    <a:pt x="54" y="0"/>
                  </a:lnTo>
                  <a:lnTo>
                    <a:pt x="38" y="15"/>
                  </a:lnTo>
                  <a:lnTo>
                    <a:pt x="19" y="24"/>
                  </a:lnTo>
                  <a:lnTo>
                    <a:pt x="5" y="42"/>
                  </a:lnTo>
                  <a:lnTo>
                    <a:pt x="0" y="4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93"/>
            <p:cNvSpPr>
              <a:spLocks noChangeAspect="1"/>
            </p:cNvSpPr>
            <p:nvPr/>
          </p:nvSpPr>
          <p:spPr bwMode="auto">
            <a:xfrm>
              <a:off x="4911" y="1785"/>
              <a:ext cx="15" cy="11"/>
            </a:xfrm>
            <a:custGeom>
              <a:avLst/>
              <a:gdLst>
                <a:gd name="T0" fmla="*/ 0 w 30"/>
                <a:gd name="T1" fmla="*/ 3 h 22"/>
                <a:gd name="T2" fmla="*/ 3 w 30"/>
                <a:gd name="T3" fmla="*/ 1 h 22"/>
                <a:gd name="T4" fmla="*/ 4 w 30"/>
                <a:gd name="T5" fmla="*/ 0 h 22"/>
                <a:gd name="T6" fmla="*/ 4 w 30"/>
                <a:gd name="T7" fmla="*/ 1 h 22"/>
                <a:gd name="T8" fmla="*/ 2 w 30"/>
                <a:gd name="T9" fmla="*/ 3 h 22"/>
                <a:gd name="T10" fmla="*/ 1 w 30"/>
                <a:gd name="T11" fmla="*/ 3 h 22"/>
                <a:gd name="T12" fmla="*/ 0 w 30"/>
                <a:gd name="T13" fmla="*/ 3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2"/>
                <a:gd name="T23" fmla="*/ 30 w 3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2">
                  <a:moveTo>
                    <a:pt x="0" y="20"/>
                  </a:moveTo>
                  <a:lnTo>
                    <a:pt x="19" y="1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12" y="20"/>
                  </a:lnTo>
                  <a:lnTo>
                    <a:pt x="4" y="22"/>
                  </a:lnTo>
                  <a:lnTo>
                    <a:pt x="0" y="2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94"/>
            <p:cNvSpPr>
              <a:spLocks noChangeAspect="1"/>
            </p:cNvSpPr>
            <p:nvPr/>
          </p:nvSpPr>
          <p:spPr bwMode="auto">
            <a:xfrm>
              <a:off x="4716" y="1682"/>
              <a:ext cx="18" cy="12"/>
            </a:xfrm>
            <a:custGeom>
              <a:avLst/>
              <a:gdLst>
                <a:gd name="T0" fmla="*/ 0 w 30"/>
                <a:gd name="T1" fmla="*/ 3 h 22"/>
                <a:gd name="T2" fmla="*/ 4 w 30"/>
                <a:gd name="T3" fmla="*/ 1 h 22"/>
                <a:gd name="T4" fmla="*/ 7 w 30"/>
                <a:gd name="T5" fmla="*/ 0 h 22"/>
                <a:gd name="T6" fmla="*/ 7 w 30"/>
                <a:gd name="T7" fmla="*/ 1 h 22"/>
                <a:gd name="T8" fmla="*/ 2 w 30"/>
                <a:gd name="T9" fmla="*/ 3 h 22"/>
                <a:gd name="T10" fmla="*/ 1 w 30"/>
                <a:gd name="T11" fmla="*/ 4 h 22"/>
                <a:gd name="T12" fmla="*/ 0 w 30"/>
                <a:gd name="T13" fmla="*/ 3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2"/>
                <a:gd name="T23" fmla="*/ 30 w 3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2">
                  <a:moveTo>
                    <a:pt x="0" y="20"/>
                  </a:moveTo>
                  <a:lnTo>
                    <a:pt x="19" y="1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12" y="20"/>
                  </a:lnTo>
                  <a:lnTo>
                    <a:pt x="4" y="22"/>
                  </a:lnTo>
                  <a:lnTo>
                    <a:pt x="0" y="2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95"/>
            <p:cNvSpPr>
              <a:spLocks noChangeAspect="1"/>
            </p:cNvSpPr>
            <p:nvPr/>
          </p:nvSpPr>
          <p:spPr bwMode="auto">
            <a:xfrm>
              <a:off x="4942" y="1768"/>
              <a:ext cx="9" cy="8"/>
            </a:xfrm>
            <a:custGeom>
              <a:avLst/>
              <a:gdLst>
                <a:gd name="T0" fmla="*/ 0 w 19"/>
                <a:gd name="T1" fmla="*/ 1 h 18"/>
                <a:gd name="T2" fmla="*/ 1 w 19"/>
                <a:gd name="T3" fmla="*/ 0 h 18"/>
                <a:gd name="T4" fmla="*/ 2 w 19"/>
                <a:gd name="T5" fmla="*/ 0 h 18"/>
                <a:gd name="T6" fmla="*/ 2 w 19"/>
                <a:gd name="T7" fmla="*/ 0 h 18"/>
                <a:gd name="T8" fmla="*/ 1 w 19"/>
                <a:gd name="T9" fmla="*/ 2 h 18"/>
                <a:gd name="T10" fmla="*/ 0 w 19"/>
                <a:gd name="T11" fmla="*/ 2 h 18"/>
                <a:gd name="T12" fmla="*/ 0 w 19"/>
                <a:gd name="T13" fmla="*/ 1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8"/>
                <a:gd name="T23" fmla="*/ 19 w 19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8">
                  <a:moveTo>
                    <a:pt x="0" y="12"/>
                  </a:moveTo>
                  <a:lnTo>
                    <a:pt x="13" y="0"/>
                  </a:lnTo>
                  <a:lnTo>
                    <a:pt x="18" y="1"/>
                  </a:lnTo>
                  <a:lnTo>
                    <a:pt x="19" y="6"/>
                  </a:lnTo>
                  <a:lnTo>
                    <a:pt x="8" y="17"/>
                  </a:lnTo>
                  <a:lnTo>
                    <a:pt x="0" y="18"/>
                  </a:lnTo>
                  <a:lnTo>
                    <a:pt x="0" y="1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96"/>
            <p:cNvSpPr>
              <a:spLocks noChangeAspect="1"/>
            </p:cNvSpPr>
            <p:nvPr/>
          </p:nvSpPr>
          <p:spPr bwMode="auto">
            <a:xfrm>
              <a:off x="4942" y="1768"/>
              <a:ext cx="9" cy="8"/>
            </a:xfrm>
            <a:custGeom>
              <a:avLst/>
              <a:gdLst>
                <a:gd name="T0" fmla="*/ 0 w 19"/>
                <a:gd name="T1" fmla="*/ 1 h 18"/>
                <a:gd name="T2" fmla="*/ 1 w 19"/>
                <a:gd name="T3" fmla="*/ 0 h 18"/>
                <a:gd name="T4" fmla="*/ 2 w 19"/>
                <a:gd name="T5" fmla="*/ 0 h 18"/>
                <a:gd name="T6" fmla="*/ 2 w 19"/>
                <a:gd name="T7" fmla="*/ 0 h 18"/>
                <a:gd name="T8" fmla="*/ 1 w 19"/>
                <a:gd name="T9" fmla="*/ 2 h 18"/>
                <a:gd name="T10" fmla="*/ 0 w 19"/>
                <a:gd name="T11" fmla="*/ 2 h 18"/>
                <a:gd name="T12" fmla="*/ 0 w 19"/>
                <a:gd name="T13" fmla="*/ 1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8"/>
                <a:gd name="T23" fmla="*/ 19 w 19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8">
                  <a:moveTo>
                    <a:pt x="0" y="12"/>
                  </a:moveTo>
                  <a:lnTo>
                    <a:pt x="13" y="0"/>
                  </a:lnTo>
                  <a:lnTo>
                    <a:pt x="18" y="1"/>
                  </a:lnTo>
                  <a:lnTo>
                    <a:pt x="19" y="6"/>
                  </a:lnTo>
                  <a:lnTo>
                    <a:pt x="8" y="17"/>
                  </a:lnTo>
                  <a:lnTo>
                    <a:pt x="0" y="18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97"/>
            <p:cNvSpPr>
              <a:spLocks noChangeAspect="1"/>
            </p:cNvSpPr>
            <p:nvPr/>
          </p:nvSpPr>
          <p:spPr bwMode="auto">
            <a:xfrm>
              <a:off x="4989" y="1699"/>
              <a:ext cx="13" cy="12"/>
            </a:xfrm>
            <a:custGeom>
              <a:avLst/>
              <a:gdLst>
                <a:gd name="T0" fmla="*/ 3 w 26"/>
                <a:gd name="T1" fmla="*/ 0 h 23"/>
                <a:gd name="T2" fmla="*/ 4 w 26"/>
                <a:gd name="T3" fmla="*/ 1 h 23"/>
                <a:gd name="T4" fmla="*/ 3 w 26"/>
                <a:gd name="T5" fmla="*/ 3 h 23"/>
                <a:gd name="T6" fmla="*/ 1 w 26"/>
                <a:gd name="T7" fmla="*/ 3 h 23"/>
                <a:gd name="T8" fmla="*/ 0 w 26"/>
                <a:gd name="T9" fmla="*/ 2 h 23"/>
                <a:gd name="T10" fmla="*/ 2 w 26"/>
                <a:gd name="T11" fmla="*/ 2 h 23"/>
                <a:gd name="T12" fmla="*/ 3 w 26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23"/>
                <a:gd name="T23" fmla="*/ 26 w 26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23">
                  <a:moveTo>
                    <a:pt x="21" y="0"/>
                  </a:moveTo>
                  <a:lnTo>
                    <a:pt x="26" y="1"/>
                  </a:lnTo>
                  <a:lnTo>
                    <a:pt x="21" y="18"/>
                  </a:lnTo>
                  <a:lnTo>
                    <a:pt x="4" y="23"/>
                  </a:lnTo>
                  <a:lnTo>
                    <a:pt x="0" y="16"/>
                  </a:lnTo>
                  <a:lnTo>
                    <a:pt x="10" y="9"/>
                  </a:lnTo>
                  <a:lnTo>
                    <a:pt x="21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98"/>
            <p:cNvSpPr>
              <a:spLocks noChangeAspect="1"/>
            </p:cNvSpPr>
            <p:nvPr/>
          </p:nvSpPr>
          <p:spPr bwMode="auto">
            <a:xfrm>
              <a:off x="4989" y="1699"/>
              <a:ext cx="13" cy="12"/>
            </a:xfrm>
            <a:custGeom>
              <a:avLst/>
              <a:gdLst>
                <a:gd name="T0" fmla="*/ 3 w 26"/>
                <a:gd name="T1" fmla="*/ 0 h 23"/>
                <a:gd name="T2" fmla="*/ 4 w 26"/>
                <a:gd name="T3" fmla="*/ 1 h 23"/>
                <a:gd name="T4" fmla="*/ 3 w 26"/>
                <a:gd name="T5" fmla="*/ 3 h 23"/>
                <a:gd name="T6" fmla="*/ 1 w 26"/>
                <a:gd name="T7" fmla="*/ 3 h 23"/>
                <a:gd name="T8" fmla="*/ 0 w 26"/>
                <a:gd name="T9" fmla="*/ 2 h 23"/>
                <a:gd name="T10" fmla="*/ 2 w 26"/>
                <a:gd name="T11" fmla="*/ 2 h 23"/>
                <a:gd name="T12" fmla="*/ 3 w 26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23"/>
                <a:gd name="T23" fmla="*/ 26 w 26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23">
                  <a:moveTo>
                    <a:pt x="21" y="0"/>
                  </a:moveTo>
                  <a:lnTo>
                    <a:pt x="26" y="1"/>
                  </a:lnTo>
                  <a:lnTo>
                    <a:pt x="21" y="18"/>
                  </a:lnTo>
                  <a:lnTo>
                    <a:pt x="4" y="23"/>
                  </a:lnTo>
                  <a:lnTo>
                    <a:pt x="0" y="16"/>
                  </a:lnTo>
                  <a:lnTo>
                    <a:pt x="10" y="9"/>
                  </a:lnTo>
                  <a:lnTo>
                    <a:pt x="21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99"/>
            <p:cNvSpPr>
              <a:spLocks noChangeAspect="1"/>
            </p:cNvSpPr>
            <p:nvPr/>
          </p:nvSpPr>
          <p:spPr bwMode="auto">
            <a:xfrm>
              <a:off x="4354" y="2196"/>
              <a:ext cx="34" cy="27"/>
            </a:xfrm>
            <a:custGeom>
              <a:avLst/>
              <a:gdLst>
                <a:gd name="T0" fmla="*/ 11 w 60"/>
                <a:gd name="T1" fmla="*/ 1 h 51"/>
                <a:gd name="T2" fmla="*/ 9 w 60"/>
                <a:gd name="T3" fmla="*/ 0 h 51"/>
                <a:gd name="T4" fmla="*/ 7 w 60"/>
                <a:gd name="T5" fmla="*/ 1 h 51"/>
                <a:gd name="T6" fmla="*/ 3 w 60"/>
                <a:gd name="T7" fmla="*/ 1 h 51"/>
                <a:gd name="T8" fmla="*/ 3 w 60"/>
                <a:gd name="T9" fmla="*/ 1 h 51"/>
                <a:gd name="T10" fmla="*/ 0 w 60"/>
                <a:gd name="T11" fmla="*/ 3 h 51"/>
                <a:gd name="T12" fmla="*/ 0 w 60"/>
                <a:gd name="T13" fmla="*/ 6 h 51"/>
                <a:gd name="T14" fmla="*/ 3 w 60"/>
                <a:gd name="T15" fmla="*/ 7 h 51"/>
                <a:gd name="T16" fmla="*/ 6 w 60"/>
                <a:gd name="T17" fmla="*/ 7 h 51"/>
                <a:gd name="T18" fmla="*/ 9 w 60"/>
                <a:gd name="T19" fmla="*/ 5 h 51"/>
                <a:gd name="T20" fmla="*/ 9 w 60"/>
                <a:gd name="T21" fmla="*/ 2 h 51"/>
                <a:gd name="T22" fmla="*/ 11 w 60"/>
                <a:gd name="T23" fmla="*/ 1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51"/>
                <a:gd name="T38" fmla="*/ 60 w 60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51">
                  <a:moveTo>
                    <a:pt x="60" y="7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0" y="8"/>
                  </a:lnTo>
                  <a:lnTo>
                    <a:pt x="15" y="5"/>
                  </a:lnTo>
                  <a:lnTo>
                    <a:pt x="0" y="21"/>
                  </a:lnTo>
                  <a:lnTo>
                    <a:pt x="0" y="42"/>
                  </a:lnTo>
                  <a:lnTo>
                    <a:pt x="15" y="51"/>
                  </a:lnTo>
                  <a:lnTo>
                    <a:pt x="31" y="49"/>
                  </a:lnTo>
                  <a:lnTo>
                    <a:pt x="45" y="36"/>
                  </a:lnTo>
                  <a:lnTo>
                    <a:pt x="52" y="16"/>
                  </a:lnTo>
                  <a:lnTo>
                    <a:pt x="60" y="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100"/>
            <p:cNvSpPr>
              <a:spLocks noChangeAspect="1"/>
            </p:cNvSpPr>
            <p:nvPr/>
          </p:nvSpPr>
          <p:spPr bwMode="auto">
            <a:xfrm>
              <a:off x="4354" y="2196"/>
              <a:ext cx="34" cy="27"/>
            </a:xfrm>
            <a:custGeom>
              <a:avLst/>
              <a:gdLst>
                <a:gd name="T0" fmla="*/ 11 w 60"/>
                <a:gd name="T1" fmla="*/ 1 h 51"/>
                <a:gd name="T2" fmla="*/ 9 w 60"/>
                <a:gd name="T3" fmla="*/ 0 h 51"/>
                <a:gd name="T4" fmla="*/ 7 w 60"/>
                <a:gd name="T5" fmla="*/ 1 h 51"/>
                <a:gd name="T6" fmla="*/ 3 w 60"/>
                <a:gd name="T7" fmla="*/ 1 h 51"/>
                <a:gd name="T8" fmla="*/ 3 w 60"/>
                <a:gd name="T9" fmla="*/ 1 h 51"/>
                <a:gd name="T10" fmla="*/ 0 w 60"/>
                <a:gd name="T11" fmla="*/ 3 h 51"/>
                <a:gd name="T12" fmla="*/ 0 w 60"/>
                <a:gd name="T13" fmla="*/ 6 h 51"/>
                <a:gd name="T14" fmla="*/ 3 w 60"/>
                <a:gd name="T15" fmla="*/ 7 h 51"/>
                <a:gd name="T16" fmla="*/ 6 w 60"/>
                <a:gd name="T17" fmla="*/ 7 h 51"/>
                <a:gd name="T18" fmla="*/ 9 w 60"/>
                <a:gd name="T19" fmla="*/ 5 h 51"/>
                <a:gd name="T20" fmla="*/ 9 w 60"/>
                <a:gd name="T21" fmla="*/ 2 h 51"/>
                <a:gd name="T22" fmla="*/ 11 w 60"/>
                <a:gd name="T23" fmla="*/ 1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51"/>
                <a:gd name="T38" fmla="*/ 60 w 60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51">
                  <a:moveTo>
                    <a:pt x="60" y="7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0" y="8"/>
                  </a:lnTo>
                  <a:lnTo>
                    <a:pt x="15" y="5"/>
                  </a:lnTo>
                  <a:lnTo>
                    <a:pt x="0" y="21"/>
                  </a:lnTo>
                  <a:lnTo>
                    <a:pt x="0" y="42"/>
                  </a:lnTo>
                  <a:lnTo>
                    <a:pt x="15" y="51"/>
                  </a:lnTo>
                  <a:lnTo>
                    <a:pt x="31" y="49"/>
                  </a:lnTo>
                  <a:lnTo>
                    <a:pt x="45" y="36"/>
                  </a:lnTo>
                  <a:lnTo>
                    <a:pt x="52" y="16"/>
                  </a:lnTo>
                  <a:lnTo>
                    <a:pt x="60" y="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101"/>
            <p:cNvSpPr>
              <a:spLocks noChangeAspect="1"/>
            </p:cNvSpPr>
            <p:nvPr/>
          </p:nvSpPr>
          <p:spPr bwMode="auto">
            <a:xfrm>
              <a:off x="4170" y="2394"/>
              <a:ext cx="144" cy="142"/>
            </a:xfrm>
            <a:custGeom>
              <a:avLst/>
              <a:gdLst>
                <a:gd name="T0" fmla="*/ 1 w 268"/>
                <a:gd name="T1" fmla="*/ 0 h 279"/>
                <a:gd name="T2" fmla="*/ 3 w 268"/>
                <a:gd name="T3" fmla="*/ 1 h 279"/>
                <a:gd name="T4" fmla="*/ 8 w 268"/>
                <a:gd name="T5" fmla="*/ 1 h 279"/>
                <a:gd name="T6" fmla="*/ 10 w 268"/>
                <a:gd name="T7" fmla="*/ 2 h 279"/>
                <a:gd name="T8" fmla="*/ 11 w 268"/>
                <a:gd name="T9" fmla="*/ 4 h 279"/>
                <a:gd name="T10" fmla="*/ 12 w 268"/>
                <a:gd name="T11" fmla="*/ 5 h 279"/>
                <a:gd name="T12" fmla="*/ 13 w 268"/>
                <a:gd name="T13" fmla="*/ 5 h 279"/>
                <a:gd name="T14" fmla="*/ 15 w 268"/>
                <a:gd name="T15" fmla="*/ 7 h 279"/>
                <a:gd name="T16" fmla="*/ 18 w 268"/>
                <a:gd name="T17" fmla="*/ 8 h 279"/>
                <a:gd name="T18" fmla="*/ 21 w 268"/>
                <a:gd name="T19" fmla="*/ 11 h 279"/>
                <a:gd name="T20" fmla="*/ 23 w 268"/>
                <a:gd name="T21" fmla="*/ 11 h 279"/>
                <a:gd name="T22" fmla="*/ 26 w 268"/>
                <a:gd name="T23" fmla="*/ 14 h 279"/>
                <a:gd name="T24" fmla="*/ 27 w 268"/>
                <a:gd name="T25" fmla="*/ 16 h 279"/>
                <a:gd name="T26" fmla="*/ 30 w 268"/>
                <a:gd name="T27" fmla="*/ 17 h 279"/>
                <a:gd name="T28" fmla="*/ 33 w 268"/>
                <a:gd name="T29" fmla="*/ 18 h 279"/>
                <a:gd name="T30" fmla="*/ 33 w 268"/>
                <a:gd name="T31" fmla="*/ 19 h 279"/>
                <a:gd name="T32" fmla="*/ 33 w 268"/>
                <a:gd name="T33" fmla="*/ 20 h 279"/>
                <a:gd name="T34" fmla="*/ 36 w 268"/>
                <a:gd name="T35" fmla="*/ 22 h 279"/>
                <a:gd name="T36" fmla="*/ 37 w 268"/>
                <a:gd name="T37" fmla="*/ 25 h 279"/>
                <a:gd name="T38" fmla="*/ 39 w 268"/>
                <a:gd name="T39" fmla="*/ 26 h 279"/>
                <a:gd name="T40" fmla="*/ 41 w 268"/>
                <a:gd name="T41" fmla="*/ 29 h 279"/>
                <a:gd name="T42" fmla="*/ 41 w 268"/>
                <a:gd name="T43" fmla="*/ 37 h 279"/>
                <a:gd name="T44" fmla="*/ 40 w 268"/>
                <a:gd name="T45" fmla="*/ 37 h 279"/>
                <a:gd name="T46" fmla="*/ 37 w 268"/>
                <a:gd name="T47" fmla="*/ 35 h 279"/>
                <a:gd name="T48" fmla="*/ 33 w 268"/>
                <a:gd name="T49" fmla="*/ 34 h 279"/>
                <a:gd name="T50" fmla="*/ 26 w 268"/>
                <a:gd name="T51" fmla="*/ 30 h 279"/>
                <a:gd name="T52" fmla="*/ 22 w 268"/>
                <a:gd name="T53" fmla="*/ 24 h 279"/>
                <a:gd name="T54" fmla="*/ 21 w 268"/>
                <a:gd name="T55" fmla="*/ 22 h 279"/>
                <a:gd name="T56" fmla="*/ 17 w 268"/>
                <a:gd name="T57" fmla="*/ 18 h 279"/>
                <a:gd name="T58" fmla="*/ 15 w 268"/>
                <a:gd name="T59" fmla="*/ 18 h 279"/>
                <a:gd name="T60" fmla="*/ 13 w 268"/>
                <a:gd name="T61" fmla="*/ 13 h 279"/>
                <a:gd name="T62" fmla="*/ 11 w 268"/>
                <a:gd name="T63" fmla="*/ 11 h 279"/>
                <a:gd name="T64" fmla="*/ 9 w 268"/>
                <a:gd name="T65" fmla="*/ 10 h 279"/>
                <a:gd name="T66" fmla="*/ 9 w 268"/>
                <a:gd name="T67" fmla="*/ 8 h 279"/>
                <a:gd name="T68" fmla="*/ 6 w 268"/>
                <a:gd name="T69" fmla="*/ 6 h 279"/>
                <a:gd name="T70" fmla="*/ 4 w 268"/>
                <a:gd name="T71" fmla="*/ 6 h 279"/>
                <a:gd name="T72" fmla="*/ 0 w 268"/>
                <a:gd name="T73" fmla="*/ 2 h 279"/>
                <a:gd name="T74" fmla="*/ 1 w 268"/>
                <a:gd name="T75" fmla="*/ 0 h 2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8"/>
                <a:gd name="T115" fmla="*/ 0 h 279"/>
                <a:gd name="T116" fmla="*/ 268 w 268"/>
                <a:gd name="T117" fmla="*/ 279 h 27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8" h="279">
                  <a:moveTo>
                    <a:pt x="1" y="0"/>
                  </a:moveTo>
                  <a:lnTo>
                    <a:pt x="19" y="6"/>
                  </a:lnTo>
                  <a:lnTo>
                    <a:pt x="52" y="7"/>
                  </a:lnTo>
                  <a:lnTo>
                    <a:pt x="61" y="10"/>
                  </a:lnTo>
                  <a:lnTo>
                    <a:pt x="72" y="25"/>
                  </a:lnTo>
                  <a:lnTo>
                    <a:pt x="76" y="35"/>
                  </a:lnTo>
                  <a:lnTo>
                    <a:pt x="82" y="39"/>
                  </a:lnTo>
                  <a:lnTo>
                    <a:pt x="99" y="54"/>
                  </a:lnTo>
                  <a:lnTo>
                    <a:pt x="116" y="61"/>
                  </a:lnTo>
                  <a:lnTo>
                    <a:pt x="136" y="84"/>
                  </a:lnTo>
                  <a:lnTo>
                    <a:pt x="145" y="84"/>
                  </a:lnTo>
                  <a:lnTo>
                    <a:pt x="169" y="106"/>
                  </a:lnTo>
                  <a:lnTo>
                    <a:pt x="175" y="118"/>
                  </a:lnTo>
                  <a:lnTo>
                    <a:pt x="193" y="132"/>
                  </a:lnTo>
                  <a:lnTo>
                    <a:pt x="212" y="133"/>
                  </a:lnTo>
                  <a:lnTo>
                    <a:pt x="214" y="142"/>
                  </a:lnTo>
                  <a:lnTo>
                    <a:pt x="214" y="155"/>
                  </a:lnTo>
                  <a:lnTo>
                    <a:pt x="230" y="168"/>
                  </a:lnTo>
                  <a:lnTo>
                    <a:pt x="238" y="194"/>
                  </a:lnTo>
                  <a:lnTo>
                    <a:pt x="249" y="196"/>
                  </a:lnTo>
                  <a:lnTo>
                    <a:pt x="268" y="218"/>
                  </a:lnTo>
                  <a:lnTo>
                    <a:pt x="268" y="277"/>
                  </a:lnTo>
                  <a:lnTo>
                    <a:pt x="259" y="279"/>
                  </a:lnTo>
                  <a:lnTo>
                    <a:pt x="235" y="265"/>
                  </a:lnTo>
                  <a:lnTo>
                    <a:pt x="212" y="259"/>
                  </a:lnTo>
                  <a:lnTo>
                    <a:pt x="169" y="224"/>
                  </a:lnTo>
                  <a:lnTo>
                    <a:pt x="142" y="185"/>
                  </a:lnTo>
                  <a:lnTo>
                    <a:pt x="137" y="168"/>
                  </a:lnTo>
                  <a:lnTo>
                    <a:pt x="107" y="136"/>
                  </a:lnTo>
                  <a:lnTo>
                    <a:pt x="96" y="134"/>
                  </a:lnTo>
                  <a:lnTo>
                    <a:pt x="86" y="97"/>
                  </a:lnTo>
                  <a:lnTo>
                    <a:pt x="74" y="82"/>
                  </a:lnTo>
                  <a:lnTo>
                    <a:pt x="57" y="75"/>
                  </a:lnTo>
                  <a:lnTo>
                    <a:pt x="54" y="59"/>
                  </a:lnTo>
                  <a:lnTo>
                    <a:pt x="38" y="47"/>
                  </a:lnTo>
                  <a:lnTo>
                    <a:pt x="26" y="46"/>
                  </a:lnTo>
                  <a:lnTo>
                    <a:pt x="0" y="12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02"/>
            <p:cNvSpPr>
              <a:spLocks noChangeAspect="1"/>
            </p:cNvSpPr>
            <p:nvPr/>
          </p:nvSpPr>
          <p:spPr bwMode="auto">
            <a:xfrm>
              <a:off x="4170" y="2394"/>
              <a:ext cx="144" cy="142"/>
            </a:xfrm>
            <a:custGeom>
              <a:avLst/>
              <a:gdLst>
                <a:gd name="T0" fmla="*/ 1 w 268"/>
                <a:gd name="T1" fmla="*/ 0 h 279"/>
                <a:gd name="T2" fmla="*/ 3 w 268"/>
                <a:gd name="T3" fmla="*/ 1 h 279"/>
                <a:gd name="T4" fmla="*/ 8 w 268"/>
                <a:gd name="T5" fmla="*/ 1 h 279"/>
                <a:gd name="T6" fmla="*/ 10 w 268"/>
                <a:gd name="T7" fmla="*/ 2 h 279"/>
                <a:gd name="T8" fmla="*/ 11 w 268"/>
                <a:gd name="T9" fmla="*/ 4 h 279"/>
                <a:gd name="T10" fmla="*/ 12 w 268"/>
                <a:gd name="T11" fmla="*/ 5 h 279"/>
                <a:gd name="T12" fmla="*/ 13 w 268"/>
                <a:gd name="T13" fmla="*/ 5 h 279"/>
                <a:gd name="T14" fmla="*/ 15 w 268"/>
                <a:gd name="T15" fmla="*/ 7 h 279"/>
                <a:gd name="T16" fmla="*/ 18 w 268"/>
                <a:gd name="T17" fmla="*/ 8 h 279"/>
                <a:gd name="T18" fmla="*/ 21 w 268"/>
                <a:gd name="T19" fmla="*/ 11 h 279"/>
                <a:gd name="T20" fmla="*/ 23 w 268"/>
                <a:gd name="T21" fmla="*/ 11 h 279"/>
                <a:gd name="T22" fmla="*/ 26 w 268"/>
                <a:gd name="T23" fmla="*/ 14 h 279"/>
                <a:gd name="T24" fmla="*/ 27 w 268"/>
                <a:gd name="T25" fmla="*/ 16 h 279"/>
                <a:gd name="T26" fmla="*/ 30 w 268"/>
                <a:gd name="T27" fmla="*/ 17 h 279"/>
                <a:gd name="T28" fmla="*/ 33 w 268"/>
                <a:gd name="T29" fmla="*/ 18 h 279"/>
                <a:gd name="T30" fmla="*/ 33 w 268"/>
                <a:gd name="T31" fmla="*/ 19 h 279"/>
                <a:gd name="T32" fmla="*/ 33 w 268"/>
                <a:gd name="T33" fmla="*/ 20 h 279"/>
                <a:gd name="T34" fmla="*/ 36 w 268"/>
                <a:gd name="T35" fmla="*/ 22 h 279"/>
                <a:gd name="T36" fmla="*/ 37 w 268"/>
                <a:gd name="T37" fmla="*/ 25 h 279"/>
                <a:gd name="T38" fmla="*/ 39 w 268"/>
                <a:gd name="T39" fmla="*/ 26 h 279"/>
                <a:gd name="T40" fmla="*/ 41 w 268"/>
                <a:gd name="T41" fmla="*/ 29 h 279"/>
                <a:gd name="T42" fmla="*/ 41 w 268"/>
                <a:gd name="T43" fmla="*/ 37 h 279"/>
                <a:gd name="T44" fmla="*/ 40 w 268"/>
                <a:gd name="T45" fmla="*/ 37 h 279"/>
                <a:gd name="T46" fmla="*/ 37 w 268"/>
                <a:gd name="T47" fmla="*/ 35 h 279"/>
                <a:gd name="T48" fmla="*/ 33 w 268"/>
                <a:gd name="T49" fmla="*/ 34 h 279"/>
                <a:gd name="T50" fmla="*/ 26 w 268"/>
                <a:gd name="T51" fmla="*/ 30 h 279"/>
                <a:gd name="T52" fmla="*/ 22 w 268"/>
                <a:gd name="T53" fmla="*/ 24 h 279"/>
                <a:gd name="T54" fmla="*/ 21 w 268"/>
                <a:gd name="T55" fmla="*/ 22 h 279"/>
                <a:gd name="T56" fmla="*/ 17 w 268"/>
                <a:gd name="T57" fmla="*/ 18 h 279"/>
                <a:gd name="T58" fmla="*/ 15 w 268"/>
                <a:gd name="T59" fmla="*/ 18 h 279"/>
                <a:gd name="T60" fmla="*/ 13 w 268"/>
                <a:gd name="T61" fmla="*/ 13 h 279"/>
                <a:gd name="T62" fmla="*/ 11 w 268"/>
                <a:gd name="T63" fmla="*/ 11 h 279"/>
                <a:gd name="T64" fmla="*/ 9 w 268"/>
                <a:gd name="T65" fmla="*/ 10 h 279"/>
                <a:gd name="T66" fmla="*/ 9 w 268"/>
                <a:gd name="T67" fmla="*/ 8 h 279"/>
                <a:gd name="T68" fmla="*/ 6 w 268"/>
                <a:gd name="T69" fmla="*/ 6 h 279"/>
                <a:gd name="T70" fmla="*/ 4 w 268"/>
                <a:gd name="T71" fmla="*/ 6 h 279"/>
                <a:gd name="T72" fmla="*/ 0 w 268"/>
                <a:gd name="T73" fmla="*/ 2 h 279"/>
                <a:gd name="T74" fmla="*/ 1 w 268"/>
                <a:gd name="T75" fmla="*/ 0 h 2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8"/>
                <a:gd name="T115" fmla="*/ 0 h 279"/>
                <a:gd name="T116" fmla="*/ 268 w 268"/>
                <a:gd name="T117" fmla="*/ 279 h 27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8" h="279">
                  <a:moveTo>
                    <a:pt x="1" y="0"/>
                  </a:moveTo>
                  <a:lnTo>
                    <a:pt x="19" y="6"/>
                  </a:lnTo>
                  <a:lnTo>
                    <a:pt x="52" y="7"/>
                  </a:lnTo>
                  <a:lnTo>
                    <a:pt x="61" y="10"/>
                  </a:lnTo>
                  <a:lnTo>
                    <a:pt x="72" y="25"/>
                  </a:lnTo>
                  <a:lnTo>
                    <a:pt x="76" y="35"/>
                  </a:lnTo>
                  <a:lnTo>
                    <a:pt x="82" y="39"/>
                  </a:lnTo>
                  <a:lnTo>
                    <a:pt x="99" y="54"/>
                  </a:lnTo>
                  <a:lnTo>
                    <a:pt x="116" y="61"/>
                  </a:lnTo>
                  <a:lnTo>
                    <a:pt x="136" y="84"/>
                  </a:lnTo>
                  <a:lnTo>
                    <a:pt x="145" y="84"/>
                  </a:lnTo>
                  <a:lnTo>
                    <a:pt x="169" y="106"/>
                  </a:lnTo>
                  <a:lnTo>
                    <a:pt x="175" y="118"/>
                  </a:lnTo>
                  <a:lnTo>
                    <a:pt x="193" y="132"/>
                  </a:lnTo>
                  <a:lnTo>
                    <a:pt x="212" y="133"/>
                  </a:lnTo>
                  <a:lnTo>
                    <a:pt x="214" y="142"/>
                  </a:lnTo>
                  <a:lnTo>
                    <a:pt x="214" y="155"/>
                  </a:lnTo>
                  <a:lnTo>
                    <a:pt x="230" y="168"/>
                  </a:lnTo>
                  <a:lnTo>
                    <a:pt x="238" y="194"/>
                  </a:lnTo>
                  <a:lnTo>
                    <a:pt x="249" y="196"/>
                  </a:lnTo>
                  <a:lnTo>
                    <a:pt x="268" y="218"/>
                  </a:lnTo>
                  <a:lnTo>
                    <a:pt x="268" y="277"/>
                  </a:lnTo>
                  <a:lnTo>
                    <a:pt x="259" y="279"/>
                  </a:lnTo>
                  <a:lnTo>
                    <a:pt x="235" y="265"/>
                  </a:lnTo>
                  <a:lnTo>
                    <a:pt x="212" y="259"/>
                  </a:lnTo>
                  <a:lnTo>
                    <a:pt x="169" y="224"/>
                  </a:lnTo>
                  <a:lnTo>
                    <a:pt x="142" y="185"/>
                  </a:lnTo>
                  <a:lnTo>
                    <a:pt x="137" y="168"/>
                  </a:lnTo>
                  <a:lnTo>
                    <a:pt x="107" y="136"/>
                  </a:lnTo>
                  <a:lnTo>
                    <a:pt x="96" y="134"/>
                  </a:lnTo>
                  <a:lnTo>
                    <a:pt x="86" y="97"/>
                  </a:lnTo>
                  <a:lnTo>
                    <a:pt x="74" y="82"/>
                  </a:lnTo>
                  <a:lnTo>
                    <a:pt x="57" y="75"/>
                  </a:lnTo>
                  <a:lnTo>
                    <a:pt x="54" y="59"/>
                  </a:lnTo>
                  <a:lnTo>
                    <a:pt x="38" y="47"/>
                  </a:lnTo>
                  <a:lnTo>
                    <a:pt x="26" y="46"/>
                  </a:lnTo>
                  <a:lnTo>
                    <a:pt x="0" y="12"/>
                  </a:lnTo>
                  <a:lnTo>
                    <a:pt x="1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03"/>
            <p:cNvSpPr>
              <a:spLocks noChangeAspect="1"/>
            </p:cNvSpPr>
            <p:nvPr/>
          </p:nvSpPr>
          <p:spPr bwMode="auto">
            <a:xfrm>
              <a:off x="4314" y="2540"/>
              <a:ext cx="116" cy="34"/>
            </a:xfrm>
            <a:custGeom>
              <a:avLst/>
              <a:gdLst>
                <a:gd name="T0" fmla="*/ 33 w 216"/>
                <a:gd name="T1" fmla="*/ 7 h 67"/>
                <a:gd name="T2" fmla="*/ 32 w 216"/>
                <a:gd name="T3" fmla="*/ 6 h 67"/>
                <a:gd name="T4" fmla="*/ 31 w 216"/>
                <a:gd name="T5" fmla="*/ 6 h 67"/>
                <a:gd name="T6" fmla="*/ 26 w 216"/>
                <a:gd name="T7" fmla="*/ 6 h 67"/>
                <a:gd name="T8" fmla="*/ 26 w 216"/>
                <a:gd name="T9" fmla="*/ 4 h 67"/>
                <a:gd name="T10" fmla="*/ 20 w 216"/>
                <a:gd name="T11" fmla="*/ 2 h 67"/>
                <a:gd name="T12" fmla="*/ 19 w 216"/>
                <a:gd name="T13" fmla="*/ 3 h 67"/>
                <a:gd name="T14" fmla="*/ 18 w 216"/>
                <a:gd name="T15" fmla="*/ 4 h 67"/>
                <a:gd name="T16" fmla="*/ 11 w 216"/>
                <a:gd name="T17" fmla="*/ 3 h 67"/>
                <a:gd name="T18" fmla="*/ 10 w 216"/>
                <a:gd name="T19" fmla="*/ 1 h 67"/>
                <a:gd name="T20" fmla="*/ 6 w 216"/>
                <a:gd name="T21" fmla="*/ 1 h 67"/>
                <a:gd name="T22" fmla="*/ 5 w 216"/>
                <a:gd name="T23" fmla="*/ 2 h 67"/>
                <a:gd name="T24" fmla="*/ 2 w 216"/>
                <a:gd name="T25" fmla="*/ 0 h 67"/>
                <a:gd name="T26" fmla="*/ 0 w 216"/>
                <a:gd name="T27" fmla="*/ 3 h 67"/>
                <a:gd name="T28" fmla="*/ 2 w 216"/>
                <a:gd name="T29" fmla="*/ 5 h 67"/>
                <a:gd name="T30" fmla="*/ 9 w 216"/>
                <a:gd name="T31" fmla="*/ 6 h 67"/>
                <a:gd name="T32" fmla="*/ 10 w 216"/>
                <a:gd name="T33" fmla="*/ 6 h 67"/>
                <a:gd name="T34" fmla="*/ 15 w 216"/>
                <a:gd name="T35" fmla="*/ 6 h 67"/>
                <a:gd name="T36" fmla="*/ 19 w 216"/>
                <a:gd name="T37" fmla="*/ 8 h 67"/>
                <a:gd name="T38" fmla="*/ 26 w 216"/>
                <a:gd name="T39" fmla="*/ 8 h 67"/>
                <a:gd name="T40" fmla="*/ 31 w 216"/>
                <a:gd name="T41" fmla="*/ 9 h 67"/>
                <a:gd name="T42" fmla="*/ 33 w 216"/>
                <a:gd name="T43" fmla="*/ 9 h 67"/>
                <a:gd name="T44" fmla="*/ 33 w 216"/>
                <a:gd name="T45" fmla="*/ 7 h 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6"/>
                <a:gd name="T70" fmla="*/ 0 h 67"/>
                <a:gd name="T71" fmla="*/ 216 w 216"/>
                <a:gd name="T72" fmla="*/ 67 h 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6" h="67">
                  <a:moveTo>
                    <a:pt x="215" y="53"/>
                  </a:moveTo>
                  <a:lnTo>
                    <a:pt x="209" y="46"/>
                  </a:lnTo>
                  <a:lnTo>
                    <a:pt x="198" y="48"/>
                  </a:lnTo>
                  <a:lnTo>
                    <a:pt x="169" y="41"/>
                  </a:lnTo>
                  <a:lnTo>
                    <a:pt x="168" y="25"/>
                  </a:lnTo>
                  <a:lnTo>
                    <a:pt x="126" y="15"/>
                  </a:lnTo>
                  <a:lnTo>
                    <a:pt x="121" y="19"/>
                  </a:lnTo>
                  <a:lnTo>
                    <a:pt x="118" y="28"/>
                  </a:lnTo>
                  <a:lnTo>
                    <a:pt x="71" y="21"/>
                  </a:lnTo>
                  <a:lnTo>
                    <a:pt x="66" y="7"/>
                  </a:lnTo>
                  <a:lnTo>
                    <a:pt x="42" y="7"/>
                  </a:lnTo>
                  <a:lnTo>
                    <a:pt x="35" y="1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13" y="39"/>
                  </a:lnTo>
                  <a:lnTo>
                    <a:pt x="55" y="42"/>
                  </a:lnTo>
                  <a:lnTo>
                    <a:pt x="64" y="46"/>
                  </a:lnTo>
                  <a:lnTo>
                    <a:pt x="97" y="46"/>
                  </a:lnTo>
                  <a:lnTo>
                    <a:pt x="124" y="58"/>
                  </a:lnTo>
                  <a:lnTo>
                    <a:pt x="170" y="58"/>
                  </a:lnTo>
                  <a:lnTo>
                    <a:pt x="198" y="67"/>
                  </a:lnTo>
                  <a:lnTo>
                    <a:pt x="216" y="67"/>
                  </a:lnTo>
                  <a:lnTo>
                    <a:pt x="215" y="5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104"/>
            <p:cNvSpPr>
              <a:spLocks noChangeAspect="1"/>
            </p:cNvSpPr>
            <p:nvPr/>
          </p:nvSpPr>
          <p:spPr bwMode="auto">
            <a:xfrm>
              <a:off x="4314" y="2540"/>
              <a:ext cx="116" cy="34"/>
            </a:xfrm>
            <a:custGeom>
              <a:avLst/>
              <a:gdLst>
                <a:gd name="T0" fmla="*/ 33 w 216"/>
                <a:gd name="T1" fmla="*/ 7 h 67"/>
                <a:gd name="T2" fmla="*/ 32 w 216"/>
                <a:gd name="T3" fmla="*/ 6 h 67"/>
                <a:gd name="T4" fmla="*/ 31 w 216"/>
                <a:gd name="T5" fmla="*/ 6 h 67"/>
                <a:gd name="T6" fmla="*/ 26 w 216"/>
                <a:gd name="T7" fmla="*/ 6 h 67"/>
                <a:gd name="T8" fmla="*/ 26 w 216"/>
                <a:gd name="T9" fmla="*/ 4 h 67"/>
                <a:gd name="T10" fmla="*/ 20 w 216"/>
                <a:gd name="T11" fmla="*/ 2 h 67"/>
                <a:gd name="T12" fmla="*/ 19 w 216"/>
                <a:gd name="T13" fmla="*/ 3 h 67"/>
                <a:gd name="T14" fmla="*/ 18 w 216"/>
                <a:gd name="T15" fmla="*/ 4 h 67"/>
                <a:gd name="T16" fmla="*/ 11 w 216"/>
                <a:gd name="T17" fmla="*/ 3 h 67"/>
                <a:gd name="T18" fmla="*/ 10 w 216"/>
                <a:gd name="T19" fmla="*/ 1 h 67"/>
                <a:gd name="T20" fmla="*/ 6 w 216"/>
                <a:gd name="T21" fmla="*/ 1 h 67"/>
                <a:gd name="T22" fmla="*/ 5 w 216"/>
                <a:gd name="T23" fmla="*/ 2 h 67"/>
                <a:gd name="T24" fmla="*/ 2 w 216"/>
                <a:gd name="T25" fmla="*/ 0 h 67"/>
                <a:gd name="T26" fmla="*/ 0 w 216"/>
                <a:gd name="T27" fmla="*/ 3 h 67"/>
                <a:gd name="T28" fmla="*/ 2 w 216"/>
                <a:gd name="T29" fmla="*/ 5 h 67"/>
                <a:gd name="T30" fmla="*/ 9 w 216"/>
                <a:gd name="T31" fmla="*/ 6 h 67"/>
                <a:gd name="T32" fmla="*/ 10 w 216"/>
                <a:gd name="T33" fmla="*/ 6 h 67"/>
                <a:gd name="T34" fmla="*/ 15 w 216"/>
                <a:gd name="T35" fmla="*/ 6 h 67"/>
                <a:gd name="T36" fmla="*/ 19 w 216"/>
                <a:gd name="T37" fmla="*/ 8 h 67"/>
                <a:gd name="T38" fmla="*/ 26 w 216"/>
                <a:gd name="T39" fmla="*/ 8 h 67"/>
                <a:gd name="T40" fmla="*/ 31 w 216"/>
                <a:gd name="T41" fmla="*/ 9 h 67"/>
                <a:gd name="T42" fmla="*/ 33 w 216"/>
                <a:gd name="T43" fmla="*/ 9 h 67"/>
                <a:gd name="T44" fmla="*/ 33 w 216"/>
                <a:gd name="T45" fmla="*/ 7 h 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6"/>
                <a:gd name="T70" fmla="*/ 0 h 67"/>
                <a:gd name="T71" fmla="*/ 216 w 216"/>
                <a:gd name="T72" fmla="*/ 67 h 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6" h="67">
                  <a:moveTo>
                    <a:pt x="215" y="53"/>
                  </a:moveTo>
                  <a:lnTo>
                    <a:pt x="209" y="46"/>
                  </a:lnTo>
                  <a:lnTo>
                    <a:pt x="198" y="48"/>
                  </a:lnTo>
                  <a:lnTo>
                    <a:pt x="169" y="41"/>
                  </a:lnTo>
                  <a:lnTo>
                    <a:pt x="168" y="25"/>
                  </a:lnTo>
                  <a:lnTo>
                    <a:pt x="126" y="15"/>
                  </a:lnTo>
                  <a:lnTo>
                    <a:pt x="121" y="19"/>
                  </a:lnTo>
                  <a:lnTo>
                    <a:pt x="118" y="28"/>
                  </a:lnTo>
                  <a:lnTo>
                    <a:pt x="71" y="21"/>
                  </a:lnTo>
                  <a:lnTo>
                    <a:pt x="66" y="7"/>
                  </a:lnTo>
                  <a:lnTo>
                    <a:pt x="42" y="7"/>
                  </a:lnTo>
                  <a:lnTo>
                    <a:pt x="35" y="1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13" y="39"/>
                  </a:lnTo>
                  <a:lnTo>
                    <a:pt x="55" y="42"/>
                  </a:lnTo>
                  <a:lnTo>
                    <a:pt x="64" y="46"/>
                  </a:lnTo>
                  <a:lnTo>
                    <a:pt x="97" y="46"/>
                  </a:lnTo>
                  <a:lnTo>
                    <a:pt x="124" y="58"/>
                  </a:lnTo>
                  <a:lnTo>
                    <a:pt x="170" y="58"/>
                  </a:lnTo>
                  <a:lnTo>
                    <a:pt x="198" y="67"/>
                  </a:lnTo>
                  <a:lnTo>
                    <a:pt x="216" y="67"/>
                  </a:lnTo>
                  <a:lnTo>
                    <a:pt x="215" y="5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105"/>
            <p:cNvSpPr>
              <a:spLocks noChangeAspect="1"/>
            </p:cNvSpPr>
            <p:nvPr/>
          </p:nvSpPr>
          <p:spPr bwMode="auto">
            <a:xfrm>
              <a:off x="4434" y="2567"/>
              <a:ext cx="12" cy="9"/>
            </a:xfrm>
            <a:custGeom>
              <a:avLst/>
              <a:gdLst>
                <a:gd name="T0" fmla="*/ 0 w 23"/>
                <a:gd name="T1" fmla="*/ 0 h 17"/>
                <a:gd name="T2" fmla="*/ 1 w 23"/>
                <a:gd name="T3" fmla="*/ 2 h 17"/>
                <a:gd name="T4" fmla="*/ 2 w 23"/>
                <a:gd name="T5" fmla="*/ 3 h 17"/>
                <a:gd name="T6" fmla="*/ 3 w 23"/>
                <a:gd name="T7" fmla="*/ 2 h 17"/>
                <a:gd name="T8" fmla="*/ 3 w 23"/>
                <a:gd name="T9" fmla="*/ 1 h 17"/>
                <a:gd name="T10" fmla="*/ 0 w 23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7"/>
                <a:gd name="T20" fmla="*/ 23 w 23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7">
                  <a:moveTo>
                    <a:pt x="0" y="0"/>
                  </a:moveTo>
                  <a:lnTo>
                    <a:pt x="2" y="12"/>
                  </a:lnTo>
                  <a:lnTo>
                    <a:pt x="12" y="17"/>
                  </a:lnTo>
                  <a:lnTo>
                    <a:pt x="23" y="15"/>
                  </a:lnTo>
                  <a:lnTo>
                    <a:pt x="21" y="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106"/>
            <p:cNvSpPr>
              <a:spLocks noChangeAspect="1"/>
            </p:cNvSpPr>
            <p:nvPr/>
          </p:nvSpPr>
          <p:spPr bwMode="auto">
            <a:xfrm>
              <a:off x="4434" y="2567"/>
              <a:ext cx="12" cy="9"/>
            </a:xfrm>
            <a:custGeom>
              <a:avLst/>
              <a:gdLst>
                <a:gd name="T0" fmla="*/ 0 w 23"/>
                <a:gd name="T1" fmla="*/ 0 h 17"/>
                <a:gd name="T2" fmla="*/ 1 w 23"/>
                <a:gd name="T3" fmla="*/ 2 h 17"/>
                <a:gd name="T4" fmla="*/ 2 w 23"/>
                <a:gd name="T5" fmla="*/ 3 h 17"/>
                <a:gd name="T6" fmla="*/ 3 w 23"/>
                <a:gd name="T7" fmla="*/ 2 h 17"/>
                <a:gd name="T8" fmla="*/ 3 w 23"/>
                <a:gd name="T9" fmla="*/ 1 h 17"/>
                <a:gd name="T10" fmla="*/ 0 w 23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7"/>
                <a:gd name="T20" fmla="*/ 23 w 23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7">
                  <a:moveTo>
                    <a:pt x="0" y="0"/>
                  </a:moveTo>
                  <a:lnTo>
                    <a:pt x="2" y="12"/>
                  </a:lnTo>
                  <a:lnTo>
                    <a:pt x="12" y="17"/>
                  </a:lnTo>
                  <a:lnTo>
                    <a:pt x="23" y="15"/>
                  </a:lnTo>
                  <a:lnTo>
                    <a:pt x="21" y="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107"/>
            <p:cNvSpPr>
              <a:spLocks noChangeAspect="1"/>
            </p:cNvSpPr>
            <p:nvPr/>
          </p:nvSpPr>
          <p:spPr bwMode="auto">
            <a:xfrm>
              <a:off x="4453" y="2570"/>
              <a:ext cx="46" cy="11"/>
            </a:xfrm>
            <a:custGeom>
              <a:avLst/>
              <a:gdLst>
                <a:gd name="T0" fmla="*/ 0 w 84"/>
                <a:gd name="T1" fmla="*/ 1 h 22"/>
                <a:gd name="T2" fmla="*/ 1 w 84"/>
                <a:gd name="T3" fmla="*/ 0 h 22"/>
                <a:gd name="T4" fmla="*/ 3 w 84"/>
                <a:gd name="T5" fmla="*/ 1 h 22"/>
                <a:gd name="T6" fmla="*/ 6 w 84"/>
                <a:gd name="T7" fmla="*/ 1 h 22"/>
                <a:gd name="T8" fmla="*/ 8 w 84"/>
                <a:gd name="T9" fmla="*/ 1 h 22"/>
                <a:gd name="T10" fmla="*/ 8 w 84"/>
                <a:gd name="T11" fmla="*/ 1 h 22"/>
                <a:gd name="T12" fmla="*/ 13 w 84"/>
                <a:gd name="T13" fmla="*/ 0 h 22"/>
                <a:gd name="T14" fmla="*/ 14 w 84"/>
                <a:gd name="T15" fmla="*/ 1 h 22"/>
                <a:gd name="T16" fmla="*/ 13 w 84"/>
                <a:gd name="T17" fmla="*/ 2 h 22"/>
                <a:gd name="T18" fmla="*/ 5 w 84"/>
                <a:gd name="T19" fmla="*/ 3 h 22"/>
                <a:gd name="T20" fmla="*/ 1 w 84"/>
                <a:gd name="T21" fmla="*/ 2 h 22"/>
                <a:gd name="T22" fmla="*/ 0 w 84"/>
                <a:gd name="T23" fmla="*/ 1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"/>
                <a:gd name="T37" fmla="*/ 0 h 22"/>
                <a:gd name="T38" fmla="*/ 84 w 84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" h="22">
                  <a:moveTo>
                    <a:pt x="0" y="8"/>
                  </a:moveTo>
                  <a:lnTo>
                    <a:pt x="7" y="0"/>
                  </a:lnTo>
                  <a:lnTo>
                    <a:pt x="18" y="7"/>
                  </a:lnTo>
                  <a:lnTo>
                    <a:pt x="36" y="4"/>
                  </a:lnTo>
                  <a:lnTo>
                    <a:pt x="46" y="6"/>
                  </a:lnTo>
                  <a:lnTo>
                    <a:pt x="49" y="2"/>
                  </a:lnTo>
                  <a:lnTo>
                    <a:pt x="79" y="0"/>
                  </a:lnTo>
                  <a:lnTo>
                    <a:pt x="84" y="7"/>
                  </a:lnTo>
                  <a:lnTo>
                    <a:pt x="76" y="14"/>
                  </a:lnTo>
                  <a:lnTo>
                    <a:pt x="30" y="22"/>
                  </a:lnTo>
                  <a:lnTo>
                    <a:pt x="4" y="16"/>
                  </a:lnTo>
                  <a:lnTo>
                    <a:pt x="0" y="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108"/>
            <p:cNvSpPr>
              <a:spLocks noChangeAspect="1"/>
            </p:cNvSpPr>
            <p:nvPr/>
          </p:nvSpPr>
          <p:spPr bwMode="auto">
            <a:xfrm>
              <a:off x="4453" y="2570"/>
              <a:ext cx="46" cy="11"/>
            </a:xfrm>
            <a:custGeom>
              <a:avLst/>
              <a:gdLst>
                <a:gd name="T0" fmla="*/ 0 w 84"/>
                <a:gd name="T1" fmla="*/ 1 h 22"/>
                <a:gd name="T2" fmla="*/ 1 w 84"/>
                <a:gd name="T3" fmla="*/ 0 h 22"/>
                <a:gd name="T4" fmla="*/ 3 w 84"/>
                <a:gd name="T5" fmla="*/ 1 h 22"/>
                <a:gd name="T6" fmla="*/ 6 w 84"/>
                <a:gd name="T7" fmla="*/ 1 h 22"/>
                <a:gd name="T8" fmla="*/ 8 w 84"/>
                <a:gd name="T9" fmla="*/ 1 h 22"/>
                <a:gd name="T10" fmla="*/ 8 w 84"/>
                <a:gd name="T11" fmla="*/ 1 h 22"/>
                <a:gd name="T12" fmla="*/ 13 w 84"/>
                <a:gd name="T13" fmla="*/ 0 h 22"/>
                <a:gd name="T14" fmla="*/ 14 w 84"/>
                <a:gd name="T15" fmla="*/ 1 h 22"/>
                <a:gd name="T16" fmla="*/ 13 w 84"/>
                <a:gd name="T17" fmla="*/ 2 h 22"/>
                <a:gd name="T18" fmla="*/ 5 w 84"/>
                <a:gd name="T19" fmla="*/ 3 h 22"/>
                <a:gd name="T20" fmla="*/ 1 w 84"/>
                <a:gd name="T21" fmla="*/ 2 h 22"/>
                <a:gd name="T22" fmla="*/ 0 w 84"/>
                <a:gd name="T23" fmla="*/ 1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"/>
                <a:gd name="T37" fmla="*/ 0 h 22"/>
                <a:gd name="T38" fmla="*/ 84 w 84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" h="22">
                  <a:moveTo>
                    <a:pt x="0" y="8"/>
                  </a:moveTo>
                  <a:lnTo>
                    <a:pt x="7" y="0"/>
                  </a:lnTo>
                  <a:lnTo>
                    <a:pt x="18" y="7"/>
                  </a:lnTo>
                  <a:lnTo>
                    <a:pt x="36" y="4"/>
                  </a:lnTo>
                  <a:lnTo>
                    <a:pt x="46" y="6"/>
                  </a:lnTo>
                  <a:lnTo>
                    <a:pt x="49" y="2"/>
                  </a:lnTo>
                  <a:lnTo>
                    <a:pt x="79" y="0"/>
                  </a:lnTo>
                  <a:lnTo>
                    <a:pt x="84" y="7"/>
                  </a:lnTo>
                  <a:lnTo>
                    <a:pt x="76" y="14"/>
                  </a:lnTo>
                  <a:lnTo>
                    <a:pt x="30" y="22"/>
                  </a:lnTo>
                  <a:lnTo>
                    <a:pt x="4" y="16"/>
                  </a:lnTo>
                  <a:lnTo>
                    <a:pt x="0" y="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109"/>
            <p:cNvSpPr>
              <a:spLocks noChangeAspect="1"/>
            </p:cNvSpPr>
            <p:nvPr/>
          </p:nvSpPr>
          <p:spPr bwMode="auto">
            <a:xfrm>
              <a:off x="4504" y="2571"/>
              <a:ext cx="33" cy="8"/>
            </a:xfrm>
            <a:custGeom>
              <a:avLst/>
              <a:gdLst>
                <a:gd name="T0" fmla="*/ 0 w 62"/>
                <a:gd name="T1" fmla="*/ 2 h 15"/>
                <a:gd name="T2" fmla="*/ 4 w 62"/>
                <a:gd name="T3" fmla="*/ 0 h 15"/>
                <a:gd name="T4" fmla="*/ 9 w 62"/>
                <a:gd name="T5" fmla="*/ 1 h 15"/>
                <a:gd name="T6" fmla="*/ 10 w 62"/>
                <a:gd name="T7" fmla="*/ 2 h 15"/>
                <a:gd name="T8" fmla="*/ 9 w 62"/>
                <a:gd name="T9" fmla="*/ 2 h 15"/>
                <a:gd name="T10" fmla="*/ 1 w 62"/>
                <a:gd name="T11" fmla="*/ 2 h 15"/>
                <a:gd name="T12" fmla="*/ 0 w 62"/>
                <a:gd name="T13" fmla="*/ 2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15"/>
                <a:gd name="T23" fmla="*/ 62 w 62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15">
                  <a:moveTo>
                    <a:pt x="0" y="9"/>
                  </a:moveTo>
                  <a:lnTo>
                    <a:pt x="24" y="0"/>
                  </a:lnTo>
                  <a:lnTo>
                    <a:pt x="58" y="2"/>
                  </a:lnTo>
                  <a:lnTo>
                    <a:pt x="62" y="9"/>
                  </a:lnTo>
                  <a:lnTo>
                    <a:pt x="57" y="14"/>
                  </a:lnTo>
                  <a:lnTo>
                    <a:pt x="4" y="15"/>
                  </a:lnTo>
                  <a:lnTo>
                    <a:pt x="0" y="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110"/>
            <p:cNvSpPr>
              <a:spLocks noChangeAspect="1"/>
            </p:cNvSpPr>
            <p:nvPr/>
          </p:nvSpPr>
          <p:spPr bwMode="auto">
            <a:xfrm>
              <a:off x="4504" y="2571"/>
              <a:ext cx="33" cy="8"/>
            </a:xfrm>
            <a:custGeom>
              <a:avLst/>
              <a:gdLst>
                <a:gd name="T0" fmla="*/ 0 w 62"/>
                <a:gd name="T1" fmla="*/ 2 h 15"/>
                <a:gd name="T2" fmla="*/ 4 w 62"/>
                <a:gd name="T3" fmla="*/ 0 h 15"/>
                <a:gd name="T4" fmla="*/ 9 w 62"/>
                <a:gd name="T5" fmla="*/ 1 h 15"/>
                <a:gd name="T6" fmla="*/ 10 w 62"/>
                <a:gd name="T7" fmla="*/ 2 h 15"/>
                <a:gd name="T8" fmla="*/ 9 w 62"/>
                <a:gd name="T9" fmla="*/ 2 h 15"/>
                <a:gd name="T10" fmla="*/ 1 w 62"/>
                <a:gd name="T11" fmla="*/ 2 h 15"/>
                <a:gd name="T12" fmla="*/ 0 w 62"/>
                <a:gd name="T13" fmla="*/ 2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15"/>
                <a:gd name="T23" fmla="*/ 62 w 62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15">
                  <a:moveTo>
                    <a:pt x="0" y="9"/>
                  </a:moveTo>
                  <a:lnTo>
                    <a:pt x="24" y="0"/>
                  </a:lnTo>
                  <a:lnTo>
                    <a:pt x="58" y="2"/>
                  </a:lnTo>
                  <a:lnTo>
                    <a:pt x="62" y="9"/>
                  </a:lnTo>
                  <a:lnTo>
                    <a:pt x="57" y="14"/>
                  </a:lnTo>
                  <a:lnTo>
                    <a:pt x="4" y="15"/>
                  </a:lnTo>
                  <a:lnTo>
                    <a:pt x="0" y="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111"/>
            <p:cNvSpPr>
              <a:spLocks noChangeAspect="1"/>
            </p:cNvSpPr>
            <p:nvPr/>
          </p:nvSpPr>
          <p:spPr bwMode="auto">
            <a:xfrm>
              <a:off x="4493" y="2441"/>
              <a:ext cx="83" cy="95"/>
            </a:xfrm>
            <a:custGeom>
              <a:avLst/>
              <a:gdLst>
                <a:gd name="T0" fmla="*/ 22 w 156"/>
                <a:gd name="T1" fmla="*/ 0 h 184"/>
                <a:gd name="T2" fmla="*/ 21 w 156"/>
                <a:gd name="T3" fmla="*/ 2 h 184"/>
                <a:gd name="T4" fmla="*/ 18 w 156"/>
                <a:gd name="T5" fmla="*/ 3 h 184"/>
                <a:gd name="T6" fmla="*/ 13 w 156"/>
                <a:gd name="T7" fmla="*/ 3 h 184"/>
                <a:gd name="T8" fmla="*/ 9 w 156"/>
                <a:gd name="T9" fmla="*/ 1 h 184"/>
                <a:gd name="T10" fmla="*/ 8 w 156"/>
                <a:gd name="T11" fmla="*/ 1 h 184"/>
                <a:gd name="T12" fmla="*/ 7 w 156"/>
                <a:gd name="T13" fmla="*/ 3 h 184"/>
                <a:gd name="T14" fmla="*/ 6 w 156"/>
                <a:gd name="T15" fmla="*/ 3 h 184"/>
                <a:gd name="T16" fmla="*/ 4 w 156"/>
                <a:gd name="T17" fmla="*/ 3 h 184"/>
                <a:gd name="T18" fmla="*/ 3 w 156"/>
                <a:gd name="T19" fmla="*/ 6 h 184"/>
                <a:gd name="T20" fmla="*/ 3 w 156"/>
                <a:gd name="T21" fmla="*/ 8 h 184"/>
                <a:gd name="T22" fmla="*/ 2 w 156"/>
                <a:gd name="T23" fmla="*/ 10 h 184"/>
                <a:gd name="T24" fmla="*/ 2 w 156"/>
                <a:gd name="T25" fmla="*/ 13 h 184"/>
                <a:gd name="T26" fmla="*/ 2 w 156"/>
                <a:gd name="T27" fmla="*/ 14 h 184"/>
                <a:gd name="T28" fmla="*/ 1 w 156"/>
                <a:gd name="T29" fmla="*/ 14 h 184"/>
                <a:gd name="T30" fmla="*/ 0 w 156"/>
                <a:gd name="T31" fmla="*/ 18 h 184"/>
                <a:gd name="T32" fmla="*/ 2 w 156"/>
                <a:gd name="T33" fmla="*/ 18 h 184"/>
                <a:gd name="T34" fmla="*/ 3 w 156"/>
                <a:gd name="T35" fmla="*/ 19 h 184"/>
                <a:gd name="T36" fmla="*/ 3 w 156"/>
                <a:gd name="T37" fmla="*/ 22 h 184"/>
                <a:gd name="T38" fmla="*/ 2 w 156"/>
                <a:gd name="T39" fmla="*/ 24 h 184"/>
                <a:gd name="T40" fmla="*/ 2 w 156"/>
                <a:gd name="T41" fmla="*/ 25 h 184"/>
                <a:gd name="T42" fmla="*/ 4 w 156"/>
                <a:gd name="T43" fmla="*/ 25 h 184"/>
                <a:gd name="T44" fmla="*/ 5 w 156"/>
                <a:gd name="T45" fmla="*/ 22 h 184"/>
                <a:gd name="T46" fmla="*/ 5 w 156"/>
                <a:gd name="T47" fmla="*/ 17 h 184"/>
                <a:gd name="T48" fmla="*/ 5 w 156"/>
                <a:gd name="T49" fmla="*/ 16 h 184"/>
                <a:gd name="T50" fmla="*/ 5 w 156"/>
                <a:gd name="T51" fmla="*/ 15 h 184"/>
                <a:gd name="T52" fmla="*/ 6 w 156"/>
                <a:gd name="T53" fmla="*/ 15 h 184"/>
                <a:gd name="T54" fmla="*/ 7 w 156"/>
                <a:gd name="T55" fmla="*/ 14 h 184"/>
                <a:gd name="T56" fmla="*/ 9 w 156"/>
                <a:gd name="T57" fmla="*/ 15 h 184"/>
                <a:gd name="T58" fmla="*/ 8 w 156"/>
                <a:gd name="T59" fmla="*/ 19 h 184"/>
                <a:gd name="T60" fmla="*/ 11 w 156"/>
                <a:gd name="T61" fmla="*/ 20 h 184"/>
                <a:gd name="T62" fmla="*/ 10 w 156"/>
                <a:gd name="T63" fmla="*/ 23 h 184"/>
                <a:gd name="T64" fmla="*/ 12 w 156"/>
                <a:gd name="T65" fmla="*/ 23 h 184"/>
                <a:gd name="T66" fmla="*/ 12 w 156"/>
                <a:gd name="T67" fmla="*/ 21 h 184"/>
                <a:gd name="T68" fmla="*/ 14 w 156"/>
                <a:gd name="T69" fmla="*/ 20 h 184"/>
                <a:gd name="T70" fmla="*/ 14 w 156"/>
                <a:gd name="T71" fmla="*/ 20 h 184"/>
                <a:gd name="T72" fmla="*/ 13 w 156"/>
                <a:gd name="T73" fmla="*/ 18 h 184"/>
                <a:gd name="T74" fmla="*/ 13 w 156"/>
                <a:gd name="T75" fmla="*/ 14 h 184"/>
                <a:gd name="T76" fmla="*/ 10 w 156"/>
                <a:gd name="T77" fmla="*/ 13 h 184"/>
                <a:gd name="T78" fmla="*/ 9 w 156"/>
                <a:gd name="T79" fmla="*/ 12 h 184"/>
                <a:gd name="T80" fmla="*/ 10 w 156"/>
                <a:gd name="T81" fmla="*/ 12 h 184"/>
                <a:gd name="T82" fmla="*/ 12 w 156"/>
                <a:gd name="T83" fmla="*/ 12 h 184"/>
                <a:gd name="T84" fmla="*/ 15 w 156"/>
                <a:gd name="T85" fmla="*/ 10 h 184"/>
                <a:gd name="T86" fmla="*/ 17 w 156"/>
                <a:gd name="T87" fmla="*/ 9 h 184"/>
                <a:gd name="T88" fmla="*/ 18 w 156"/>
                <a:gd name="T89" fmla="*/ 9 h 184"/>
                <a:gd name="T90" fmla="*/ 16 w 156"/>
                <a:gd name="T91" fmla="*/ 7 h 184"/>
                <a:gd name="T92" fmla="*/ 13 w 156"/>
                <a:gd name="T93" fmla="*/ 8 h 184"/>
                <a:gd name="T94" fmla="*/ 9 w 156"/>
                <a:gd name="T95" fmla="*/ 9 h 184"/>
                <a:gd name="T96" fmla="*/ 8 w 156"/>
                <a:gd name="T97" fmla="*/ 11 h 184"/>
                <a:gd name="T98" fmla="*/ 4 w 156"/>
                <a:gd name="T99" fmla="*/ 8 h 184"/>
                <a:gd name="T100" fmla="*/ 5 w 156"/>
                <a:gd name="T101" fmla="*/ 6 h 184"/>
                <a:gd name="T102" fmla="*/ 6 w 156"/>
                <a:gd name="T103" fmla="*/ 5 h 184"/>
                <a:gd name="T104" fmla="*/ 16 w 156"/>
                <a:gd name="T105" fmla="*/ 5 h 184"/>
                <a:gd name="T106" fmla="*/ 19 w 156"/>
                <a:gd name="T107" fmla="*/ 5 h 184"/>
                <a:gd name="T108" fmla="*/ 22 w 156"/>
                <a:gd name="T109" fmla="*/ 4 h 184"/>
                <a:gd name="T110" fmla="*/ 23 w 156"/>
                <a:gd name="T111" fmla="*/ 0 h 184"/>
                <a:gd name="T112" fmla="*/ 22 w 156"/>
                <a:gd name="T113" fmla="*/ 0 h 1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6"/>
                <a:gd name="T172" fmla="*/ 0 h 184"/>
                <a:gd name="T173" fmla="*/ 156 w 156"/>
                <a:gd name="T174" fmla="*/ 184 h 1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6" h="184">
                  <a:moveTo>
                    <a:pt x="144" y="0"/>
                  </a:moveTo>
                  <a:lnTo>
                    <a:pt x="137" y="14"/>
                  </a:lnTo>
                  <a:lnTo>
                    <a:pt x="119" y="19"/>
                  </a:lnTo>
                  <a:lnTo>
                    <a:pt x="88" y="20"/>
                  </a:lnTo>
                  <a:lnTo>
                    <a:pt x="60" y="8"/>
                  </a:lnTo>
                  <a:lnTo>
                    <a:pt x="53" y="8"/>
                  </a:lnTo>
                  <a:lnTo>
                    <a:pt x="45" y="21"/>
                  </a:lnTo>
                  <a:lnTo>
                    <a:pt x="37" y="20"/>
                  </a:lnTo>
                  <a:lnTo>
                    <a:pt x="29" y="24"/>
                  </a:lnTo>
                  <a:lnTo>
                    <a:pt x="23" y="45"/>
                  </a:lnTo>
                  <a:lnTo>
                    <a:pt x="16" y="58"/>
                  </a:lnTo>
                  <a:lnTo>
                    <a:pt x="12" y="72"/>
                  </a:lnTo>
                  <a:lnTo>
                    <a:pt x="15" y="92"/>
                  </a:lnTo>
                  <a:lnTo>
                    <a:pt x="9" y="105"/>
                  </a:lnTo>
                  <a:lnTo>
                    <a:pt x="4" y="106"/>
                  </a:lnTo>
                  <a:lnTo>
                    <a:pt x="0" y="128"/>
                  </a:lnTo>
                  <a:lnTo>
                    <a:pt x="15" y="129"/>
                  </a:lnTo>
                  <a:lnTo>
                    <a:pt x="21" y="138"/>
                  </a:lnTo>
                  <a:lnTo>
                    <a:pt x="23" y="160"/>
                  </a:lnTo>
                  <a:lnTo>
                    <a:pt x="15" y="177"/>
                  </a:lnTo>
                  <a:lnTo>
                    <a:pt x="15" y="184"/>
                  </a:lnTo>
                  <a:lnTo>
                    <a:pt x="27" y="183"/>
                  </a:lnTo>
                  <a:lnTo>
                    <a:pt x="34" y="163"/>
                  </a:lnTo>
                  <a:lnTo>
                    <a:pt x="36" y="123"/>
                  </a:lnTo>
                  <a:lnTo>
                    <a:pt x="30" y="116"/>
                  </a:lnTo>
                  <a:lnTo>
                    <a:pt x="35" y="111"/>
                  </a:lnTo>
                  <a:lnTo>
                    <a:pt x="43" y="112"/>
                  </a:lnTo>
                  <a:lnTo>
                    <a:pt x="46" y="104"/>
                  </a:lnTo>
                  <a:lnTo>
                    <a:pt x="57" y="110"/>
                  </a:lnTo>
                  <a:lnTo>
                    <a:pt x="55" y="134"/>
                  </a:lnTo>
                  <a:lnTo>
                    <a:pt x="69" y="148"/>
                  </a:lnTo>
                  <a:lnTo>
                    <a:pt x="66" y="165"/>
                  </a:lnTo>
                  <a:lnTo>
                    <a:pt x="77" y="168"/>
                  </a:lnTo>
                  <a:lnTo>
                    <a:pt x="83" y="150"/>
                  </a:lnTo>
                  <a:lnTo>
                    <a:pt x="93" y="148"/>
                  </a:lnTo>
                  <a:lnTo>
                    <a:pt x="91" y="141"/>
                  </a:lnTo>
                  <a:lnTo>
                    <a:pt x="84" y="126"/>
                  </a:lnTo>
                  <a:lnTo>
                    <a:pt x="84" y="104"/>
                  </a:lnTo>
                  <a:lnTo>
                    <a:pt x="64" y="97"/>
                  </a:lnTo>
                  <a:lnTo>
                    <a:pt x="60" y="88"/>
                  </a:lnTo>
                  <a:lnTo>
                    <a:pt x="65" y="85"/>
                  </a:lnTo>
                  <a:lnTo>
                    <a:pt x="79" y="87"/>
                  </a:lnTo>
                  <a:lnTo>
                    <a:pt x="97" y="69"/>
                  </a:lnTo>
                  <a:lnTo>
                    <a:pt x="113" y="68"/>
                  </a:lnTo>
                  <a:lnTo>
                    <a:pt x="120" y="62"/>
                  </a:lnTo>
                  <a:lnTo>
                    <a:pt x="107" y="55"/>
                  </a:lnTo>
                  <a:lnTo>
                    <a:pt x="84" y="57"/>
                  </a:lnTo>
                  <a:lnTo>
                    <a:pt x="61" y="66"/>
                  </a:lnTo>
                  <a:lnTo>
                    <a:pt x="52" y="78"/>
                  </a:lnTo>
                  <a:lnTo>
                    <a:pt x="29" y="57"/>
                  </a:lnTo>
                  <a:lnTo>
                    <a:pt x="31" y="43"/>
                  </a:lnTo>
                  <a:lnTo>
                    <a:pt x="41" y="32"/>
                  </a:lnTo>
                  <a:lnTo>
                    <a:pt x="107" y="32"/>
                  </a:lnTo>
                  <a:lnTo>
                    <a:pt x="123" y="37"/>
                  </a:lnTo>
                  <a:lnTo>
                    <a:pt x="145" y="27"/>
                  </a:lnTo>
                  <a:lnTo>
                    <a:pt x="156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112"/>
            <p:cNvSpPr>
              <a:spLocks noChangeAspect="1"/>
            </p:cNvSpPr>
            <p:nvPr/>
          </p:nvSpPr>
          <p:spPr bwMode="auto">
            <a:xfrm>
              <a:off x="4493" y="2441"/>
              <a:ext cx="83" cy="95"/>
            </a:xfrm>
            <a:custGeom>
              <a:avLst/>
              <a:gdLst>
                <a:gd name="T0" fmla="*/ 22 w 156"/>
                <a:gd name="T1" fmla="*/ 0 h 184"/>
                <a:gd name="T2" fmla="*/ 21 w 156"/>
                <a:gd name="T3" fmla="*/ 2 h 184"/>
                <a:gd name="T4" fmla="*/ 18 w 156"/>
                <a:gd name="T5" fmla="*/ 3 h 184"/>
                <a:gd name="T6" fmla="*/ 13 w 156"/>
                <a:gd name="T7" fmla="*/ 3 h 184"/>
                <a:gd name="T8" fmla="*/ 9 w 156"/>
                <a:gd name="T9" fmla="*/ 1 h 184"/>
                <a:gd name="T10" fmla="*/ 8 w 156"/>
                <a:gd name="T11" fmla="*/ 1 h 184"/>
                <a:gd name="T12" fmla="*/ 7 w 156"/>
                <a:gd name="T13" fmla="*/ 3 h 184"/>
                <a:gd name="T14" fmla="*/ 6 w 156"/>
                <a:gd name="T15" fmla="*/ 3 h 184"/>
                <a:gd name="T16" fmla="*/ 4 w 156"/>
                <a:gd name="T17" fmla="*/ 3 h 184"/>
                <a:gd name="T18" fmla="*/ 3 w 156"/>
                <a:gd name="T19" fmla="*/ 6 h 184"/>
                <a:gd name="T20" fmla="*/ 3 w 156"/>
                <a:gd name="T21" fmla="*/ 8 h 184"/>
                <a:gd name="T22" fmla="*/ 2 w 156"/>
                <a:gd name="T23" fmla="*/ 10 h 184"/>
                <a:gd name="T24" fmla="*/ 2 w 156"/>
                <a:gd name="T25" fmla="*/ 13 h 184"/>
                <a:gd name="T26" fmla="*/ 2 w 156"/>
                <a:gd name="T27" fmla="*/ 14 h 184"/>
                <a:gd name="T28" fmla="*/ 1 w 156"/>
                <a:gd name="T29" fmla="*/ 14 h 184"/>
                <a:gd name="T30" fmla="*/ 0 w 156"/>
                <a:gd name="T31" fmla="*/ 18 h 184"/>
                <a:gd name="T32" fmla="*/ 2 w 156"/>
                <a:gd name="T33" fmla="*/ 18 h 184"/>
                <a:gd name="T34" fmla="*/ 3 w 156"/>
                <a:gd name="T35" fmla="*/ 19 h 184"/>
                <a:gd name="T36" fmla="*/ 3 w 156"/>
                <a:gd name="T37" fmla="*/ 22 h 184"/>
                <a:gd name="T38" fmla="*/ 2 w 156"/>
                <a:gd name="T39" fmla="*/ 24 h 184"/>
                <a:gd name="T40" fmla="*/ 2 w 156"/>
                <a:gd name="T41" fmla="*/ 25 h 184"/>
                <a:gd name="T42" fmla="*/ 4 w 156"/>
                <a:gd name="T43" fmla="*/ 25 h 184"/>
                <a:gd name="T44" fmla="*/ 5 w 156"/>
                <a:gd name="T45" fmla="*/ 22 h 184"/>
                <a:gd name="T46" fmla="*/ 5 w 156"/>
                <a:gd name="T47" fmla="*/ 17 h 184"/>
                <a:gd name="T48" fmla="*/ 5 w 156"/>
                <a:gd name="T49" fmla="*/ 16 h 184"/>
                <a:gd name="T50" fmla="*/ 5 w 156"/>
                <a:gd name="T51" fmla="*/ 15 h 184"/>
                <a:gd name="T52" fmla="*/ 6 w 156"/>
                <a:gd name="T53" fmla="*/ 15 h 184"/>
                <a:gd name="T54" fmla="*/ 7 w 156"/>
                <a:gd name="T55" fmla="*/ 14 h 184"/>
                <a:gd name="T56" fmla="*/ 9 w 156"/>
                <a:gd name="T57" fmla="*/ 15 h 184"/>
                <a:gd name="T58" fmla="*/ 8 w 156"/>
                <a:gd name="T59" fmla="*/ 19 h 184"/>
                <a:gd name="T60" fmla="*/ 11 w 156"/>
                <a:gd name="T61" fmla="*/ 20 h 184"/>
                <a:gd name="T62" fmla="*/ 10 w 156"/>
                <a:gd name="T63" fmla="*/ 23 h 184"/>
                <a:gd name="T64" fmla="*/ 12 w 156"/>
                <a:gd name="T65" fmla="*/ 23 h 184"/>
                <a:gd name="T66" fmla="*/ 12 w 156"/>
                <a:gd name="T67" fmla="*/ 21 h 184"/>
                <a:gd name="T68" fmla="*/ 14 w 156"/>
                <a:gd name="T69" fmla="*/ 20 h 184"/>
                <a:gd name="T70" fmla="*/ 14 w 156"/>
                <a:gd name="T71" fmla="*/ 20 h 184"/>
                <a:gd name="T72" fmla="*/ 13 w 156"/>
                <a:gd name="T73" fmla="*/ 18 h 184"/>
                <a:gd name="T74" fmla="*/ 13 w 156"/>
                <a:gd name="T75" fmla="*/ 14 h 184"/>
                <a:gd name="T76" fmla="*/ 10 w 156"/>
                <a:gd name="T77" fmla="*/ 13 h 184"/>
                <a:gd name="T78" fmla="*/ 9 w 156"/>
                <a:gd name="T79" fmla="*/ 12 h 184"/>
                <a:gd name="T80" fmla="*/ 10 w 156"/>
                <a:gd name="T81" fmla="*/ 12 h 184"/>
                <a:gd name="T82" fmla="*/ 12 w 156"/>
                <a:gd name="T83" fmla="*/ 12 h 184"/>
                <a:gd name="T84" fmla="*/ 15 w 156"/>
                <a:gd name="T85" fmla="*/ 10 h 184"/>
                <a:gd name="T86" fmla="*/ 17 w 156"/>
                <a:gd name="T87" fmla="*/ 9 h 184"/>
                <a:gd name="T88" fmla="*/ 18 w 156"/>
                <a:gd name="T89" fmla="*/ 9 h 184"/>
                <a:gd name="T90" fmla="*/ 16 w 156"/>
                <a:gd name="T91" fmla="*/ 7 h 184"/>
                <a:gd name="T92" fmla="*/ 13 w 156"/>
                <a:gd name="T93" fmla="*/ 8 h 184"/>
                <a:gd name="T94" fmla="*/ 9 w 156"/>
                <a:gd name="T95" fmla="*/ 9 h 184"/>
                <a:gd name="T96" fmla="*/ 8 w 156"/>
                <a:gd name="T97" fmla="*/ 11 h 184"/>
                <a:gd name="T98" fmla="*/ 4 w 156"/>
                <a:gd name="T99" fmla="*/ 8 h 184"/>
                <a:gd name="T100" fmla="*/ 5 w 156"/>
                <a:gd name="T101" fmla="*/ 6 h 184"/>
                <a:gd name="T102" fmla="*/ 6 w 156"/>
                <a:gd name="T103" fmla="*/ 5 h 184"/>
                <a:gd name="T104" fmla="*/ 16 w 156"/>
                <a:gd name="T105" fmla="*/ 5 h 184"/>
                <a:gd name="T106" fmla="*/ 19 w 156"/>
                <a:gd name="T107" fmla="*/ 5 h 184"/>
                <a:gd name="T108" fmla="*/ 22 w 156"/>
                <a:gd name="T109" fmla="*/ 4 h 184"/>
                <a:gd name="T110" fmla="*/ 23 w 156"/>
                <a:gd name="T111" fmla="*/ 0 h 184"/>
                <a:gd name="T112" fmla="*/ 22 w 156"/>
                <a:gd name="T113" fmla="*/ 0 h 1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6"/>
                <a:gd name="T172" fmla="*/ 0 h 184"/>
                <a:gd name="T173" fmla="*/ 156 w 156"/>
                <a:gd name="T174" fmla="*/ 184 h 1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6" h="184">
                  <a:moveTo>
                    <a:pt x="144" y="0"/>
                  </a:moveTo>
                  <a:lnTo>
                    <a:pt x="137" y="14"/>
                  </a:lnTo>
                  <a:lnTo>
                    <a:pt x="119" y="19"/>
                  </a:lnTo>
                  <a:lnTo>
                    <a:pt x="88" y="20"/>
                  </a:lnTo>
                  <a:lnTo>
                    <a:pt x="60" y="8"/>
                  </a:lnTo>
                  <a:lnTo>
                    <a:pt x="53" y="8"/>
                  </a:lnTo>
                  <a:lnTo>
                    <a:pt x="45" y="21"/>
                  </a:lnTo>
                  <a:lnTo>
                    <a:pt x="37" y="20"/>
                  </a:lnTo>
                  <a:lnTo>
                    <a:pt x="29" y="24"/>
                  </a:lnTo>
                  <a:lnTo>
                    <a:pt x="23" y="45"/>
                  </a:lnTo>
                  <a:lnTo>
                    <a:pt x="16" y="58"/>
                  </a:lnTo>
                  <a:lnTo>
                    <a:pt x="12" y="72"/>
                  </a:lnTo>
                  <a:lnTo>
                    <a:pt x="15" y="92"/>
                  </a:lnTo>
                  <a:lnTo>
                    <a:pt x="9" y="105"/>
                  </a:lnTo>
                  <a:lnTo>
                    <a:pt x="4" y="106"/>
                  </a:lnTo>
                  <a:lnTo>
                    <a:pt x="0" y="128"/>
                  </a:lnTo>
                  <a:lnTo>
                    <a:pt x="15" y="129"/>
                  </a:lnTo>
                  <a:lnTo>
                    <a:pt x="21" y="138"/>
                  </a:lnTo>
                  <a:lnTo>
                    <a:pt x="23" y="160"/>
                  </a:lnTo>
                  <a:lnTo>
                    <a:pt x="15" y="177"/>
                  </a:lnTo>
                  <a:lnTo>
                    <a:pt x="15" y="184"/>
                  </a:lnTo>
                  <a:lnTo>
                    <a:pt x="27" y="183"/>
                  </a:lnTo>
                  <a:lnTo>
                    <a:pt x="34" y="163"/>
                  </a:lnTo>
                  <a:lnTo>
                    <a:pt x="36" y="123"/>
                  </a:lnTo>
                  <a:lnTo>
                    <a:pt x="30" y="116"/>
                  </a:lnTo>
                  <a:lnTo>
                    <a:pt x="35" y="111"/>
                  </a:lnTo>
                  <a:lnTo>
                    <a:pt x="43" y="112"/>
                  </a:lnTo>
                  <a:lnTo>
                    <a:pt x="46" y="104"/>
                  </a:lnTo>
                  <a:lnTo>
                    <a:pt x="57" y="110"/>
                  </a:lnTo>
                  <a:lnTo>
                    <a:pt x="55" y="134"/>
                  </a:lnTo>
                  <a:lnTo>
                    <a:pt x="69" y="148"/>
                  </a:lnTo>
                  <a:lnTo>
                    <a:pt x="66" y="165"/>
                  </a:lnTo>
                  <a:lnTo>
                    <a:pt x="77" y="168"/>
                  </a:lnTo>
                  <a:lnTo>
                    <a:pt x="83" y="150"/>
                  </a:lnTo>
                  <a:lnTo>
                    <a:pt x="93" y="148"/>
                  </a:lnTo>
                  <a:lnTo>
                    <a:pt x="91" y="141"/>
                  </a:lnTo>
                  <a:lnTo>
                    <a:pt x="84" y="126"/>
                  </a:lnTo>
                  <a:lnTo>
                    <a:pt x="84" y="104"/>
                  </a:lnTo>
                  <a:lnTo>
                    <a:pt x="64" y="97"/>
                  </a:lnTo>
                  <a:lnTo>
                    <a:pt x="60" y="88"/>
                  </a:lnTo>
                  <a:lnTo>
                    <a:pt x="65" y="85"/>
                  </a:lnTo>
                  <a:lnTo>
                    <a:pt x="79" y="87"/>
                  </a:lnTo>
                  <a:lnTo>
                    <a:pt x="97" y="69"/>
                  </a:lnTo>
                  <a:lnTo>
                    <a:pt x="113" y="68"/>
                  </a:lnTo>
                  <a:lnTo>
                    <a:pt x="120" y="62"/>
                  </a:lnTo>
                  <a:lnTo>
                    <a:pt x="107" y="55"/>
                  </a:lnTo>
                  <a:lnTo>
                    <a:pt x="84" y="57"/>
                  </a:lnTo>
                  <a:lnTo>
                    <a:pt x="61" y="66"/>
                  </a:lnTo>
                  <a:lnTo>
                    <a:pt x="52" y="78"/>
                  </a:lnTo>
                  <a:lnTo>
                    <a:pt x="29" y="57"/>
                  </a:lnTo>
                  <a:lnTo>
                    <a:pt x="31" y="43"/>
                  </a:lnTo>
                  <a:lnTo>
                    <a:pt x="41" y="32"/>
                  </a:lnTo>
                  <a:lnTo>
                    <a:pt x="107" y="32"/>
                  </a:lnTo>
                  <a:lnTo>
                    <a:pt x="123" y="37"/>
                  </a:lnTo>
                  <a:lnTo>
                    <a:pt x="145" y="27"/>
                  </a:lnTo>
                  <a:lnTo>
                    <a:pt x="156" y="0"/>
                  </a:lnTo>
                  <a:lnTo>
                    <a:pt x="144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113"/>
            <p:cNvSpPr>
              <a:spLocks noChangeAspect="1"/>
            </p:cNvSpPr>
            <p:nvPr/>
          </p:nvSpPr>
          <p:spPr bwMode="auto">
            <a:xfrm>
              <a:off x="4506" y="2217"/>
              <a:ext cx="37" cy="70"/>
            </a:xfrm>
            <a:custGeom>
              <a:avLst/>
              <a:gdLst>
                <a:gd name="T0" fmla="*/ 5 w 71"/>
                <a:gd name="T1" fmla="*/ 1 h 132"/>
                <a:gd name="T2" fmla="*/ 6 w 71"/>
                <a:gd name="T3" fmla="*/ 2 h 132"/>
                <a:gd name="T4" fmla="*/ 8 w 71"/>
                <a:gd name="T5" fmla="*/ 0 h 132"/>
                <a:gd name="T6" fmla="*/ 9 w 71"/>
                <a:gd name="T7" fmla="*/ 1 h 132"/>
                <a:gd name="T8" fmla="*/ 9 w 71"/>
                <a:gd name="T9" fmla="*/ 4 h 132"/>
                <a:gd name="T10" fmla="*/ 10 w 71"/>
                <a:gd name="T11" fmla="*/ 6 h 132"/>
                <a:gd name="T12" fmla="*/ 10 w 71"/>
                <a:gd name="T13" fmla="*/ 8 h 132"/>
                <a:gd name="T14" fmla="*/ 7 w 71"/>
                <a:gd name="T15" fmla="*/ 11 h 132"/>
                <a:gd name="T16" fmla="*/ 6 w 71"/>
                <a:gd name="T17" fmla="*/ 13 h 132"/>
                <a:gd name="T18" fmla="*/ 7 w 71"/>
                <a:gd name="T19" fmla="*/ 16 h 132"/>
                <a:gd name="T20" fmla="*/ 8 w 71"/>
                <a:gd name="T21" fmla="*/ 17 h 132"/>
                <a:gd name="T22" fmla="*/ 7 w 71"/>
                <a:gd name="T23" fmla="*/ 19 h 132"/>
                <a:gd name="T24" fmla="*/ 6 w 71"/>
                <a:gd name="T25" fmla="*/ 20 h 132"/>
                <a:gd name="T26" fmla="*/ 4 w 71"/>
                <a:gd name="T27" fmla="*/ 18 h 132"/>
                <a:gd name="T28" fmla="*/ 4 w 71"/>
                <a:gd name="T29" fmla="*/ 15 h 132"/>
                <a:gd name="T30" fmla="*/ 2 w 71"/>
                <a:gd name="T31" fmla="*/ 14 h 132"/>
                <a:gd name="T32" fmla="*/ 0 w 71"/>
                <a:gd name="T33" fmla="*/ 10 h 132"/>
                <a:gd name="T34" fmla="*/ 1 w 71"/>
                <a:gd name="T35" fmla="*/ 9 h 132"/>
                <a:gd name="T36" fmla="*/ 2 w 71"/>
                <a:gd name="T37" fmla="*/ 8 h 132"/>
                <a:gd name="T38" fmla="*/ 3 w 71"/>
                <a:gd name="T39" fmla="*/ 3 h 132"/>
                <a:gd name="T40" fmla="*/ 4 w 71"/>
                <a:gd name="T41" fmla="*/ 2 h 132"/>
                <a:gd name="T42" fmla="*/ 4 w 71"/>
                <a:gd name="T43" fmla="*/ 1 h 132"/>
                <a:gd name="T44" fmla="*/ 5 w 71"/>
                <a:gd name="T45" fmla="*/ 1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132"/>
                <a:gd name="T71" fmla="*/ 71 w 71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132">
                  <a:moveTo>
                    <a:pt x="32" y="4"/>
                  </a:moveTo>
                  <a:lnTo>
                    <a:pt x="44" y="10"/>
                  </a:lnTo>
                  <a:lnTo>
                    <a:pt x="59" y="0"/>
                  </a:lnTo>
                  <a:lnTo>
                    <a:pt x="66" y="5"/>
                  </a:lnTo>
                  <a:lnTo>
                    <a:pt x="62" y="30"/>
                  </a:lnTo>
                  <a:lnTo>
                    <a:pt x="71" y="40"/>
                  </a:lnTo>
                  <a:lnTo>
                    <a:pt x="70" y="55"/>
                  </a:lnTo>
                  <a:lnTo>
                    <a:pt x="46" y="74"/>
                  </a:lnTo>
                  <a:lnTo>
                    <a:pt x="42" y="85"/>
                  </a:lnTo>
                  <a:lnTo>
                    <a:pt x="49" y="107"/>
                  </a:lnTo>
                  <a:lnTo>
                    <a:pt x="53" y="114"/>
                  </a:lnTo>
                  <a:lnTo>
                    <a:pt x="48" y="126"/>
                  </a:lnTo>
                  <a:lnTo>
                    <a:pt x="43" y="132"/>
                  </a:lnTo>
                  <a:lnTo>
                    <a:pt x="28" y="122"/>
                  </a:lnTo>
                  <a:lnTo>
                    <a:pt x="26" y="102"/>
                  </a:lnTo>
                  <a:lnTo>
                    <a:pt x="11" y="95"/>
                  </a:lnTo>
                  <a:lnTo>
                    <a:pt x="0" y="68"/>
                  </a:lnTo>
                  <a:lnTo>
                    <a:pt x="4" y="60"/>
                  </a:lnTo>
                  <a:lnTo>
                    <a:pt x="12" y="59"/>
                  </a:lnTo>
                  <a:lnTo>
                    <a:pt x="18" y="22"/>
                  </a:lnTo>
                  <a:lnTo>
                    <a:pt x="24" y="14"/>
                  </a:lnTo>
                  <a:lnTo>
                    <a:pt x="24" y="5"/>
                  </a:lnTo>
                  <a:lnTo>
                    <a:pt x="32" y="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114"/>
            <p:cNvSpPr>
              <a:spLocks noChangeAspect="1"/>
            </p:cNvSpPr>
            <p:nvPr/>
          </p:nvSpPr>
          <p:spPr bwMode="auto">
            <a:xfrm>
              <a:off x="4506" y="2217"/>
              <a:ext cx="37" cy="70"/>
            </a:xfrm>
            <a:custGeom>
              <a:avLst/>
              <a:gdLst>
                <a:gd name="T0" fmla="*/ 5 w 71"/>
                <a:gd name="T1" fmla="*/ 1 h 132"/>
                <a:gd name="T2" fmla="*/ 6 w 71"/>
                <a:gd name="T3" fmla="*/ 2 h 132"/>
                <a:gd name="T4" fmla="*/ 8 w 71"/>
                <a:gd name="T5" fmla="*/ 0 h 132"/>
                <a:gd name="T6" fmla="*/ 9 w 71"/>
                <a:gd name="T7" fmla="*/ 1 h 132"/>
                <a:gd name="T8" fmla="*/ 9 w 71"/>
                <a:gd name="T9" fmla="*/ 4 h 132"/>
                <a:gd name="T10" fmla="*/ 10 w 71"/>
                <a:gd name="T11" fmla="*/ 6 h 132"/>
                <a:gd name="T12" fmla="*/ 10 w 71"/>
                <a:gd name="T13" fmla="*/ 8 h 132"/>
                <a:gd name="T14" fmla="*/ 7 w 71"/>
                <a:gd name="T15" fmla="*/ 11 h 132"/>
                <a:gd name="T16" fmla="*/ 6 w 71"/>
                <a:gd name="T17" fmla="*/ 13 h 132"/>
                <a:gd name="T18" fmla="*/ 7 w 71"/>
                <a:gd name="T19" fmla="*/ 16 h 132"/>
                <a:gd name="T20" fmla="*/ 8 w 71"/>
                <a:gd name="T21" fmla="*/ 17 h 132"/>
                <a:gd name="T22" fmla="*/ 7 w 71"/>
                <a:gd name="T23" fmla="*/ 19 h 132"/>
                <a:gd name="T24" fmla="*/ 6 w 71"/>
                <a:gd name="T25" fmla="*/ 20 h 132"/>
                <a:gd name="T26" fmla="*/ 4 w 71"/>
                <a:gd name="T27" fmla="*/ 18 h 132"/>
                <a:gd name="T28" fmla="*/ 4 w 71"/>
                <a:gd name="T29" fmla="*/ 15 h 132"/>
                <a:gd name="T30" fmla="*/ 2 w 71"/>
                <a:gd name="T31" fmla="*/ 14 h 132"/>
                <a:gd name="T32" fmla="*/ 0 w 71"/>
                <a:gd name="T33" fmla="*/ 10 h 132"/>
                <a:gd name="T34" fmla="*/ 1 w 71"/>
                <a:gd name="T35" fmla="*/ 9 h 132"/>
                <a:gd name="T36" fmla="*/ 2 w 71"/>
                <a:gd name="T37" fmla="*/ 8 h 132"/>
                <a:gd name="T38" fmla="*/ 3 w 71"/>
                <a:gd name="T39" fmla="*/ 3 h 132"/>
                <a:gd name="T40" fmla="*/ 4 w 71"/>
                <a:gd name="T41" fmla="*/ 2 h 132"/>
                <a:gd name="T42" fmla="*/ 4 w 71"/>
                <a:gd name="T43" fmla="*/ 1 h 132"/>
                <a:gd name="T44" fmla="*/ 5 w 71"/>
                <a:gd name="T45" fmla="*/ 1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132"/>
                <a:gd name="T71" fmla="*/ 71 w 71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132">
                  <a:moveTo>
                    <a:pt x="32" y="4"/>
                  </a:moveTo>
                  <a:lnTo>
                    <a:pt x="44" y="10"/>
                  </a:lnTo>
                  <a:lnTo>
                    <a:pt x="59" y="0"/>
                  </a:lnTo>
                  <a:lnTo>
                    <a:pt x="66" y="5"/>
                  </a:lnTo>
                  <a:lnTo>
                    <a:pt x="62" y="30"/>
                  </a:lnTo>
                  <a:lnTo>
                    <a:pt x="71" y="40"/>
                  </a:lnTo>
                  <a:lnTo>
                    <a:pt x="70" y="55"/>
                  </a:lnTo>
                  <a:lnTo>
                    <a:pt x="46" y="74"/>
                  </a:lnTo>
                  <a:lnTo>
                    <a:pt x="42" y="85"/>
                  </a:lnTo>
                  <a:lnTo>
                    <a:pt x="49" y="107"/>
                  </a:lnTo>
                  <a:lnTo>
                    <a:pt x="53" y="114"/>
                  </a:lnTo>
                  <a:lnTo>
                    <a:pt x="48" y="126"/>
                  </a:lnTo>
                  <a:lnTo>
                    <a:pt x="43" y="132"/>
                  </a:lnTo>
                  <a:lnTo>
                    <a:pt x="28" y="122"/>
                  </a:lnTo>
                  <a:lnTo>
                    <a:pt x="26" y="102"/>
                  </a:lnTo>
                  <a:lnTo>
                    <a:pt x="11" y="95"/>
                  </a:lnTo>
                  <a:lnTo>
                    <a:pt x="0" y="68"/>
                  </a:lnTo>
                  <a:lnTo>
                    <a:pt x="4" y="60"/>
                  </a:lnTo>
                  <a:lnTo>
                    <a:pt x="12" y="59"/>
                  </a:lnTo>
                  <a:lnTo>
                    <a:pt x="18" y="22"/>
                  </a:lnTo>
                  <a:lnTo>
                    <a:pt x="24" y="14"/>
                  </a:lnTo>
                  <a:lnTo>
                    <a:pt x="24" y="5"/>
                  </a:lnTo>
                  <a:lnTo>
                    <a:pt x="32" y="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115"/>
            <p:cNvSpPr>
              <a:spLocks noChangeAspect="1"/>
            </p:cNvSpPr>
            <p:nvPr/>
          </p:nvSpPr>
          <p:spPr bwMode="auto">
            <a:xfrm>
              <a:off x="4512" y="2285"/>
              <a:ext cx="17" cy="17"/>
            </a:xfrm>
            <a:custGeom>
              <a:avLst/>
              <a:gdLst>
                <a:gd name="T0" fmla="*/ 3 w 31"/>
                <a:gd name="T1" fmla="*/ 1 h 32"/>
                <a:gd name="T2" fmla="*/ 5 w 31"/>
                <a:gd name="T3" fmla="*/ 2 h 32"/>
                <a:gd name="T4" fmla="*/ 5 w 31"/>
                <a:gd name="T5" fmla="*/ 4 h 32"/>
                <a:gd name="T6" fmla="*/ 4 w 31"/>
                <a:gd name="T7" fmla="*/ 5 h 32"/>
                <a:gd name="T8" fmla="*/ 3 w 31"/>
                <a:gd name="T9" fmla="*/ 5 h 32"/>
                <a:gd name="T10" fmla="*/ 2 w 31"/>
                <a:gd name="T11" fmla="*/ 2 h 32"/>
                <a:gd name="T12" fmla="*/ 0 w 31"/>
                <a:gd name="T13" fmla="*/ 1 h 32"/>
                <a:gd name="T14" fmla="*/ 1 w 31"/>
                <a:gd name="T15" fmla="*/ 0 h 32"/>
                <a:gd name="T16" fmla="*/ 3 w 31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2"/>
                <a:gd name="T29" fmla="*/ 31 w 31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2">
                  <a:moveTo>
                    <a:pt x="16" y="1"/>
                  </a:moveTo>
                  <a:lnTo>
                    <a:pt x="29" y="12"/>
                  </a:lnTo>
                  <a:lnTo>
                    <a:pt x="31" y="26"/>
                  </a:lnTo>
                  <a:lnTo>
                    <a:pt x="27" y="32"/>
                  </a:lnTo>
                  <a:lnTo>
                    <a:pt x="16" y="30"/>
                  </a:lnTo>
                  <a:lnTo>
                    <a:pt x="11" y="13"/>
                  </a:lnTo>
                  <a:lnTo>
                    <a:pt x="0" y="4"/>
                  </a:lnTo>
                  <a:lnTo>
                    <a:pt x="4" y="0"/>
                  </a:lnTo>
                  <a:lnTo>
                    <a:pt x="16" y="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116"/>
            <p:cNvSpPr>
              <a:spLocks noChangeAspect="1"/>
            </p:cNvSpPr>
            <p:nvPr/>
          </p:nvSpPr>
          <p:spPr bwMode="auto">
            <a:xfrm>
              <a:off x="4512" y="2285"/>
              <a:ext cx="17" cy="17"/>
            </a:xfrm>
            <a:custGeom>
              <a:avLst/>
              <a:gdLst>
                <a:gd name="T0" fmla="*/ 3 w 31"/>
                <a:gd name="T1" fmla="*/ 1 h 32"/>
                <a:gd name="T2" fmla="*/ 5 w 31"/>
                <a:gd name="T3" fmla="*/ 2 h 32"/>
                <a:gd name="T4" fmla="*/ 5 w 31"/>
                <a:gd name="T5" fmla="*/ 4 h 32"/>
                <a:gd name="T6" fmla="*/ 4 w 31"/>
                <a:gd name="T7" fmla="*/ 5 h 32"/>
                <a:gd name="T8" fmla="*/ 3 w 31"/>
                <a:gd name="T9" fmla="*/ 5 h 32"/>
                <a:gd name="T10" fmla="*/ 2 w 31"/>
                <a:gd name="T11" fmla="*/ 2 h 32"/>
                <a:gd name="T12" fmla="*/ 0 w 31"/>
                <a:gd name="T13" fmla="*/ 1 h 32"/>
                <a:gd name="T14" fmla="*/ 1 w 31"/>
                <a:gd name="T15" fmla="*/ 0 h 32"/>
                <a:gd name="T16" fmla="*/ 3 w 31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2"/>
                <a:gd name="T29" fmla="*/ 31 w 31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2">
                  <a:moveTo>
                    <a:pt x="16" y="1"/>
                  </a:moveTo>
                  <a:lnTo>
                    <a:pt x="29" y="12"/>
                  </a:lnTo>
                  <a:lnTo>
                    <a:pt x="31" y="26"/>
                  </a:lnTo>
                  <a:lnTo>
                    <a:pt x="27" y="32"/>
                  </a:lnTo>
                  <a:lnTo>
                    <a:pt x="16" y="30"/>
                  </a:lnTo>
                  <a:lnTo>
                    <a:pt x="11" y="13"/>
                  </a:lnTo>
                  <a:lnTo>
                    <a:pt x="0" y="4"/>
                  </a:lnTo>
                  <a:lnTo>
                    <a:pt x="4" y="0"/>
                  </a:lnTo>
                  <a:lnTo>
                    <a:pt x="16" y="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117"/>
            <p:cNvSpPr>
              <a:spLocks noChangeAspect="1"/>
            </p:cNvSpPr>
            <p:nvPr/>
          </p:nvSpPr>
          <p:spPr bwMode="auto">
            <a:xfrm>
              <a:off x="4535" y="2276"/>
              <a:ext cx="31" cy="22"/>
            </a:xfrm>
            <a:custGeom>
              <a:avLst/>
              <a:gdLst>
                <a:gd name="T0" fmla="*/ 0 w 58"/>
                <a:gd name="T1" fmla="*/ 1 h 41"/>
                <a:gd name="T2" fmla="*/ 2 w 58"/>
                <a:gd name="T3" fmla="*/ 0 h 41"/>
                <a:gd name="T4" fmla="*/ 3 w 58"/>
                <a:gd name="T5" fmla="*/ 0 h 41"/>
                <a:gd name="T6" fmla="*/ 4 w 58"/>
                <a:gd name="T7" fmla="*/ 2 h 41"/>
                <a:gd name="T8" fmla="*/ 6 w 58"/>
                <a:gd name="T9" fmla="*/ 1 h 41"/>
                <a:gd name="T10" fmla="*/ 7 w 58"/>
                <a:gd name="T11" fmla="*/ 2 h 41"/>
                <a:gd name="T12" fmla="*/ 7 w 58"/>
                <a:gd name="T13" fmla="*/ 5 h 41"/>
                <a:gd name="T14" fmla="*/ 9 w 58"/>
                <a:gd name="T15" fmla="*/ 5 h 41"/>
                <a:gd name="T16" fmla="*/ 9 w 58"/>
                <a:gd name="T17" fmla="*/ 6 h 41"/>
                <a:gd name="T18" fmla="*/ 5 w 58"/>
                <a:gd name="T19" fmla="*/ 5 h 41"/>
                <a:gd name="T20" fmla="*/ 3 w 58"/>
                <a:gd name="T21" fmla="*/ 3 h 41"/>
                <a:gd name="T22" fmla="*/ 2 w 58"/>
                <a:gd name="T23" fmla="*/ 4 h 41"/>
                <a:gd name="T24" fmla="*/ 0 w 58"/>
                <a:gd name="T25" fmla="*/ 1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"/>
                <a:gd name="T40" fmla="*/ 0 h 41"/>
                <a:gd name="T41" fmla="*/ 58 w 58"/>
                <a:gd name="T42" fmla="*/ 41 h 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" h="41">
                  <a:moveTo>
                    <a:pt x="0" y="8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28" y="9"/>
                  </a:lnTo>
                  <a:lnTo>
                    <a:pt x="37" y="3"/>
                  </a:lnTo>
                  <a:lnTo>
                    <a:pt x="46" y="14"/>
                  </a:lnTo>
                  <a:lnTo>
                    <a:pt x="49" y="30"/>
                  </a:lnTo>
                  <a:lnTo>
                    <a:pt x="58" y="33"/>
                  </a:lnTo>
                  <a:lnTo>
                    <a:pt x="54" y="41"/>
                  </a:lnTo>
                  <a:lnTo>
                    <a:pt x="31" y="29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0" y="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118"/>
            <p:cNvSpPr>
              <a:spLocks noChangeAspect="1"/>
            </p:cNvSpPr>
            <p:nvPr/>
          </p:nvSpPr>
          <p:spPr bwMode="auto">
            <a:xfrm>
              <a:off x="4535" y="2276"/>
              <a:ext cx="31" cy="22"/>
            </a:xfrm>
            <a:custGeom>
              <a:avLst/>
              <a:gdLst>
                <a:gd name="T0" fmla="*/ 0 w 58"/>
                <a:gd name="T1" fmla="*/ 1 h 41"/>
                <a:gd name="T2" fmla="*/ 2 w 58"/>
                <a:gd name="T3" fmla="*/ 0 h 41"/>
                <a:gd name="T4" fmla="*/ 3 w 58"/>
                <a:gd name="T5" fmla="*/ 0 h 41"/>
                <a:gd name="T6" fmla="*/ 4 w 58"/>
                <a:gd name="T7" fmla="*/ 2 h 41"/>
                <a:gd name="T8" fmla="*/ 6 w 58"/>
                <a:gd name="T9" fmla="*/ 1 h 41"/>
                <a:gd name="T10" fmla="*/ 7 w 58"/>
                <a:gd name="T11" fmla="*/ 2 h 41"/>
                <a:gd name="T12" fmla="*/ 7 w 58"/>
                <a:gd name="T13" fmla="*/ 5 h 41"/>
                <a:gd name="T14" fmla="*/ 9 w 58"/>
                <a:gd name="T15" fmla="*/ 5 h 41"/>
                <a:gd name="T16" fmla="*/ 9 w 58"/>
                <a:gd name="T17" fmla="*/ 6 h 41"/>
                <a:gd name="T18" fmla="*/ 5 w 58"/>
                <a:gd name="T19" fmla="*/ 5 h 41"/>
                <a:gd name="T20" fmla="*/ 3 w 58"/>
                <a:gd name="T21" fmla="*/ 3 h 41"/>
                <a:gd name="T22" fmla="*/ 2 w 58"/>
                <a:gd name="T23" fmla="*/ 4 h 41"/>
                <a:gd name="T24" fmla="*/ 0 w 58"/>
                <a:gd name="T25" fmla="*/ 1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"/>
                <a:gd name="T40" fmla="*/ 0 h 41"/>
                <a:gd name="T41" fmla="*/ 58 w 58"/>
                <a:gd name="T42" fmla="*/ 41 h 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" h="41">
                  <a:moveTo>
                    <a:pt x="0" y="8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28" y="9"/>
                  </a:lnTo>
                  <a:lnTo>
                    <a:pt x="37" y="3"/>
                  </a:lnTo>
                  <a:lnTo>
                    <a:pt x="46" y="14"/>
                  </a:lnTo>
                  <a:lnTo>
                    <a:pt x="49" y="30"/>
                  </a:lnTo>
                  <a:lnTo>
                    <a:pt x="58" y="33"/>
                  </a:lnTo>
                  <a:lnTo>
                    <a:pt x="54" y="41"/>
                  </a:lnTo>
                  <a:lnTo>
                    <a:pt x="31" y="29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0" y="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119"/>
            <p:cNvSpPr>
              <a:spLocks noChangeAspect="1"/>
            </p:cNvSpPr>
            <p:nvPr/>
          </p:nvSpPr>
          <p:spPr bwMode="auto">
            <a:xfrm>
              <a:off x="4570" y="2300"/>
              <a:ext cx="15" cy="17"/>
            </a:xfrm>
            <a:custGeom>
              <a:avLst/>
              <a:gdLst>
                <a:gd name="T0" fmla="*/ 0 w 27"/>
                <a:gd name="T1" fmla="*/ 1 h 34"/>
                <a:gd name="T2" fmla="*/ 1 w 27"/>
                <a:gd name="T3" fmla="*/ 0 h 34"/>
                <a:gd name="T4" fmla="*/ 3 w 27"/>
                <a:gd name="T5" fmla="*/ 1 h 34"/>
                <a:gd name="T6" fmla="*/ 4 w 27"/>
                <a:gd name="T7" fmla="*/ 2 h 34"/>
                <a:gd name="T8" fmla="*/ 4 w 27"/>
                <a:gd name="T9" fmla="*/ 5 h 34"/>
                <a:gd name="T10" fmla="*/ 2 w 27"/>
                <a:gd name="T11" fmla="*/ 4 h 34"/>
                <a:gd name="T12" fmla="*/ 2 w 27"/>
                <a:gd name="T13" fmla="*/ 2 h 34"/>
                <a:gd name="T14" fmla="*/ 0 w 27"/>
                <a:gd name="T15" fmla="*/ 1 h 34"/>
                <a:gd name="T16" fmla="*/ 0 w 27"/>
                <a:gd name="T17" fmla="*/ 1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34"/>
                <a:gd name="T29" fmla="*/ 27 w 27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34">
                  <a:moveTo>
                    <a:pt x="0" y="3"/>
                  </a:moveTo>
                  <a:lnTo>
                    <a:pt x="8" y="0"/>
                  </a:lnTo>
                  <a:lnTo>
                    <a:pt x="20" y="4"/>
                  </a:lnTo>
                  <a:lnTo>
                    <a:pt x="27" y="15"/>
                  </a:lnTo>
                  <a:lnTo>
                    <a:pt x="25" y="34"/>
                  </a:lnTo>
                  <a:lnTo>
                    <a:pt x="14" y="28"/>
                  </a:lnTo>
                  <a:lnTo>
                    <a:pt x="9" y="16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120"/>
            <p:cNvSpPr>
              <a:spLocks noChangeAspect="1"/>
            </p:cNvSpPr>
            <p:nvPr/>
          </p:nvSpPr>
          <p:spPr bwMode="auto">
            <a:xfrm>
              <a:off x="4570" y="2300"/>
              <a:ext cx="15" cy="17"/>
            </a:xfrm>
            <a:custGeom>
              <a:avLst/>
              <a:gdLst>
                <a:gd name="T0" fmla="*/ 0 w 27"/>
                <a:gd name="T1" fmla="*/ 1 h 34"/>
                <a:gd name="T2" fmla="*/ 1 w 27"/>
                <a:gd name="T3" fmla="*/ 0 h 34"/>
                <a:gd name="T4" fmla="*/ 3 w 27"/>
                <a:gd name="T5" fmla="*/ 1 h 34"/>
                <a:gd name="T6" fmla="*/ 4 w 27"/>
                <a:gd name="T7" fmla="*/ 2 h 34"/>
                <a:gd name="T8" fmla="*/ 4 w 27"/>
                <a:gd name="T9" fmla="*/ 5 h 34"/>
                <a:gd name="T10" fmla="*/ 2 w 27"/>
                <a:gd name="T11" fmla="*/ 4 h 34"/>
                <a:gd name="T12" fmla="*/ 2 w 27"/>
                <a:gd name="T13" fmla="*/ 2 h 34"/>
                <a:gd name="T14" fmla="*/ 0 w 27"/>
                <a:gd name="T15" fmla="*/ 1 h 34"/>
                <a:gd name="T16" fmla="*/ 0 w 27"/>
                <a:gd name="T17" fmla="*/ 1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34"/>
                <a:gd name="T29" fmla="*/ 27 w 27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34">
                  <a:moveTo>
                    <a:pt x="0" y="3"/>
                  </a:moveTo>
                  <a:lnTo>
                    <a:pt x="8" y="0"/>
                  </a:lnTo>
                  <a:lnTo>
                    <a:pt x="20" y="4"/>
                  </a:lnTo>
                  <a:lnTo>
                    <a:pt x="27" y="15"/>
                  </a:lnTo>
                  <a:lnTo>
                    <a:pt x="25" y="34"/>
                  </a:lnTo>
                  <a:lnTo>
                    <a:pt x="14" y="28"/>
                  </a:lnTo>
                  <a:lnTo>
                    <a:pt x="9" y="16"/>
                  </a:lnTo>
                  <a:lnTo>
                    <a:pt x="0" y="8"/>
                  </a:lnTo>
                  <a:lnTo>
                    <a:pt x="0" y="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121"/>
            <p:cNvSpPr>
              <a:spLocks noChangeAspect="1"/>
            </p:cNvSpPr>
            <p:nvPr/>
          </p:nvSpPr>
          <p:spPr bwMode="auto">
            <a:xfrm>
              <a:off x="4535" y="2339"/>
              <a:ext cx="64" cy="53"/>
            </a:xfrm>
            <a:custGeom>
              <a:avLst/>
              <a:gdLst>
                <a:gd name="T0" fmla="*/ 8 w 114"/>
                <a:gd name="T1" fmla="*/ 7 h 101"/>
                <a:gd name="T2" fmla="*/ 10 w 114"/>
                <a:gd name="T3" fmla="*/ 8 h 101"/>
                <a:gd name="T4" fmla="*/ 9 w 114"/>
                <a:gd name="T5" fmla="*/ 10 h 101"/>
                <a:gd name="T6" fmla="*/ 9 w 114"/>
                <a:gd name="T7" fmla="*/ 12 h 101"/>
                <a:gd name="T8" fmla="*/ 12 w 114"/>
                <a:gd name="T9" fmla="*/ 14 h 101"/>
                <a:gd name="T10" fmla="*/ 14 w 114"/>
                <a:gd name="T11" fmla="*/ 13 h 101"/>
                <a:gd name="T12" fmla="*/ 15 w 114"/>
                <a:gd name="T13" fmla="*/ 13 h 101"/>
                <a:gd name="T14" fmla="*/ 14 w 114"/>
                <a:gd name="T15" fmla="*/ 14 h 101"/>
                <a:gd name="T16" fmla="*/ 16 w 114"/>
                <a:gd name="T17" fmla="*/ 15 h 101"/>
                <a:gd name="T18" fmla="*/ 16 w 114"/>
                <a:gd name="T19" fmla="*/ 14 h 101"/>
                <a:gd name="T20" fmla="*/ 16 w 114"/>
                <a:gd name="T21" fmla="*/ 12 h 101"/>
                <a:gd name="T22" fmla="*/ 15 w 114"/>
                <a:gd name="T23" fmla="*/ 10 h 101"/>
                <a:gd name="T24" fmla="*/ 15 w 114"/>
                <a:gd name="T25" fmla="*/ 9 h 101"/>
                <a:gd name="T26" fmla="*/ 16 w 114"/>
                <a:gd name="T27" fmla="*/ 9 h 101"/>
                <a:gd name="T28" fmla="*/ 19 w 114"/>
                <a:gd name="T29" fmla="*/ 10 h 101"/>
                <a:gd name="T30" fmla="*/ 20 w 114"/>
                <a:gd name="T31" fmla="*/ 9 h 101"/>
                <a:gd name="T32" fmla="*/ 20 w 114"/>
                <a:gd name="T33" fmla="*/ 7 h 101"/>
                <a:gd name="T34" fmla="*/ 19 w 114"/>
                <a:gd name="T35" fmla="*/ 5 h 101"/>
                <a:gd name="T36" fmla="*/ 19 w 114"/>
                <a:gd name="T37" fmla="*/ 4 h 101"/>
                <a:gd name="T38" fmla="*/ 19 w 114"/>
                <a:gd name="T39" fmla="*/ 2 h 101"/>
                <a:gd name="T40" fmla="*/ 15 w 114"/>
                <a:gd name="T41" fmla="*/ 0 h 101"/>
                <a:gd name="T42" fmla="*/ 16 w 114"/>
                <a:gd name="T43" fmla="*/ 2 h 101"/>
                <a:gd name="T44" fmla="*/ 15 w 114"/>
                <a:gd name="T45" fmla="*/ 3 h 101"/>
                <a:gd name="T46" fmla="*/ 14 w 114"/>
                <a:gd name="T47" fmla="*/ 2 h 101"/>
                <a:gd name="T48" fmla="*/ 13 w 114"/>
                <a:gd name="T49" fmla="*/ 2 h 101"/>
                <a:gd name="T50" fmla="*/ 12 w 114"/>
                <a:gd name="T51" fmla="*/ 4 h 101"/>
                <a:gd name="T52" fmla="*/ 11 w 114"/>
                <a:gd name="T53" fmla="*/ 4 h 101"/>
                <a:gd name="T54" fmla="*/ 11 w 114"/>
                <a:gd name="T55" fmla="*/ 5 h 101"/>
                <a:gd name="T56" fmla="*/ 9 w 114"/>
                <a:gd name="T57" fmla="*/ 5 h 101"/>
                <a:gd name="T58" fmla="*/ 8 w 114"/>
                <a:gd name="T59" fmla="*/ 4 h 101"/>
                <a:gd name="T60" fmla="*/ 6 w 114"/>
                <a:gd name="T61" fmla="*/ 3 h 101"/>
                <a:gd name="T62" fmla="*/ 2 w 114"/>
                <a:gd name="T63" fmla="*/ 6 h 101"/>
                <a:gd name="T64" fmla="*/ 1 w 114"/>
                <a:gd name="T65" fmla="*/ 6 h 101"/>
                <a:gd name="T66" fmla="*/ 0 w 114"/>
                <a:gd name="T67" fmla="*/ 8 h 101"/>
                <a:gd name="T68" fmla="*/ 0 w 114"/>
                <a:gd name="T69" fmla="*/ 9 h 101"/>
                <a:gd name="T70" fmla="*/ 1 w 114"/>
                <a:gd name="T71" fmla="*/ 9 h 101"/>
                <a:gd name="T72" fmla="*/ 2 w 114"/>
                <a:gd name="T73" fmla="*/ 8 h 101"/>
                <a:gd name="T74" fmla="*/ 2 w 114"/>
                <a:gd name="T75" fmla="*/ 7 h 101"/>
                <a:gd name="T76" fmla="*/ 3 w 114"/>
                <a:gd name="T77" fmla="*/ 7 h 101"/>
                <a:gd name="T78" fmla="*/ 4 w 114"/>
                <a:gd name="T79" fmla="*/ 8 h 101"/>
                <a:gd name="T80" fmla="*/ 6 w 114"/>
                <a:gd name="T81" fmla="*/ 7 h 101"/>
                <a:gd name="T82" fmla="*/ 7 w 114"/>
                <a:gd name="T83" fmla="*/ 7 h 101"/>
                <a:gd name="T84" fmla="*/ 8 w 114"/>
                <a:gd name="T85" fmla="*/ 7 h 1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4"/>
                <a:gd name="T130" fmla="*/ 0 h 101"/>
                <a:gd name="T131" fmla="*/ 114 w 114"/>
                <a:gd name="T132" fmla="*/ 101 h 1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4" h="101">
                  <a:moveTo>
                    <a:pt x="48" y="50"/>
                  </a:moveTo>
                  <a:lnTo>
                    <a:pt x="57" y="57"/>
                  </a:lnTo>
                  <a:lnTo>
                    <a:pt x="51" y="71"/>
                  </a:lnTo>
                  <a:lnTo>
                    <a:pt x="51" y="78"/>
                  </a:lnTo>
                  <a:lnTo>
                    <a:pt x="70" y="95"/>
                  </a:lnTo>
                  <a:lnTo>
                    <a:pt x="78" y="90"/>
                  </a:lnTo>
                  <a:lnTo>
                    <a:pt x="82" y="87"/>
                  </a:lnTo>
                  <a:lnTo>
                    <a:pt x="81" y="96"/>
                  </a:lnTo>
                  <a:lnTo>
                    <a:pt x="87" y="101"/>
                  </a:lnTo>
                  <a:lnTo>
                    <a:pt x="91" y="97"/>
                  </a:lnTo>
                  <a:lnTo>
                    <a:pt x="91" y="81"/>
                  </a:lnTo>
                  <a:lnTo>
                    <a:pt x="85" y="74"/>
                  </a:lnTo>
                  <a:lnTo>
                    <a:pt x="86" y="66"/>
                  </a:lnTo>
                  <a:lnTo>
                    <a:pt x="92" y="63"/>
                  </a:lnTo>
                  <a:lnTo>
                    <a:pt x="104" y="72"/>
                  </a:lnTo>
                  <a:lnTo>
                    <a:pt x="111" y="63"/>
                  </a:lnTo>
                  <a:lnTo>
                    <a:pt x="114" y="48"/>
                  </a:lnTo>
                  <a:lnTo>
                    <a:pt x="106" y="37"/>
                  </a:lnTo>
                  <a:lnTo>
                    <a:pt x="108" y="25"/>
                  </a:lnTo>
                  <a:lnTo>
                    <a:pt x="103" y="11"/>
                  </a:lnTo>
                  <a:lnTo>
                    <a:pt x="85" y="0"/>
                  </a:lnTo>
                  <a:lnTo>
                    <a:pt x="90" y="11"/>
                  </a:lnTo>
                  <a:lnTo>
                    <a:pt x="85" y="18"/>
                  </a:lnTo>
                  <a:lnTo>
                    <a:pt x="81" y="14"/>
                  </a:lnTo>
                  <a:lnTo>
                    <a:pt x="74" y="14"/>
                  </a:lnTo>
                  <a:lnTo>
                    <a:pt x="70" y="24"/>
                  </a:lnTo>
                  <a:lnTo>
                    <a:pt x="62" y="25"/>
                  </a:lnTo>
                  <a:lnTo>
                    <a:pt x="60" y="37"/>
                  </a:lnTo>
                  <a:lnTo>
                    <a:pt x="51" y="39"/>
                  </a:lnTo>
                  <a:lnTo>
                    <a:pt x="48" y="29"/>
                  </a:lnTo>
                  <a:lnTo>
                    <a:pt x="34" y="20"/>
                  </a:lnTo>
                  <a:lnTo>
                    <a:pt x="15" y="41"/>
                  </a:lnTo>
                  <a:lnTo>
                    <a:pt x="7" y="43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6" y="61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9" y="45"/>
                  </a:lnTo>
                  <a:lnTo>
                    <a:pt x="26" y="55"/>
                  </a:lnTo>
                  <a:lnTo>
                    <a:pt x="33" y="50"/>
                  </a:lnTo>
                  <a:lnTo>
                    <a:pt x="39" y="50"/>
                  </a:lnTo>
                  <a:lnTo>
                    <a:pt x="48" y="5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122"/>
            <p:cNvSpPr>
              <a:spLocks noChangeAspect="1"/>
            </p:cNvSpPr>
            <p:nvPr/>
          </p:nvSpPr>
          <p:spPr bwMode="auto">
            <a:xfrm>
              <a:off x="4535" y="2339"/>
              <a:ext cx="64" cy="53"/>
            </a:xfrm>
            <a:custGeom>
              <a:avLst/>
              <a:gdLst>
                <a:gd name="T0" fmla="*/ 8 w 114"/>
                <a:gd name="T1" fmla="*/ 7 h 101"/>
                <a:gd name="T2" fmla="*/ 10 w 114"/>
                <a:gd name="T3" fmla="*/ 8 h 101"/>
                <a:gd name="T4" fmla="*/ 9 w 114"/>
                <a:gd name="T5" fmla="*/ 10 h 101"/>
                <a:gd name="T6" fmla="*/ 9 w 114"/>
                <a:gd name="T7" fmla="*/ 12 h 101"/>
                <a:gd name="T8" fmla="*/ 12 w 114"/>
                <a:gd name="T9" fmla="*/ 14 h 101"/>
                <a:gd name="T10" fmla="*/ 14 w 114"/>
                <a:gd name="T11" fmla="*/ 13 h 101"/>
                <a:gd name="T12" fmla="*/ 15 w 114"/>
                <a:gd name="T13" fmla="*/ 13 h 101"/>
                <a:gd name="T14" fmla="*/ 14 w 114"/>
                <a:gd name="T15" fmla="*/ 14 h 101"/>
                <a:gd name="T16" fmla="*/ 16 w 114"/>
                <a:gd name="T17" fmla="*/ 15 h 101"/>
                <a:gd name="T18" fmla="*/ 16 w 114"/>
                <a:gd name="T19" fmla="*/ 14 h 101"/>
                <a:gd name="T20" fmla="*/ 16 w 114"/>
                <a:gd name="T21" fmla="*/ 12 h 101"/>
                <a:gd name="T22" fmla="*/ 15 w 114"/>
                <a:gd name="T23" fmla="*/ 10 h 101"/>
                <a:gd name="T24" fmla="*/ 15 w 114"/>
                <a:gd name="T25" fmla="*/ 9 h 101"/>
                <a:gd name="T26" fmla="*/ 16 w 114"/>
                <a:gd name="T27" fmla="*/ 9 h 101"/>
                <a:gd name="T28" fmla="*/ 19 w 114"/>
                <a:gd name="T29" fmla="*/ 10 h 101"/>
                <a:gd name="T30" fmla="*/ 20 w 114"/>
                <a:gd name="T31" fmla="*/ 9 h 101"/>
                <a:gd name="T32" fmla="*/ 20 w 114"/>
                <a:gd name="T33" fmla="*/ 7 h 101"/>
                <a:gd name="T34" fmla="*/ 19 w 114"/>
                <a:gd name="T35" fmla="*/ 5 h 101"/>
                <a:gd name="T36" fmla="*/ 19 w 114"/>
                <a:gd name="T37" fmla="*/ 4 h 101"/>
                <a:gd name="T38" fmla="*/ 19 w 114"/>
                <a:gd name="T39" fmla="*/ 2 h 101"/>
                <a:gd name="T40" fmla="*/ 15 w 114"/>
                <a:gd name="T41" fmla="*/ 0 h 101"/>
                <a:gd name="T42" fmla="*/ 16 w 114"/>
                <a:gd name="T43" fmla="*/ 2 h 101"/>
                <a:gd name="T44" fmla="*/ 15 w 114"/>
                <a:gd name="T45" fmla="*/ 3 h 101"/>
                <a:gd name="T46" fmla="*/ 14 w 114"/>
                <a:gd name="T47" fmla="*/ 2 h 101"/>
                <a:gd name="T48" fmla="*/ 13 w 114"/>
                <a:gd name="T49" fmla="*/ 2 h 101"/>
                <a:gd name="T50" fmla="*/ 12 w 114"/>
                <a:gd name="T51" fmla="*/ 4 h 101"/>
                <a:gd name="T52" fmla="*/ 11 w 114"/>
                <a:gd name="T53" fmla="*/ 4 h 101"/>
                <a:gd name="T54" fmla="*/ 11 w 114"/>
                <a:gd name="T55" fmla="*/ 5 h 101"/>
                <a:gd name="T56" fmla="*/ 9 w 114"/>
                <a:gd name="T57" fmla="*/ 5 h 101"/>
                <a:gd name="T58" fmla="*/ 8 w 114"/>
                <a:gd name="T59" fmla="*/ 4 h 101"/>
                <a:gd name="T60" fmla="*/ 6 w 114"/>
                <a:gd name="T61" fmla="*/ 3 h 101"/>
                <a:gd name="T62" fmla="*/ 2 w 114"/>
                <a:gd name="T63" fmla="*/ 6 h 101"/>
                <a:gd name="T64" fmla="*/ 1 w 114"/>
                <a:gd name="T65" fmla="*/ 6 h 101"/>
                <a:gd name="T66" fmla="*/ 0 w 114"/>
                <a:gd name="T67" fmla="*/ 8 h 101"/>
                <a:gd name="T68" fmla="*/ 0 w 114"/>
                <a:gd name="T69" fmla="*/ 9 h 101"/>
                <a:gd name="T70" fmla="*/ 1 w 114"/>
                <a:gd name="T71" fmla="*/ 9 h 101"/>
                <a:gd name="T72" fmla="*/ 2 w 114"/>
                <a:gd name="T73" fmla="*/ 8 h 101"/>
                <a:gd name="T74" fmla="*/ 2 w 114"/>
                <a:gd name="T75" fmla="*/ 7 h 101"/>
                <a:gd name="T76" fmla="*/ 3 w 114"/>
                <a:gd name="T77" fmla="*/ 7 h 101"/>
                <a:gd name="T78" fmla="*/ 4 w 114"/>
                <a:gd name="T79" fmla="*/ 8 h 101"/>
                <a:gd name="T80" fmla="*/ 6 w 114"/>
                <a:gd name="T81" fmla="*/ 7 h 101"/>
                <a:gd name="T82" fmla="*/ 7 w 114"/>
                <a:gd name="T83" fmla="*/ 7 h 101"/>
                <a:gd name="T84" fmla="*/ 8 w 114"/>
                <a:gd name="T85" fmla="*/ 7 h 1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4"/>
                <a:gd name="T130" fmla="*/ 0 h 101"/>
                <a:gd name="T131" fmla="*/ 114 w 114"/>
                <a:gd name="T132" fmla="*/ 101 h 1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4" h="101">
                  <a:moveTo>
                    <a:pt x="48" y="50"/>
                  </a:moveTo>
                  <a:lnTo>
                    <a:pt x="57" y="57"/>
                  </a:lnTo>
                  <a:lnTo>
                    <a:pt x="51" y="71"/>
                  </a:lnTo>
                  <a:lnTo>
                    <a:pt x="51" y="78"/>
                  </a:lnTo>
                  <a:lnTo>
                    <a:pt x="70" y="95"/>
                  </a:lnTo>
                  <a:lnTo>
                    <a:pt x="78" y="90"/>
                  </a:lnTo>
                  <a:lnTo>
                    <a:pt x="82" y="87"/>
                  </a:lnTo>
                  <a:lnTo>
                    <a:pt x="81" y="96"/>
                  </a:lnTo>
                  <a:lnTo>
                    <a:pt x="87" y="101"/>
                  </a:lnTo>
                  <a:lnTo>
                    <a:pt x="91" y="97"/>
                  </a:lnTo>
                  <a:lnTo>
                    <a:pt x="91" y="81"/>
                  </a:lnTo>
                  <a:lnTo>
                    <a:pt x="85" y="74"/>
                  </a:lnTo>
                  <a:lnTo>
                    <a:pt x="86" y="66"/>
                  </a:lnTo>
                  <a:lnTo>
                    <a:pt x="92" y="63"/>
                  </a:lnTo>
                  <a:lnTo>
                    <a:pt x="104" y="72"/>
                  </a:lnTo>
                  <a:lnTo>
                    <a:pt x="111" y="63"/>
                  </a:lnTo>
                  <a:lnTo>
                    <a:pt x="114" y="48"/>
                  </a:lnTo>
                  <a:lnTo>
                    <a:pt x="106" y="37"/>
                  </a:lnTo>
                  <a:lnTo>
                    <a:pt x="108" y="25"/>
                  </a:lnTo>
                  <a:lnTo>
                    <a:pt x="103" y="11"/>
                  </a:lnTo>
                  <a:lnTo>
                    <a:pt x="85" y="0"/>
                  </a:lnTo>
                  <a:lnTo>
                    <a:pt x="90" y="11"/>
                  </a:lnTo>
                  <a:lnTo>
                    <a:pt x="85" y="18"/>
                  </a:lnTo>
                  <a:lnTo>
                    <a:pt x="81" y="14"/>
                  </a:lnTo>
                  <a:lnTo>
                    <a:pt x="74" y="14"/>
                  </a:lnTo>
                  <a:lnTo>
                    <a:pt x="70" y="24"/>
                  </a:lnTo>
                  <a:lnTo>
                    <a:pt x="62" y="25"/>
                  </a:lnTo>
                  <a:lnTo>
                    <a:pt x="60" y="37"/>
                  </a:lnTo>
                  <a:lnTo>
                    <a:pt x="51" y="39"/>
                  </a:lnTo>
                  <a:lnTo>
                    <a:pt x="48" y="29"/>
                  </a:lnTo>
                  <a:lnTo>
                    <a:pt x="34" y="20"/>
                  </a:lnTo>
                  <a:lnTo>
                    <a:pt x="15" y="41"/>
                  </a:lnTo>
                  <a:lnTo>
                    <a:pt x="7" y="43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6" y="61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9" y="45"/>
                  </a:lnTo>
                  <a:lnTo>
                    <a:pt x="26" y="55"/>
                  </a:lnTo>
                  <a:lnTo>
                    <a:pt x="33" y="50"/>
                  </a:lnTo>
                  <a:lnTo>
                    <a:pt x="39" y="50"/>
                  </a:lnTo>
                  <a:lnTo>
                    <a:pt x="48" y="5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123"/>
            <p:cNvSpPr>
              <a:spLocks noChangeAspect="1"/>
            </p:cNvSpPr>
            <p:nvPr/>
          </p:nvSpPr>
          <p:spPr bwMode="auto">
            <a:xfrm>
              <a:off x="4614" y="2445"/>
              <a:ext cx="17" cy="24"/>
            </a:xfrm>
            <a:custGeom>
              <a:avLst/>
              <a:gdLst>
                <a:gd name="T0" fmla="*/ 0 w 34"/>
                <a:gd name="T1" fmla="*/ 3 h 46"/>
                <a:gd name="T2" fmla="*/ 1 w 34"/>
                <a:gd name="T3" fmla="*/ 5 h 46"/>
                <a:gd name="T4" fmla="*/ 1 w 34"/>
                <a:gd name="T5" fmla="*/ 7 h 46"/>
                <a:gd name="T6" fmla="*/ 2 w 34"/>
                <a:gd name="T7" fmla="*/ 7 h 46"/>
                <a:gd name="T8" fmla="*/ 2 w 34"/>
                <a:gd name="T9" fmla="*/ 5 h 46"/>
                <a:gd name="T10" fmla="*/ 1 w 34"/>
                <a:gd name="T11" fmla="*/ 4 h 46"/>
                <a:gd name="T12" fmla="*/ 5 w 34"/>
                <a:gd name="T13" fmla="*/ 4 h 46"/>
                <a:gd name="T14" fmla="*/ 3 w 34"/>
                <a:gd name="T15" fmla="*/ 2 h 46"/>
                <a:gd name="T16" fmla="*/ 2 w 34"/>
                <a:gd name="T17" fmla="*/ 2 h 46"/>
                <a:gd name="T18" fmla="*/ 3 w 34"/>
                <a:gd name="T19" fmla="*/ 2 h 46"/>
                <a:gd name="T20" fmla="*/ 5 w 34"/>
                <a:gd name="T21" fmla="*/ 1 h 46"/>
                <a:gd name="T22" fmla="*/ 5 w 34"/>
                <a:gd name="T23" fmla="*/ 0 h 46"/>
                <a:gd name="T24" fmla="*/ 3 w 34"/>
                <a:gd name="T25" fmla="*/ 0 h 46"/>
                <a:gd name="T26" fmla="*/ 1 w 34"/>
                <a:gd name="T27" fmla="*/ 2 h 46"/>
                <a:gd name="T28" fmla="*/ 0 w 34"/>
                <a:gd name="T29" fmla="*/ 3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"/>
                <a:gd name="T46" fmla="*/ 0 h 46"/>
                <a:gd name="T47" fmla="*/ 34 w 34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" h="46">
                  <a:moveTo>
                    <a:pt x="0" y="19"/>
                  </a:moveTo>
                  <a:lnTo>
                    <a:pt x="4" y="34"/>
                  </a:lnTo>
                  <a:lnTo>
                    <a:pt x="11" y="46"/>
                  </a:lnTo>
                  <a:lnTo>
                    <a:pt x="18" y="46"/>
                  </a:lnTo>
                  <a:lnTo>
                    <a:pt x="12" y="34"/>
                  </a:lnTo>
                  <a:lnTo>
                    <a:pt x="10" y="24"/>
                  </a:lnTo>
                  <a:lnTo>
                    <a:pt x="33" y="24"/>
                  </a:lnTo>
                  <a:lnTo>
                    <a:pt x="27" y="15"/>
                  </a:lnTo>
                  <a:lnTo>
                    <a:pt x="18" y="15"/>
                  </a:lnTo>
                  <a:lnTo>
                    <a:pt x="21" y="10"/>
                  </a:lnTo>
                  <a:lnTo>
                    <a:pt x="33" y="7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1" y="9"/>
                  </a:lnTo>
                  <a:lnTo>
                    <a:pt x="0" y="1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124"/>
            <p:cNvSpPr>
              <a:spLocks noChangeAspect="1"/>
            </p:cNvSpPr>
            <p:nvPr/>
          </p:nvSpPr>
          <p:spPr bwMode="auto">
            <a:xfrm>
              <a:off x="4614" y="2445"/>
              <a:ext cx="17" cy="24"/>
            </a:xfrm>
            <a:custGeom>
              <a:avLst/>
              <a:gdLst>
                <a:gd name="T0" fmla="*/ 0 w 34"/>
                <a:gd name="T1" fmla="*/ 3 h 46"/>
                <a:gd name="T2" fmla="*/ 1 w 34"/>
                <a:gd name="T3" fmla="*/ 5 h 46"/>
                <a:gd name="T4" fmla="*/ 1 w 34"/>
                <a:gd name="T5" fmla="*/ 7 h 46"/>
                <a:gd name="T6" fmla="*/ 2 w 34"/>
                <a:gd name="T7" fmla="*/ 7 h 46"/>
                <a:gd name="T8" fmla="*/ 2 w 34"/>
                <a:gd name="T9" fmla="*/ 5 h 46"/>
                <a:gd name="T10" fmla="*/ 1 w 34"/>
                <a:gd name="T11" fmla="*/ 4 h 46"/>
                <a:gd name="T12" fmla="*/ 5 w 34"/>
                <a:gd name="T13" fmla="*/ 4 h 46"/>
                <a:gd name="T14" fmla="*/ 3 w 34"/>
                <a:gd name="T15" fmla="*/ 2 h 46"/>
                <a:gd name="T16" fmla="*/ 2 w 34"/>
                <a:gd name="T17" fmla="*/ 2 h 46"/>
                <a:gd name="T18" fmla="*/ 3 w 34"/>
                <a:gd name="T19" fmla="*/ 2 h 46"/>
                <a:gd name="T20" fmla="*/ 5 w 34"/>
                <a:gd name="T21" fmla="*/ 1 h 46"/>
                <a:gd name="T22" fmla="*/ 5 w 34"/>
                <a:gd name="T23" fmla="*/ 0 h 46"/>
                <a:gd name="T24" fmla="*/ 3 w 34"/>
                <a:gd name="T25" fmla="*/ 0 h 46"/>
                <a:gd name="T26" fmla="*/ 1 w 34"/>
                <a:gd name="T27" fmla="*/ 2 h 46"/>
                <a:gd name="T28" fmla="*/ 0 w 34"/>
                <a:gd name="T29" fmla="*/ 3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"/>
                <a:gd name="T46" fmla="*/ 0 h 46"/>
                <a:gd name="T47" fmla="*/ 34 w 34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" h="46">
                  <a:moveTo>
                    <a:pt x="0" y="19"/>
                  </a:moveTo>
                  <a:lnTo>
                    <a:pt x="4" y="34"/>
                  </a:lnTo>
                  <a:lnTo>
                    <a:pt x="11" y="46"/>
                  </a:lnTo>
                  <a:lnTo>
                    <a:pt x="18" y="46"/>
                  </a:lnTo>
                  <a:lnTo>
                    <a:pt x="12" y="34"/>
                  </a:lnTo>
                  <a:lnTo>
                    <a:pt x="10" y="24"/>
                  </a:lnTo>
                  <a:lnTo>
                    <a:pt x="33" y="24"/>
                  </a:lnTo>
                  <a:lnTo>
                    <a:pt x="27" y="15"/>
                  </a:lnTo>
                  <a:lnTo>
                    <a:pt x="18" y="15"/>
                  </a:lnTo>
                  <a:lnTo>
                    <a:pt x="21" y="10"/>
                  </a:lnTo>
                  <a:lnTo>
                    <a:pt x="33" y="7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1" y="9"/>
                  </a:lnTo>
                  <a:lnTo>
                    <a:pt x="0" y="1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125"/>
            <p:cNvSpPr>
              <a:spLocks noChangeAspect="1"/>
            </p:cNvSpPr>
            <p:nvPr/>
          </p:nvSpPr>
          <p:spPr bwMode="auto">
            <a:xfrm>
              <a:off x="4595" y="2500"/>
              <a:ext cx="13" cy="8"/>
            </a:xfrm>
            <a:custGeom>
              <a:avLst/>
              <a:gdLst>
                <a:gd name="T0" fmla="*/ 0 w 25"/>
                <a:gd name="T1" fmla="*/ 1 h 17"/>
                <a:gd name="T2" fmla="*/ 1 w 25"/>
                <a:gd name="T3" fmla="*/ 0 h 17"/>
                <a:gd name="T4" fmla="*/ 3 w 25"/>
                <a:gd name="T5" fmla="*/ 0 h 17"/>
                <a:gd name="T6" fmla="*/ 4 w 25"/>
                <a:gd name="T7" fmla="*/ 1 h 17"/>
                <a:gd name="T8" fmla="*/ 3 w 25"/>
                <a:gd name="T9" fmla="*/ 2 h 17"/>
                <a:gd name="T10" fmla="*/ 1 w 25"/>
                <a:gd name="T11" fmla="*/ 2 h 17"/>
                <a:gd name="T12" fmla="*/ 0 w 25"/>
                <a:gd name="T13" fmla="*/ 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7"/>
                <a:gd name="T23" fmla="*/ 25 w 2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7">
                  <a:moveTo>
                    <a:pt x="0" y="9"/>
                  </a:moveTo>
                  <a:lnTo>
                    <a:pt x="3" y="0"/>
                  </a:lnTo>
                  <a:lnTo>
                    <a:pt x="19" y="2"/>
                  </a:lnTo>
                  <a:lnTo>
                    <a:pt x="25" y="10"/>
                  </a:lnTo>
                  <a:lnTo>
                    <a:pt x="21" y="17"/>
                  </a:lnTo>
                  <a:lnTo>
                    <a:pt x="8" y="16"/>
                  </a:lnTo>
                  <a:lnTo>
                    <a:pt x="0" y="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126"/>
            <p:cNvSpPr>
              <a:spLocks noChangeAspect="1"/>
            </p:cNvSpPr>
            <p:nvPr/>
          </p:nvSpPr>
          <p:spPr bwMode="auto">
            <a:xfrm>
              <a:off x="4595" y="2500"/>
              <a:ext cx="13" cy="8"/>
            </a:xfrm>
            <a:custGeom>
              <a:avLst/>
              <a:gdLst>
                <a:gd name="T0" fmla="*/ 0 w 25"/>
                <a:gd name="T1" fmla="*/ 1 h 17"/>
                <a:gd name="T2" fmla="*/ 1 w 25"/>
                <a:gd name="T3" fmla="*/ 0 h 17"/>
                <a:gd name="T4" fmla="*/ 3 w 25"/>
                <a:gd name="T5" fmla="*/ 0 h 17"/>
                <a:gd name="T6" fmla="*/ 4 w 25"/>
                <a:gd name="T7" fmla="*/ 1 h 17"/>
                <a:gd name="T8" fmla="*/ 3 w 25"/>
                <a:gd name="T9" fmla="*/ 2 h 17"/>
                <a:gd name="T10" fmla="*/ 1 w 25"/>
                <a:gd name="T11" fmla="*/ 2 h 17"/>
                <a:gd name="T12" fmla="*/ 0 w 25"/>
                <a:gd name="T13" fmla="*/ 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7"/>
                <a:gd name="T23" fmla="*/ 25 w 2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7">
                  <a:moveTo>
                    <a:pt x="0" y="9"/>
                  </a:moveTo>
                  <a:lnTo>
                    <a:pt x="3" y="0"/>
                  </a:lnTo>
                  <a:lnTo>
                    <a:pt x="19" y="2"/>
                  </a:lnTo>
                  <a:lnTo>
                    <a:pt x="25" y="10"/>
                  </a:lnTo>
                  <a:lnTo>
                    <a:pt x="21" y="17"/>
                  </a:lnTo>
                  <a:lnTo>
                    <a:pt x="8" y="16"/>
                  </a:lnTo>
                  <a:lnTo>
                    <a:pt x="0" y="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127"/>
            <p:cNvSpPr>
              <a:spLocks noChangeAspect="1"/>
            </p:cNvSpPr>
            <p:nvPr/>
          </p:nvSpPr>
          <p:spPr bwMode="auto">
            <a:xfrm>
              <a:off x="4618" y="2498"/>
              <a:ext cx="43" cy="15"/>
            </a:xfrm>
            <a:custGeom>
              <a:avLst/>
              <a:gdLst>
                <a:gd name="T0" fmla="*/ 0 w 78"/>
                <a:gd name="T1" fmla="*/ 2 h 29"/>
                <a:gd name="T2" fmla="*/ 3 w 78"/>
                <a:gd name="T3" fmla="*/ 1 h 29"/>
                <a:gd name="T4" fmla="*/ 8 w 78"/>
                <a:gd name="T5" fmla="*/ 0 h 29"/>
                <a:gd name="T6" fmla="*/ 10 w 78"/>
                <a:gd name="T7" fmla="*/ 1 h 29"/>
                <a:gd name="T8" fmla="*/ 12 w 78"/>
                <a:gd name="T9" fmla="*/ 1 h 29"/>
                <a:gd name="T10" fmla="*/ 13 w 78"/>
                <a:gd name="T11" fmla="*/ 2 h 29"/>
                <a:gd name="T12" fmla="*/ 13 w 78"/>
                <a:gd name="T13" fmla="*/ 4 h 29"/>
                <a:gd name="T14" fmla="*/ 12 w 78"/>
                <a:gd name="T15" fmla="*/ 4 h 29"/>
                <a:gd name="T16" fmla="*/ 8 w 78"/>
                <a:gd name="T17" fmla="*/ 2 h 29"/>
                <a:gd name="T18" fmla="*/ 6 w 78"/>
                <a:gd name="T19" fmla="*/ 2 h 29"/>
                <a:gd name="T20" fmla="*/ 2 w 78"/>
                <a:gd name="T21" fmla="*/ 2 h 29"/>
                <a:gd name="T22" fmla="*/ 1 w 78"/>
                <a:gd name="T23" fmla="*/ 3 h 29"/>
                <a:gd name="T24" fmla="*/ 0 w 78"/>
                <a:gd name="T25" fmla="*/ 2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29"/>
                <a:gd name="T41" fmla="*/ 78 w 78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29">
                  <a:moveTo>
                    <a:pt x="0" y="10"/>
                  </a:moveTo>
                  <a:lnTo>
                    <a:pt x="20" y="1"/>
                  </a:lnTo>
                  <a:lnTo>
                    <a:pt x="48" y="0"/>
                  </a:lnTo>
                  <a:lnTo>
                    <a:pt x="59" y="7"/>
                  </a:lnTo>
                  <a:lnTo>
                    <a:pt x="71" y="8"/>
                  </a:lnTo>
                  <a:lnTo>
                    <a:pt x="78" y="14"/>
                  </a:lnTo>
                  <a:lnTo>
                    <a:pt x="78" y="26"/>
                  </a:lnTo>
                  <a:lnTo>
                    <a:pt x="73" y="29"/>
                  </a:lnTo>
                  <a:lnTo>
                    <a:pt x="51" y="14"/>
                  </a:lnTo>
                  <a:lnTo>
                    <a:pt x="32" y="12"/>
                  </a:lnTo>
                  <a:lnTo>
                    <a:pt x="15" y="13"/>
                  </a:lnTo>
                  <a:lnTo>
                    <a:pt x="6" y="19"/>
                  </a:lnTo>
                  <a:lnTo>
                    <a:pt x="0" y="1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128"/>
            <p:cNvSpPr>
              <a:spLocks noChangeAspect="1"/>
            </p:cNvSpPr>
            <p:nvPr/>
          </p:nvSpPr>
          <p:spPr bwMode="auto">
            <a:xfrm>
              <a:off x="4618" y="2498"/>
              <a:ext cx="43" cy="15"/>
            </a:xfrm>
            <a:custGeom>
              <a:avLst/>
              <a:gdLst>
                <a:gd name="T0" fmla="*/ 0 w 78"/>
                <a:gd name="T1" fmla="*/ 2 h 29"/>
                <a:gd name="T2" fmla="*/ 3 w 78"/>
                <a:gd name="T3" fmla="*/ 1 h 29"/>
                <a:gd name="T4" fmla="*/ 8 w 78"/>
                <a:gd name="T5" fmla="*/ 0 h 29"/>
                <a:gd name="T6" fmla="*/ 10 w 78"/>
                <a:gd name="T7" fmla="*/ 1 h 29"/>
                <a:gd name="T8" fmla="*/ 12 w 78"/>
                <a:gd name="T9" fmla="*/ 1 h 29"/>
                <a:gd name="T10" fmla="*/ 13 w 78"/>
                <a:gd name="T11" fmla="*/ 2 h 29"/>
                <a:gd name="T12" fmla="*/ 13 w 78"/>
                <a:gd name="T13" fmla="*/ 4 h 29"/>
                <a:gd name="T14" fmla="*/ 12 w 78"/>
                <a:gd name="T15" fmla="*/ 4 h 29"/>
                <a:gd name="T16" fmla="*/ 8 w 78"/>
                <a:gd name="T17" fmla="*/ 2 h 29"/>
                <a:gd name="T18" fmla="*/ 6 w 78"/>
                <a:gd name="T19" fmla="*/ 2 h 29"/>
                <a:gd name="T20" fmla="*/ 2 w 78"/>
                <a:gd name="T21" fmla="*/ 2 h 29"/>
                <a:gd name="T22" fmla="*/ 1 w 78"/>
                <a:gd name="T23" fmla="*/ 3 h 29"/>
                <a:gd name="T24" fmla="*/ 0 w 78"/>
                <a:gd name="T25" fmla="*/ 2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29"/>
                <a:gd name="T41" fmla="*/ 78 w 78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29">
                  <a:moveTo>
                    <a:pt x="0" y="10"/>
                  </a:moveTo>
                  <a:lnTo>
                    <a:pt x="20" y="1"/>
                  </a:lnTo>
                  <a:lnTo>
                    <a:pt x="48" y="0"/>
                  </a:lnTo>
                  <a:lnTo>
                    <a:pt x="59" y="7"/>
                  </a:lnTo>
                  <a:lnTo>
                    <a:pt x="71" y="8"/>
                  </a:lnTo>
                  <a:lnTo>
                    <a:pt x="78" y="14"/>
                  </a:lnTo>
                  <a:lnTo>
                    <a:pt x="78" y="26"/>
                  </a:lnTo>
                  <a:lnTo>
                    <a:pt x="73" y="29"/>
                  </a:lnTo>
                  <a:lnTo>
                    <a:pt x="51" y="14"/>
                  </a:lnTo>
                  <a:lnTo>
                    <a:pt x="32" y="12"/>
                  </a:lnTo>
                  <a:lnTo>
                    <a:pt x="15" y="13"/>
                  </a:lnTo>
                  <a:lnTo>
                    <a:pt x="6" y="19"/>
                  </a:lnTo>
                  <a:lnTo>
                    <a:pt x="0" y="1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129"/>
            <p:cNvSpPr>
              <a:spLocks noChangeAspect="1"/>
            </p:cNvSpPr>
            <p:nvPr/>
          </p:nvSpPr>
          <p:spPr bwMode="auto">
            <a:xfrm>
              <a:off x="4567" y="2482"/>
              <a:ext cx="22" cy="6"/>
            </a:xfrm>
            <a:custGeom>
              <a:avLst/>
              <a:gdLst>
                <a:gd name="T0" fmla="*/ 2 w 42"/>
                <a:gd name="T1" fmla="*/ 2 h 12"/>
                <a:gd name="T2" fmla="*/ 0 w 42"/>
                <a:gd name="T3" fmla="*/ 1 h 12"/>
                <a:gd name="T4" fmla="*/ 0 w 42"/>
                <a:gd name="T5" fmla="*/ 1 h 12"/>
                <a:gd name="T6" fmla="*/ 2 w 42"/>
                <a:gd name="T7" fmla="*/ 0 h 12"/>
                <a:gd name="T8" fmla="*/ 3 w 42"/>
                <a:gd name="T9" fmla="*/ 1 h 12"/>
                <a:gd name="T10" fmla="*/ 4 w 42"/>
                <a:gd name="T11" fmla="*/ 1 h 12"/>
                <a:gd name="T12" fmla="*/ 6 w 42"/>
                <a:gd name="T13" fmla="*/ 1 h 12"/>
                <a:gd name="T14" fmla="*/ 6 w 42"/>
                <a:gd name="T15" fmla="*/ 2 h 12"/>
                <a:gd name="T16" fmla="*/ 2 w 42"/>
                <a:gd name="T17" fmla="*/ 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12"/>
                <a:gd name="T29" fmla="*/ 42 w 4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12">
                  <a:moveTo>
                    <a:pt x="9" y="12"/>
                  </a:moveTo>
                  <a:lnTo>
                    <a:pt x="0" y="7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7" y="3"/>
                  </a:lnTo>
                  <a:lnTo>
                    <a:pt x="24" y="6"/>
                  </a:lnTo>
                  <a:lnTo>
                    <a:pt x="42" y="6"/>
                  </a:lnTo>
                  <a:lnTo>
                    <a:pt x="41" y="11"/>
                  </a:lnTo>
                  <a:lnTo>
                    <a:pt x="9" y="1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130"/>
            <p:cNvSpPr>
              <a:spLocks noChangeAspect="1"/>
            </p:cNvSpPr>
            <p:nvPr/>
          </p:nvSpPr>
          <p:spPr bwMode="auto">
            <a:xfrm>
              <a:off x="4567" y="2482"/>
              <a:ext cx="22" cy="6"/>
            </a:xfrm>
            <a:custGeom>
              <a:avLst/>
              <a:gdLst>
                <a:gd name="T0" fmla="*/ 2 w 42"/>
                <a:gd name="T1" fmla="*/ 2 h 12"/>
                <a:gd name="T2" fmla="*/ 0 w 42"/>
                <a:gd name="T3" fmla="*/ 1 h 12"/>
                <a:gd name="T4" fmla="*/ 0 w 42"/>
                <a:gd name="T5" fmla="*/ 1 h 12"/>
                <a:gd name="T6" fmla="*/ 2 w 42"/>
                <a:gd name="T7" fmla="*/ 0 h 12"/>
                <a:gd name="T8" fmla="*/ 3 w 42"/>
                <a:gd name="T9" fmla="*/ 1 h 12"/>
                <a:gd name="T10" fmla="*/ 4 w 42"/>
                <a:gd name="T11" fmla="*/ 1 h 12"/>
                <a:gd name="T12" fmla="*/ 6 w 42"/>
                <a:gd name="T13" fmla="*/ 1 h 12"/>
                <a:gd name="T14" fmla="*/ 6 w 42"/>
                <a:gd name="T15" fmla="*/ 2 h 12"/>
                <a:gd name="T16" fmla="*/ 2 w 42"/>
                <a:gd name="T17" fmla="*/ 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12"/>
                <a:gd name="T29" fmla="*/ 42 w 4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12">
                  <a:moveTo>
                    <a:pt x="9" y="12"/>
                  </a:moveTo>
                  <a:lnTo>
                    <a:pt x="0" y="7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7" y="3"/>
                  </a:lnTo>
                  <a:lnTo>
                    <a:pt x="24" y="6"/>
                  </a:lnTo>
                  <a:lnTo>
                    <a:pt x="42" y="6"/>
                  </a:lnTo>
                  <a:lnTo>
                    <a:pt x="41" y="11"/>
                  </a:lnTo>
                  <a:lnTo>
                    <a:pt x="9" y="1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131"/>
            <p:cNvSpPr>
              <a:spLocks noChangeAspect="1"/>
            </p:cNvSpPr>
            <p:nvPr/>
          </p:nvSpPr>
          <p:spPr bwMode="auto">
            <a:xfrm>
              <a:off x="4793" y="2495"/>
              <a:ext cx="135" cy="106"/>
            </a:xfrm>
            <a:custGeom>
              <a:avLst/>
              <a:gdLst>
                <a:gd name="T0" fmla="*/ 1 w 250"/>
                <a:gd name="T1" fmla="*/ 0 h 204"/>
                <a:gd name="T2" fmla="*/ 4 w 250"/>
                <a:gd name="T3" fmla="*/ 2 h 204"/>
                <a:gd name="T4" fmla="*/ 11 w 250"/>
                <a:gd name="T5" fmla="*/ 3 h 204"/>
                <a:gd name="T6" fmla="*/ 13 w 250"/>
                <a:gd name="T7" fmla="*/ 4 h 204"/>
                <a:gd name="T8" fmla="*/ 17 w 250"/>
                <a:gd name="T9" fmla="*/ 6 h 204"/>
                <a:gd name="T10" fmla="*/ 19 w 250"/>
                <a:gd name="T11" fmla="*/ 8 h 204"/>
                <a:gd name="T12" fmla="*/ 20 w 250"/>
                <a:gd name="T13" fmla="*/ 10 h 204"/>
                <a:gd name="T14" fmla="*/ 26 w 250"/>
                <a:gd name="T15" fmla="*/ 12 h 204"/>
                <a:gd name="T16" fmla="*/ 28 w 250"/>
                <a:gd name="T17" fmla="*/ 14 h 204"/>
                <a:gd name="T18" fmla="*/ 27 w 250"/>
                <a:gd name="T19" fmla="*/ 15 h 204"/>
                <a:gd name="T20" fmla="*/ 25 w 250"/>
                <a:gd name="T21" fmla="*/ 16 h 204"/>
                <a:gd name="T22" fmla="*/ 25 w 250"/>
                <a:gd name="T23" fmla="*/ 16 h 204"/>
                <a:gd name="T24" fmla="*/ 27 w 250"/>
                <a:gd name="T25" fmla="*/ 19 h 204"/>
                <a:gd name="T26" fmla="*/ 29 w 250"/>
                <a:gd name="T27" fmla="*/ 19 h 204"/>
                <a:gd name="T28" fmla="*/ 29 w 250"/>
                <a:gd name="T29" fmla="*/ 21 h 204"/>
                <a:gd name="T30" fmla="*/ 31 w 250"/>
                <a:gd name="T31" fmla="*/ 23 h 204"/>
                <a:gd name="T32" fmla="*/ 34 w 250"/>
                <a:gd name="T33" fmla="*/ 24 h 204"/>
                <a:gd name="T34" fmla="*/ 39 w 250"/>
                <a:gd name="T35" fmla="*/ 27 h 204"/>
                <a:gd name="T36" fmla="*/ 39 w 250"/>
                <a:gd name="T37" fmla="*/ 29 h 204"/>
                <a:gd name="T38" fmla="*/ 38 w 250"/>
                <a:gd name="T39" fmla="*/ 29 h 204"/>
                <a:gd name="T40" fmla="*/ 35 w 250"/>
                <a:gd name="T41" fmla="*/ 28 h 204"/>
                <a:gd name="T42" fmla="*/ 32 w 250"/>
                <a:gd name="T43" fmla="*/ 27 h 204"/>
                <a:gd name="T44" fmla="*/ 28 w 250"/>
                <a:gd name="T45" fmla="*/ 27 h 204"/>
                <a:gd name="T46" fmla="*/ 26 w 250"/>
                <a:gd name="T47" fmla="*/ 25 h 204"/>
                <a:gd name="T48" fmla="*/ 25 w 250"/>
                <a:gd name="T49" fmla="*/ 23 h 204"/>
                <a:gd name="T50" fmla="*/ 23 w 250"/>
                <a:gd name="T51" fmla="*/ 22 h 204"/>
                <a:gd name="T52" fmla="*/ 21 w 250"/>
                <a:gd name="T53" fmla="*/ 20 h 204"/>
                <a:gd name="T54" fmla="*/ 19 w 250"/>
                <a:gd name="T55" fmla="*/ 19 h 204"/>
                <a:gd name="T56" fmla="*/ 15 w 250"/>
                <a:gd name="T57" fmla="*/ 18 h 204"/>
                <a:gd name="T58" fmla="*/ 12 w 250"/>
                <a:gd name="T59" fmla="*/ 18 h 204"/>
                <a:gd name="T60" fmla="*/ 13 w 250"/>
                <a:gd name="T61" fmla="*/ 20 h 204"/>
                <a:gd name="T62" fmla="*/ 9 w 250"/>
                <a:gd name="T63" fmla="*/ 20 h 204"/>
                <a:gd name="T64" fmla="*/ 9 w 250"/>
                <a:gd name="T65" fmla="*/ 21 h 204"/>
                <a:gd name="T66" fmla="*/ 11 w 250"/>
                <a:gd name="T67" fmla="*/ 23 h 204"/>
                <a:gd name="T68" fmla="*/ 9 w 250"/>
                <a:gd name="T69" fmla="*/ 23 h 204"/>
                <a:gd name="T70" fmla="*/ 2 w 250"/>
                <a:gd name="T71" fmla="*/ 23 h 204"/>
                <a:gd name="T72" fmla="*/ 1 w 250"/>
                <a:gd name="T73" fmla="*/ 16 h 204"/>
                <a:gd name="T74" fmla="*/ 1 w 250"/>
                <a:gd name="T75" fmla="*/ 15 h 204"/>
                <a:gd name="T76" fmla="*/ 0 w 250"/>
                <a:gd name="T77" fmla="*/ 14 h 204"/>
                <a:gd name="T78" fmla="*/ 1 w 250"/>
                <a:gd name="T79" fmla="*/ 12 h 204"/>
                <a:gd name="T80" fmla="*/ 1 w 250"/>
                <a:gd name="T81" fmla="*/ 0 h 2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04"/>
                <a:gd name="T125" fmla="*/ 250 w 250"/>
                <a:gd name="T126" fmla="*/ 204 h 2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04">
                  <a:moveTo>
                    <a:pt x="3" y="0"/>
                  </a:moveTo>
                  <a:lnTo>
                    <a:pt x="28" y="11"/>
                  </a:lnTo>
                  <a:lnTo>
                    <a:pt x="68" y="23"/>
                  </a:lnTo>
                  <a:lnTo>
                    <a:pt x="83" y="29"/>
                  </a:lnTo>
                  <a:lnTo>
                    <a:pt x="105" y="46"/>
                  </a:lnTo>
                  <a:lnTo>
                    <a:pt x="122" y="53"/>
                  </a:lnTo>
                  <a:lnTo>
                    <a:pt x="125" y="75"/>
                  </a:lnTo>
                  <a:lnTo>
                    <a:pt x="166" y="90"/>
                  </a:lnTo>
                  <a:lnTo>
                    <a:pt x="175" y="96"/>
                  </a:lnTo>
                  <a:lnTo>
                    <a:pt x="172" y="106"/>
                  </a:lnTo>
                  <a:lnTo>
                    <a:pt x="157" y="109"/>
                  </a:lnTo>
                  <a:lnTo>
                    <a:pt x="157" y="115"/>
                  </a:lnTo>
                  <a:lnTo>
                    <a:pt x="170" y="133"/>
                  </a:lnTo>
                  <a:lnTo>
                    <a:pt x="185" y="134"/>
                  </a:lnTo>
                  <a:lnTo>
                    <a:pt x="184" y="148"/>
                  </a:lnTo>
                  <a:lnTo>
                    <a:pt x="196" y="166"/>
                  </a:lnTo>
                  <a:lnTo>
                    <a:pt x="215" y="173"/>
                  </a:lnTo>
                  <a:lnTo>
                    <a:pt x="247" y="191"/>
                  </a:lnTo>
                  <a:lnTo>
                    <a:pt x="250" y="203"/>
                  </a:lnTo>
                  <a:lnTo>
                    <a:pt x="243" y="204"/>
                  </a:lnTo>
                  <a:lnTo>
                    <a:pt x="223" y="198"/>
                  </a:lnTo>
                  <a:lnTo>
                    <a:pt x="201" y="191"/>
                  </a:lnTo>
                  <a:lnTo>
                    <a:pt x="178" y="191"/>
                  </a:lnTo>
                  <a:lnTo>
                    <a:pt x="163" y="182"/>
                  </a:lnTo>
                  <a:lnTo>
                    <a:pt x="157" y="166"/>
                  </a:lnTo>
                  <a:lnTo>
                    <a:pt x="145" y="160"/>
                  </a:lnTo>
                  <a:lnTo>
                    <a:pt x="135" y="142"/>
                  </a:lnTo>
                  <a:lnTo>
                    <a:pt x="122" y="139"/>
                  </a:lnTo>
                  <a:lnTo>
                    <a:pt x="95" y="127"/>
                  </a:lnTo>
                  <a:lnTo>
                    <a:pt x="79" y="130"/>
                  </a:lnTo>
                  <a:lnTo>
                    <a:pt x="82" y="143"/>
                  </a:lnTo>
                  <a:lnTo>
                    <a:pt x="60" y="143"/>
                  </a:lnTo>
                  <a:lnTo>
                    <a:pt x="56" y="150"/>
                  </a:lnTo>
                  <a:lnTo>
                    <a:pt x="69" y="161"/>
                  </a:lnTo>
                  <a:lnTo>
                    <a:pt x="58" y="168"/>
                  </a:lnTo>
                  <a:lnTo>
                    <a:pt x="12" y="168"/>
                  </a:lnTo>
                  <a:lnTo>
                    <a:pt x="8" y="116"/>
                  </a:lnTo>
                  <a:lnTo>
                    <a:pt x="1" y="106"/>
                  </a:lnTo>
                  <a:lnTo>
                    <a:pt x="0" y="96"/>
                  </a:lnTo>
                  <a:lnTo>
                    <a:pt x="8" y="85"/>
                  </a:lnTo>
                  <a:lnTo>
                    <a:pt x="3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132"/>
            <p:cNvSpPr>
              <a:spLocks noChangeAspect="1"/>
            </p:cNvSpPr>
            <p:nvPr/>
          </p:nvSpPr>
          <p:spPr bwMode="auto">
            <a:xfrm>
              <a:off x="4793" y="2495"/>
              <a:ext cx="135" cy="106"/>
            </a:xfrm>
            <a:custGeom>
              <a:avLst/>
              <a:gdLst>
                <a:gd name="T0" fmla="*/ 1 w 250"/>
                <a:gd name="T1" fmla="*/ 0 h 204"/>
                <a:gd name="T2" fmla="*/ 4 w 250"/>
                <a:gd name="T3" fmla="*/ 2 h 204"/>
                <a:gd name="T4" fmla="*/ 11 w 250"/>
                <a:gd name="T5" fmla="*/ 3 h 204"/>
                <a:gd name="T6" fmla="*/ 13 w 250"/>
                <a:gd name="T7" fmla="*/ 4 h 204"/>
                <a:gd name="T8" fmla="*/ 17 w 250"/>
                <a:gd name="T9" fmla="*/ 6 h 204"/>
                <a:gd name="T10" fmla="*/ 19 w 250"/>
                <a:gd name="T11" fmla="*/ 8 h 204"/>
                <a:gd name="T12" fmla="*/ 20 w 250"/>
                <a:gd name="T13" fmla="*/ 10 h 204"/>
                <a:gd name="T14" fmla="*/ 26 w 250"/>
                <a:gd name="T15" fmla="*/ 12 h 204"/>
                <a:gd name="T16" fmla="*/ 28 w 250"/>
                <a:gd name="T17" fmla="*/ 14 h 204"/>
                <a:gd name="T18" fmla="*/ 27 w 250"/>
                <a:gd name="T19" fmla="*/ 15 h 204"/>
                <a:gd name="T20" fmla="*/ 25 w 250"/>
                <a:gd name="T21" fmla="*/ 16 h 204"/>
                <a:gd name="T22" fmla="*/ 25 w 250"/>
                <a:gd name="T23" fmla="*/ 16 h 204"/>
                <a:gd name="T24" fmla="*/ 27 w 250"/>
                <a:gd name="T25" fmla="*/ 19 h 204"/>
                <a:gd name="T26" fmla="*/ 29 w 250"/>
                <a:gd name="T27" fmla="*/ 19 h 204"/>
                <a:gd name="T28" fmla="*/ 29 w 250"/>
                <a:gd name="T29" fmla="*/ 21 h 204"/>
                <a:gd name="T30" fmla="*/ 31 w 250"/>
                <a:gd name="T31" fmla="*/ 23 h 204"/>
                <a:gd name="T32" fmla="*/ 34 w 250"/>
                <a:gd name="T33" fmla="*/ 24 h 204"/>
                <a:gd name="T34" fmla="*/ 39 w 250"/>
                <a:gd name="T35" fmla="*/ 27 h 204"/>
                <a:gd name="T36" fmla="*/ 39 w 250"/>
                <a:gd name="T37" fmla="*/ 29 h 204"/>
                <a:gd name="T38" fmla="*/ 38 w 250"/>
                <a:gd name="T39" fmla="*/ 29 h 204"/>
                <a:gd name="T40" fmla="*/ 35 w 250"/>
                <a:gd name="T41" fmla="*/ 28 h 204"/>
                <a:gd name="T42" fmla="*/ 32 w 250"/>
                <a:gd name="T43" fmla="*/ 27 h 204"/>
                <a:gd name="T44" fmla="*/ 28 w 250"/>
                <a:gd name="T45" fmla="*/ 27 h 204"/>
                <a:gd name="T46" fmla="*/ 26 w 250"/>
                <a:gd name="T47" fmla="*/ 25 h 204"/>
                <a:gd name="T48" fmla="*/ 25 w 250"/>
                <a:gd name="T49" fmla="*/ 23 h 204"/>
                <a:gd name="T50" fmla="*/ 23 w 250"/>
                <a:gd name="T51" fmla="*/ 22 h 204"/>
                <a:gd name="T52" fmla="*/ 21 w 250"/>
                <a:gd name="T53" fmla="*/ 20 h 204"/>
                <a:gd name="T54" fmla="*/ 19 w 250"/>
                <a:gd name="T55" fmla="*/ 19 h 204"/>
                <a:gd name="T56" fmla="*/ 15 w 250"/>
                <a:gd name="T57" fmla="*/ 18 h 204"/>
                <a:gd name="T58" fmla="*/ 12 w 250"/>
                <a:gd name="T59" fmla="*/ 18 h 204"/>
                <a:gd name="T60" fmla="*/ 13 w 250"/>
                <a:gd name="T61" fmla="*/ 20 h 204"/>
                <a:gd name="T62" fmla="*/ 9 w 250"/>
                <a:gd name="T63" fmla="*/ 20 h 204"/>
                <a:gd name="T64" fmla="*/ 9 w 250"/>
                <a:gd name="T65" fmla="*/ 21 h 204"/>
                <a:gd name="T66" fmla="*/ 11 w 250"/>
                <a:gd name="T67" fmla="*/ 23 h 204"/>
                <a:gd name="T68" fmla="*/ 9 w 250"/>
                <a:gd name="T69" fmla="*/ 23 h 204"/>
                <a:gd name="T70" fmla="*/ 2 w 250"/>
                <a:gd name="T71" fmla="*/ 23 h 204"/>
                <a:gd name="T72" fmla="*/ 1 w 250"/>
                <a:gd name="T73" fmla="*/ 16 h 204"/>
                <a:gd name="T74" fmla="*/ 1 w 250"/>
                <a:gd name="T75" fmla="*/ 15 h 204"/>
                <a:gd name="T76" fmla="*/ 0 w 250"/>
                <a:gd name="T77" fmla="*/ 14 h 204"/>
                <a:gd name="T78" fmla="*/ 1 w 250"/>
                <a:gd name="T79" fmla="*/ 12 h 204"/>
                <a:gd name="T80" fmla="*/ 1 w 250"/>
                <a:gd name="T81" fmla="*/ 0 h 2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04"/>
                <a:gd name="T125" fmla="*/ 250 w 250"/>
                <a:gd name="T126" fmla="*/ 204 h 2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04">
                  <a:moveTo>
                    <a:pt x="3" y="0"/>
                  </a:moveTo>
                  <a:lnTo>
                    <a:pt x="28" y="11"/>
                  </a:lnTo>
                  <a:lnTo>
                    <a:pt x="68" y="23"/>
                  </a:lnTo>
                  <a:lnTo>
                    <a:pt x="83" y="29"/>
                  </a:lnTo>
                  <a:lnTo>
                    <a:pt x="105" y="46"/>
                  </a:lnTo>
                  <a:lnTo>
                    <a:pt x="122" y="53"/>
                  </a:lnTo>
                  <a:lnTo>
                    <a:pt x="125" y="75"/>
                  </a:lnTo>
                  <a:lnTo>
                    <a:pt x="166" y="90"/>
                  </a:lnTo>
                  <a:lnTo>
                    <a:pt x="175" y="96"/>
                  </a:lnTo>
                  <a:lnTo>
                    <a:pt x="172" y="106"/>
                  </a:lnTo>
                  <a:lnTo>
                    <a:pt x="157" y="109"/>
                  </a:lnTo>
                  <a:lnTo>
                    <a:pt x="157" y="115"/>
                  </a:lnTo>
                  <a:lnTo>
                    <a:pt x="170" y="133"/>
                  </a:lnTo>
                  <a:lnTo>
                    <a:pt x="185" y="134"/>
                  </a:lnTo>
                  <a:lnTo>
                    <a:pt x="184" y="148"/>
                  </a:lnTo>
                  <a:lnTo>
                    <a:pt x="196" y="166"/>
                  </a:lnTo>
                  <a:lnTo>
                    <a:pt x="215" y="173"/>
                  </a:lnTo>
                  <a:lnTo>
                    <a:pt x="247" y="191"/>
                  </a:lnTo>
                  <a:lnTo>
                    <a:pt x="250" y="203"/>
                  </a:lnTo>
                  <a:lnTo>
                    <a:pt x="243" y="204"/>
                  </a:lnTo>
                  <a:lnTo>
                    <a:pt x="223" y="198"/>
                  </a:lnTo>
                  <a:lnTo>
                    <a:pt x="201" y="191"/>
                  </a:lnTo>
                  <a:lnTo>
                    <a:pt x="178" y="191"/>
                  </a:lnTo>
                  <a:lnTo>
                    <a:pt x="163" y="182"/>
                  </a:lnTo>
                  <a:lnTo>
                    <a:pt x="157" y="166"/>
                  </a:lnTo>
                  <a:lnTo>
                    <a:pt x="145" y="160"/>
                  </a:lnTo>
                  <a:lnTo>
                    <a:pt x="135" y="142"/>
                  </a:lnTo>
                  <a:lnTo>
                    <a:pt x="122" y="139"/>
                  </a:lnTo>
                  <a:lnTo>
                    <a:pt x="95" y="127"/>
                  </a:lnTo>
                  <a:lnTo>
                    <a:pt x="79" y="130"/>
                  </a:lnTo>
                  <a:lnTo>
                    <a:pt x="82" y="143"/>
                  </a:lnTo>
                  <a:lnTo>
                    <a:pt x="60" y="143"/>
                  </a:lnTo>
                  <a:lnTo>
                    <a:pt x="56" y="150"/>
                  </a:lnTo>
                  <a:lnTo>
                    <a:pt x="69" y="161"/>
                  </a:lnTo>
                  <a:lnTo>
                    <a:pt x="58" y="168"/>
                  </a:lnTo>
                  <a:lnTo>
                    <a:pt x="12" y="168"/>
                  </a:lnTo>
                  <a:lnTo>
                    <a:pt x="8" y="116"/>
                  </a:lnTo>
                  <a:lnTo>
                    <a:pt x="1" y="106"/>
                  </a:lnTo>
                  <a:lnTo>
                    <a:pt x="0" y="96"/>
                  </a:lnTo>
                  <a:lnTo>
                    <a:pt x="8" y="85"/>
                  </a:lnTo>
                  <a:lnTo>
                    <a:pt x="3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133"/>
            <p:cNvSpPr>
              <a:spLocks noChangeAspect="1"/>
            </p:cNvSpPr>
            <p:nvPr/>
          </p:nvSpPr>
          <p:spPr bwMode="auto">
            <a:xfrm>
              <a:off x="4716" y="2470"/>
              <a:ext cx="18" cy="9"/>
            </a:xfrm>
            <a:custGeom>
              <a:avLst/>
              <a:gdLst>
                <a:gd name="T0" fmla="*/ 0 w 32"/>
                <a:gd name="T1" fmla="*/ 0 h 19"/>
                <a:gd name="T2" fmla="*/ 4 w 32"/>
                <a:gd name="T3" fmla="*/ 2 h 19"/>
                <a:gd name="T4" fmla="*/ 6 w 32"/>
                <a:gd name="T5" fmla="*/ 1 h 19"/>
                <a:gd name="T6" fmla="*/ 3 w 32"/>
                <a:gd name="T7" fmla="*/ 0 h 19"/>
                <a:gd name="T8" fmla="*/ 0 w 3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9"/>
                <a:gd name="T17" fmla="*/ 32 w 3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9">
                  <a:moveTo>
                    <a:pt x="0" y="0"/>
                  </a:moveTo>
                  <a:lnTo>
                    <a:pt x="21" y="19"/>
                  </a:lnTo>
                  <a:lnTo>
                    <a:pt x="32" y="14"/>
                  </a:lnTo>
                  <a:lnTo>
                    <a:pt x="16" y="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34"/>
            <p:cNvSpPr>
              <a:spLocks noChangeAspect="1"/>
            </p:cNvSpPr>
            <p:nvPr/>
          </p:nvSpPr>
          <p:spPr bwMode="auto">
            <a:xfrm>
              <a:off x="4716" y="2470"/>
              <a:ext cx="18" cy="9"/>
            </a:xfrm>
            <a:custGeom>
              <a:avLst/>
              <a:gdLst>
                <a:gd name="T0" fmla="*/ 0 w 32"/>
                <a:gd name="T1" fmla="*/ 0 h 19"/>
                <a:gd name="T2" fmla="*/ 4 w 32"/>
                <a:gd name="T3" fmla="*/ 2 h 19"/>
                <a:gd name="T4" fmla="*/ 6 w 32"/>
                <a:gd name="T5" fmla="*/ 1 h 19"/>
                <a:gd name="T6" fmla="*/ 3 w 32"/>
                <a:gd name="T7" fmla="*/ 0 h 19"/>
                <a:gd name="T8" fmla="*/ 0 w 3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9"/>
                <a:gd name="T17" fmla="*/ 32 w 3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9">
                  <a:moveTo>
                    <a:pt x="0" y="0"/>
                  </a:moveTo>
                  <a:lnTo>
                    <a:pt x="21" y="19"/>
                  </a:lnTo>
                  <a:lnTo>
                    <a:pt x="32" y="14"/>
                  </a:lnTo>
                  <a:lnTo>
                    <a:pt x="16" y="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35"/>
            <p:cNvSpPr>
              <a:spLocks noChangeAspect="1"/>
            </p:cNvSpPr>
            <p:nvPr/>
          </p:nvSpPr>
          <p:spPr bwMode="auto">
            <a:xfrm>
              <a:off x="4895" y="2513"/>
              <a:ext cx="55" cy="29"/>
            </a:xfrm>
            <a:custGeom>
              <a:avLst/>
              <a:gdLst>
                <a:gd name="T0" fmla="*/ 13 w 103"/>
                <a:gd name="T1" fmla="*/ 1 h 55"/>
                <a:gd name="T2" fmla="*/ 13 w 103"/>
                <a:gd name="T3" fmla="*/ 3 h 55"/>
                <a:gd name="T4" fmla="*/ 10 w 103"/>
                <a:gd name="T5" fmla="*/ 6 h 55"/>
                <a:gd name="T6" fmla="*/ 6 w 103"/>
                <a:gd name="T7" fmla="*/ 6 h 55"/>
                <a:gd name="T8" fmla="*/ 5 w 103"/>
                <a:gd name="T9" fmla="*/ 6 h 55"/>
                <a:gd name="T10" fmla="*/ 4 w 103"/>
                <a:gd name="T11" fmla="*/ 5 h 55"/>
                <a:gd name="T12" fmla="*/ 3 w 103"/>
                <a:gd name="T13" fmla="*/ 5 h 55"/>
                <a:gd name="T14" fmla="*/ 1 w 103"/>
                <a:gd name="T15" fmla="*/ 5 h 55"/>
                <a:gd name="T16" fmla="*/ 0 w 103"/>
                <a:gd name="T17" fmla="*/ 5 h 55"/>
                <a:gd name="T18" fmla="*/ 1 w 103"/>
                <a:gd name="T19" fmla="*/ 6 h 55"/>
                <a:gd name="T20" fmla="*/ 3 w 103"/>
                <a:gd name="T21" fmla="*/ 8 h 55"/>
                <a:gd name="T22" fmla="*/ 7 w 103"/>
                <a:gd name="T23" fmla="*/ 8 h 55"/>
                <a:gd name="T24" fmla="*/ 14 w 103"/>
                <a:gd name="T25" fmla="*/ 6 h 55"/>
                <a:gd name="T26" fmla="*/ 15 w 103"/>
                <a:gd name="T27" fmla="*/ 6 h 55"/>
                <a:gd name="T28" fmla="*/ 15 w 103"/>
                <a:gd name="T29" fmla="*/ 3 h 55"/>
                <a:gd name="T30" fmla="*/ 15 w 103"/>
                <a:gd name="T31" fmla="*/ 2 h 55"/>
                <a:gd name="T32" fmla="*/ 14 w 103"/>
                <a:gd name="T33" fmla="*/ 0 h 55"/>
                <a:gd name="T34" fmla="*/ 13 w 103"/>
                <a:gd name="T35" fmla="*/ 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"/>
                <a:gd name="T55" fmla="*/ 0 h 55"/>
                <a:gd name="T56" fmla="*/ 103 w 10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" h="55">
                  <a:moveTo>
                    <a:pt x="87" y="6"/>
                  </a:moveTo>
                  <a:lnTo>
                    <a:pt x="85" y="18"/>
                  </a:lnTo>
                  <a:lnTo>
                    <a:pt x="61" y="38"/>
                  </a:lnTo>
                  <a:lnTo>
                    <a:pt x="37" y="38"/>
                  </a:lnTo>
                  <a:lnTo>
                    <a:pt x="30" y="37"/>
                  </a:lnTo>
                  <a:lnTo>
                    <a:pt x="24" y="36"/>
                  </a:lnTo>
                  <a:lnTo>
                    <a:pt x="18" y="35"/>
                  </a:lnTo>
                  <a:lnTo>
                    <a:pt x="6" y="33"/>
                  </a:lnTo>
                  <a:lnTo>
                    <a:pt x="0" y="34"/>
                  </a:lnTo>
                  <a:lnTo>
                    <a:pt x="4" y="44"/>
                  </a:lnTo>
                  <a:lnTo>
                    <a:pt x="22" y="55"/>
                  </a:lnTo>
                  <a:lnTo>
                    <a:pt x="50" y="54"/>
                  </a:lnTo>
                  <a:lnTo>
                    <a:pt x="94" y="37"/>
                  </a:lnTo>
                  <a:lnTo>
                    <a:pt x="100" y="38"/>
                  </a:lnTo>
                  <a:lnTo>
                    <a:pt x="99" y="17"/>
                  </a:lnTo>
                  <a:lnTo>
                    <a:pt x="103" y="10"/>
                  </a:lnTo>
                  <a:lnTo>
                    <a:pt x="93" y="0"/>
                  </a:lnTo>
                  <a:lnTo>
                    <a:pt x="87" y="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36"/>
            <p:cNvSpPr>
              <a:spLocks noChangeAspect="1"/>
            </p:cNvSpPr>
            <p:nvPr/>
          </p:nvSpPr>
          <p:spPr bwMode="auto">
            <a:xfrm>
              <a:off x="4895" y="2513"/>
              <a:ext cx="55" cy="29"/>
            </a:xfrm>
            <a:custGeom>
              <a:avLst/>
              <a:gdLst>
                <a:gd name="T0" fmla="*/ 13 w 103"/>
                <a:gd name="T1" fmla="*/ 1 h 55"/>
                <a:gd name="T2" fmla="*/ 13 w 103"/>
                <a:gd name="T3" fmla="*/ 3 h 55"/>
                <a:gd name="T4" fmla="*/ 10 w 103"/>
                <a:gd name="T5" fmla="*/ 6 h 55"/>
                <a:gd name="T6" fmla="*/ 6 w 103"/>
                <a:gd name="T7" fmla="*/ 6 h 55"/>
                <a:gd name="T8" fmla="*/ 5 w 103"/>
                <a:gd name="T9" fmla="*/ 6 h 55"/>
                <a:gd name="T10" fmla="*/ 4 w 103"/>
                <a:gd name="T11" fmla="*/ 5 h 55"/>
                <a:gd name="T12" fmla="*/ 3 w 103"/>
                <a:gd name="T13" fmla="*/ 5 h 55"/>
                <a:gd name="T14" fmla="*/ 1 w 103"/>
                <a:gd name="T15" fmla="*/ 5 h 55"/>
                <a:gd name="T16" fmla="*/ 0 w 103"/>
                <a:gd name="T17" fmla="*/ 5 h 55"/>
                <a:gd name="T18" fmla="*/ 1 w 103"/>
                <a:gd name="T19" fmla="*/ 6 h 55"/>
                <a:gd name="T20" fmla="*/ 3 w 103"/>
                <a:gd name="T21" fmla="*/ 8 h 55"/>
                <a:gd name="T22" fmla="*/ 7 w 103"/>
                <a:gd name="T23" fmla="*/ 8 h 55"/>
                <a:gd name="T24" fmla="*/ 14 w 103"/>
                <a:gd name="T25" fmla="*/ 6 h 55"/>
                <a:gd name="T26" fmla="*/ 15 w 103"/>
                <a:gd name="T27" fmla="*/ 6 h 55"/>
                <a:gd name="T28" fmla="*/ 15 w 103"/>
                <a:gd name="T29" fmla="*/ 3 h 55"/>
                <a:gd name="T30" fmla="*/ 15 w 103"/>
                <a:gd name="T31" fmla="*/ 2 h 55"/>
                <a:gd name="T32" fmla="*/ 14 w 103"/>
                <a:gd name="T33" fmla="*/ 0 h 55"/>
                <a:gd name="T34" fmla="*/ 13 w 103"/>
                <a:gd name="T35" fmla="*/ 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"/>
                <a:gd name="T55" fmla="*/ 0 h 55"/>
                <a:gd name="T56" fmla="*/ 103 w 10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" h="55">
                  <a:moveTo>
                    <a:pt x="87" y="6"/>
                  </a:moveTo>
                  <a:lnTo>
                    <a:pt x="85" y="18"/>
                  </a:lnTo>
                  <a:lnTo>
                    <a:pt x="61" y="38"/>
                  </a:lnTo>
                  <a:lnTo>
                    <a:pt x="37" y="38"/>
                  </a:lnTo>
                  <a:lnTo>
                    <a:pt x="30" y="37"/>
                  </a:lnTo>
                  <a:lnTo>
                    <a:pt x="24" y="36"/>
                  </a:lnTo>
                  <a:lnTo>
                    <a:pt x="18" y="35"/>
                  </a:lnTo>
                  <a:lnTo>
                    <a:pt x="6" y="33"/>
                  </a:lnTo>
                  <a:lnTo>
                    <a:pt x="0" y="34"/>
                  </a:lnTo>
                  <a:lnTo>
                    <a:pt x="4" y="44"/>
                  </a:lnTo>
                  <a:lnTo>
                    <a:pt x="22" y="55"/>
                  </a:lnTo>
                  <a:lnTo>
                    <a:pt x="50" y="54"/>
                  </a:lnTo>
                  <a:lnTo>
                    <a:pt x="94" y="37"/>
                  </a:lnTo>
                  <a:lnTo>
                    <a:pt x="100" y="38"/>
                  </a:lnTo>
                  <a:lnTo>
                    <a:pt x="99" y="17"/>
                  </a:lnTo>
                  <a:lnTo>
                    <a:pt x="103" y="10"/>
                  </a:lnTo>
                  <a:lnTo>
                    <a:pt x="93" y="0"/>
                  </a:lnTo>
                  <a:lnTo>
                    <a:pt x="87" y="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37"/>
            <p:cNvSpPr>
              <a:spLocks noChangeAspect="1"/>
            </p:cNvSpPr>
            <p:nvPr/>
          </p:nvSpPr>
          <p:spPr bwMode="auto">
            <a:xfrm>
              <a:off x="4984" y="2533"/>
              <a:ext cx="12" cy="19"/>
            </a:xfrm>
            <a:custGeom>
              <a:avLst/>
              <a:gdLst>
                <a:gd name="T0" fmla="*/ 0 w 25"/>
                <a:gd name="T1" fmla="*/ 1 h 37"/>
                <a:gd name="T2" fmla="*/ 0 w 25"/>
                <a:gd name="T3" fmla="*/ 0 h 37"/>
                <a:gd name="T4" fmla="*/ 2 w 25"/>
                <a:gd name="T5" fmla="*/ 3 h 37"/>
                <a:gd name="T6" fmla="*/ 3 w 25"/>
                <a:gd name="T7" fmla="*/ 4 h 37"/>
                <a:gd name="T8" fmla="*/ 3 w 25"/>
                <a:gd name="T9" fmla="*/ 5 h 37"/>
                <a:gd name="T10" fmla="*/ 2 w 25"/>
                <a:gd name="T11" fmla="*/ 4 h 37"/>
                <a:gd name="T12" fmla="*/ 1 w 25"/>
                <a:gd name="T13" fmla="*/ 4 h 37"/>
                <a:gd name="T14" fmla="*/ 1 w 25"/>
                <a:gd name="T15" fmla="*/ 3 h 37"/>
                <a:gd name="T16" fmla="*/ 0 w 25"/>
                <a:gd name="T17" fmla="*/ 2 h 37"/>
                <a:gd name="T18" fmla="*/ 0 w 25"/>
                <a:gd name="T19" fmla="*/ 1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37"/>
                <a:gd name="T32" fmla="*/ 25 w 25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37">
                  <a:moveTo>
                    <a:pt x="0" y="7"/>
                  </a:moveTo>
                  <a:lnTo>
                    <a:pt x="1" y="0"/>
                  </a:lnTo>
                  <a:lnTo>
                    <a:pt x="23" y="19"/>
                  </a:lnTo>
                  <a:lnTo>
                    <a:pt x="25" y="25"/>
                  </a:lnTo>
                  <a:lnTo>
                    <a:pt x="25" y="37"/>
                  </a:lnTo>
                  <a:lnTo>
                    <a:pt x="20" y="32"/>
                  </a:lnTo>
                  <a:lnTo>
                    <a:pt x="12" y="26"/>
                  </a:lnTo>
                  <a:lnTo>
                    <a:pt x="9" y="23"/>
                  </a:lnTo>
                  <a:lnTo>
                    <a:pt x="5" y="16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38"/>
            <p:cNvSpPr>
              <a:spLocks noChangeAspect="1"/>
            </p:cNvSpPr>
            <p:nvPr/>
          </p:nvSpPr>
          <p:spPr bwMode="auto">
            <a:xfrm>
              <a:off x="4984" y="2533"/>
              <a:ext cx="12" cy="19"/>
            </a:xfrm>
            <a:custGeom>
              <a:avLst/>
              <a:gdLst>
                <a:gd name="T0" fmla="*/ 0 w 25"/>
                <a:gd name="T1" fmla="*/ 1 h 37"/>
                <a:gd name="T2" fmla="*/ 0 w 25"/>
                <a:gd name="T3" fmla="*/ 0 h 37"/>
                <a:gd name="T4" fmla="*/ 2 w 25"/>
                <a:gd name="T5" fmla="*/ 3 h 37"/>
                <a:gd name="T6" fmla="*/ 3 w 25"/>
                <a:gd name="T7" fmla="*/ 4 h 37"/>
                <a:gd name="T8" fmla="*/ 3 w 25"/>
                <a:gd name="T9" fmla="*/ 5 h 37"/>
                <a:gd name="T10" fmla="*/ 2 w 25"/>
                <a:gd name="T11" fmla="*/ 4 h 37"/>
                <a:gd name="T12" fmla="*/ 1 w 25"/>
                <a:gd name="T13" fmla="*/ 4 h 37"/>
                <a:gd name="T14" fmla="*/ 1 w 25"/>
                <a:gd name="T15" fmla="*/ 3 h 37"/>
                <a:gd name="T16" fmla="*/ 0 w 25"/>
                <a:gd name="T17" fmla="*/ 2 h 37"/>
                <a:gd name="T18" fmla="*/ 0 w 25"/>
                <a:gd name="T19" fmla="*/ 1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37"/>
                <a:gd name="T32" fmla="*/ 25 w 25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37">
                  <a:moveTo>
                    <a:pt x="0" y="7"/>
                  </a:moveTo>
                  <a:lnTo>
                    <a:pt x="1" y="0"/>
                  </a:lnTo>
                  <a:lnTo>
                    <a:pt x="23" y="19"/>
                  </a:lnTo>
                  <a:lnTo>
                    <a:pt x="25" y="25"/>
                  </a:lnTo>
                  <a:lnTo>
                    <a:pt x="25" y="37"/>
                  </a:lnTo>
                  <a:lnTo>
                    <a:pt x="20" y="32"/>
                  </a:lnTo>
                  <a:lnTo>
                    <a:pt x="12" y="26"/>
                  </a:lnTo>
                  <a:lnTo>
                    <a:pt x="9" y="23"/>
                  </a:lnTo>
                  <a:lnTo>
                    <a:pt x="5" y="16"/>
                  </a:lnTo>
                  <a:lnTo>
                    <a:pt x="0" y="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39"/>
            <p:cNvSpPr>
              <a:spLocks noChangeAspect="1"/>
            </p:cNvSpPr>
            <p:nvPr/>
          </p:nvSpPr>
          <p:spPr bwMode="auto">
            <a:xfrm>
              <a:off x="5007" y="2547"/>
              <a:ext cx="14" cy="9"/>
            </a:xfrm>
            <a:custGeom>
              <a:avLst/>
              <a:gdLst>
                <a:gd name="T0" fmla="*/ 0 w 24"/>
                <a:gd name="T1" fmla="*/ 1 h 21"/>
                <a:gd name="T2" fmla="*/ 1 w 24"/>
                <a:gd name="T3" fmla="*/ 0 h 21"/>
                <a:gd name="T4" fmla="*/ 3 w 24"/>
                <a:gd name="T5" fmla="*/ 0 h 21"/>
                <a:gd name="T6" fmla="*/ 5 w 24"/>
                <a:gd name="T7" fmla="*/ 1 h 21"/>
                <a:gd name="T8" fmla="*/ 4 w 24"/>
                <a:gd name="T9" fmla="*/ 2 h 21"/>
                <a:gd name="T10" fmla="*/ 0 w 24"/>
                <a:gd name="T11" fmla="*/ 1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1"/>
                <a:gd name="T20" fmla="*/ 24 w 24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1">
                  <a:moveTo>
                    <a:pt x="0" y="9"/>
                  </a:moveTo>
                  <a:lnTo>
                    <a:pt x="2" y="0"/>
                  </a:lnTo>
                  <a:lnTo>
                    <a:pt x="14" y="4"/>
                  </a:lnTo>
                  <a:lnTo>
                    <a:pt x="24" y="16"/>
                  </a:lnTo>
                  <a:lnTo>
                    <a:pt x="17" y="21"/>
                  </a:lnTo>
                  <a:lnTo>
                    <a:pt x="0" y="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140"/>
            <p:cNvSpPr>
              <a:spLocks noChangeAspect="1"/>
            </p:cNvSpPr>
            <p:nvPr/>
          </p:nvSpPr>
          <p:spPr bwMode="auto">
            <a:xfrm>
              <a:off x="5007" y="2547"/>
              <a:ext cx="14" cy="9"/>
            </a:xfrm>
            <a:custGeom>
              <a:avLst/>
              <a:gdLst>
                <a:gd name="T0" fmla="*/ 0 w 24"/>
                <a:gd name="T1" fmla="*/ 1 h 21"/>
                <a:gd name="T2" fmla="*/ 1 w 24"/>
                <a:gd name="T3" fmla="*/ 0 h 21"/>
                <a:gd name="T4" fmla="*/ 3 w 24"/>
                <a:gd name="T5" fmla="*/ 0 h 21"/>
                <a:gd name="T6" fmla="*/ 5 w 24"/>
                <a:gd name="T7" fmla="*/ 1 h 21"/>
                <a:gd name="T8" fmla="*/ 4 w 24"/>
                <a:gd name="T9" fmla="*/ 2 h 21"/>
                <a:gd name="T10" fmla="*/ 0 w 24"/>
                <a:gd name="T11" fmla="*/ 1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1"/>
                <a:gd name="T20" fmla="*/ 24 w 24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1">
                  <a:moveTo>
                    <a:pt x="0" y="9"/>
                  </a:moveTo>
                  <a:lnTo>
                    <a:pt x="2" y="0"/>
                  </a:lnTo>
                  <a:lnTo>
                    <a:pt x="14" y="4"/>
                  </a:lnTo>
                  <a:lnTo>
                    <a:pt x="24" y="16"/>
                  </a:lnTo>
                  <a:lnTo>
                    <a:pt x="17" y="21"/>
                  </a:lnTo>
                  <a:lnTo>
                    <a:pt x="0" y="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141"/>
            <p:cNvSpPr>
              <a:spLocks noChangeAspect="1"/>
            </p:cNvSpPr>
            <p:nvPr/>
          </p:nvSpPr>
          <p:spPr bwMode="auto">
            <a:xfrm>
              <a:off x="5031" y="2556"/>
              <a:ext cx="23" cy="14"/>
            </a:xfrm>
            <a:custGeom>
              <a:avLst/>
              <a:gdLst>
                <a:gd name="T0" fmla="*/ 1 w 42"/>
                <a:gd name="T1" fmla="*/ 2 h 25"/>
                <a:gd name="T2" fmla="*/ 0 w 42"/>
                <a:gd name="T3" fmla="*/ 1 h 25"/>
                <a:gd name="T4" fmla="*/ 1 w 42"/>
                <a:gd name="T5" fmla="*/ 0 h 25"/>
                <a:gd name="T6" fmla="*/ 5 w 42"/>
                <a:gd name="T7" fmla="*/ 2 h 25"/>
                <a:gd name="T8" fmla="*/ 7 w 42"/>
                <a:gd name="T9" fmla="*/ 4 h 25"/>
                <a:gd name="T10" fmla="*/ 5 w 42"/>
                <a:gd name="T11" fmla="*/ 4 h 25"/>
                <a:gd name="T12" fmla="*/ 1 w 42"/>
                <a:gd name="T13" fmla="*/ 2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25"/>
                <a:gd name="T23" fmla="*/ 42 w 42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25">
                  <a:moveTo>
                    <a:pt x="2" y="12"/>
                  </a:moveTo>
                  <a:lnTo>
                    <a:pt x="0" y="4"/>
                  </a:lnTo>
                  <a:lnTo>
                    <a:pt x="7" y="0"/>
                  </a:lnTo>
                  <a:lnTo>
                    <a:pt x="30" y="11"/>
                  </a:lnTo>
                  <a:lnTo>
                    <a:pt x="42" y="25"/>
                  </a:lnTo>
                  <a:lnTo>
                    <a:pt x="32" y="25"/>
                  </a:lnTo>
                  <a:lnTo>
                    <a:pt x="2" y="1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142"/>
            <p:cNvSpPr>
              <a:spLocks noChangeAspect="1"/>
            </p:cNvSpPr>
            <p:nvPr/>
          </p:nvSpPr>
          <p:spPr bwMode="auto">
            <a:xfrm>
              <a:off x="5031" y="2556"/>
              <a:ext cx="23" cy="14"/>
            </a:xfrm>
            <a:custGeom>
              <a:avLst/>
              <a:gdLst>
                <a:gd name="T0" fmla="*/ 1 w 42"/>
                <a:gd name="T1" fmla="*/ 2 h 25"/>
                <a:gd name="T2" fmla="*/ 0 w 42"/>
                <a:gd name="T3" fmla="*/ 1 h 25"/>
                <a:gd name="T4" fmla="*/ 1 w 42"/>
                <a:gd name="T5" fmla="*/ 0 h 25"/>
                <a:gd name="T6" fmla="*/ 5 w 42"/>
                <a:gd name="T7" fmla="*/ 2 h 25"/>
                <a:gd name="T8" fmla="*/ 7 w 42"/>
                <a:gd name="T9" fmla="*/ 4 h 25"/>
                <a:gd name="T10" fmla="*/ 5 w 42"/>
                <a:gd name="T11" fmla="*/ 4 h 25"/>
                <a:gd name="T12" fmla="*/ 1 w 42"/>
                <a:gd name="T13" fmla="*/ 2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25"/>
                <a:gd name="T23" fmla="*/ 42 w 42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25">
                  <a:moveTo>
                    <a:pt x="2" y="12"/>
                  </a:moveTo>
                  <a:lnTo>
                    <a:pt x="0" y="4"/>
                  </a:lnTo>
                  <a:lnTo>
                    <a:pt x="7" y="0"/>
                  </a:lnTo>
                  <a:lnTo>
                    <a:pt x="30" y="11"/>
                  </a:lnTo>
                  <a:lnTo>
                    <a:pt x="42" y="25"/>
                  </a:lnTo>
                  <a:lnTo>
                    <a:pt x="32" y="25"/>
                  </a:lnTo>
                  <a:lnTo>
                    <a:pt x="2" y="1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143"/>
            <p:cNvSpPr>
              <a:spLocks noChangeAspect="1"/>
            </p:cNvSpPr>
            <p:nvPr/>
          </p:nvSpPr>
          <p:spPr bwMode="auto">
            <a:xfrm>
              <a:off x="5063" y="2571"/>
              <a:ext cx="17" cy="17"/>
            </a:xfrm>
            <a:custGeom>
              <a:avLst/>
              <a:gdLst>
                <a:gd name="T0" fmla="*/ 1 w 30"/>
                <a:gd name="T1" fmla="*/ 2 h 33"/>
                <a:gd name="T2" fmla="*/ 0 w 30"/>
                <a:gd name="T3" fmla="*/ 1 h 33"/>
                <a:gd name="T4" fmla="*/ 1 w 30"/>
                <a:gd name="T5" fmla="*/ 0 h 33"/>
                <a:gd name="T6" fmla="*/ 2 w 30"/>
                <a:gd name="T7" fmla="*/ 1 h 33"/>
                <a:gd name="T8" fmla="*/ 6 w 30"/>
                <a:gd name="T9" fmla="*/ 4 h 33"/>
                <a:gd name="T10" fmla="*/ 5 w 30"/>
                <a:gd name="T11" fmla="*/ 5 h 33"/>
                <a:gd name="T12" fmla="*/ 4 w 30"/>
                <a:gd name="T13" fmla="*/ 4 h 33"/>
                <a:gd name="T14" fmla="*/ 1 w 30"/>
                <a:gd name="T15" fmla="*/ 2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3"/>
                <a:gd name="T26" fmla="*/ 30 w 30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3">
                  <a:moveTo>
                    <a:pt x="5" y="15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13" y="3"/>
                  </a:lnTo>
                  <a:lnTo>
                    <a:pt x="30" y="27"/>
                  </a:lnTo>
                  <a:lnTo>
                    <a:pt x="29" y="33"/>
                  </a:lnTo>
                  <a:lnTo>
                    <a:pt x="21" y="30"/>
                  </a:lnTo>
                  <a:lnTo>
                    <a:pt x="5" y="1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144"/>
            <p:cNvSpPr>
              <a:spLocks noChangeAspect="1"/>
            </p:cNvSpPr>
            <p:nvPr/>
          </p:nvSpPr>
          <p:spPr bwMode="auto">
            <a:xfrm>
              <a:off x="5063" y="2571"/>
              <a:ext cx="17" cy="17"/>
            </a:xfrm>
            <a:custGeom>
              <a:avLst/>
              <a:gdLst>
                <a:gd name="T0" fmla="*/ 1 w 30"/>
                <a:gd name="T1" fmla="*/ 2 h 33"/>
                <a:gd name="T2" fmla="*/ 0 w 30"/>
                <a:gd name="T3" fmla="*/ 1 h 33"/>
                <a:gd name="T4" fmla="*/ 1 w 30"/>
                <a:gd name="T5" fmla="*/ 0 h 33"/>
                <a:gd name="T6" fmla="*/ 2 w 30"/>
                <a:gd name="T7" fmla="*/ 1 h 33"/>
                <a:gd name="T8" fmla="*/ 6 w 30"/>
                <a:gd name="T9" fmla="*/ 4 h 33"/>
                <a:gd name="T10" fmla="*/ 5 w 30"/>
                <a:gd name="T11" fmla="*/ 5 h 33"/>
                <a:gd name="T12" fmla="*/ 4 w 30"/>
                <a:gd name="T13" fmla="*/ 4 h 33"/>
                <a:gd name="T14" fmla="*/ 1 w 30"/>
                <a:gd name="T15" fmla="*/ 2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3"/>
                <a:gd name="T26" fmla="*/ 30 w 30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3">
                  <a:moveTo>
                    <a:pt x="5" y="15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13" y="3"/>
                  </a:lnTo>
                  <a:lnTo>
                    <a:pt x="30" y="27"/>
                  </a:lnTo>
                  <a:lnTo>
                    <a:pt x="29" y="33"/>
                  </a:lnTo>
                  <a:lnTo>
                    <a:pt x="21" y="30"/>
                  </a:lnTo>
                  <a:lnTo>
                    <a:pt x="5" y="1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145"/>
            <p:cNvSpPr>
              <a:spLocks noChangeAspect="1"/>
            </p:cNvSpPr>
            <p:nvPr/>
          </p:nvSpPr>
          <p:spPr bwMode="auto">
            <a:xfrm>
              <a:off x="5230" y="2934"/>
              <a:ext cx="78" cy="114"/>
            </a:xfrm>
            <a:custGeom>
              <a:avLst/>
              <a:gdLst>
                <a:gd name="T0" fmla="*/ 2 w 144"/>
                <a:gd name="T1" fmla="*/ 3 h 223"/>
                <a:gd name="T2" fmla="*/ 0 w 144"/>
                <a:gd name="T3" fmla="*/ 2 h 223"/>
                <a:gd name="T4" fmla="*/ 0 w 144"/>
                <a:gd name="T5" fmla="*/ 0 h 223"/>
                <a:gd name="T6" fmla="*/ 4 w 144"/>
                <a:gd name="T7" fmla="*/ 3 h 223"/>
                <a:gd name="T8" fmla="*/ 5 w 144"/>
                <a:gd name="T9" fmla="*/ 3 h 223"/>
                <a:gd name="T10" fmla="*/ 8 w 144"/>
                <a:gd name="T11" fmla="*/ 5 h 223"/>
                <a:gd name="T12" fmla="*/ 8 w 144"/>
                <a:gd name="T13" fmla="*/ 7 h 223"/>
                <a:gd name="T14" fmla="*/ 9 w 144"/>
                <a:gd name="T15" fmla="*/ 10 h 223"/>
                <a:gd name="T16" fmla="*/ 11 w 144"/>
                <a:gd name="T17" fmla="*/ 11 h 223"/>
                <a:gd name="T18" fmla="*/ 11 w 144"/>
                <a:gd name="T19" fmla="*/ 10 h 223"/>
                <a:gd name="T20" fmla="*/ 11 w 144"/>
                <a:gd name="T21" fmla="*/ 8 h 223"/>
                <a:gd name="T22" fmla="*/ 12 w 144"/>
                <a:gd name="T23" fmla="*/ 10 h 223"/>
                <a:gd name="T24" fmla="*/ 14 w 144"/>
                <a:gd name="T25" fmla="*/ 13 h 223"/>
                <a:gd name="T26" fmla="*/ 16 w 144"/>
                <a:gd name="T27" fmla="*/ 14 h 223"/>
                <a:gd name="T28" fmla="*/ 20 w 144"/>
                <a:gd name="T29" fmla="*/ 14 h 223"/>
                <a:gd name="T30" fmla="*/ 21 w 144"/>
                <a:gd name="T31" fmla="*/ 12 h 223"/>
                <a:gd name="T32" fmla="*/ 23 w 144"/>
                <a:gd name="T33" fmla="*/ 12 h 223"/>
                <a:gd name="T34" fmla="*/ 23 w 144"/>
                <a:gd name="T35" fmla="*/ 14 h 223"/>
                <a:gd name="T36" fmla="*/ 22 w 144"/>
                <a:gd name="T37" fmla="*/ 16 h 223"/>
                <a:gd name="T38" fmla="*/ 22 w 144"/>
                <a:gd name="T39" fmla="*/ 20 h 223"/>
                <a:gd name="T40" fmla="*/ 20 w 144"/>
                <a:gd name="T41" fmla="*/ 19 h 223"/>
                <a:gd name="T42" fmla="*/ 17 w 144"/>
                <a:gd name="T43" fmla="*/ 19 h 223"/>
                <a:gd name="T44" fmla="*/ 16 w 144"/>
                <a:gd name="T45" fmla="*/ 20 h 223"/>
                <a:gd name="T46" fmla="*/ 17 w 144"/>
                <a:gd name="T47" fmla="*/ 21 h 223"/>
                <a:gd name="T48" fmla="*/ 16 w 144"/>
                <a:gd name="T49" fmla="*/ 23 h 223"/>
                <a:gd name="T50" fmla="*/ 12 w 144"/>
                <a:gd name="T51" fmla="*/ 29 h 223"/>
                <a:gd name="T52" fmla="*/ 10 w 144"/>
                <a:gd name="T53" fmla="*/ 30 h 223"/>
                <a:gd name="T54" fmla="*/ 7 w 144"/>
                <a:gd name="T55" fmla="*/ 29 h 223"/>
                <a:gd name="T56" fmla="*/ 9 w 144"/>
                <a:gd name="T57" fmla="*/ 27 h 223"/>
                <a:gd name="T58" fmla="*/ 10 w 144"/>
                <a:gd name="T59" fmla="*/ 25 h 223"/>
                <a:gd name="T60" fmla="*/ 7 w 144"/>
                <a:gd name="T61" fmla="*/ 22 h 223"/>
                <a:gd name="T62" fmla="*/ 4 w 144"/>
                <a:gd name="T63" fmla="*/ 21 h 223"/>
                <a:gd name="T64" fmla="*/ 4 w 144"/>
                <a:gd name="T65" fmla="*/ 19 h 223"/>
                <a:gd name="T66" fmla="*/ 8 w 144"/>
                <a:gd name="T67" fmla="*/ 19 h 223"/>
                <a:gd name="T68" fmla="*/ 9 w 144"/>
                <a:gd name="T69" fmla="*/ 16 h 223"/>
                <a:gd name="T70" fmla="*/ 7 w 144"/>
                <a:gd name="T71" fmla="*/ 11 h 223"/>
                <a:gd name="T72" fmla="*/ 5 w 144"/>
                <a:gd name="T73" fmla="*/ 8 h 223"/>
                <a:gd name="T74" fmla="*/ 2 w 144"/>
                <a:gd name="T75" fmla="*/ 3 h 2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223"/>
                <a:gd name="T116" fmla="*/ 144 w 144"/>
                <a:gd name="T117" fmla="*/ 223 h 2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223">
                  <a:moveTo>
                    <a:pt x="9" y="24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27" y="24"/>
                  </a:lnTo>
                  <a:lnTo>
                    <a:pt x="35" y="24"/>
                  </a:lnTo>
                  <a:lnTo>
                    <a:pt x="47" y="36"/>
                  </a:lnTo>
                  <a:lnTo>
                    <a:pt x="47" y="49"/>
                  </a:lnTo>
                  <a:lnTo>
                    <a:pt x="58" y="72"/>
                  </a:lnTo>
                  <a:lnTo>
                    <a:pt x="67" y="81"/>
                  </a:lnTo>
                  <a:lnTo>
                    <a:pt x="71" y="76"/>
                  </a:lnTo>
                  <a:lnTo>
                    <a:pt x="69" y="63"/>
                  </a:lnTo>
                  <a:lnTo>
                    <a:pt x="80" y="76"/>
                  </a:lnTo>
                  <a:lnTo>
                    <a:pt x="85" y="97"/>
                  </a:lnTo>
                  <a:lnTo>
                    <a:pt x="103" y="108"/>
                  </a:lnTo>
                  <a:lnTo>
                    <a:pt x="123" y="104"/>
                  </a:lnTo>
                  <a:lnTo>
                    <a:pt x="130" y="92"/>
                  </a:lnTo>
                  <a:lnTo>
                    <a:pt x="144" y="88"/>
                  </a:lnTo>
                  <a:lnTo>
                    <a:pt x="144" y="108"/>
                  </a:lnTo>
                  <a:lnTo>
                    <a:pt x="137" y="119"/>
                  </a:lnTo>
                  <a:lnTo>
                    <a:pt x="134" y="149"/>
                  </a:lnTo>
                  <a:lnTo>
                    <a:pt x="121" y="144"/>
                  </a:lnTo>
                  <a:lnTo>
                    <a:pt x="105" y="144"/>
                  </a:lnTo>
                  <a:lnTo>
                    <a:pt x="103" y="151"/>
                  </a:lnTo>
                  <a:lnTo>
                    <a:pt x="108" y="162"/>
                  </a:lnTo>
                  <a:lnTo>
                    <a:pt x="99" y="173"/>
                  </a:lnTo>
                  <a:lnTo>
                    <a:pt x="78" y="218"/>
                  </a:lnTo>
                  <a:lnTo>
                    <a:pt x="62" y="223"/>
                  </a:lnTo>
                  <a:lnTo>
                    <a:pt x="45" y="216"/>
                  </a:lnTo>
                  <a:lnTo>
                    <a:pt x="60" y="202"/>
                  </a:lnTo>
                  <a:lnTo>
                    <a:pt x="62" y="182"/>
                  </a:lnTo>
                  <a:lnTo>
                    <a:pt x="45" y="164"/>
                  </a:lnTo>
                  <a:lnTo>
                    <a:pt x="27" y="158"/>
                  </a:lnTo>
                  <a:lnTo>
                    <a:pt x="27" y="146"/>
                  </a:lnTo>
                  <a:lnTo>
                    <a:pt x="49" y="140"/>
                  </a:lnTo>
                  <a:lnTo>
                    <a:pt x="54" y="119"/>
                  </a:lnTo>
                  <a:lnTo>
                    <a:pt x="45" y="83"/>
                  </a:lnTo>
                  <a:lnTo>
                    <a:pt x="35" y="61"/>
                  </a:lnTo>
                  <a:lnTo>
                    <a:pt x="9" y="2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146"/>
            <p:cNvSpPr>
              <a:spLocks noChangeAspect="1"/>
            </p:cNvSpPr>
            <p:nvPr/>
          </p:nvSpPr>
          <p:spPr bwMode="auto">
            <a:xfrm>
              <a:off x="5230" y="2934"/>
              <a:ext cx="78" cy="114"/>
            </a:xfrm>
            <a:custGeom>
              <a:avLst/>
              <a:gdLst>
                <a:gd name="T0" fmla="*/ 2 w 144"/>
                <a:gd name="T1" fmla="*/ 3 h 223"/>
                <a:gd name="T2" fmla="*/ 0 w 144"/>
                <a:gd name="T3" fmla="*/ 2 h 223"/>
                <a:gd name="T4" fmla="*/ 0 w 144"/>
                <a:gd name="T5" fmla="*/ 0 h 223"/>
                <a:gd name="T6" fmla="*/ 4 w 144"/>
                <a:gd name="T7" fmla="*/ 3 h 223"/>
                <a:gd name="T8" fmla="*/ 5 w 144"/>
                <a:gd name="T9" fmla="*/ 3 h 223"/>
                <a:gd name="T10" fmla="*/ 8 w 144"/>
                <a:gd name="T11" fmla="*/ 5 h 223"/>
                <a:gd name="T12" fmla="*/ 8 w 144"/>
                <a:gd name="T13" fmla="*/ 7 h 223"/>
                <a:gd name="T14" fmla="*/ 9 w 144"/>
                <a:gd name="T15" fmla="*/ 10 h 223"/>
                <a:gd name="T16" fmla="*/ 11 w 144"/>
                <a:gd name="T17" fmla="*/ 11 h 223"/>
                <a:gd name="T18" fmla="*/ 11 w 144"/>
                <a:gd name="T19" fmla="*/ 10 h 223"/>
                <a:gd name="T20" fmla="*/ 11 w 144"/>
                <a:gd name="T21" fmla="*/ 8 h 223"/>
                <a:gd name="T22" fmla="*/ 12 w 144"/>
                <a:gd name="T23" fmla="*/ 10 h 223"/>
                <a:gd name="T24" fmla="*/ 14 w 144"/>
                <a:gd name="T25" fmla="*/ 13 h 223"/>
                <a:gd name="T26" fmla="*/ 16 w 144"/>
                <a:gd name="T27" fmla="*/ 14 h 223"/>
                <a:gd name="T28" fmla="*/ 20 w 144"/>
                <a:gd name="T29" fmla="*/ 14 h 223"/>
                <a:gd name="T30" fmla="*/ 21 w 144"/>
                <a:gd name="T31" fmla="*/ 12 h 223"/>
                <a:gd name="T32" fmla="*/ 23 w 144"/>
                <a:gd name="T33" fmla="*/ 12 h 223"/>
                <a:gd name="T34" fmla="*/ 23 w 144"/>
                <a:gd name="T35" fmla="*/ 14 h 223"/>
                <a:gd name="T36" fmla="*/ 22 w 144"/>
                <a:gd name="T37" fmla="*/ 16 h 223"/>
                <a:gd name="T38" fmla="*/ 22 w 144"/>
                <a:gd name="T39" fmla="*/ 20 h 223"/>
                <a:gd name="T40" fmla="*/ 20 w 144"/>
                <a:gd name="T41" fmla="*/ 19 h 223"/>
                <a:gd name="T42" fmla="*/ 17 w 144"/>
                <a:gd name="T43" fmla="*/ 19 h 223"/>
                <a:gd name="T44" fmla="*/ 16 w 144"/>
                <a:gd name="T45" fmla="*/ 20 h 223"/>
                <a:gd name="T46" fmla="*/ 17 w 144"/>
                <a:gd name="T47" fmla="*/ 21 h 223"/>
                <a:gd name="T48" fmla="*/ 16 w 144"/>
                <a:gd name="T49" fmla="*/ 23 h 223"/>
                <a:gd name="T50" fmla="*/ 12 w 144"/>
                <a:gd name="T51" fmla="*/ 29 h 223"/>
                <a:gd name="T52" fmla="*/ 10 w 144"/>
                <a:gd name="T53" fmla="*/ 30 h 223"/>
                <a:gd name="T54" fmla="*/ 7 w 144"/>
                <a:gd name="T55" fmla="*/ 29 h 223"/>
                <a:gd name="T56" fmla="*/ 9 w 144"/>
                <a:gd name="T57" fmla="*/ 27 h 223"/>
                <a:gd name="T58" fmla="*/ 10 w 144"/>
                <a:gd name="T59" fmla="*/ 25 h 223"/>
                <a:gd name="T60" fmla="*/ 7 w 144"/>
                <a:gd name="T61" fmla="*/ 22 h 223"/>
                <a:gd name="T62" fmla="*/ 4 w 144"/>
                <a:gd name="T63" fmla="*/ 21 h 223"/>
                <a:gd name="T64" fmla="*/ 4 w 144"/>
                <a:gd name="T65" fmla="*/ 19 h 223"/>
                <a:gd name="T66" fmla="*/ 8 w 144"/>
                <a:gd name="T67" fmla="*/ 19 h 223"/>
                <a:gd name="T68" fmla="*/ 9 w 144"/>
                <a:gd name="T69" fmla="*/ 16 h 223"/>
                <a:gd name="T70" fmla="*/ 7 w 144"/>
                <a:gd name="T71" fmla="*/ 11 h 223"/>
                <a:gd name="T72" fmla="*/ 5 w 144"/>
                <a:gd name="T73" fmla="*/ 8 h 223"/>
                <a:gd name="T74" fmla="*/ 2 w 144"/>
                <a:gd name="T75" fmla="*/ 3 h 2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223"/>
                <a:gd name="T116" fmla="*/ 144 w 144"/>
                <a:gd name="T117" fmla="*/ 223 h 2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223">
                  <a:moveTo>
                    <a:pt x="9" y="24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27" y="24"/>
                  </a:lnTo>
                  <a:lnTo>
                    <a:pt x="35" y="24"/>
                  </a:lnTo>
                  <a:lnTo>
                    <a:pt x="47" y="36"/>
                  </a:lnTo>
                  <a:lnTo>
                    <a:pt x="47" y="49"/>
                  </a:lnTo>
                  <a:lnTo>
                    <a:pt x="58" y="72"/>
                  </a:lnTo>
                  <a:lnTo>
                    <a:pt x="67" y="81"/>
                  </a:lnTo>
                  <a:lnTo>
                    <a:pt x="71" y="76"/>
                  </a:lnTo>
                  <a:lnTo>
                    <a:pt x="69" y="63"/>
                  </a:lnTo>
                  <a:lnTo>
                    <a:pt x="80" y="76"/>
                  </a:lnTo>
                  <a:lnTo>
                    <a:pt x="85" y="97"/>
                  </a:lnTo>
                  <a:lnTo>
                    <a:pt x="103" y="108"/>
                  </a:lnTo>
                  <a:lnTo>
                    <a:pt x="123" y="104"/>
                  </a:lnTo>
                  <a:lnTo>
                    <a:pt x="130" y="92"/>
                  </a:lnTo>
                  <a:lnTo>
                    <a:pt x="144" y="88"/>
                  </a:lnTo>
                  <a:lnTo>
                    <a:pt x="144" y="108"/>
                  </a:lnTo>
                  <a:lnTo>
                    <a:pt x="137" y="119"/>
                  </a:lnTo>
                  <a:lnTo>
                    <a:pt x="134" y="149"/>
                  </a:lnTo>
                  <a:lnTo>
                    <a:pt x="121" y="144"/>
                  </a:lnTo>
                  <a:lnTo>
                    <a:pt x="105" y="144"/>
                  </a:lnTo>
                  <a:lnTo>
                    <a:pt x="103" y="151"/>
                  </a:lnTo>
                  <a:lnTo>
                    <a:pt x="108" y="162"/>
                  </a:lnTo>
                  <a:lnTo>
                    <a:pt x="99" y="173"/>
                  </a:lnTo>
                  <a:lnTo>
                    <a:pt x="78" y="218"/>
                  </a:lnTo>
                  <a:lnTo>
                    <a:pt x="62" y="223"/>
                  </a:lnTo>
                  <a:lnTo>
                    <a:pt x="45" y="216"/>
                  </a:lnTo>
                  <a:lnTo>
                    <a:pt x="60" y="202"/>
                  </a:lnTo>
                  <a:lnTo>
                    <a:pt x="62" y="182"/>
                  </a:lnTo>
                  <a:lnTo>
                    <a:pt x="45" y="164"/>
                  </a:lnTo>
                  <a:lnTo>
                    <a:pt x="27" y="158"/>
                  </a:lnTo>
                  <a:lnTo>
                    <a:pt x="27" y="146"/>
                  </a:lnTo>
                  <a:lnTo>
                    <a:pt x="49" y="140"/>
                  </a:lnTo>
                  <a:lnTo>
                    <a:pt x="54" y="119"/>
                  </a:lnTo>
                  <a:lnTo>
                    <a:pt x="45" y="83"/>
                  </a:lnTo>
                  <a:lnTo>
                    <a:pt x="35" y="61"/>
                  </a:lnTo>
                  <a:lnTo>
                    <a:pt x="9" y="2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147"/>
            <p:cNvSpPr>
              <a:spLocks noChangeAspect="1"/>
            </p:cNvSpPr>
            <p:nvPr/>
          </p:nvSpPr>
          <p:spPr bwMode="auto">
            <a:xfrm>
              <a:off x="5146" y="3034"/>
              <a:ext cx="104" cy="106"/>
            </a:xfrm>
            <a:custGeom>
              <a:avLst/>
              <a:gdLst>
                <a:gd name="T0" fmla="*/ 27 w 187"/>
                <a:gd name="T1" fmla="*/ 2 h 205"/>
                <a:gd name="T2" fmla="*/ 27 w 187"/>
                <a:gd name="T3" fmla="*/ 3 h 205"/>
                <a:gd name="T4" fmla="*/ 29 w 187"/>
                <a:gd name="T5" fmla="*/ 3 h 205"/>
                <a:gd name="T6" fmla="*/ 30 w 187"/>
                <a:gd name="T7" fmla="*/ 2 h 205"/>
                <a:gd name="T8" fmla="*/ 32 w 187"/>
                <a:gd name="T9" fmla="*/ 3 h 205"/>
                <a:gd name="T10" fmla="*/ 32 w 187"/>
                <a:gd name="T11" fmla="*/ 7 h 205"/>
                <a:gd name="T12" fmla="*/ 29 w 187"/>
                <a:gd name="T13" fmla="*/ 10 h 205"/>
                <a:gd name="T14" fmla="*/ 27 w 187"/>
                <a:gd name="T15" fmla="*/ 12 h 205"/>
                <a:gd name="T16" fmla="*/ 27 w 187"/>
                <a:gd name="T17" fmla="*/ 14 h 205"/>
                <a:gd name="T18" fmla="*/ 23 w 187"/>
                <a:gd name="T19" fmla="*/ 16 h 205"/>
                <a:gd name="T20" fmla="*/ 21 w 187"/>
                <a:gd name="T21" fmla="*/ 18 h 205"/>
                <a:gd name="T22" fmla="*/ 17 w 187"/>
                <a:gd name="T23" fmla="*/ 24 h 205"/>
                <a:gd name="T24" fmla="*/ 11 w 187"/>
                <a:gd name="T25" fmla="*/ 28 h 205"/>
                <a:gd name="T26" fmla="*/ 4 w 187"/>
                <a:gd name="T27" fmla="*/ 26 h 205"/>
                <a:gd name="T28" fmla="*/ 1 w 187"/>
                <a:gd name="T29" fmla="*/ 26 h 205"/>
                <a:gd name="T30" fmla="*/ 0 w 187"/>
                <a:gd name="T31" fmla="*/ 25 h 205"/>
                <a:gd name="T32" fmla="*/ 2 w 187"/>
                <a:gd name="T33" fmla="*/ 20 h 205"/>
                <a:gd name="T34" fmla="*/ 5 w 187"/>
                <a:gd name="T35" fmla="*/ 18 h 205"/>
                <a:gd name="T36" fmla="*/ 10 w 187"/>
                <a:gd name="T37" fmla="*/ 16 h 205"/>
                <a:gd name="T38" fmla="*/ 14 w 187"/>
                <a:gd name="T39" fmla="*/ 12 h 205"/>
                <a:gd name="T40" fmla="*/ 19 w 187"/>
                <a:gd name="T41" fmla="*/ 10 h 205"/>
                <a:gd name="T42" fmla="*/ 21 w 187"/>
                <a:gd name="T43" fmla="*/ 8 h 205"/>
                <a:gd name="T44" fmla="*/ 21 w 187"/>
                <a:gd name="T45" fmla="*/ 6 h 205"/>
                <a:gd name="T46" fmla="*/ 23 w 187"/>
                <a:gd name="T47" fmla="*/ 3 h 205"/>
                <a:gd name="T48" fmla="*/ 24 w 187"/>
                <a:gd name="T49" fmla="*/ 1 h 205"/>
                <a:gd name="T50" fmla="*/ 26 w 187"/>
                <a:gd name="T51" fmla="*/ 0 h 205"/>
                <a:gd name="T52" fmla="*/ 27 w 187"/>
                <a:gd name="T53" fmla="*/ 2 h 2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7"/>
                <a:gd name="T82" fmla="*/ 0 h 205"/>
                <a:gd name="T83" fmla="*/ 187 w 187"/>
                <a:gd name="T84" fmla="*/ 205 h 20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7" h="205">
                  <a:moveTo>
                    <a:pt x="160" y="9"/>
                  </a:moveTo>
                  <a:lnTo>
                    <a:pt x="160" y="24"/>
                  </a:lnTo>
                  <a:lnTo>
                    <a:pt x="169" y="24"/>
                  </a:lnTo>
                  <a:lnTo>
                    <a:pt x="174" y="15"/>
                  </a:lnTo>
                  <a:lnTo>
                    <a:pt x="187" y="17"/>
                  </a:lnTo>
                  <a:lnTo>
                    <a:pt x="183" y="54"/>
                  </a:lnTo>
                  <a:lnTo>
                    <a:pt x="169" y="76"/>
                  </a:lnTo>
                  <a:lnTo>
                    <a:pt x="160" y="88"/>
                  </a:lnTo>
                  <a:lnTo>
                    <a:pt x="154" y="106"/>
                  </a:lnTo>
                  <a:lnTo>
                    <a:pt x="131" y="114"/>
                  </a:lnTo>
                  <a:lnTo>
                    <a:pt x="118" y="130"/>
                  </a:lnTo>
                  <a:lnTo>
                    <a:pt x="99" y="173"/>
                  </a:lnTo>
                  <a:lnTo>
                    <a:pt x="64" y="205"/>
                  </a:lnTo>
                  <a:lnTo>
                    <a:pt x="23" y="191"/>
                  </a:lnTo>
                  <a:lnTo>
                    <a:pt x="3" y="191"/>
                  </a:lnTo>
                  <a:lnTo>
                    <a:pt x="0" y="177"/>
                  </a:lnTo>
                  <a:lnTo>
                    <a:pt x="14" y="146"/>
                  </a:lnTo>
                  <a:lnTo>
                    <a:pt x="30" y="128"/>
                  </a:lnTo>
                  <a:lnTo>
                    <a:pt x="59" y="112"/>
                  </a:lnTo>
                  <a:lnTo>
                    <a:pt x="81" y="90"/>
                  </a:lnTo>
                  <a:lnTo>
                    <a:pt x="111" y="72"/>
                  </a:lnTo>
                  <a:lnTo>
                    <a:pt x="120" y="56"/>
                  </a:lnTo>
                  <a:lnTo>
                    <a:pt x="120" y="44"/>
                  </a:lnTo>
                  <a:lnTo>
                    <a:pt x="136" y="22"/>
                  </a:lnTo>
                  <a:lnTo>
                    <a:pt x="138" y="6"/>
                  </a:lnTo>
                  <a:lnTo>
                    <a:pt x="153" y="0"/>
                  </a:lnTo>
                  <a:lnTo>
                    <a:pt x="160" y="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148"/>
            <p:cNvSpPr>
              <a:spLocks noChangeAspect="1"/>
            </p:cNvSpPr>
            <p:nvPr/>
          </p:nvSpPr>
          <p:spPr bwMode="auto">
            <a:xfrm>
              <a:off x="5146" y="3034"/>
              <a:ext cx="104" cy="106"/>
            </a:xfrm>
            <a:custGeom>
              <a:avLst/>
              <a:gdLst>
                <a:gd name="T0" fmla="*/ 27 w 187"/>
                <a:gd name="T1" fmla="*/ 2 h 205"/>
                <a:gd name="T2" fmla="*/ 27 w 187"/>
                <a:gd name="T3" fmla="*/ 3 h 205"/>
                <a:gd name="T4" fmla="*/ 29 w 187"/>
                <a:gd name="T5" fmla="*/ 3 h 205"/>
                <a:gd name="T6" fmla="*/ 30 w 187"/>
                <a:gd name="T7" fmla="*/ 2 h 205"/>
                <a:gd name="T8" fmla="*/ 32 w 187"/>
                <a:gd name="T9" fmla="*/ 3 h 205"/>
                <a:gd name="T10" fmla="*/ 32 w 187"/>
                <a:gd name="T11" fmla="*/ 7 h 205"/>
                <a:gd name="T12" fmla="*/ 29 w 187"/>
                <a:gd name="T13" fmla="*/ 10 h 205"/>
                <a:gd name="T14" fmla="*/ 27 w 187"/>
                <a:gd name="T15" fmla="*/ 12 h 205"/>
                <a:gd name="T16" fmla="*/ 27 w 187"/>
                <a:gd name="T17" fmla="*/ 14 h 205"/>
                <a:gd name="T18" fmla="*/ 23 w 187"/>
                <a:gd name="T19" fmla="*/ 16 h 205"/>
                <a:gd name="T20" fmla="*/ 21 w 187"/>
                <a:gd name="T21" fmla="*/ 18 h 205"/>
                <a:gd name="T22" fmla="*/ 17 w 187"/>
                <a:gd name="T23" fmla="*/ 24 h 205"/>
                <a:gd name="T24" fmla="*/ 11 w 187"/>
                <a:gd name="T25" fmla="*/ 28 h 205"/>
                <a:gd name="T26" fmla="*/ 4 w 187"/>
                <a:gd name="T27" fmla="*/ 26 h 205"/>
                <a:gd name="T28" fmla="*/ 1 w 187"/>
                <a:gd name="T29" fmla="*/ 26 h 205"/>
                <a:gd name="T30" fmla="*/ 0 w 187"/>
                <a:gd name="T31" fmla="*/ 25 h 205"/>
                <a:gd name="T32" fmla="*/ 2 w 187"/>
                <a:gd name="T33" fmla="*/ 20 h 205"/>
                <a:gd name="T34" fmla="*/ 5 w 187"/>
                <a:gd name="T35" fmla="*/ 18 h 205"/>
                <a:gd name="T36" fmla="*/ 10 w 187"/>
                <a:gd name="T37" fmla="*/ 16 h 205"/>
                <a:gd name="T38" fmla="*/ 14 w 187"/>
                <a:gd name="T39" fmla="*/ 12 h 205"/>
                <a:gd name="T40" fmla="*/ 19 w 187"/>
                <a:gd name="T41" fmla="*/ 10 h 205"/>
                <a:gd name="T42" fmla="*/ 21 w 187"/>
                <a:gd name="T43" fmla="*/ 8 h 205"/>
                <a:gd name="T44" fmla="*/ 21 w 187"/>
                <a:gd name="T45" fmla="*/ 6 h 205"/>
                <a:gd name="T46" fmla="*/ 23 w 187"/>
                <a:gd name="T47" fmla="*/ 3 h 205"/>
                <a:gd name="T48" fmla="*/ 24 w 187"/>
                <a:gd name="T49" fmla="*/ 1 h 205"/>
                <a:gd name="T50" fmla="*/ 26 w 187"/>
                <a:gd name="T51" fmla="*/ 0 h 205"/>
                <a:gd name="T52" fmla="*/ 27 w 187"/>
                <a:gd name="T53" fmla="*/ 2 h 2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7"/>
                <a:gd name="T82" fmla="*/ 0 h 205"/>
                <a:gd name="T83" fmla="*/ 187 w 187"/>
                <a:gd name="T84" fmla="*/ 205 h 20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7" h="205">
                  <a:moveTo>
                    <a:pt x="160" y="9"/>
                  </a:moveTo>
                  <a:lnTo>
                    <a:pt x="160" y="24"/>
                  </a:lnTo>
                  <a:lnTo>
                    <a:pt x="169" y="24"/>
                  </a:lnTo>
                  <a:lnTo>
                    <a:pt x="174" y="15"/>
                  </a:lnTo>
                  <a:lnTo>
                    <a:pt x="187" y="17"/>
                  </a:lnTo>
                  <a:lnTo>
                    <a:pt x="183" y="54"/>
                  </a:lnTo>
                  <a:lnTo>
                    <a:pt x="169" y="76"/>
                  </a:lnTo>
                  <a:lnTo>
                    <a:pt x="160" y="88"/>
                  </a:lnTo>
                  <a:lnTo>
                    <a:pt x="154" y="106"/>
                  </a:lnTo>
                  <a:lnTo>
                    <a:pt x="131" y="114"/>
                  </a:lnTo>
                  <a:lnTo>
                    <a:pt x="118" y="130"/>
                  </a:lnTo>
                  <a:lnTo>
                    <a:pt x="99" y="173"/>
                  </a:lnTo>
                  <a:lnTo>
                    <a:pt x="64" y="205"/>
                  </a:lnTo>
                  <a:lnTo>
                    <a:pt x="23" y="191"/>
                  </a:lnTo>
                  <a:lnTo>
                    <a:pt x="3" y="191"/>
                  </a:lnTo>
                  <a:lnTo>
                    <a:pt x="0" y="177"/>
                  </a:lnTo>
                  <a:lnTo>
                    <a:pt x="14" y="146"/>
                  </a:lnTo>
                  <a:lnTo>
                    <a:pt x="30" y="128"/>
                  </a:lnTo>
                  <a:lnTo>
                    <a:pt x="59" y="112"/>
                  </a:lnTo>
                  <a:lnTo>
                    <a:pt x="81" y="90"/>
                  </a:lnTo>
                  <a:lnTo>
                    <a:pt x="111" y="72"/>
                  </a:lnTo>
                  <a:lnTo>
                    <a:pt x="120" y="56"/>
                  </a:lnTo>
                  <a:lnTo>
                    <a:pt x="120" y="44"/>
                  </a:lnTo>
                  <a:lnTo>
                    <a:pt x="136" y="22"/>
                  </a:lnTo>
                  <a:lnTo>
                    <a:pt x="138" y="6"/>
                  </a:lnTo>
                  <a:lnTo>
                    <a:pt x="153" y="0"/>
                  </a:lnTo>
                  <a:lnTo>
                    <a:pt x="160" y="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149"/>
            <p:cNvSpPr>
              <a:spLocks noChangeAspect="1"/>
            </p:cNvSpPr>
            <p:nvPr/>
          </p:nvSpPr>
          <p:spPr bwMode="auto">
            <a:xfrm>
              <a:off x="4410" y="2601"/>
              <a:ext cx="559" cy="413"/>
            </a:xfrm>
            <a:custGeom>
              <a:avLst/>
              <a:gdLst>
                <a:gd name="T0" fmla="*/ 149 w 1033"/>
                <a:gd name="T1" fmla="*/ 103 h 800"/>
                <a:gd name="T2" fmla="*/ 152 w 1033"/>
                <a:gd name="T3" fmla="*/ 91 h 800"/>
                <a:gd name="T4" fmla="*/ 160 w 1033"/>
                <a:gd name="T5" fmla="*/ 80 h 800"/>
                <a:gd name="T6" fmla="*/ 161 w 1033"/>
                <a:gd name="T7" fmla="*/ 72 h 800"/>
                <a:gd name="T8" fmla="*/ 162 w 1033"/>
                <a:gd name="T9" fmla="*/ 61 h 800"/>
                <a:gd name="T10" fmla="*/ 161 w 1033"/>
                <a:gd name="T11" fmla="*/ 54 h 800"/>
                <a:gd name="T12" fmla="*/ 152 w 1033"/>
                <a:gd name="T13" fmla="*/ 45 h 800"/>
                <a:gd name="T14" fmla="*/ 146 w 1033"/>
                <a:gd name="T15" fmla="*/ 41 h 800"/>
                <a:gd name="T16" fmla="*/ 143 w 1033"/>
                <a:gd name="T17" fmla="*/ 33 h 800"/>
                <a:gd name="T18" fmla="*/ 135 w 1033"/>
                <a:gd name="T19" fmla="*/ 28 h 800"/>
                <a:gd name="T20" fmla="*/ 130 w 1033"/>
                <a:gd name="T21" fmla="*/ 14 h 800"/>
                <a:gd name="T22" fmla="*/ 125 w 1033"/>
                <a:gd name="T23" fmla="*/ 13 h 800"/>
                <a:gd name="T24" fmla="*/ 121 w 1033"/>
                <a:gd name="T25" fmla="*/ 3 h 800"/>
                <a:gd name="T26" fmla="*/ 118 w 1033"/>
                <a:gd name="T27" fmla="*/ 3 h 800"/>
                <a:gd name="T28" fmla="*/ 116 w 1033"/>
                <a:gd name="T29" fmla="*/ 7 h 800"/>
                <a:gd name="T30" fmla="*/ 116 w 1033"/>
                <a:gd name="T31" fmla="*/ 12 h 800"/>
                <a:gd name="T32" fmla="*/ 111 w 1033"/>
                <a:gd name="T33" fmla="*/ 25 h 800"/>
                <a:gd name="T34" fmla="*/ 101 w 1033"/>
                <a:gd name="T35" fmla="*/ 21 h 800"/>
                <a:gd name="T36" fmla="*/ 95 w 1033"/>
                <a:gd name="T37" fmla="*/ 18 h 800"/>
                <a:gd name="T38" fmla="*/ 93 w 1033"/>
                <a:gd name="T39" fmla="*/ 13 h 800"/>
                <a:gd name="T40" fmla="*/ 96 w 1033"/>
                <a:gd name="T41" fmla="*/ 7 h 800"/>
                <a:gd name="T42" fmla="*/ 93 w 1033"/>
                <a:gd name="T43" fmla="*/ 5 h 800"/>
                <a:gd name="T44" fmla="*/ 80 w 1033"/>
                <a:gd name="T45" fmla="*/ 3 h 800"/>
                <a:gd name="T46" fmla="*/ 79 w 1033"/>
                <a:gd name="T47" fmla="*/ 6 h 800"/>
                <a:gd name="T48" fmla="*/ 70 w 1033"/>
                <a:gd name="T49" fmla="*/ 9 h 800"/>
                <a:gd name="T50" fmla="*/ 69 w 1033"/>
                <a:gd name="T51" fmla="*/ 17 h 800"/>
                <a:gd name="T52" fmla="*/ 65 w 1033"/>
                <a:gd name="T53" fmla="*/ 16 h 800"/>
                <a:gd name="T54" fmla="*/ 60 w 1033"/>
                <a:gd name="T55" fmla="*/ 11 h 800"/>
                <a:gd name="T56" fmla="*/ 53 w 1033"/>
                <a:gd name="T57" fmla="*/ 13 h 800"/>
                <a:gd name="T58" fmla="*/ 48 w 1033"/>
                <a:gd name="T59" fmla="*/ 17 h 800"/>
                <a:gd name="T60" fmla="*/ 43 w 1033"/>
                <a:gd name="T61" fmla="*/ 22 h 800"/>
                <a:gd name="T62" fmla="*/ 38 w 1033"/>
                <a:gd name="T63" fmla="*/ 22 h 800"/>
                <a:gd name="T64" fmla="*/ 36 w 1033"/>
                <a:gd name="T65" fmla="*/ 30 h 800"/>
                <a:gd name="T66" fmla="*/ 26 w 1033"/>
                <a:gd name="T67" fmla="*/ 34 h 800"/>
                <a:gd name="T68" fmla="*/ 18 w 1033"/>
                <a:gd name="T69" fmla="*/ 37 h 800"/>
                <a:gd name="T70" fmla="*/ 11 w 1033"/>
                <a:gd name="T71" fmla="*/ 40 h 800"/>
                <a:gd name="T72" fmla="*/ 5 w 1033"/>
                <a:gd name="T73" fmla="*/ 41 h 800"/>
                <a:gd name="T74" fmla="*/ 5 w 1033"/>
                <a:gd name="T75" fmla="*/ 56 h 800"/>
                <a:gd name="T76" fmla="*/ 3 w 1033"/>
                <a:gd name="T77" fmla="*/ 56 h 800"/>
                <a:gd name="T78" fmla="*/ 1 w 1033"/>
                <a:gd name="T79" fmla="*/ 55 h 800"/>
                <a:gd name="T80" fmla="*/ 4 w 1033"/>
                <a:gd name="T81" fmla="*/ 62 h 800"/>
                <a:gd name="T82" fmla="*/ 8 w 1033"/>
                <a:gd name="T83" fmla="*/ 69 h 800"/>
                <a:gd name="T84" fmla="*/ 12 w 1033"/>
                <a:gd name="T85" fmla="*/ 82 h 800"/>
                <a:gd name="T86" fmla="*/ 9 w 1033"/>
                <a:gd name="T87" fmla="*/ 89 h 800"/>
                <a:gd name="T88" fmla="*/ 18 w 1033"/>
                <a:gd name="T89" fmla="*/ 94 h 800"/>
                <a:gd name="T90" fmla="*/ 26 w 1033"/>
                <a:gd name="T91" fmla="*/ 91 h 800"/>
                <a:gd name="T92" fmla="*/ 38 w 1033"/>
                <a:gd name="T93" fmla="*/ 88 h 800"/>
                <a:gd name="T94" fmla="*/ 44 w 1033"/>
                <a:gd name="T95" fmla="*/ 86 h 800"/>
                <a:gd name="T96" fmla="*/ 59 w 1033"/>
                <a:gd name="T97" fmla="*/ 82 h 800"/>
                <a:gd name="T98" fmla="*/ 80 w 1033"/>
                <a:gd name="T99" fmla="*/ 81 h 800"/>
                <a:gd name="T100" fmla="*/ 89 w 1033"/>
                <a:gd name="T101" fmla="*/ 90 h 800"/>
                <a:gd name="T102" fmla="*/ 94 w 1033"/>
                <a:gd name="T103" fmla="*/ 92 h 800"/>
                <a:gd name="T104" fmla="*/ 99 w 1033"/>
                <a:gd name="T105" fmla="*/ 85 h 800"/>
                <a:gd name="T106" fmla="*/ 98 w 1033"/>
                <a:gd name="T107" fmla="*/ 92 h 800"/>
                <a:gd name="T108" fmla="*/ 98 w 1033"/>
                <a:gd name="T109" fmla="*/ 95 h 800"/>
                <a:gd name="T110" fmla="*/ 104 w 1033"/>
                <a:gd name="T111" fmla="*/ 93 h 800"/>
                <a:gd name="T112" fmla="*/ 107 w 1033"/>
                <a:gd name="T113" fmla="*/ 98 h 800"/>
                <a:gd name="T114" fmla="*/ 110 w 1033"/>
                <a:gd name="T115" fmla="*/ 105 h 800"/>
                <a:gd name="T116" fmla="*/ 116 w 1033"/>
                <a:gd name="T117" fmla="*/ 108 h 800"/>
                <a:gd name="T118" fmla="*/ 126 w 1033"/>
                <a:gd name="T119" fmla="*/ 107 h 800"/>
                <a:gd name="T120" fmla="*/ 133 w 1033"/>
                <a:gd name="T121" fmla="*/ 109 h 8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33"/>
                <a:gd name="T184" fmla="*/ 0 h 800"/>
                <a:gd name="T185" fmla="*/ 1033 w 1033"/>
                <a:gd name="T186" fmla="*/ 800 h 8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33" h="800">
                  <a:moveTo>
                    <a:pt x="874" y="773"/>
                  </a:moveTo>
                  <a:lnTo>
                    <a:pt x="884" y="761"/>
                  </a:lnTo>
                  <a:lnTo>
                    <a:pt x="899" y="757"/>
                  </a:lnTo>
                  <a:lnTo>
                    <a:pt x="940" y="746"/>
                  </a:lnTo>
                  <a:lnTo>
                    <a:pt x="941" y="733"/>
                  </a:lnTo>
                  <a:lnTo>
                    <a:pt x="940" y="709"/>
                  </a:lnTo>
                  <a:lnTo>
                    <a:pt x="961" y="670"/>
                  </a:lnTo>
                  <a:lnTo>
                    <a:pt x="958" y="660"/>
                  </a:lnTo>
                  <a:lnTo>
                    <a:pt x="976" y="633"/>
                  </a:lnTo>
                  <a:lnTo>
                    <a:pt x="976" y="622"/>
                  </a:lnTo>
                  <a:lnTo>
                    <a:pt x="1003" y="589"/>
                  </a:lnTo>
                  <a:lnTo>
                    <a:pt x="1011" y="577"/>
                  </a:lnTo>
                  <a:lnTo>
                    <a:pt x="1011" y="568"/>
                  </a:lnTo>
                  <a:lnTo>
                    <a:pt x="1022" y="554"/>
                  </a:lnTo>
                  <a:lnTo>
                    <a:pt x="1022" y="545"/>
                  </a:lnTo>
                  <a:lnTo>
                    <a:pt x="1019" y="527"/>
                  </a:lnTo>
                  <a:lnTo>
                    <a:pt x="1027" y="506"/>
                  </a:lnTo>
                  <a:lnTo>
                    <a:pt x="1027" y="473"/>
                  </a:lnTo>
                  <a:lnTo>
                    <a:pt x="1033" y="457"/>
                  </a:lnTo>
                  <a:lnTo>
                    <a:pt x="1021" y="442"/>
                  </a:lnTo>
                  <a:lnTo>
                    <a:pt x="1017" y="427"/>
                  </a:lnTo>
                  <a:lnTo>
                    <a:pt x="1022" y="388"/>
                  </a:lnTo>
                  <a:lnTo>
                    <a:pt x="1019" y="384"/>
                  </a:lnTo>
                  <a:lnTo>
                    <a:pt x="1012" y="393"/>
                  </a:lnTo>
                  <a:lnTo>
                    <a:pt x="1000" y="375"/>
                  </a:lnTo>
                  <a:lnTo>
                    <a:pt x="987" y="352"/>
                  </a:lnTo>
                  <a:lnTo>
                    <a:pt x="975" y="345"/>
                  </a:lnTo>
                  <a:lnTo>
                    <a:pt x="958" y="328"/>
                  </a:lnTo>
                  <a:lnTo>
                    <a:pt x="956" y="312"/>
                  </a:lnTo>
                  <a:lnTo>
                    <a:pt x="947" y="313"/>
                  </a:lnTo>
                  <a:lnTo>
                    <a:pt x="937" y="315"/>
                  </a:lnTo>
                  <a:lnTo>
                    <a:pt x="921" y="301"/>
                  </a:lnTo>
                  <a:lnTo>
                    <a:pt x="922" y="277"/>
                  </a:lnTo>
                  <a:lnTo>
                    <a:pt x="910" y="261"/>
                  </a:lnTo>
                  <a:lnTo>
                    <a:pt x="908" y="248"/>
                  </a:lnTo>
                  <a:lnTo>
                    <a:pt x="903" y="241"/>
                  </a:lnTo>
                  <a:lnTo>
                    <a:pt x="885" y="238"/>
                  </a:lnTo>
                  <a:lnTo>
                    <a:pt x="874" y="224"/>
                  </a:lnTo>
                  <a:lnTo>
                    <a:pt x="854" y="222"/>
                  </a:lnTo>
                  <a:lnTo>
                    <a:pt x="850" y="203"/>
                  </a:lnTo>
                  <a:lnTo>
                    <a:pt x="844" y="192"/>
                  </a:lnTo>
                  <a:lnTo>
                    <a:pt x="838" y="161"/>
                  </a:lnTo>
                  <a:lnTo>
                    <a:pt x="825" y="146"/>
                  </a:lnTo>
                  <a:lnTo>
                    <a:pt x="823" y="102"/>
                  </a:lnTo>
                  <a:lnTo>
                    <a:pt x="813" y="98"/>
                  </a:lnTo>
                  <a:lnTo>
                    <a:pt x="801" y="90"/>
                  </a:lnTo>
                  <a:lnTo>
                    <a:pt x="794" y="89"/>
                  </a:lnTo>
                  <a:lnTo>
                    <a:pt x="789" y="97"/>
                  </a:lnTo>
                  <a:lnTo>
                    <a:pt x="784" y="74"/>
                  </a:lnTo>
                  <a:lnTo>
                    <a:pt x="771" y="49"/>
                  </a:lnTo>
                  <a:lnTo>
                    <a:pt x="770" y="34"/>
                  </a:lnTo>
                  <a:lnTo>
                    <a:pt x="762" y="24"/>
                  </a:lnTo>
                  <a:lnTo>
                    <a:pt x="760" y="7"/>
                  </a:lnTo>
                  <a:lnTo>
                    <a:pt x="752" y="0"/>
                  </a:lnTo>
                  <a:lnTo>
                    <a:pt x="747" y="4"/>
                  </a:lnTo>
                  <a:lnTo>
                    <a:pt x="744" y="20"/>
                  </a:lnTo>
                  <a:lnTo>
                    <a:pt x="740" y="30"/>
                  </a:lnTo>
                  <a:lnTo>
                    <a:pt x="732" y="36"/>
                  </a:lnTo>
                  <a:lnTo>
                    <a:pt x="728" y="46"/>
                  </a:lnTo>
                  <a:lnTo>
                    <a:pt x="736" y="55"/>
                  </a:lnTo>
                  <a:lnTo>
                    <a:pt x="732" y="60"/>
                  </a:lnTo>
                  <a:lnTo>
                    <a:pt x="726" y="67"/>
                  </a:lnTo>
                  <a:lnTo>
                    <a:pt x="726" y="81"/>
                  </a:lnTo>
                  <a:lnTo>
                    <a:pt x="733" y="91"/>
                  </a:lnTo>
                  <a:lnTo>
                    <a:pt x="730" y="102"/>
                  </a:lnTo>
                  <a:lnTo>
                    <a:pt x="723" y="128"/>
                  </a:lnTo>
                  <a:lnTo>
                    <a:pt x="716" y="168"/>
                  </a:lnTo>
                  <a:lnTo>
                    <a:pt x="702" y="181"/>
                  </a:lnTo>
                  <a:lnTo>
                    <a:pt x="680" y="180"/>
                  </a:lnTo>
                  <a:lnTo>
                    <a:pt x="666" y="168"/>
                  </a:lnTo>
                  <a:lnTo>
                    <a:pt x="657" y="161"/>
                  </a:lnTo>
                  <a:lnTo>
                    <a:pt x="637" y="153"/>
                  </a:lnTo>
                  <a:lnTo>
                    <a:pt x="618" y="138"/>
                  </a:lnTo>
                  <a:lnTo>
                    <a:pt x="615" y="132"/>
                  </a:lnTo>
                  <a:lnTo>
                    <a:pt x="600" y="131"/>
                  </a:lnTo>
                  <a:lnTo>
                    <a:pt x="596" y="125"/>
                  </a:lnTo>
                  <a:lnTo>
                    <a:pt x="584" y="117"/>
                  </a:lnTo>
                  <a:lnTo>
                    <a:pt x="574" y="113"/>
                  </a:lnTo>
                  <a:lnTo>
                    <a:pt x="578" y="102"/>
                  </a:lnTo>
                  <a:lnTo>
                    <a:pt x="585" y="96"/>
                  </a:lnTo>
                  <a:lnTo>
                    <a:pt x="585" y="74"/>
                  </a:lnTo>
                  <a:lnTo>
                    <a:pt x="600" y="68"/>
                  </a:lnTo>
                  <a:lnTo>
                    <a:pt x="606" y="62"/>
                  </a:lnTo>
                  <a:lnTo>
                    <a:pt x="607" y="50"/>
                  </a:lnTo>
                  <a:lnTo>
                    <a:pt x="607" y="38"/>
                  </a:lnTo>
                  <a:lnTo>
                    <a:pt x="600" y="37"/>
                  </a:lnTo>
                  <a:lnTo>
                    <a:pt x="590" y="41"/>
                  </a:lnTo>
                  <a:lnTo>
                    <a:pt x="584" y="36"/>
                  </a:lnTo>
                  <a:lnTo>
                    <a:pt x="561" y="36"/>
                  </a:lnTo>
                  <a:lnTo>
                    <a:pt x="547" y="29"/>
                  </a:lnTo>
                  <a:lnTo>
                    <a:pt x="520" y="28"/>
                  </a:lnTo>
                  <a:lnTo>
                    <a:pt x="507" y="18"/>
                  </a:lnTo>
                  <a:lnTo>
                    <a:pt x="483" y="17"/>
                  </a:lnTo>
                  <a:lnTo>
                    <a:pt x="483" y="23"/>
                  </a:lnTo>
                  <a:lnTo>
                    <a:pt x="502" y="34"/>
                  </a:lnTo>
                  <a:lnTo>
                    <a:pt x="499" y="44"/>
                  </a:lnTo>
                  <a:lnTo>
                    <a:pt x="467" y="43"/>
                  </a:lnTo>
                  <a:lnTo>
                    <a:pt x="452" y="44"/>
                  </a:lnTo>
                  <a:lnTo>
                    <a:pt x="439" y="59"/>
                  </a:lnTo>
                  <a:lnTo>
                    <a:pt x="439" y="68"/>
                  </a:lnTo>
                  <a:lnTo>
                    <a:pt x="432" y="72"/>
                  </a:lnTo>
                  <a:lnTo>
                    <a:pt x="421" y="98"/>
                  </a:lnTo>
                  <a:lnTo>
                    <a:pt x="434" y="111"/>
                  </a:lnTo>
                  <a:lnTo>
                    <a:pt x="435" y="122"/>
                  </a:lnTo>
                  <a:lnTo>
                    <a:pt x="432" y="127"/>
                  </a:lnTo>
                  <a:lnTo>
                    <a:pt x="426" y="117"/>
                  </a:lnTo>
                  <a:lnTo>
                    <a:pt x="415" y="119"/>
                  </a:lnTo>
                  <a:lnTo>
                    <a:pt x="409" y="119"/>
                  </a:lnTo>
                  <a:lnTo>
                    <a:pt x="408" y="110"/>
                  </a:lnTo>
                  <a:lnTo>
                    <a:pt x="402" y="110"/>
                  </a:lnTo>
                  <a:lnTo>
                    <a:pt x="393" y="119"/>
                  </a:lnTo>
                  <a:lnTo>
                    <a:pt x="375" y="80"/>
                  </a:lnTo>
                  <a:lnTo>
                    <a:pt x="365" y="83"/>
                  </a:lnTo>
                  <a:lnTo>
                    <a:pt x="356" y="89"/>
                  </a:lnTo>
                  <a:lnTo>
                    <a:pt x="347" y="89"/>
                  </a:lnTo>
                  <a:lnTo>
                    <a:pt x="337" y="99"/>
                  </a:lnTo>
                  <a:lnTo>
                    <a:pt x="327" y="97"/>
                  </a:lnTo>
                  <a:lnTo>
                    <a:pt x="314" y="108"/>
                  </a:lnTo>
                  <a:lnTo>
                    <a:pt x="314" y="121"/>
                  </a:lnTo>
                  <a:lnTo>
                    <a:pt x="299" y="122"/>
                  </a:lnTo>
                  <a:lnTo>
                    <a:pt x="294" y="151"/>
                  </a:lnTo>
                  <a:lnTo>
                    <a:pt x="284" y="151"/>
                  </a:lnTo>
                  <a:lnTo>
                    <a:pt x="276" y="152"/>
                  </a:lnTo>
                  <a:lnTo>
                    <a:pt x="273" y="157"/>
                  </a:lnTo>
                  <a:lnTo>
                    <a:pt x="279" y="164"/>
                  </a:lnTo>
                  <a:lnTo>
                    <a:pt x="266" y="165"/>
                  </a:lnTo>
                  <a:lnTo>
                    <a:pt x="252" y="151"/>
                  </a:lnTo>
                  <a:lnTo>
                    <a:pt x="243" y="162"/>
                  </a:lnTo>
                  <a:lnTo>
                    <a:pt x="237" y="179"/>
                  </a:lnTo>
                  <a:lnTo>
                    <a:pt x="234" y="192"/>
                  </a:lnTo>
                  <a:lnTo>
                    <a:pt x="242" y="197"/>
                  </a:lnTo>
                  <a:lnTo>
                    <a:pt x="227" y="216"/>
                  </a:lnTo>
                  <a:lnTo>
                    <a:pt x="221" y="223"/>
                  </a:lnTo>
                  <a:lnTo>
                    <a:pt x="197" y="238"/>
                  </a:lnTo>
                  <a:lnTo>
                    <a:pt x="189" y="243"/>
                  </a:lnTo>
                  <a:lnTo>
                    <a:pt x="163" y="244"/>
                  </a:lnTo>
                  <a:lnTo>
                    <a:pt x="156" y="253"/>
                  </a:lnTo>
                  <a:lnTo>
                    <a:pt x="140" y="255"/>
                  </a:lnTo>
                  <a:lnTo>
                    <a:pt x="126" y="268"/>
                  </a:lnTo>
                  <a:lnTo>
                    <a:pt x="114" y="270"/>
                  </a:lnTo>
                  <a:lnTo>
                    <a:pt x="107" y="264"/>
                  </a:lnTo>
                  <a:lnTo>
                    <a:pt x="95" y="266"/>
                  </a:lnTo>
                  <a:lnTo>
                    <a:pt x="74" y="285"/>
                  </a:lnTo>
                  <a:lnTo>
                    <a:pt x="70" y="288"/>
                  </a:lnTo>
                  <a:lnTo>
                    <a:pt x="54" y="294"/>
                  </a:lnTo>
                  <a:lnTo>
                    <a:pt x="42" y="309"/>
                  </a:lnTo>
                  <a:lnTo>
                    <a:pt x="38" y="301"/>
                  </a:lnTo>
                  <a:lnTo>
                    <a:pt x="34" y="297"/>
                  </a:lnTo>
                  <a:lnTo>
                    <a:pt x="30" y="303"/>
                  </a:lnTo>
                  <a:lnTo>
                    <a:pt x="18" y="361"/>
                  </a:lnTo>
                  <a:lnTo>
                    <a:pt x="24" y="380"/>
                  </a:lnTo>
                  <a:lnTo>
                    <a:pt x="36" y="410"/>
                  </a:lnTo>
                  <a:lnTo>
                    <a:pt x="35" y="419"/>
                  </a:lnTo>
                  <a:lnTo>
                    <a:pt x="31" y="421"/>
                  </a:lnTo>
                  <a:lnTo>
                    <a:pt x="23" y="406"/>
                  </a:lnTo>
                  <a:lnTo>
                    <a:pt x="18" y="406"/>
                  </a:lnTo>
                  <a:lnTo>
                    <a:pt x="20" y="413"/>
                  </a:lnTo>
                  <a:lnTo>
                    <a:pt x="28" y="428"/>
                  </a:lnTo>
                  <a:lnTo>
                    <a:pt x="23" y="431"/>
                  </a:lnTo>
                  <a:lnTo>
                    <a:pt x="5" y="403"/>
                  </a:lnTo>
                  <a:lnTo>
                    <a:pt x="0" y="401"/>
                  </a:lnTo>
                  <a:lnTo>
                    <a:pt x="0" y="406"/>
                  </a:lnTo>
                  <a:lnTo>
                    <a:pt x="23" y="442"/>
                  </a:lnTo>
                  <a:lnTo>
                    <a:pt x="25" y="453"/>
                  </a:lnTo>
                  <a:lnTo>
                    <a:pt x="34" y="466"/>
                  </a:lnTo>
                  <a:lnTo>
                    <a:pt x="35" y="475"/>
                  </a:lnTo>
                  <a:lnTo>
                    <a:pt x="50" y="494"/>
                  </a:lnTo>
                  <a:lnTo>
                    <a:pt x="52" y="502"/>
                  </a:lnTo>
                  <a:lnTo>
                    <a:pt x="53" y="544"/>
                  </a:lnTo>
                  <a:lnTo>
                    <a:pt x="65" y="561"/>
                  </a:lnTo>
                  <a:lnTo>
                    <a:pt x="68" y="574"/>
                  </a:lnTo>
                  <a:lnTo>
                    <a:pt x="74" y="595"/>
                  </a:lnTo>
                  <a:lnTo>
                    <a:pt x="70" y="605"/>
                  </a:lnTo>
                  <a:lnTo>
                    <a:pt x="66" y="634"/>
                  </a:lnTo>
                  <a:lnTo>
                    <a:pt x="56" y="636"/>
                  </a:lnTo>
                  <a:lnTo>
                    <a:pt x="53" y="648"/>
                  </a:lnTo>
                  <a:lnTo>
                    <a:pt x="58" y="661"/>
                  </a:lnTo>
                  <a:lnTo>
                    <a:pt x="80" y="667"/>
                  </a:lnTo>
                  <a:lnTo>
                    <a:pt x="90" y="678"/>
                  </a:lnTo>
                  <a:lnTo>
                    <a:pt x="114" y="682"/>
                  </a:lnTo>
                  <a:lnTo>
                    <a:pt x="142" y="682"/>
                  </a:lnTo>
                  <a:lnTo>
                    <a:pt x="146" y="678"/>
                  </a:lnTo>
                  <a:lnTo>
                    <a:pt x="148" y="666"/>
                  </a:lnTo>
                  <a:lnTo>
                    <a:pt x="164" y="663"/>
                  </a:lnTo>
                  <a:lnTo>
                    <a:pt x="173" y="654"/>
                  </a:lnTo>
                  <a:lnTo>
                    <a:pt x="197" y="647"/>
                  </a:lnTo>
                  <a:lnTo>
                    <a:pt x="204" y="641"/>
                  </a:lnTo>
                  <a:lnTo>
                    <a:pt x="243" y="642"/>
                  </a:lnTo>
                  <a:lnTo>
                    <a:pt x="249" y="646"/>
                  </a:lnTo>
                  <a:lnTo>
                    <a:pt x="267" y="646"/>
                  </a:lnTo>
                  <a:lnTo>
                    <a:pt x="281" y="636"/>
                  </a:lnTo>
                  <a:lnTo>
                    <a:pt x="281" y="628"/>
                  </a:lnTo>
                  <a:lnTo>
                    <a:pt x="302" y="613"/>
                  </a:lnTo>
                  <a:lnTo>
                    <a:pt x="318" y="615"/>
                  </a:lnTo>
                  <a:lnTo>
                    <a:pt x="338" y="597"/>
                  </a:lnTo>
                  <a:lnTo>
                    <a:pt x="373" y="594"/>
                  </a:lnTo>
                  <a:lnTo>
                    <a:pt x="409" y="580"/>
                  </a:lnTo>
                  <a:lnTo>
                    <a:pt x="464" y="575"/>
                  </a:lnTo>
                  <a:lnTo>
                    <a:pt x="493" y="595"/>
                  </a:lnTo>
                  <a:lnTo>
                    <a:pt x="507" y="591"/>
                  </a:lnTo>
                  <a:lnTo>
                    <a:pt x="532" y="599"/>
                  </a:lnTo>
                  <a:lnTo>
                    <a:pt x="546" y="624"/>
                  </a:lnTo>
                  <a:lnTo>
                    <a:pt x="560" y="637"/>
                  </a:lnTo>
                  <a:lnTo>
                    <a:pt x="562" y="654"/>
                  </a:lnTo>
                  <a:lnTo>
                    <a:pt x="556" y="661"/>
                  </a:lnTo>
                  <a:lnTo>
                    <a:pt x="562" y="669"/>
                  </a:lnTo>
                  <a:lnTo>
                    <a:pt x="582" y="677"/>
                  </a:lnTo>
                  <a:lnTo>
                    <a:pt x="595" y="667"/>
                  </a:lnTo>
                  <a:lnTo>
                    <a:pt x="592" y="655"/>
                  </a:lnTo>
                  <a:lnTo>
                    <a:pt x="614" y="630"/>
                  </a:lnTo>
                  <a:lnTo>
                    <a:pt x="622" y="624"/>
                  </a:lnTo>
                  <a:lnTo>
                    <a:pt x="624" y="615"/>
                  </a:lnTo>
                  <a:lnTo>
                    <a:pt x="637" y="616"/>
                  </a:lnTo>
                  <a:lnTo>
                    <a:pt x="636" y="634"/>
                  </a:lnTo>
                  <a:lnTo>
                    <a:pt x="625" y="648"/>
                  </a:lnTo>
                  <a:lnTo>
                    <a:pt x="622" y="666"/>
                  </a:lnTo>
                  <a:lnTo>
                    <a:pt x="614" y="673"/>
                  </a:lnTo>
                  <a:lnTo>
                    <a:pt x="608" y="678"/>
                  </a:lnTo>
                  <a:lnTo>
                    <a:pt x="608" y="689"/>
                  </a:lnTo>
                  <a:lnTo>
                    <a:pt x="622" y="689"/>
                  </a:lnTo>
                  <a:lnTo>
                    <a:pt x="634" y="677"/>
                  </a:lnTo>
                  <a:lnTo>
                    <a:pt x="634" y="666"/>
                  </a:lnTo>
                  <a:lnTo>
                    <a:pt x="648" y="667"/>
                  </a:lnTo>
                  <a:lnTo>
                    <a:pt x="655" y="679"/>
                  </a:lnTo>
                  <a:lnTo>
                    <a:pt x="639" y="687"/>
                  </a:lnTo>
                  <a:lnTo>
                    <a:pt x="644" y="697"/>
                  </a:lnTo>
                  <a:lnTo>
                    <a:pt x="667" y="703"/>
                  </a:lnTo>
                  <a:lnTo>
                    <a:pt x="672" y="714"/>
                  </a:lnTo>
                  <a:lnTo>
                    <a:pt x="681" y="725"/>
                  </a:lnTo>
                  <a:lnTo>
                    <a:pt x="676" y="742"/>
                  </a:lnTo>
                  <a:lnTo>
                    <a:pt x="688" y="751"/>
                  </a:lnTo>
                  <a:lnTo>
                    <a:pt x="693" y="766"/>
                  </a:lnTo>
                  <a:lnTo>
                    <a:pt x="705" y="773"/>
                  </a:lnTo>
                  <a:lnTo>
                    <a:pt x="720" y="776"/>
                  </a:lnTo>
                  <a:lnTo>
                    <a:pt x="727" y="784"/>
                  </a:lnTo>
                  <a:lnTo>
                    <a:pt x="730" y="783"/>
                  </a:lnTo>
                  <a:lnTo>
                    <a:pt x="736" y="782"/>
                  </a:lnTo>
                  <a:lnTo>
                    <a:pt x="783" y="800"/>
                  </a:lnTo>
                  <a:lnTo>
                    <a:pt x="782" y="786"/>
                  </a:lnTo>
                  <a:lnTo>
                    <a:pt x="795" y="779"/>
                  </a:lnTo>
                  <a:lnTo>
                    <a:pt x="803" y="762"/>
                  </a:lnTo>
                  <a:lnTo>
                    <a:pt x="825" y="766"/>
                  </a:lnTo>
                  <a:lnTo>
                    <a:pt x="823" y="781"/>
                  </a:lnTo>
                  <a:lnTo>
                    <a:pt x="835" y="793"/>
                  </a:lnTo>
                  <a:lnTo>
                    <a:pt x="855" y="791"/>
                  </a:lnTo>
                  <a:lnTo>
                    <a:pt x="872" y="784"/>
                  </a:lnTo>
                  <a:lnTo>
                    <a:pt x="874" y="77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150"/>
            <p:cNvSpPr>
              <a:spLocks noChangeAspect="1"/>
            </p:cNvSpPr>
            <p:nvPr/>
          </p:nvSpPr>
          <p:spPr bwMode="auto">
            <a:xfrm>
              <a:off x="4843" y="3041"/>
              <a:ext cx="55" cy="51"/>
            </a:xfrm>
            <a:custGeom>
              <a:avLst/>
              <a:gdLst>
                <a:gd name="T0" fmla="*/ 17 w 99"/>
                <a:gd name="T1" fmla="*/ 1 h 99"/>
                <a:gd name="T2" fmla="*/ 16 w 99"/>
                <a:gd name="T3" fmla="*/ 1 h 99"/>
                <a:gd name="T4" fmla="*/ 14 w 99"/>
                <a:gd name="T5" fmla="*/ 1 h 99"/>
                <a:gd name="T6" fmla="*/ 12 w 99"/>
                <a:gd name="T7" fmla="*/ 2 h 99"/>
                <a:gd name="T8" fmla="*/ 9 w 99"/>
                <a:gd name="T9" fmla="*/ 3 h 99"/>
                <a:gd name="T10" fmla="*/ 6 w 99"/>
                <a:gd name="T11" fmla="*/ 2 h 99"/>
                <a:gd name="T12" fmla="*/ 2 w 99"/>
                <a:gd name="T13" fmla="*/ 1 h 99"/>
                <a:gd name="T14" fmla="*/ 1 w 99"/>
                <a:gd name="T15" fmla="*/ 0 h 99"/>
                <a:gd name="T16" fmla="*/ 0 w 99"/>
                <a:gd name="T17" fmla="*/ 1 h 99"/>
                <a:gd name="T18" fmla="*/ 1 w 99"/>
                <a:gd name="T19" fmla="*/ 3 h 99"/>
                <a:gd name="T20" fmla="*/ 3 w 99"/>
                <a:gd name="T21" fmla="*/ 5 h 99"/>
                <a:gd name="T22" fmla="*/ 3 w 99"/>
                <a:gd name="T23" fmla="*/ 8 h 99"/>
                <a:gd name="T24" fmla="*/ 5 w 99"/>
                <a:gd name="T25" fmla="*/ 10 h 99"/>
                <a:gd name="T26" fmla="*/ 6 w 99"/>
                <a:gd name="T27" fmla="*/ 12 h 99"/>
                <a:gd name="T28" fmla="*/ 7 w 99"/>
                <a:gd name="T29" fmla="*/ 13 h 99"/>
                <a:gd name="T30" fmla="*/ 12 w 99"/>
                <a:gd name="T31" fmla="*/ 13 h 99"/>
                <a:gd name="T32" fmla="*/ 12 w 99"/>
                <a:gd name="T33" fmla="*/ 11 h 99"/>
                <a:gd name="T34" fmla="*/ 14 w 99"/>
                <a:gd name="T35" fmla="*/ 11 h 99"/>
                <a:gd name="T36" fmla="*/ 15 w 99"/>
                <a:gd name="T37" fmla="*/ 9 h 99"/>
                <a:gd name="T38" fmla="*/ 16 w 99"/>
                <a:gd name="T39" fmla="*/ 8 h 99"/>
                <a:gd name="T40" fmla="*/ 17 w 99"/>
                <a:gd name="T41" fmla="*/ 4 h 99"/>
                <a:gd name="T42" fmla="*/ 17 w 99"/>
                <a:gd name="T43" fmla="*/ 1 h 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9"/>
                <a:gd name="T67" fmla="*/ 0 h 99"/>
                <a:gd name="T68" fmla="*/ 99 w 99"/>
                <a:gd name="T69" fmla="*/ 99 h 9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9" h="99">
                  <a:moveTo>
                    <a:pt x="99" y="4"/>
                  </a:moveTo>
                  <a:lnTo>
                    <a:pt x="90" y="2"/>
                  </a:lnTo>
                  <a:lnTo>
                    <a:pt x="82" y="3"/>
                  </a:lnTo>
                  <a:lnTo>
                    <a:pt x="68" y="14"/>
                  </a:lnTo>
                  <a:lnTo>
                    <a:pt x="53" y="19"/>
                  </a:lnTo>
                  <a:lnTo>
                    <a:pt x="32" y="11"/>
                  </a:lnTo>
                  <a:lnTo>
                    <a:pt x="14" y="1"/>
                  </a:lnTo>
                  <a:lnTo>
                    <a:pt x="6" y="0"/>
                  </a:lnTo>
                  <a:lnTo>
                    <a:pt x="0" y="7"/>
                  </a:lnTo>
                  <a:lnTo>
                    <a:pt x="7" y="23"/>
                  </a:lnTo>
                  <a:lnTo>
                    <a:pt x="16" y="33"/>
                  </a:lnTo>
                  <a:lnTo>
                    <a:pt x="17" y="61"/>
                  </a:lnTo>
                  <a:lnTo>
                    <a:pt x="28" y="74"/>
                  </a:lnTo>
                  <a:lnTo>
                    <a:pt x="36" y="92"/>
                  </a:lnTo>
                  <a:lnTo>
                    <a:pt x="43" y="99"/>
                  </a:lnTo>
                  <a:lnTo>
                    <a:pt x="66" y="96"/>
                  </a:lnTo>
                  <a:lnTo>
                    <a:pt x="71" y="83"/>
                  </a:lnTo>
                  <a:lnTo>
                    <a:pt x="81" y="83"/>
                  </a:lnTo>
                  <a:lnTo>
                    <a:pt x="87" y="66"/>
                  </a:lnTo>
                  <a:lnTo>
                    <a:pt x="96" y="56"/>
                  </a:lnTo>
                  <a:lnTo>
                    <a:pt x="99" y="29"/>
                  </a:lnTo>
                  <a:lnTo>
                    <a:pt x="99" y="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151"/>
            <p:cNvSpPr>
              <a:spLocks noChangeAspect="1"/>
            </p:cNvSpPr>
            <p:nvPr/>
          </p:nvSpPr>
          <p:spPr bwMode="auto">
            <a:xfrm>
              <a:off x="4843" y="3041"/>
              <a:ext cx="55" cy="51"/>
            </a:xfrm>
            <a:custGeom>
              <a:avLst/>
              <a:gdLst>
                <a:gd name="T0" fmla="*/ 17 w 99"/>
                <a:gd name="T1" fmla="*/ 1 h 99"/>
                <a:gd name="T2" fmla="*/ 16 w 99"/>
                <a:gd name="T3" fmla="*/ 1 h 99"/>
                <a:gd name="T4" fmla="*/ 14 w 99"/>
                <a:gd name="T5" fmla="*/ 1 h 99"/>
                <a:gd name="T6" fmla="*/ 12 w 99"/>
                <a:gd name="T7" fmla="*/ 2 h 99"/>
                <a:gd name="T8" fmla="*/ 9 w 99"/>
                <a:gd name="T9" fmla="*/ 3 h 99"/>
                <a:gd name="T10" fmla="*/ 6 w 99"/>
                <a:gd name="T11" fmla="*/ 2 h 99"/>
                <a:gd name="T12" fmla="*/ 2 w 99"/>
                <a:gd name="T13" fmla="*/ 1 h 99"/>
                <a:gd name="T14" fmla="*/ 1 w 99"/>
                <a:gd name="T15" fmla="*/ 0 h 99"/>
                <a:gd name="T16" fmla="*/ 0 w 99"/>
                <a:gd name="T17" fmla="*/ 1 h 99"/>
                <a:gd name="T18" fmla="*/ 1 w 99"/>
                <a:gd name="T19" fmla="*/ 3 h 99"/>
                <a:gd name="T20" fmla="*/ 3 w 99"/>
                <a:gd name="T21" fmla="*/ 5 h 99"/>
                <a:gd name="T22" fmla="*/ 3 w 99"/>
                <a:gd name="T23" fmla="*/ 8 h 99"/>
                <a:gd name="T24" fmla="*/ 5 w 99"/>
                <a:gd name="T25" fmla="*/ 10 h 99"/>
                <a:gd name="T26" fmla="*/ 6 w 99"/>
                <a:gd name="T27" fmla="*/ 12 h 99"/>
                <a:gd name="T28" fmla="*/ 7 w 99"/>
                <a:gd name="T29" fmla="*/ 13 h 99"/>
                <a:gd name="T30" fmla="*/ 12 w 99"/>
                <a:gd name="T31" fmla="*/ 13 h 99"/>
                <a:gd name="T32" fmla="*/ 12 w 99"/>
                <a:gd name="T33" fmla="*/ 11 h 99"/>
                <a:gd name="T34" fmla="*/ 14 w 99"/>
                <a:gd name="T35" fmla="*/ 11 h 99"/>
                <a:gd name="T36" fmla="*/ 15 w 99"/>
                <a:gd name="T37" fmla="*/ 9 h 99"/>
                <a:gd name="T38" fmla="*/ 16 w 99"/>
                <a:gd name="T39" fmla="*/ 8 h 99"/>
                <a:gd name="T40" fmla="*/ 17 w 99"/>
                <a:gd name="T41" fmla="*/ 4 h 99"/>
                <a:gd name="T42" fmla="*/ 17 w 99"/>
                <a:gd name="T43" fmla="*/ 1 h 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9"/>
                <a:gd name="T67" fmla="*/ 0 h 99"/>
                <a:gd name="T68" fmla="*/ 99 w 99"/>
                <a:gd name="T69" fmla="*/ 99 h 9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9" h="99">
                  <a:moveTo>
                    <a:pt x="99" y="4"/>
                  </a:moveTo>
                  <a:lnTo>
                    <a:pt x="90" y="2"/>
                  </a:lnTo>
                  <a:lnTo>
                    <a:pt x="82" y="3"/>
                  </a:lnTo>
                  <a:lnTo>
                    <a:pt x="68" y="14"/>
                  </a:lnTo>
                  <a:lnTo>
                    <a:pt x="53" y="19"/>
                  </a:lnTo>
                  <a:lnTo>
                    <a:pt x="32" y="11"/>
                  </a:lnTo>
                  <a:lnTo>
                    <a:pt x="14" y="1"/>
                  </a:lnTo>
                  <a:lnTo>
                    <a:pt x="6" y="0"/>
                  </a:lnTo>
                  <a:lnTo>
                    <a:pt x="0" y="7"/>
                  </a:lnTo>
                  <a:lnTo>
                    <a:pt x="7" y="23"/>
                  </a:lnTo>
                  <a:lnTo>
                    <a:pt x="16" y="33"/>
                  </a:lnTo>
                  <a:lnTo>
                    <a:pt x="17" y="61"/>
                  </a:lnTo>
                  <a:lnTo>
                    <a:pt x="28" y="74"/>
                  </a:lnTo>
                  <a:lnTo>
                    <a:pt x="36" y="92"/>
                  </a:lnTo>
                  <a:lnTo>
                    <a:pt x="43" y="99"/>
                  </a:lnTo>
                  <a:lnTo>
                    <a:pt x="66" y="96"/>
                  </a:lnTo>
                  <a:lnTo>
                    <a:pt x="71" y="83"/>
                  </a:lnTo>
                  <a:lnTo>
                    <a:pt x="81" y="83"/>
                  </a:lnTo>
                  <a:lnTo>
                    <a:pt x="87" y="66"/>
                  </a:lnTo>
                  <a:lnTo>
                    <a:pt x="96" y="56"/>
                  </a:lnTo>
                  <a:lnTo>
                    <a:pt x="99" y="29"/>
                  </a:lnTo>
                  <a:lnTo>
                    <a:pt x="99" y="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152"/>
            <p:cNvSpPr>
              <a:spLocks noChangeAspect="1"/>
            </p:cNvSpPr>
            <p:nvPr/>
          </p:nvSpPr>
          <p:spPr bwMode="auto">
            <a:xfrm>
              <a:off x="2537" y="1302"/>
              <a:ext cx="149" cy="95"/>
            </a:xfrm>
            <a:custGeom>
              <a:avLst/>
              <a:gdLst>
                <a:gd name="T0" fmla="*/ 31 w 276"/>
                <a:gd name="T1" fmla="*/ 0 h 185"/>
                <a:gd name="T2" fmla="*/ 36 w 276"/>
                <a:gd name="T3" fmla="*/ 2 h 185"/>
                <a:gd name="T4" fmla="*/ 39 w 276"/>
                <a:gd name="T5" fmla="*/ 1 h 185"/>
                <a:gd name="T6" fmla="*/ 38 w 276"/>
                <a:gd name="T7" fmla="*/ 3 h 185"/>
                <a:gd name="T8" fmla="*/ 38 w 276"/>
                <a:gd name="T9" fmla="*/ 7 h 185"/>
                <a:gd name="T10" fmla="*/ 41 w 276"/>
                <a:gd name="T11" fmla="*/ 8 h 185"/>
                <a:gd name="T12" fmla="*/ 43 w 276"/>
                <a:gd name="T13" fmla="*/ 11 h 185"/>
                <a:gd name="T14" fmla="*/ 38 w 276"/>
                <a:gd name="T15" fmla="*/ 16 h 185"/>
                <a:gd name="T16" fmla="*/ 33 w 276"/>
                <a:gd name="T17" fmla="*/ 19 h 185"/>
                <a:gd name="T18" fmla="*/ 28 w 276"/>
                <a:gd name="T19" fmla="*/ 22 h 185"/>
                <a:gd name="T20" fmla="*/ 17 w 276"/>
                <a:gd name="T21" fmla="*/ 25 h 185"/>
                <a:gd name="T22" fmla="*/ 9 w 276"/>
                <a:gd name="T23" fmla="*/ 22 h 185"/>
                <a:gd name="T24" fmla="*/ 6 w 276"/>
                <a:gd name="T25" fmla="*/ 20 h 185"/>
                <a:gd name="T26" fmla="*/ 10 w 276"/>
                <a:gd name="T27" fmla="*/ 18 h 185"/>
                <a:gd name="T28" fmla="*/ 8 w 276"/>
                <a:gd name="T29" fmla="*/ 15 h 185"/>
                <a:gd name="T30" fmla="*/ 2 w 276"/>
                <a:gd name="T31" fmla="*/ 15 h 185"/>
                <a:gd name="T32" fmla="*/ 5 w 276"/>
                <a:gd name="T33" fmla="*/ 13 h 185"/>
                <a:gd name="T34" fmla="*/ 10 w 276"/>
                <a:gd name="T35" fmla="*/ 13 h 185"/>
                <a:gd name="T36" fmla="*/ 7 w 276"/>
                <a:gd name="T37" fmla="*/ 11 h 185"/>
                <a:gd name="T38" fmla="*/ 8 w 276"/>
                <a:gd name="T39" fmla="*/ 8 h 185"/>
                <a:gd name="T40" fmla="*/ 1 w 276"/>
                <a:gd name="T41" fmla="*/ 9 h 185"/>
                <a:gd name="T42" fmla="*/ 3 w 276"/>
                <a:gd name="T43" fmla="*/ 4 h 185"/>
                <a:gd name="T44" fmla="*/ 5 w 276"/>
                <a:gd name="T45" fmla="*/ 5 h 185"/>
                <a:gd name="T46" fmla="*/ 5 w 276"/>
                <a:gd name="T47" fmla="*/ 3 h 185"/>
                <a:gd name="T48" fmla="*/ 7 w 276"/>
                <a:gd name="T49" fmla="*/ 1 h 185"/>
                <a:gd name="T50" fmla="*/ 10 w 276"/>
                <a:gd name="T51" fmla="*/ 6 h 185"/>
                <a:gd name="T52" fmla="*/ 13 w 276"/>
                <a:gd name="T53" fmla="*/ 10 h 185"/>
                <a:gd name="T54" fmla="*/ 13 w 276"/>
                <a:gd name="T55" fmla="*/ 8 h 185"/>
                <a:gd name="T56" fmla="*/ 17 w 276"/>
                <a:gd name="T57" fmla="*/ 6 h 185"/>
                <a:gd name="T58" fmla="*/ 16 w 276"/>
                <a:gd name="T59" fmla="*/ 5 h 185"/>
                <a:gd name="T60" fmla="*/ 19 w 276"/>
                <a:gd name="T61" fmla="*/ 7 h 185"/>
                <a:gd name="T62" fmla="*/ 23 w 276"/>
                <a:gd name="T63" fmla="*/ 4 h 185"/>
                <a:gd name="T64" fmla="*/ 25 w 276"/>
                <a:gd name="T65" fmla="*/ 5 h 185"/>
                <a:gd name="T66" fmla="*/ 26 w 276"/>
                <a:gd name="T67" fmla="*/ 3 h 185"/>
                <a:gd name="T68" fmla="*/ 32 w 276"/>
                <a:gd name="T69" fmla="*/ 3 h 1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6"/>
                <a:gd name="T106" fmla="*/ 0 h 185"/>
                <a:gd name="T107" fmla="*/ 276 w 276"/>
                <a:gd name="T108" fmla="*/ 185 h 1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6" h="185">
                  <a:moveTo>
                    <a:pt x="202" y="24"/>
                  </a:moveTo>
                  <a:lnTo>
                    <a:pt x="200" y="0"/>
                  </a:lnTo>
                  <a:lnTo>
                    <a:pt x="222" y="0"/>
                  </a:lnTo>
                  <a:lnTo>
                    <a:pt x="227" y="11"/>
                  </a:lnTo>
                  <a:lnTo>
                    <a:pt x="242" y="11"/>
                  </a:lnTo>
                  <a:lnTo>
                    <a:pt x="251" y="7"/>
                  </a:lnTo>
                  <a:lnTo>
                    <a:pt x="252" y="15"/>
                  </a:lnTo>
                  <a:lnTo>
                    <a:pt x="242" y="22"/>
                  </a:lnTo>
                  <a:lnTo>
                    <a:pt x="247" y="33"/>
                  </a:lnTo>
                  <a:lnTo>
                    <a:pt x="245" y="51"/>
                  </a:lnTo>
                  <a:lnTo>
                    <a:pt x="254" y="52"/>
                  </a:lnTo>
                  <a:lnTo>
                    <a:pt x="260" y="63"/>
                  </a:lnTo>
                  <a:lnTo>
                    <a:pt x="270" y="63"/>
                  </a:lnTo>
                  <a:lnTo>
                    <a:pt x="276" y="81"/>
                  </a:lnTo>
                  <a:lnTo>
                    <a:pt x="263" y="108"/>
                  </a:lnTo>
                  <a:lnTo>
                    <a:pt x="243" y="123"/>
                  </a:lnTo>
                  <a:lnTo>
                    <a:pt x="236" y="140"/>
                  </a:lnTo>
                  <a:lnTo>
                    <a:pt x="213" y="142"/>
                  </a:lnTo>
                  <a:lnTo>
                    <a:pt x="197" y="160"/>
                  </a:lnTo>
                  <a:lnTo>
                    <a:pt x="177" y="164"/>
                  </a:lnTo>
                  <a:lnTo>
                    <a:pt x="159" y="184"/>
                  </a:lnTo>
                  <a:lnTo>
                    <a:pt x="112" y="185"/>
                  </a:lnTo>
                  <a:lnTo>
                    <a:pt x="83" y="166"/>
                  </a:lnTo>
                  <a:lnTo>
                    <a:pt x="55" y="162"/>
                  </a:lnTo>
                  <a:lnTo>
                    <a:pt x="41" y="157"/>
                  </a:lnTo>
                  <a:lnTo>
                    <a:pt x="43" y="148"/>
                  </a:lnTo>
                  <a:lnTo>
                    <a:pt x="61" y="148"/>
                  </a:lnTo>
                  <a:lnTo>
                    <a:pt x="62" y="133"/>
                  </a:lnTo>
                  <a:lnTo>
                    <a:pt x="52" y="119"/>
                  </a:lnTo>
                  <a:lnTo>
                    <a:pt x="52" y="110"/>
                  </a:lnTo>
                  <a:lnTo>
                    <a:pt x="41" y="106"/>
                  </a:lnTo>
                  <a:lnTo>
                    <a:pt x="12" y="110"/>
                  </a:lnTo>
                  <a:lnTo>
                    <a:pt x="14" y="99"/>
                  </a:lnTo>
                  <a:lnTo>
                    <a:pt x="30" y="96"/>
                  </a:lnTo>
                  <a:lnTo>
                    <a:pt x="50" y="94"/>
                  </a:lnTo>
                  <a:lnTo>
                    <a:pt x="64" y="96"/>
                  </a:lnTo>
                  <a:lnTo>
                    <a:pt x="71" y="90"/>
                  </a:lnTo>
                  <a:lnTo>
                    <a:pt x="46" y="79"/>
                  </a:lnTo>
                  <a:lnTo>
                    <a:pt x="57" y="72"/>
                  </a:lnTo>
                  <a:lnTo>
                    <a:pt x="52" y="63"/>
                  </a:lnTo>
                  <a:lnTo>
                    <a:pt x="17" y="63"/>
                  </a:lnTo>
                  <a:lnTo>
                    <a:pt x="1" y="65"/>
                  </a:lnTo>
                  <a:lnTo>
                    <a:pt x="0" y="56"/>
                  </a:lnTo>
                  <a:lnTo>
                    <a:pt x="23" y="27"/>
                  </a:lnTo>
                  <a:lnTo>
                    <a:pt x="28" y="31"/>
                  </a:lnTo>
                  <a:lnTo>
                    <a:pt x="32" y="38"/>
                  </a:lnTo>
                  <a:lnTo>
                    <a:pt x="44" y="34"/>
                  </a:lnTo>
                  <a:lnTo>
                    <a:pt x="35" y="22"/>
                  </a:lnTo>
                  <a:lnTo>
                    <a:pt x="28" y="6"/>
                  </a:lnTo>
                  <a:lnTo>
                    <a:pt x="46" y="6"/>
                  </a:lnTo>
                  <a:lnTo>
                    <a:pt x="71" y="25"/>
                  </a:lnTo>
                  <a:lnTo>
                    <a:pt x="66" y="43"/>
                  </a:lnTo>
                  <a:lnTo>
                    <a:pt x="74" y="67"/>
                  </a:lnTo>
                  <a:lnTo>
                    <a:pt x="83" y="72"/>
                  </a:lnTo>
                  <a:lnTo>
                    <a:pt x="89" y="67"/>
                  </a:lnTo>
                  <a:lnTo>
                    <a:pt x="85" y="60"/>
                  </a:lnTo>
                  <a:lnTo>
                    <a:pt x="99" y="56"/>
                  </a:lnTo>
                  <a:lnTo>
                    <a:pt x="105" y="47"/>
                  </a:lnTo>
                  <a:lnTo>
                    <a:pt x="94" y="40"/>
                  </a:lnTo>
                  <a:lnTo>
                    <a:pt x="101" y="34"/>
                  </a:lnTo>
                  <a:lnTo>
                    <a:pt x="110" y="36"/>
                  </a:lnTo>
                  <a:lnTo>
                    <a:pt x="121" y="49"/>
                  </a:lnTo>
                  <a:lnTo>
                    <a:pt x="121" y="33"/>
                  </a:lnTo>
                  <a:lnTo>
                    <a:pt x="143" y="27"/>
                  </a:lnTo>
                  <a:lnTo>
                    <a:pt x="150" y="42"/>
                  </a:lnTo>
                  <a:lnTo>
                    <a:pt x="157" y="38"/>
                  </a:lnTo>
                  <a:lnTo>
                    <a:pt x="153" y="27"/>
                  </a:lnTo>
                  <a:lnTo>
                    <a:pt x="168" y="24"/>
                  </a:lnTo>
                  <a:lnTo>
                    <a:pt x="180" y="33"/>
                  </a:lnTo>
                  <a:lnTo>
                    <a:pt x="202" y="2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153"/>
            <p:cNvSpPr>
              <a:spLocks noChangeAspect="1"/>
            </p:cNvSpPr>
            <p:nvPr/>
          </p:nvSpPr>
          <p:spPr bwMode="auto">
            <a:xfrm>
              <a:off x="3450" y="1874"/>
              <a:ext cx="56" cy="40"/>
            </a:xfrm>
            <a:custGeom>
              <a:avLst/>
              <a:gdLst>
                <a:gd name="T0" fmla="*/ 17 w 101"/>
                <a:gd name="T1" fmla="*/ 10 h 79"/>
                <a:gd name="T2" fmla="*/ 13 w 101"/>
                <a:gd name="T3" fmla="*/ 7 h 79"/>
                <a:gd name="T4" fmla="*/ 12 w 101"/>
                <a:gd name="T5" fmla="*/ 5 h 79"/>
                <a:gd name="T6" fmla="*/ 10 w 101"/>
                <a:gd name="T7" fmla="*/ 3 h 79"/>
                <a:gd name="T8" fmla="*/ 5 w 101"/>
                <a:gd name="T9" fmla="*/ 2 h 79"/>
                <a:gd name="T10" fmla="*/ 0 w 101"/>
                <a:gd name="T11" fmla="*/ 0 h 79"/>
                <a:gd name="T12" fmla="*/ 3 w 101"/>
                <a:gd name="T13" fmla="*/ 4 h 79"/>
                <a:gd name="T14" fmla="*/ 4 w 101"/>
                <a:gd name="T15" fmla="*/ 6 h 79"/>
                <a:gd name="T16" fmla="*/ 6 w 101"/>
                <a:gd name="T17" fmla="*/ 7 h 79"/>
                <a:gd name="T18" fmla="*/ 7 w 101"/>
                <a:gd name="T19" fmla="*/ 8 h 79"/>
                <a:gd name="T20" fmla="*/ 9 w 101"/>
                <a:gd name="T21" fmla="*/ 8 h 79"/>
                <a:gd name="T22" fmla="*/ 15 w 101"/>
                <a:gd name="T23" fmla="*/ 10 h 79"/>
                <a:gd name="T24" fmla="*/ 17 w 101"/>
                <a:gd name="T25" fmla="*/ 10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79"/>
                <a:gd name="T41" fmla="*/ 101 w 101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79">
                  <a:moveTo>
                    <a:pt x="101" y="75"/>
                  </a:moveTo>
                  <a:lnTo>
                    <a:pt x="75" y="50"/>
                  </a:lnTo>
                  <a:lnTo>
                    <a:pt x="66" y="34"/>
                  </a:lnTo>
                  <a:lnTo>
                    <a:pt x="57" y="20"/>
                  </a:lnTo>
                  <a:lnTo>
                    <a:pt x="30" y="11"/>
                  </a:lnTo>
                  <a:lnTo>
                    <a:pt x="0" y="0"/>
                  </a:lnTo>
                  <a:lnTo>
                    <a:pt x="18" y="25"/>
                  </a:lnTo>
                  <a:lnTo>
                    <a:pt x="21" y="45"/>
                  </a:lnTo>
                  <a:lnTo>
                    <a:pt x="36" y="54"/>
                  </a:lnTo>
                  <a:lnTo>
                    <a:pt x="41" y="63"/>
                  </a:lnTo>
                  <a:lnTo>
                    <a:pt x="56" y="61"/>
                  </a:lnTo>
                  <a:lnTo>
                    <a:pt x="86" y="79"/>
                  </a:lnTo>
                  <a:lnTo>
                    <a:pt x="101" y="7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154"/>
            <p:cNvSpPr>
              <a:spLocks noChangeAspect="1"/>
            </p:cNvSpPr>
            <p:nvPr/>
          </p:nvSpPr>
          <p:spPr bwMode="auto">
            <a:xfrm>
              <a:off x="3450" y="1874"/>
              <a:ext cx="56" cy="40"/>
            </a:xfrm>
            <a:custGeom>
              <a:avLst/>
              <a:gdLst>
                <a:gd name="T0" fmla="*/ 17 w 101"/>
                <a:gd name="T1" fmla="*/ 10 h 79"/>
                <a:gd name="T2" fmla="*/ 13 w 101"/>
                <a:gd name="T3" fmla="*/ 7 h 79"/>
                <a:gd name="T4" fmla="*/ 12 w 101"/>
                <a:gd name="T5" fmla="*/ 5 h 79"/>
                <a:gd name="T6" fmla="*/ 10 w 101"/>
                <a:gd name="T7" fmla="*/ 3 h 79"/>
                <a:gd name="T8" fmla="*/ 5 w 101"/>
                <a:gd name="T9" fmla="*/ 2 h 79"/>
                <a:gd name="T10" fmla="*/ 0 w 101"/>
                <a:gd name="T11" fmla="*/ 0 h 79"/>
                <a:gd name="T12" fmla="*/ 3 w 101"/>
                <a:gd name="T13" fmla="*/ 4 h 79"/>
                <a:gd name="T14" fmla="*/ 4 w 101"/>
                <a:gd name="T15" fmla="*/ 6 h 79"/>
                <a:gd name="T16" fmla="*/ 6 w 101"/>
                <a:gd name="T17" fmla="*/ 7 h 79"/>
                <a:gd name="T18" fmla="*/ 7 w 101"/>
                <a:gd name="T19" fmla="*/ 8 h 79"/>
                <a:gd name="T20" fmla="*/ 9 w 101"/>
                <a:gd name="T21" fmla="*/ 8 h 79"/>
                <a:gd name="T22" fmla="*/ 15 w 101"/>
                <a:gd name="T23" fmla="*/ 10 h 79"/>
                <a:gd name="T24" fmla="*/ 17 w 101"/>
                <a:gd name="T25" fmla="*/ 10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79"/>
                <a:gd name="T41" fmla="*/ 101 w 101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79">
                  <a:moveTo>
                    <a:pt x="101" y="75"/>
                  </a:moveTo>
                  <a:lnTo>
                    <a:pt x="75" y="50"/>
                  </a:lnTo>
                  <a:lnTo>
                    <a:pt x="66" y="34"/>
                  </a:lnTo>
                  <a:lnTo>
                    <a:pt x="57" y="20"/>
                  </a:lnTo>
                  <a:lnTo>
                    <a:pt x="30" y="11"/>
                  </a:lnTo>
                  <a:lnTo>
                    <a:pt x="0" y="0"/>
                  </a:lnTo>
                  <a:lnTo>
                    <a:pt x="18" y="25"/>
                  </a:lnTo>
                  <a:lnTo>
                    <a:pt x="21" y="45"/>
                  </a:lnTo>
                  <a:lnTo>
                    <a:pt x="36" y="54"/>
                  </a:lnTo>
                  <a:lnTo>
                    <a:pt x="41" y="63"/>
                  </a:lnTo>
                  <a:lnTo>
                    <a:pt x="56" y="61"/>
                  </a:lnTo>
                  <a:lnTo>
                    <a:pt x="86" y="79"/>
                  </a:lnTo>
                  <a:lnTo>
                    <a:pt x="101" y="7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155"/>
            <p:cNvSpPr>
              <a:spLocks noChangeAspect="1"/>
            </p:cNvSpPr>
            <p:nvPr/>
          </p:nvSpPr>
          <p:spPr bwMode="auto">
            <a:xfrm>
              <a:off x="3621" y="1798"/>
              <a:ext cx="233" cy="147"/>
            </a:xfrm>
            <a:custGeom>
              <a:avLst/>
              <a:gdLst>
                <a:gd name="T0" fmla="*/ 50 w 430"/>
                <a:gd name="T1" fmla="*/ 39 h 284"/>
                <a:gd name="T2" fmla="*/ 50 w 430"/>
                <a:gd name="T3" fmla="*/ 36 h 284"/>
                <a:gd name="T4" fmla="*/ 51 w 430"/>
                <a:gd name="T5" fmla="*/ 34 h 284"/>
                <a:gd name="T6" fmla="*/ 50 w 430"/>
                <a:gd name="T7" fmla="*/ 32 h 284"/>
                <a:gd name="T8" fmla="*/ 48 w 430"/>
                <a:gd name="T9" fmla="*/ 28 h 284"/>
                <a:gd name="T10" fmla="*/ 51 w 430"/>
                <a:gd name="T11" fmla="*/ 27 h 284"/>
                <a:gd name="T12" fmla="*/ 55 w 430"/>
                <a:gd name="T13" fmla="*/ 27 h 284"/>
                <a:gd name="T14" fmla="*/ 55 w 430"/>
                <a:gd name="T15" fmla="*/ 23 h 284"/>
                <a:gd name="T16" fmla="*/ 60 w 430"/>
                <a:gd name="T17" fmla="*/ 22 h 284"/>
                <a:gd name="T18" fmla="*/ 62 w 430"/>
                <a:gd name="T19" fmla="*/ 23 h 284"/>
                <a:gd name="T20" fmla="*/ 61 w 430"/>
                <a:gd name="T21" fmla="*/ 25 h 284"/>
                <a:gd name="T22" fmla="*/ 60 w 430"/>
                <a:gd name="T23" fmla="*/ 26 h 284"/>
                <a:gd name="T24" fmla="*/ 64 w 430"/>
                <a:gd name="T25" fmla="*/ 26 h 284"/>
                <a:gd name="T26" fmla="*/ 68 w 430"/>
                <a:gd name="T27" fmla="*/ 24 h 284"/>
                <a:gd name="T28" fmla="*/ 68 w 430"/>
                <a:gd name="T29" fmla="*/ 22 h 284"/>
                <a:gd name="T30" fmla="*/ 65 w 430"/>
                <a:gd name="T31" fmla="*/ 22 h 284"/>
                <a:gd name="T32" fmla="*/ 64 w 430"/>
                <a:gd name="T33" fmla="*/ 20 h 284"/>
                <a:gd name="T34" fmla="*/ 60 w 430"/>
                <a:gd name="T35" fmla="*/ 19 h 284"/>
                <a:gd name="T36" fmla="*/ 57 w 430"/>
                <a:gd name="T37" fmla="*/ 19 h 284"/>
                <a:gd name="T38" fmla="*/ 59 w 430"/>
                <a:gd name="T39" fmla="*/ 18 h 284"/>
                <a:gd name="T40" fmla="*/ 61 w 430"/>
                <a:gd name="T41" fmla="*/ 18 h 284"/>
                <a:gd name="T42" fmla="*/ 62 w 430"/>
                <a:gd name="T43" fmla="*/ 16 h 284"/>
                <a:gd name="T44" fmla="*/ 57 w 430"/>
                <a:gd name="T45" fmla="*/ 17 h 284"/>
                <a:gd name="T46" fmla="*/ 54 w 430"/>
                <a:gd name="T47" fmla="*/ 19 h 284"/>
                <a:gd name="T48" fmla="*/ 54 w 430"/>
                <a:gd name="T49" fmla="*/ 21 h 284"/>
                <a:gd name="T50" fmla="*/ 52 w 430"/>
                <a:gd name="T51" fmla="*/ 21 h 284"/>
                <a:gd name="T52" fmla="*/ 50 w 430"/>
                <a:gd name="T53" fmla="*/ 22 h 284"/>
                <a:gd name="T54" fmla="*/ 48 w 430"/>
                <a:gd name="T55" fmla="*/ 23 h 284"/>
                <a:gd name="T56" fmla="*/ 47 w 430"/>
                <a:gd name="T57" fmla="*/ 21 h 284"/>
                <a:gd name="T58" fmla="*/ 44 w 430"/>
                <a:gd name="T59" fmla="*/ 20 h 284"/>
                <a:gd name="T60" fmla="*/ 42 w 430"/>
                <a:gd name="T61" fmla="*/ 14 h 284"/>
                <a:gd name="T62" fmla="*/ 40 w 430"/>
                <a:gd name="T63" fmla="*/ 15 h 284"/>
                <a:gd name="T64" fmla="*/ 37 w 430"/>
                <a:gd name="T65" fmla="*/ 11 h 284"/>
                <a:gd name="T66" fmla="*/ 34 w 430"/>
                <a:gd name="T67" fmla="*/ 10 h 284"/>
                <a:gd name="T68" fmla="*/ 33 w 430"/>
                <a:gd name="T69" fmla="*/ 10 h 284"/>
                <a:gd name="T70" fmla="*/ 29 w 430"/>
                <a:gd name="T71" fmla="*/ 9 h 284"/>
                <a:gd name="T72" fmla="*/ 26 w 430"/>
                <a:gd name="T73" fmla="*/ 10 h 284"/>
                <a:gd name="T74" fmla="*/ 23 w 430"/>
                <a:gd name="T75" fmla="*/ 7 h 284"/>
                <a:gd name="T76" fmla="*/ 12 w 430"/>
                <a:gd name="T77" fmla="*/ 0 h 284"/>
                <a:gd name="T78" fmla="*/ 0 w 430"/>
                <a:gd name="T79" fmla="*/ 5 h 284"/>
                <a:gd name="T80" fmla="*/ 1 w 430"/>
                <a:gd name="T81" fmla="*/ 19 h 284"/>
                <a:gd name="T82" fmla="*/ 8 w 430"/>
                <a:gd name="T83" fmla="*/ 20 h 284"/>
                <a:gd name="T84" fmla="*/ 9 w 430"/>
                <a:gd name="T85" fmla="*/ 16 h 284"/>
                <a:gd name="T86" fmla="*/ 11 w 430"/>
                <a:gd name="T87" fmla="*/ 14 h 284"/>
                <a:gd name="T88" fmla="*/ 12 w 430"/>
                <a:gd name="T89" fmla="*/ 15 h 284"/>
                <a:gd name="T90" fmla="*/ 12 w 430"/>
                <a:gd name="T91" fmla="*/ 14 h 284"/>
                <a:gd name="T92" fmla="*/ 14 w 430"/>
                <a:gd name="T93" fmla="*/ 14 h 284"/>
                <a:gd name="T94" fmla="*/ 16 w 430"/>
                <a:gd name="T95" fmla="*/ 16 h 284"/>
                <a:gd name="T96" fmla="*/ 17 w 430"/>
                <a:gd name="T97" fmla="*/ 17 h 284"/>
                <a:gd name="T98" fmla="*/ 18 w 430"/>
                <a:gd name="T99" fmla="*/ 18 h 284"/>
                <a:gd name="T100" fmla="*/ 17 w 430"/>
                <a:gd name="T101" fmla="*/ 20 h 284"/>
                <a:gd name="T102" fmla="*/ 23 w 430"/>
                <a:gd name="T103" fmla="*/ 22 h 284"/>
                <a:gd name="T104" fmla="*/ 25 w 430"/>
                <a:gd name="T105" fmla="*/ 22 h 284"/>
                <a:gd name="T106" fmla="*/ 28 w 430"/>
                <a:gd name="T107" fmla="*/ 25 h 284"/>
                <a:gd name="T108" fmla="*/ 29 w 430"/>
                <a:gd name="T109" fmla="*/ 30 h 284"/>
                <a:gd name="T110" fmla="*/ 33 w 430"/>
                <a:gd name="T111" fmla="*/ 33 h 284"/>
                <a:gd name="T112" fmla="*/ 36 w 430"/>
                <a:gd name="T113" fmla="*/ 34 h 284"/>
                <a:gd name="T114" fmla="*/ 40 w 430"/>
                <a:gd name="T115" fmla="*/ 36 h 284"/>
                <a:gd name="T116" fmla="*/ 43 w 430"/>
                <a:gd name="T117" fmla="*/ 36 h 284"/>
                <a:gd name="T118" fmla="*/ 44 w 430"/>
                <a:gd name="T119" fmla="*/ 38 h 284"/>
                <a:gd name="T120" fmla="*/ 50 w 430"/>
                <a:gd name="T121" fmla="*/ 39 h 2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30"/>
                <a:gd name="T184" fmla="*/ 0 h 284"/>
                <a:gd name="T185" fmla="*/ 430 w 430"/>
                <a:gd name="T186" fmla="*/ 284 h 2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30" h="284">
                  <a:moveTo>
                    <a:pt x="315" y="284"/>
                  </a:moveTo>
                  <a:lnTo>
                    <a:pt x="316" y="262"/>
                  </a:lnTo>
                  <a:lnTo>
                    <a:pt x="322" y="243"/>
                  </a:lnTo>
                  <a:lnTo>
                    <a:pt x="313" y="231"/>
                  </a:lnTo>
                  <a:lnTo>
                    <a:pt x="305" y="202"/>
                  </a:lnTo>
                  <a:lnTo>
                    <a:pt x="324" y="197"/>
                  </a:lnTo>
                  <a:lnTo>
                    <a:pt x="346" y="193"/>
                  </a:lnTo>
                  <a:lnTo>
                    <a:pt x="347" y="169"/>
                  </a:lnTo>
                  <a:lnTo>
                    <a:pt x="376" y="160"/>
                  </a:lnTo>
                  <a:lnTo>
                    <a:pt x="393" y="166"/>
                  </a:lnTo>
                  <a:lnTo>
                    <a:pt x="382" y="177"/>
                  </a:lnTo>
                  <a:lnTo>
                    <a:pt x="379" y="191"/>
                  </a:lnTo>
                  <a:lnTo>
                    <a:pt x="405" y="187"/>
                  </a:lnTo>
                  <a:lnTo>
                    <a:pt x="430" y="171"/>
                  </a:lnTo>
                  <a:lnTo>
                    <a:pt x="430" y="158"/>
                  </a:lnTo>
                  <a:lnTo>
                    <a:pt x="409" y="157"/>
                  </a:lnTo>
                  <a:lnTo>
                    <a:pt x="403" y="141"/>
                  </a:lnTo>
                  <a:lnTo>
                    <a:pt x="378" y="140"/>
                  </a:lnTo>
                  <a:lnTo>
                    <a:pt x="359" y="136"/>
                  </a:lnTo>
                  <a:lnTo>
                    <a:pt x="370" y="126"/>
                  </a:lnTo>
                  <a:lnTo>
                    <a:pt x="385" y="125"/>
                  </a:lnTo>
                  <a:lnTo>
                    <a:pt x="391" y="111"/>
                  </a:lnTo>
                  <a:lnTo>
                    <a:pt x="359" y="118"/>
                  </a:lnTo>
                  <a:lnTo>
                    <a:pt x="342" y="135"/>
                  </a:lnTo>
                  <a:lnTo>
                    <a:pt x="339" y="149"/>
                  </a:lnTo>
                  <a:lnTo>
                    <a:pt x="327" y="153"/>
                  </a:lnTo>
                  <a:lnTo>
                    <a:pt x="315" y="163"/>
                  </a:lnTo>
                  <a:lnTo>
                    <a:pt x="305" y="164"/>
                  </a:lnTo>
                  <a:lnTo>
                    <a:pt x="291" y="148"/>
                  </a:lnTo>
                  <a:lnTo>
                    <a:pt x="281" y="147"/>
                  </a:lnTo>
                  <a:lnTo>
                    <a:pt x="264" y="104"/>
                  </a:lnTo>
                  <a:lnTo>
                    <a:pt x="249" y="109"/>
                  </a:lnTo>
                  <a:lnTo>
                    <a:pt x="237" y="82"/>
                  </a:lnTo>
                  <a:lnTo>
                    <a:pt x="216" y="69"/>
                  </a:lnTo>
                  <a:lnTo>
                    <a:pt x="204" y="70"/>
                  </a:lnTo>
                  <a:lnTo>
                    <a:pt x="179" y="68"/>
                  </a:lnTo>
                  <a:lnTo>
                    <a:pt x="162" y="70"/>
                  </a:lnTo>
                  <a:lnTo>
                    <a:pt x="143" y="48"/>
                  </a:lnTo>
                  <a:lnTo>
                    <a:pt x="73" y="0"/>
                  </a:lnTo>
                  <a:lnTo>
                    <a:pt x="0" y="39"/>
                  </a:lnTo>
                  <a:lnTo>
                    <a:pt x="5" y="133"/>
                  </a:lnTo>
                  <a:lnTo>
                    <a:pt x="47" y="142"/>
                  </a:lnTo>
                  <a:lnTo>
                    <a:pt x="54" y="116"/>
                  </a:lnTo>
                  <a:lnTo>
                    <a:pt x="69" y="107"/>
                  </a:lnTo>
                  <a:lnTo>
                    <a:pt x="77" y="109"/>
                  </a:lnTo>
                  <a:lnTo>
                    <a:pt x="79" y="103"/>
                  </a:lnTo>
                  <a:lnTo>
                    <a:pt x="87" y="103"/>
                  </a:lnTo>
                  <a:lnTo>
                    <a:pt x="102" y="110"/>
                  </a:lnTo>
                  <a:lnTo>
                    <a:pt x="109" y="118"/>
                  </a:lnTo>
                  <a:lnTo>
                    <a:pt x="112" y="131"/>
                  </a:lnTo>
                  <a:lnTo>
                    <a:pt x="108" y="142"/>
                  </a:lnTo>
                  <a:lnTo>
                    <a:pt x="143" y="157"/>
                  </a:lnTo>
                  <a:lnTo>
                    <a:pt x="161" y="161"/>
                  </a:lnTo>
                  <a:lnTo>
                    <a:pt x="175" y="179"/>
                  </a:lnTo>
                  <a:lnTo>
                    <a:pt x="185" y="213"/>
                  </a:lnTo>
                  <a:lnTo>
                    <a:pt x="205" y="237"/>
                  </a:lnTo>
                  <a:lnTo>
                    <a:pt x="228" y="246"/>
                  </a:lnTo>
                  <a:lnTo>
                    <a:pt x="251" y="258"/>
                  </a:lnTo>
                  <a:lnTo>
                    <a:pt x="268" y="262"/>
                  </a:lnTo>
                  <a:lnTo>
                    <a:pt x="277" y="276"/>
                  </a:lnTo>
                  <a:lnTo>
                    <a:pt x="315" y="28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156"/>
            <p:cNvSpPr>
              <a:spLocks noChangeAspect="1"/>
            </p:cNvSpPr>
            <p:nvPr/>
          </p:nvSpPr>
          <p:spPr bwMode="auto">
            <a:xfrm>
              <a:off x="3621" y="1798"/>
              <a:ext cx="233" cy="147"/>
            </a:xfrm>
            <a:custGeom>
              <a:avLst/>
              <a:gdLst>
                <a:gd name="T0" fmla="*/ 50 w 430"/>
                <a:gd name="T1" fmla="*/ 39 h 284"/>
                <a:gd name="T2" fmla="*/ 50 w 430"/>
                <a:gd name="T3" fmla="*/ 36 h 284"/>
                <a:gd name="T4" fmla="*/ 51 w 430"/>
                <a:gd name="T5" fmla="*/ 34 h 284"/>
                <a:gd name="T6" fmla="*/ 50 w 430"/>
                <a:gd name="T7" fmla="*/ 32 h 284"/>
                <a:gd name="T8" fmla="*/ 48 w 430"/>
                <a:gd name="T9" fmla="*/ 28 h 284"/>
                <a:gd name="T10" fmla="*/ 51 w 430"/>
                <a:gd name="T11" fmla="*/ 27 h 284"/>
                <a:gd name="T12" fmla="*/ 55 w 430"/>
                <a:gd name="T13" fmla="*/ 27 h 284"/>
                <a:gd name="T14" fmla="*/ 55 w 430"/>
                <a:gd name="T15" fmla="*/ 23 h 284"/>
                <a:gd name="T16" fmla="*/ 60 w 430"/>
                <a:gd name="T17" fmla="*/ 22 h 284"/>
                <a:gd name="T18" fmla="*/ 62 w 430"/>
                <a:gd name="T19" fmla="*/ 23 h 284"/>
                <a:gd name="T20" fmla="*/ 61 w 430"/>
                <a:gd name="T21" fmla="*/ 25 h 284"/>
                <a:gd name="T22" fmla="*/ 60 w 430"/>
                <a:gd name="T23" fmla="*/ 26 h 284"/>
                <a:gd name="T24" fmla="*/ 64 w 430"/>
                <a:gd name="T25" fmla="*/ 26 h 284"/>
                <a:gd name="T26" fmla="*/ 68 w 430"/>
                <a:gd name="T27" fmla="*/ 24 h 284"/>
                <a:gd name="T28" fmla="*/ 68 w 430"/>
                <a:gd name="T29" fmla="*/ 22 h 284"/>
                <a:gd name="T30" fmla="*/ 65 w 430"/>
                <a:gd name="T31" fmla="*/ 22 h 284"/>
                <a:gd name="T32" fmla="*/ 64 w 430"/>
                <a:gd name="T33" fmla="*/ 20 h 284"/>
                <a:gd name="T34" fmla="*/ 60 w 430"/>
                <a:gd name="T35" fmla="*/ 19 h 284"/>
                <a:gd name="T36" fmla="*/ 57 w 430"/>
                <a:gd name="T37" fmla="*/ 19 h 284"/>
                <a:gd name="T38" fmla="*/ 59 w 430"/>
                <a:gd name="T39" fmla="*/ 18 h 284"/>
                <a:gd name="T40" fmla="*/ 61 w 430"/>
                <a:gd name="T41" fmla="*/ 18 h 284"/>
                <a:gd name="T42" fmla="*/ 62 w 430"/>
                <a:gd name="T43" fmla="*/ 16 h 284"/>
                <a:gd name="T44" fmla="*/ 57 w 430"/>
                <a:gd name="T45" fmla="*/ 17 h 284"/>
                <a:gd name="T46" fmla="*/ 54 w 430"/>
                <a:gd name="T47" fmla="*/ 19 h 284"/>
                <a:gd name="T48" fmla="*/ 54 w 430"/>
                <a:gd name="T49" fmla="*/ 21 h 284"/>
                <a:gd name="T50" fmla="*/ 52 w 430"/>
                <a:gd name="T51" fmla="*/ 21 h 284"/>
                <a:gd name="T52" fmla="*/ 50 w 430"/>
                <a:gd name="T53" fmla="*/ 22 h 284"/>
                <a:gd name="T54" fmla="*/ 48 w 430"/>
                <a:gd name="T55" fmla="*/ 23 h 284"/>
                <a:gd name="T56" fmla="*/ 47 w 430"/>
                <a:gd name="T57" fmla="*/ 21 h 284"/>
                <a:gd name="T58" fmla="*/ 44 w 430"/>
                <a:gd name="T59" fmla="*/ 20 h 284"/>
                <a:gd name="T60" fmla="*/ 42 w 430"/>
                <a:gd name="T61" fmla="*/ 14 h 284"/>
                <a:gd name="T62" fmla="*/ 40 w 430"/>
                <a:gd name="T63" fmla="*/ 15 h 284"/>
                <a:gd name="T64" fmla="*/ 37 w 430"/>
                <a:gd name="T65" fmla="*/ 11 h 284"/>
                <a:gd name="T66" fmla="*/ 34 w 430"/>
                <a:gd name="T67" fmla="*/ 10 h 284"/>
                <a:gd name="T68" fmla="*/ 33 w 430"/>
                <a:gd name="T69" fmla="*/ 10 h 284"/>
                <a:gd name="T70" fmla="*/ 29 w 430"/>
                <a:gd name="T71" fmla="*/ 9 h 284"/>
                <a:gd name="T72" fmla="*/ 26 w 430"/>
                <a:gd name="T73" fmla="*/ 10 h 284"/>
                <a:gd name="T74" fmla="*/ 23 w 430"/>
                <a:gd name="T75" fmla="*/ 7 h 284"/>
                <a:gd name="T76" fmla="*/ 12 w 430"/>
                <a:gd name="T77" fmla="*/ 0 h 284"/>
                <a:gd name="T78" fmla="*/ 0 w 430"/>
                <a:gd name="T79" fmla="*/ 5 h 284"/>
                <a:gd name="T80" fmla="*/ 1 w 430"/>
                <a:gd name="T81" fmla="*/ 19 h 284"/>
                <a:gd name="T82" fmla="*/ 8 w 430"/>
                <a:gd name="T83" fmla="*/ 20 h 284"/>
                <a:gd name="T84" fmla="*/ 9 w 430"/>
                <a:gd name="T85" fmla="*/ 16 h 284"/>
                <a:gd name="T86" fmla="*/ 11 w 430"/>
                <a:gd name="T87" fmla="*/ 14 h 284"/>
                <a:gd name="T88" fmla="*/ 12 w 430"/>
                <a:gd name="T89" fmla="*/ 15 h 284"/>
                <a:gd name="T90" fmla="*/ 12 w 430"/>
                <a:gd name="T91" fmla="*/ 14 h 284"/>
                <a:gd name="T92" fmla="*/ 14 w 430"/>
                <a:gd name="T93" fmla="*/ 14 h 284"/>
                <a:gd name="T94" fmla="*/ 16 w 430"/>
                <a:gd name="T95" fmla="*/ 16 h 284"/>
                <a:gd name="T96" fmla="*/ 17 w 430"/>
                <a:gd name="T97" fmla="*/ 17 h 284"/>
                <a:gd name="T98" fmla="*/ 18 w 430"/>
                <a:gd name="T99" fmla="*/ 18 h 284"/>
                <a:gd name="T100" fmla="*/ 17 w 430"/>
                <a:gd name="T101" fmla="*/ 20 h 284"/>
                <a:gd name="T102" fmla="*/ 23 w 430"/>
                <a:gd name="T103" fmla="*/ 22 h 284"/>
                <a:gd name="T104" fmla="*/ 25 w 430"/>
                <a:gd name="T105" fmla="*/ 22 h 284"/>
                <a:gd name="T106" fmla="*/ 28 w 430"/>
                <a:gd name="T107" fmla="*/ 25 h 284"/>
                <a:gd name="T108" fmla="*/ 29 w 430"/>
                <a:gd name="T109" fmla="*/ 30 h 284"/>
                <a:gd name="T110" fmla="*/ 33 w 430"/>
                <a:gd name="T111" fmla="*/ 33 h 284"/>
                <a:gd name="T112" fmla="*/ 36 w 430"/>
                <a:gd name="T113" fmla="*/ 34 h 284"/>
                <a:gd name="T114" fmla="*/ 40 w 430"/>
                <a:gd name="T115" fmla="*/ 36 h 284"/>
                <a:gd name="T116" fmla="*/ 43 w 430"/>
                <a:gd name="T117" fmla="*/ 36 h 284"/>
                <a:gd name="T118" fmla="*/ 44 w 430"/>
                <a:gd name="T119" fmla="*/ 38 h 284"/>
                <a:gd name="T120" fmla="*/ 50 w 430"/>
                <a:gd name="T121" fmla="*/ 39 h 2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30"/>
                <a:gd name="T184" fmla="*/ 0 h 284"/>
                <a:gd name="T185" fmla="*/ 430 w 430"/>
                <a:gd name="T186" fmla="*/ 284 h 2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30" h="284">
                  <a:moveTo>
                    <a:pt x="315" y="284"/>
                  </a:moveTo>
                  <a:lnTo>
                    <a:pt x="316" y="262"/>
                  </a:lnTo>
                  <a:lnTo>
                    <a:pt x="322" y="243"/>
                  </a:lnTo>
                  <a:lnTo>
                    <a:pt x="313" y="231"/>
                  </a:lnTo>
                  <a:lnTo>
                    <a:pt x="305" y="202"/>
                  </a:lnTo>
                  <a:lnTo>
                    <a:pt x="324" y="197"/>
                  </a:lnTo>
                  <a:lnTo>
                    <a:pt x="346" y="193"/>
                  </a:lnTo>
                  <a:lnTo>
                    <a:pt x="347" y="169"/>
                  </a:lnTo>
                  <a:lnTo>
                    <a:pt x="376" y="160"/>
                  </a:lnTo>
                  <a:lnTo>
                    <a:pt x="393" y="166"/>
                  </a:lnTo>
                  <a:lnTo>
                    <a:pt x="382" y="177"/>
                  </a:lnTo>
                  <a:lnTo>
                    <a:pt x="379" y="191"/>
                  </a:lnTo>
                  <a:lnTo>
                    <a:pt x="405" y="187"/>
                  </a:lnTo>
                  <a:lnTo>
                    <a:pt x="430" y="171"/>
                  </a:lnTo>
                  <a:lnTo>
                    <a:pt x="430" y="158"/>
                  </a:lnTo>
                  <a:lnTo>
                    <a:pt x="409" y="157"/>
                  </a:lnTo>
                  <a:lnTo>
                    <a:pt x="403" y="141"/>
                  </a:lnTo>
                  <a:lnTo>
                    <a:pt x="378" y="140"/>
                  </a:lnTo>
                  <a:lnTo>
                    <a:pt x="359" y="136"/>
                  </a:lnTo>
                  <a:lnTo>
                    <a:pt x="370" y="126"/>
                  </a:lnTo>
                  <a:lnTo>
                    <a:pt x="385" y="125"/>
                  </a:lnTo>
                  <a:lnTo>
                    <a:pt x="391" y="111"/>
                  </a:lnTo>
                  <a:lnTo>
                    <a:pt x="359" y="118"/>
                  </a:lnTo>
                  <a:lnTo>
                    <a:pt x="342" y="135"/>
                  </a:lnTo>
                  <a:lnTo>
                    <a:pt x="339" y="149"/>
                  </a:lnTo>
                  <a:lnTo>
                    <a:pt x="327" y="153"/>
                  </a:lnTo>
                  <a:lnTo>
                    <a:pt x="315" y="163"/>
                  </a:lnTo>
                  <a:lnTo>
                    <a:pt x="305" y="164"/>
                  </a:lnTo>
                  <a:lnTo>
                    <a:pt x="291" y="148"/>
                  </a:lnTo>
                  <a:lnTo>
                    <a:pt x="281" y="147"/>
                  </a:lnTo>
                  <a:lnTo>
                    <a:pt x="264" y="104"/>
                  </a:lnTo>
                  <a:lnTo>
                    <a:pt x="249" y="109"/>
                  </a:lnTo>
                  <a:lnTo>
                    <a:pt x="237" y="82"/>
                  </a:lnTo>
                  <a:lnTo>
                    <a:pt x="216" y="69"/>
                  </a:lnTo>
                  <a:lnTo>
                    <a:pt x="204" y="70"/>
                  </a:lnTo>
                  <a:lnTo>
                    <a:pt x="179" y="68"/>
                  </a:lnTo>
                  <a:lnTo>
                    <a:pt x="162" y="70"/>
                  </a:lnTo>
                  <a:lnTo>
                    <a:pt x="143" y="48"/>
                  </a:lnTo>
                  <a:lnTo>
                    <a:pt x="73" y="0"/>
                  </a:lnTo>
                  <a:lnTo>
                    <a:pt x="0" y="39"/>
                  </a:lnTo>
                  <a:lnTo>
                    <a:pt x="5" y="133"/>
                  </a:lnTo>
                  <a:lnTo>
                    <a:pt x="47" y="142"/>
                  </a:lnTo>
                  <a:lnTo>
                    <a:pt x="54" y="116"/>
                  </a:lnTo>
                  <a:lnTo>
                    <a:pt x="69" y="107"/>
                  </a:lnTo>
                  <a:lnTo>
                    <a:pt x="77" y="109"/>
                  </a:lnTo>
                  <a:lnTo>
                    <a:pt x="79" y="103"/>
                  </a:lnTo>
                  <a:lnTo>
                    <a:pt x="87" y="103"/>
                  </a:lnTo>
                  <a:lnTo>
                    <a:pt x="102" y="110"/>
                  </a:lnTo>
                  <a:lnTo>
                    <a:pt x="109" y="118"/>
                  </a:lnTo>
                  <a:lnTo>
                    <a:pt x="112" y="131"/>
                  </a:lnTo>
                  <a:lnTo>
                    <a:pt x="108" y="142"/>
                  </a:lnTo>
                  <a:lnTo>
                    <a:pt x="143" y="157"/>
                  </a:lnTo>
                  <a:lnTo>
                    <a:pt x="161" y="161"/>
                  </a:lnTo>
                  <a:lnTo>
                    <a:pt x="175" y="179"/>
                  </a:lnTo>
                  <a:lnTo>
                    <a:pt x="185" y="213"/>
                  </a:lnTo>
                  <a:lnTo>
                    <a:pt x="205" y="237"/>
                  </a:lnTo>
                  <a:lnTo>
                    <a:pt x="228" y="246"/>
                  </a:lnTo>
                  <a:lnTo>
                    <a:pt x="251" y="258"/>
                  </a:lnTo>
                  <a:lnTo>
                    <a:pt x="268" y="262"/>
                  </a:lnTo>
                  <a:lnTo>
                    <a:pt x="277" y="276"/>
                  </a:lnTo>
                  <a:lnTo>
                    <a:pt x="315" y="28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157"/>
            <p:cNvSpPr>
              <a:spLocks noChangeAspect="1"/>
            </p:cNvSpPr>
            <p:nvPr/>
          </p:nvSpPr>
          <p:spPr bwMode="auto">
            <a:xfrm>
              <a:off x="3153" y="1578"/>
              <a:ext cx="74" cy="56"/>
            </a:xfrm>
            <a:custGeom>
              <a:avLst/>
              <a:gdLst>
                <a:gd name="T0" fmla="*/ 1 w 137"/>
                <a:gd name="T1" fmla="*/ 8 h 108"/>
                <a:gd name="T2" fmla="*/ 4 w 137"/>
                <a:gd name="T3" fmla="*/ 9 h 108"/>
                <a:gd name="T4" fmla="*/ 6 w 137"/>
                <a:gd name="T5" fmla="*/ 10 h 108"/>
                <a:gd name="T6" fmla="*/ 8 w 137"/>
                <a:gd name="T7" fmla="*/ 12 h 108"/>
                <a:gd name="T8" fmla="*/ 9 w 137"/>
                <a:gd name="T9" fmla="*/ 12 h 108"/>
                <a:gd name="T10" fmla="*/ 10 w 137"/>
                <a:gd name="T11" fmla="*/ 13 h 108"/>
                <a:gd name="T12" fmla="*/ 12 w 137"/>
                <a:gd name="T13" fmla="*/ 15 h 108"/>
                <a:gd name="T14" fmla="*/ 14 w 137"/>
                <a:gd name="T15" fmla="*/ 13 h 108"/>
                <a:gd name="T16" fmla="*/ 14 w 137"/>
                <a:gd name="T17" fmla="*/ 12 h 108"/>
                <a:gd name="T18" fmla="*/ 17 w 137"/>
                <a:gd name="T19" fmla="*/ 11 h 108"/>
                <a:gd name="T20" fmla="*/ 19 w 137"/>
                <a:gd name="T21" fmla="*/ 9 h 108"/>
                <a:gd name="T22" fmla="*/ 22 w 137"/>
                <a:gd name="T23" fmla="*/ 5 h 108"/>
                <a:gd name="T24" fmla="*/ 18 w 137"/>
                <a:gd name="T25" fmla="*/ 2 h 108"/>
                <a:gd name="T26" fmla="*/ 11 w 137"/>
                <a:gd name="T27" fmla="*/ 0 h 108"/>
                <a:gd name="T28" fmla="*/ 2 w 137"/>
                <a:gd name="T29" fmla="*/ 0 h 108"/>
                <a:gd name="T30" fmla="*/ 0 w 137"/>
                <a:gd name="T31" fmla="*/ 2 h 108"/>
                <a:gd name="T32" fmla="*/ 1 w 137"/>
                <a:gd name="T33" fmla="*/ 8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7"/>
                <a:gd name="T52" fmla="*/ 0 h 108"/>
                <a:gd name="T53" fmla="*/ 137 w 137"/>
                <a:gd name="T54" fmla="*/ 108 h 1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7" h="108">
                  <a:moveTo>
                    <a:pt x="7" y="57"/>
                  </a:moveTo>
                  <a:lnTo>
                    <a:pt x="25" y="63"/>
                  </a:lnTo>
                  <a:lnTo>
                    <a:pt x="38" y="70"/>
                  </a:lnTo>
                  <a:lnTo>
                    <a:pt x="46" y="91"/>
                  </a:lnTo>
                  <a:lnTo>
                    <a:pt x="56" y="90"/>
                  </a:lnTo>
                  <a:lnTo>
                    <a:pt x="61" y="99"/>
                  </a:lnTo>
                  <a:lnTo>
                    <a:pt x="79" y="108"/>
                  </a:lnTo>
                  <a:lnTo>
                    <a:pt x="88" y="99"/>
                  </a:lnTo>
                  <a:lnTo>
                    <a:pt x="90" y="90"/>
                  </a:lnTo>
                  <a:lnTo>
                    <a:pt x="111" y="81"/>
                  </a:lnTo>
                  <a:lnTo>
                    <a:pt x="122" y="61"/>
                  </a:lnTo>
                  <a:lnTo>
                    <a:pt x="137" y="38"/>
                  </a:lnTo>
                  <a:lnTo>
                    <a:pt x="113" y="9"/>
                  </a:lnTo>
                  <a:lnTo>
                    <a:pt x="68" y="0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7" y="5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158"/>
            <p:cNvSpPr>
              <a:spLocks noChangeAspect="1"/>
            </p:cNvSpPr>
            <p:nvPr/>
          </p:nvSpPr>
          <p:spPr bwMode="auto">
            <a:xfrm>
              <a:off x="3153" y="1578"/>
              <a:ext cx="74" cy="56"/>
            </a:xfrm>
            <a:custGeom>
              <a:avLst/>
              <a:gdLst>
                <a:gd name="T0" fmla="*/ 1 w 137"/>
                <a:gd name="T1" fmla="*/ 8 h 108"/>
                <a:gd name="T2" fmla="*/ 4 w 137"/>
                <a:gd name="T3" fmla="*/ 9 h 108"/>
                <a:gd name="T4" fmla="*/ 6 w 137"/>
                <a:gd name="T5" fmla="*/ 10 h 108"/>
                <a:gd name="T6" fmla="*/ 8 w 137"/>
                <a:gd name="T7" fmla="*/ 12 h 108"/>
                <a:gd name="T8" fmla="*/ 9 w 137"/>
                <a:gd name="T9" fmla="*/ 12 h 108"/>
                <a:gd name="T10" fmla="*/ 10 w 137"/>
                <a:gd name="T11" fmla="*/ 13 h 108"/>
                <a:gd name="T12" fmla="*/ 12 w 137"/>
                <a:gd name="T13" fmla="*/ 15 h 108"/>
                <a:gd name="T14" fmla="*/ 14 w 137"/>
                <a:gd name="T15" fmla="*/ 13 h 108"/>
                <a:gd name="T16" fmla="*/ 14 w 137"/>
                <a:gd name="T17" fmla="*/ 12 h 108"/>
                <a:gd name="T18" fmla="*/ 17 w 137"/>
                <a:gd name="T19" fmla="*/ 11 h 108"/>
                <a:gd name="T20" fmla="*/ 19 w 137"/>
                <a:gd name="T21" fmla="*/ 9 h 108"/>
                <a:gd name="T22" fmla="*/ 22 w 137"/>
                <a:gd name="T23" fmla="*/ 5 h 108"/>
                <a:gd name="T24" fmla="*/ 18 w 137"/>
                <a:gd name="T25" fmla="*/ 2 h 108"/>
                <a:gd name="T26" fmla="*/ 11 w 137"/>
                <a:gd name="T27" fmla="*/ 0 h 108"/>
                <a:gd name="T28" fmla="*/ 2 w 137"/>
                <a:gd name="T29" fmla="*/ 0 h 108"/>
                <a:gd name="T30" fmla="*/ 0 w 137"/>
                <a:gd name="T31" fmla="*/ 2 h 108"/>
                <a:gd name="T32" fmla="*/ 1 w 137"/>
                <a:gd name="T33" fmla="*/ 8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7"/>
                <a:gd name="T52" fmla="*/ 0 h 108"/>
                <a:gd name="T53" fmla="*/ 137 w 137"/>
                <a:gd name="T54" fmla="*/ 108 h 1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7" h="108">
                  <a:moveTo>
                    <a:pt x="7" y="57"/>
                  </a:moveTo>
                  <a:lnTo>
                    <a:pt x="25" y="63"/>
                  </a:lnTo>
                  <a:lnTo>
                    <a:pt x="38" y="70"/>
                  </a:lnTo>
                  <a:lnTo>
                    <a:pt x="46" y="91"/>
                  </a:lnTo>
                  <a:lnTo>
                    <a:pt x="56" y="90"/>
                  </a:lnTo>
                  <a:lnTo>
                    <a:pt x="61" y="99"/>
                  </a:lnTo>
                  <a:lnTo>
                    <a:pt x="79" y="108"/>
                  </a:lnTo>
                  <a:lnTo>
                    <a:pt x="88" y="99"/>
                  </a:lnTo>
                  <a:lnTo>
                    <a:pt x="90" y="90"/>
                  </a:lnTo>
                  <a:lnTo>
                    <a:pt x="111" y="81"/>
                  </a:lnTo>
                  <a:lnTo>
                    <a:pt x="122" y="61"/>
                  </a:lnTo>
                  <a:lnTo>
                    <a:pt x="137" y="38"/>
                  </a:lnTo>
                  <a:lnTo>
                    <a:pt x="113" y="9"/>
                  </a:lnTo>
                  <a:lnTo>
                    <a:pt x="68" y="0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7" y="5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159"/>
            <p:cNvSpPr>
              <a:spLocks noChangeAspect="1"/>
            </p:cNvSpPr>
            <p:nvPr/>
          </p:nvSpPr>
          <p:spPr bwMode="auto">
            <a:xfrm>
              <a:off x="3183" y="1585"/>
              <a:ext cx="124" cy="103"/>
            </a:xfrm>
            <a:custGeom>
              <a:avLst/>
              <a:gdLst>
                <a:gd name="T0" fmla="*/ 33 w 228"/>
                <a:gd name="T1" fmla="*/ 23 h 201"/>
                <a:gd name="T2" fmla="*/ 29 w 228"/>
                <a:gd name="T3" fmla="*/ 24 h 201"/>
                <a:gd name="T4" fmla="*/ 29 w 228"/>
                <a:gd name="T5" fmla="*/ 26 h 201"/>
                <a:gd name="T6" fmla="*/ 26 w 228"/>
                <a:gd name="T7" fmla="*/ 26 h 201"/>
                <a:gd name="T8" fmla="*/ 20 w 228"/>
                <a:gd name="T9" fmla="*/ 25 h 201"/>
                <a:gd name="T10" fmla="*/ 18 w 228"/>
                <a:gd name="T11" fmla="*/ 25 h 201"/>
                <a:gd name="T12" fmla="*/ 15 w 228"/>
                <a:gd name="T13" fmla="*/ 25 h 201"/>
                <a:gd name="T14" fmla="*/ 13 w 228"/>
                <a:gd name="T15" fmla="*/ 25 h 201"/>
                <a:gd name="T16" fmla="*/ 10 w 228"/>
                <a:gd name="T17" fmla="*/ 24 h 201"/>
                <a:gd name="T18" fmla="*/ 8 w 228"/>
                <a:gd name="T19" fmla="*/ 24 h 201"/>
                <a:gd name="T20" fmla="*/ 3 w 228"/>
                <a:gd name="T21" fmla="*/ 27 h 201"/>
                <a:gd name="T22" fmla="*/ 3 w 228"/>
                <a:gd name="T23" fmla="*/ 24 h 201"/>
                <a:gd name="T24" fmla="*/ 0 w 228"/>
                <a:gd name="T25" fmla="*/ 22 h 201"/>
                <a:gd name="T26" fmla="*/ 3 w 228"/>
                <a:gd name="T27" fmla="*/ 19 h 201"/>
                <a:gd name="T28" fmla="*/ 1 w 228"/>
                <a:gd name="T29" fmla="*/ 15 h 201"/>
                <a:gd name="T30" fmla="*/ 1 w 228"/>
                <a:gd name="T31" fmla="*/ 12 h 201"/>
                <a:gd name="T32" fmla="*/ 4 w 228"/>
                <a:gd name="T33" fmla="*/ 13 h 201"/>
                <a:gd name="T34" fmla="*/ 5 w 228"/>
                <a:gd name="T35" fmla="*/ 12 h 201"/>
                <a:gd name="T36" fmla="*/ 5 w 228"/>
                <a:gd name="T37" fmla="*/ 10 h 201"/>
                <a:gd name="T38" fmla="*/ 9 w 228"/>
                <a:gd name="T39" fmla="*/ 9 h 201"/>
                <a:gd name="T40" fmla="*/ 11 w 228"/>
                <a:gd name="T41" fmla="*/ 7 h 201"/>
                <a:gd name="T42" fmla="*/ 13 w 228"/>
                <a:gd name="T43" fmla="*/ 4 h 201"/>
                <a:gd name="T44" fmla="*/ 15 w 228"/>
                <a:gd name="T45" fmla="*/ 4 h 201"/>
                <a:gd name="T46" fmla="*/ 18 w 228"/>
                <a:gd name="T47" fmla="*/ 0 h 201"/>
                <a:gd name="T48" fmla="*/ 21 w 228"/>
                <a:gd name="T49" fmla="*/ 1 h 201"/>
                <a:gd name="T50" fmla="*/ 23 w 228"/>
                <a:gd name="T51" fmla="*/ 2 h 201"/>
                <a:gd name="T52" fmla="*/ 26 w 228"/>
                <a:gd name="T53" fmla="*/ 2 h 201"/>
                <a:gd name="T54" fmla="*/ 28 w 228"/>
                <a:gd name="T55" fmla="*/ 2 h 201"/>
                <a:gd name="T56" fmla="*/ 30 w 228"/>
                <a:gd name="T57" fmla="*/ 4 h 201"/>
                <a:gd name="T58" fmla="*/ 30 w 228"/>
                <a:gd name="T59" fmla="*/ 9 h 201"/>
                <a:gd name="T60" fmla="*/ 32 w 228"/>
                <a:gd name="T61" fmla="*/ 12 h 201"/>
                <a:gd name="T62" fmla="*/ 36 w 228"/>
                <a:gd name="T63" fmla="*/ 15 h 201"/>
                <a:gd name="T64" fmla="*/ 36 w 228"/>
                <a:gd name="T65" fmla="*/ 18 h 201"/>
                <a:gd name="T66" fmla="*/ 34 w 228"/>
                <a:gd name="T67" fmla="*/ 18 h 201"/>
                <a:gd name="T68" fmla="*/ 32 w 228"/>
                <a:gd name="T69" fmla="*/ 17 h 201"/>
                <a:gd name="T70" fmla="*/ 30 w 228"/>
                <a:gd name="T71" fmla="*/ 17 h 201"/>
                <a:gd name="T72" fmla="*/ 31 w 228"/>
                <a:gd name="T73" fmla="*/ 19 h 201"/>
                <a:gd name="T74" fmla="*/ 33 w 228"/>
                <a:gd name="T75" fmla="*/ 20 h 201"/>
                <a:gd name="T76" fmla="*/ 33 w 228"/>
                <a:gd name="T77" fmla="*/ 23 h 2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8"/>
                <a:gd name="T118" fmla="*/ 0 h 201"/>
                <a:gd name="T119" fmla="*/ 228 w 228"/>
                <a:gd name="T120" fmla="*/ 201 h 2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8" h="201">
                  <a:moveTo>
                    <a:pt x="208" y="171"/>
                  </a:moveTo>
                  <a:lnTo>
                    <a:pt x="183" y="176"/>
                  </a:lnTo>
                  <a:lnTo>
                    <a:pt x="178" y="192"/>
                  </a:lnTo>
                  <a:lnTo>
                    <a:pt x="163" y="196"/>
                  </a:lnTo>
                  <a:lnTo>
                    <a:pt x="124" y="183"/>
                  </a:lnTo>
                  <a:lnTo>
                    <a:pt x="113" y="187"/>
                  </a:lnTo>
                  <a:lnTo>
                    <a:pt x="95" y="181"/>
                  </a:lnTo>
                  <a:lnTo>
                    <a:pt x="81" y="183"/>
                  </a:lnTo>
                  <a:lnTo>
                    <a:pt x="64" y="174"/>
                  </a:lnTo>
                  <a:lnTo>
                    <a:pt x="46" y="176"/>
                  </a:lnTo>
                  <a:lnTo>
                    <a:pt x="21" y="201"/>
                  </a:lnTo>
                  <a:lnTo>
                    <a:pt x="18" y="180"/>
                  </a:lnTo>
                  <a:lnTo>
                    <a:pt x="0" y="160"/>
                  </a:lnTo>
                  <a:lnTo>
                    <a:pt x="18" y="140"/>
                  </a:lnTo>
                  <a:lnTo>
                    <a:pt x="5" y="113"/>
                  </a:lnTo>
                  <a:lnTo>
                    <a:pt x="5" y="86"/>
                  </a:lnTo>
                  <a:lnTo>
                    <a:pt x="23" y="95"/>
                  </a:lnTo>
                  <a:lnTo>
                    <a:pt x="32" y="86"/>
                  </a:lnTo>
                  <a:lnTo>
                    <a:pt x="34" y="77"/>
                  </a:lnTo>
                  <a:lnTo>
                    <a:pt x="55" y="68"/>
                  </a:lnTo>
                  <a:lnTo>
                    <a:pt x="66" y="48"/>
                  </a:lnTo>
                  <a:lnTo>
                    <a:pt x="81" y="25"/>
                  </a:lnTo>
                  <a:lnTo>
                    <a:pt x="93" y="25"/>
                  </a:lnTo>
                  <a:lnTo>
                    <a:pt x="115" y="0"/>
                  </a:lnTo>
                  <a:lnTo>
                    <a:pt x="131" y="2"/>
                  </a:lnTo>
                  <a:lnTo>
                    <a:pt x="145" y="14"/>
                  </a:lnTo>
                  <a:lnTo>
                    <a:pt x="158" y="11"/>
                  </a:lnTo>
                  <a:lnTo>
                    <a:pt x="176" y="12"/>
                  </a:lnTo>
                  <a:lnTo>
                    <a:pt x="185" y="27"/>
                  </a:lnTo>
                  <a:lnTo>
                    <a:pt x="189" y="66"/>
                  </a:lnTo>
                  <a:lnTo>
                    <a:pt x="201" y="90"/>
                  </a:lnTo>
                  <a:lnTo>
                    <a:pt x="228" y="115"/>
                  </a:lnTo>
                  <a:lnTo>
                    <a:pt x="223" y="133"/>
                  </a:lnTo>
                  <a:lnTo>
                    <a:pt x="212" y="133"/>
                  </a:lnTo>
                  <a:lnTo>
                    <a:pt x="201" y="126"/>
                  </a:lnTo>
                  <a:lnTo>
                    <a:pt x="189" y="126"/>
                  </a:lnTo>
                  <a:lnTo>
                    <a:pt x="192" y="142"/>
                  </a:lnTo>
                  <a:lnTo>
                    <a:pt x="203" y="153"/>
                  </a:lnTo>
                  <a:lnTo>
                    <a:pt x="208" y="17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160"/>
            <p:cNvSpPr>
              <a:spLocks noChangeAspect="1"/>
            </p:cNvSpPr>
            <p:nvPr/>
          </p:nvSpPr>
          <p:spPr bwMode="auto">
            <a:xfrm>
              <a:off x="2998" y="1740"/>
              <a:ext cx="101" cy="50"/>
            </a:xfrm>
            <a:custGeom>
              <a:avLst/>
              <a:gdLst>
                <a:gd name="T0" fmla="*/ 28 w 184"/>
                <a:gd name="T1" fmla="*/ 10 h 97"/>
                <a:gd name="T2" fmla="*/ 24 w 184"/>
                <a:gd name="T3" fmla="*/ 11 h 97"/>
                <a:gd name="T4" fmla="*/ 20 w 184"/>
                <a:gd name="T5" fmla="*/ 13 h 97"/>
                <a:gd name="T6" fmla="*/ 17 w 184"/>
                <a:gd name="T7" fmla="*/ 12 h 97"/>
                <a:gd name="T8" fmla="*/ 13 w 184"/>
                <a:gd name="T9" fmla="*/ 11 h 97"/>
                <a:gd name="T10" fmla="*/ 12 w 184"/>
                <a:gd name="T11" fmla="*/ 11 h 97"/>
                <a:gd name="T12" fmla="*/ 10 w 184"/>
                <a:gd name="T13" fmla="*/ 11 h 97"/>
                <a:gd name="T14" fmla="*/ 8 w 184"/>
                <a:gd name="T15" fmla="*/ 11 h 97"/>
                <a:gd name="T16" fmla="*/ 7 w 184"/>
                <a:gd name="T17" fmla="*/ 12 h 97"/>
                <a:gd name="T18" fmla="*/ 2 w 184"/>
                <a:gd name="T19" fmla="*/ 12 h 97"/>
                <a:gd name="T20" fmla="*/ 1 w 184"/>
                <a:gd name="T21" fmla="*/ 11 h 97"/>
                <a:gd name="T22" fmla="*/ 0 w 184"/>
                <a:gd name="T23" fmla="*/ 9 h 97"/>
                <a:gd name="T24" fmla="*/ 1 w 184"/>
                <a:gd name="T25" fmla="*/ 8 h 97"/>
                <a:gd name="T26" fmla="*/ 4 w 184"/>
                <a:gd name="T27" fmla="*/ 8 h 97"/>
                <a:gd name="T28" fmla="*/ 8 w 184"/>
                <a:gd name="T29" fmla="*/ 8 h 97"/>
                <a:gd name="T30" fmla="*/ 11 w 184"/>
                <a:gd name="T31" fmla="*/ 7 h 97"/>
                <a:gd name="T32" fmla="*/ 14 w 184"/>
                <a:gd name="T33" fmla="*/ 7 h 97"/>
                <a:gd name="T34" fmla="*/ 15 w 184"/>
                <a:gd name="T35" fmla="*/ 6 h 97"/>
                <a:gd name="T36" fmla="*/ 15 w 184"/>
                <a:gd name="T37" fmla="*/ 4 h 97"/>
                <a:gd name="T38" fmla="*/ 17 w 184"/>
                <a:gd name="T39" fmla="*/ 2 h 97"/>
                <a:gd name="T40" fmla="*/ 18 w 184"/>
                <a:gd name="T41" fmla="*/ 1 h 97"/>
                <a:gd name="T42" fmla="*/ 24 w 184"/>
                <a:gd name="T43" fmla="*/ 0 h 97"/>
                <a:gd name="T44" fmla="*/ 27 w 184"/>
                <a:gd name="T45" fmla="*/ 2 h 97"/>
                <a:gd name="T46" fmla="*/ 29 w 184"/>
                <a:gd name="T47" fmla="*/ 4 h 97"/>
                <a:gd name="T48" fmla="*/ 30 w 184"/>
                <a:gd name="T49" fmla="*/ 4 h 97"/>
                <a:gd name="T50" fmla="*/ 30 w 184"/>
                <a:gd name="T51" fmla="*/ 6 h 97"/>
                <a:gd name="T52" fmla="*/ 29 w 184"/>
                <a:gd name="T53" fmla="*/ 7 h 97"/>
                <a:gd name="T54" fmla="*/ 29 w 184"/>
                <a:gd name="T55" fmla="*/ 9 h 97"/>
                <a:gd name="T56" fmla="*/ 28 w 184"/>
                <a:gd name="T57" fmla="*/ 10 h 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97"/>
                <a:gd name="T89" fmla="*/ 184 w 184"/>
                <a:gd name="T90" fmla="*/ 97 h 9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97">
                  <a:moveTo>
                    <a:pt x="168" y="76"/>
                  </a:moveTo>
                  <a:lnTo>
                    <a:pt x="147" y="81"/>
                  </a:lnTo>
                  <a:lnTo>
                    <a:pt x="120" y="97"/>
                  </a:lnTo>
                  <a:lnTo>
                    <a:pt x="102" y="90"/>
                  </a:lnTo>
                  <a:lnTo>
                    <a:pt x="78" y="83"/>
                  </a:lnTo>
                  <a:lnTo>
                    <a:pt x="69" y="83"/>
                  </a:lnTo>
                  <a:lnTo>
                    <a:pt x="62" y="77"/>
                  </a:lnTo>
                  <a:lnTo>
                    <a:pt x="49" y="77"/>
                  </a:lnTo>
                  <a:lnTo>
                    <a:pt x="41" y="85"/>
                  </a:lnTo>
                  <a:lnTo>
                    <a:pt x="15" y="85"/>
                  </a:lnTo>
                  <a:lnTo>
                    <a:pt x="1" y="79"/>
                  </a:lnTo>
                  <a:lnTo>
                    <a:pt x="0" y="65"/>
                  </a:lnTo>
                  <a:lnTo>
                    <a:pt x="3" y="61"/>
                  </a:lnTo>
                  <a:lnTo>
                    <a:pt x="24" y="63"/>
                  </a:lnTo>
                  <a:lnTo>
                    <a:pt x="51" y="58"/>
                  </a:lnTo>
                  <a:lnTo>
                    <a:pt x="67" y="49"/>
                  </a:lnTo>
                  <a:lnTo>
                    <a:pt x="85" y="52"/>
                  </a:lnTo>
                  <a:lnTo>
                    <a:pt x="93" y="43"/>
                  </a:lnTo>
                  <a:lnTo>
                    <a:pt x="89" y="27"/>
                  </a:lnTo>
                  <a:lnTo>
                    <a:pt x="103" y="16"/>
                  </a:lnTo>
                  <a:lnTo>
                    <a:pt x="107" y="5"/>
                  </a:lnTo>
                  <a:lnTo>
                    <a:pt x="143" y="0"/>
                  </a:lnTo>
                  <a:lnTo>
                    <a:pt x="166" y="9"/>
                  </a:lnTo>
                  <a:lnTo>
                    <a:pt x="172" y="25"/>
                  </a:lnTo>
                  <a:lnTo>
                    <a:pt x="182" y="26"/>
                  </a:lnTo>
                  <a:lnTo>
                    <a:pt x="184" y="43"/>
                  </a:lnTo>
                  <a:lnTo>
                    <a:pt x="172" y="50"/>
                  </a:lnTo>
                  <a:lnTo>
                    <a:pt x="174" y="67"/>
                  </a:lnTo>
                  <a:lnTo>
                    <a:pt x="168" y="7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161"/>
            <p:cNvSpPr>
              <a:spLocks noChangeAspect="1"/>
            </p:cNvSpPr>
            <p:nvPr/>
          </p:nvSpPr>
          <p:spPr bwMode="auto">
            <a:xfrm>
              <a:off x="2998" y="1740"/>
              <a:ext cx="101" cy="50"/>
            </a:xfrm>
            <a:custGeom>
              <a:avLst/>
              <a:gdLst>
                <a:gd name="T0" fmla="*/ 28 w 184"/>
                <a:gd name="T1" fmla="*/ 10 h 97"/>
                <a:gd name="T2" fmla="*/ 24 w 184"/>
                <a:gd name="T3" fmla="*/ 11 h 97"/>
                <a:gd name="T4" fmla="*/ 20 w 184"/>
                <a:gd name="T5" fmla="*/ 13 h 97"/>
                <a:gd name="T6" fmla="*/ 17 w 184"/>
                <a:gd name="T7" fmla="*/ 12 h 97"/>
                <a:gd name="T8" fmla="*/ 13 w 184"/>
                <a:gd name="T9" fmla="*/ 11 h 97"/>
                <a:gd name="T10" fmla="*/ 12 w 184"/>
                <a:gd name="T11" fmla="*/ 11 h 97"/>
                <a:gd name="T12" fmla="*/ 10 w 184"/>
                <a:gd name="T13" fmla="*/ 11 h 97"/>
                <a:gd name="T14" fmla="*/ 8 w 184"/>
                <a:gd name="T15" fmla="*/ 11 h 97"/>
                <a:gd name="T16" fmla="*/ 7 w 184"/>
                <a:gd name="T17" fmla="*/ 12 h 97"/>
                <a:gd name="T18" fmla="*/ 2 w 184"/>
                <a:gd name="T19" fmla="*/ 12 h 97"/>
                <a:gd name="T20" fmla="*/ 1 w 184"/>
                <a:gd name="T21" fmla="*/ 11 h 97"/>
                <a:gd name="T22" fmla="*/ 0 w 184"/>
                <a:gd name="T23" fmla="*/ 9 h 97"/>
                <a:gd name="T24" fmla="*/ 1 w 184"/>
                <a:gd name="T25" fmla="*/ 8 h 97"/>
                <a:gd name="T26" fmla="*/ 4 w 184"/>
                <a:gd name="T27" fmla="*/ 8 h 97"/>
                <a:gd name="T28" fmla="*/ 8 w 184"/>
                <a:gd name="T29" fmla="*/ 8 h 97"/>
                <a:gd name="T30" fmla="*/ 11 w 184"/>
                <a:gd name="T31" fmla="*/ 7 h 97"/>
                <a:gd name="T32" fmla="*/ 14 w 184"/>
                <a:gd name="T33" fmla="*/ 7 h 97"/>
                <a:gd name="T34" fmla="*/ 15 w 184"/>
                <a:gd name="T35" fmla="*/ 6 h 97"/>
                <a:gd name="T36" fmla="*/ 15 w 184"/>
                <a:gd name="T37" fmla="*/ 4 h 97"/>
                <a:gd name="T38" fmla="*/ 17 w 184"/>
                <a:gd name="T39" fmla="*/ 2 h 97"/>
                <a:gd name="T40" fmla="*/ 18 w 184"/>
                <a:gd name="T41" fmla="*/ 1 h 97"/>
                <a:gd name="T42" fmla="*/ 24 w 184"/>
                <a:gd name="T43" fmla="*/ 0 h 97"/>
                <a:gd name="T44" fmla="*/ 27 w 184"/>
                <a:gd name="T45" fmla="*/ 2 h 97"/>
                <a:gd name="T46" fmla="*/ 29 w 184"/>
                <a:gd name="T47" fmla="*/ 4 h 97"/>
                <a:gd name="T48" fmla="*/ 30 w 184"/>
                <a:gd name="T49" fmla="*/ 4 h 97"/>
                <a:gd name="T50" fmla="*/ 30 w 184"/>
                <a:gd name="T51" fmla="*/ 6 h 97"/>
                <a:gd name="T52" fmla="*/ 29 w 184"/>
                <a:gd name="T53" fmla="*/ 7 h 97"/>
                <a:gd name="T54" fmla="*/ 29 w 184"/>
                <a:gd name="T55" fmla="*/ 9 h 97"/>
                <a:gd name="T56" fmla="*/ 28 w 184"/>
                <a:gd name="T57" fmla="*/ 10 h 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97"/>
                <a:gd name="T89" fmla="*/ 184 w 184"/>
                <a:gd name="T90" fmla="*/ 97 h 9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97">
                  <a:moveTo>
                    <a:pt x="168" y="76"/>
                  </a:moveTo>
                  <a:lnTo>
                    <a:pt x="147" y="81"/>
                  </a:lnTo>
                  <a:lnTo>
                    <a:pt x="120" y="97"/>
                  </a:lnTo>
                  <a:lnTo>
                    <a:pt x="102" y="90"/>
                  </a:lnTo>
                  <a:lnTo>
                    <a:pt x="78" y="83"/>
                  </a:lnTo>
                  <a:lnTo>
                    <a:pt x="69" y="83"/>
                  </a:lnTo>
                  <a:lnTo>
                    <a:pt x="62" y="77"/>
                  </a:lnTo>
                  <a:lnTo>
                    <a:pt x="49" y="77"/>
                  </a:lnTo>
                  <a:lnTo>
                    <a:pt x="41" y="85"/>
                  </a:lnTo>
                  <a:lnTo>
                    <a:pt x="15" y="85"/>
                  </a:lnTo>
                  <a:lnTo>
                    <a:pt x="1" y="79"/>
                  </a:lnTo>
                  <a:lnTo>
                    <a:pt x="0" y="65"/>
                  </a:lnTo>
                  <a:lnTo>
                    <a:pt x="3" y="61"/>
                  </a:lnTo>
                  <a:lnTo>
                    <a:pt x="24" y="63"/>
                  </a:lnTo>
                  <a:lnTo>
                    <a:pt x="51" y="58"/>
                  </a:lnTo>
                  <a:lnTo>
                    <a:pt x="67" y="49"/>
                  </a:lnTo>
                  <a:lnTo>
                    <a:pt x="85" y="52"/>
                  </a:lnTo>
                  <a:lnTo>
                    <a:pt x="93" y="43"/>
                  </a:lnTo>
                  <a:lnTo>
                    <a:pt x="89" y="27"/>
                  </a:lnTo>
                  <a:lnTo>
                    <a:pt x="103" y="16"/>
                  </a:lnTo>
                  <a:lnTo>
                    <a:pt x="107" y="5"/>
                  </a:lnTo>
                  <a:lnTo>
                    <a:pt x="143" y="0"/>
                  </a:lnTo>
                  <a:lnTo>
                    <a:pt x="166" y="9"/>
                  </a:lnTo>
                  <a:lnTo>
                    <a:pt x="172" y="25"/>
                  </a:lnTo>
                  <a:lnTo>
                    <a:pt x="182" y="26"/>
                  </a:lnTo>
                  <a:lnTo>
                    <a:pt x="184" y="43"/>
                  </a:lnTo>
                  <a:lnTo>
                    <a:pt x="172" y="50"/>
                  </a:lnTo>
                  <a:lnTo>
                    <a:pt x="174" y="67"/>
                  </a:lnTo>
                  <a:lnTo>
                    <a:pt x="168" y="7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162"/>
            <p:cNvSpPr>
              <a:spLocks noChangeAspect="1"/>
            </p:cNvSpPr>
            <p:nvPr/>
          </p:nvSpPr>
          <p:spPr bwMode="auto">
            <a:xfrm>
              <a:off x="2947" y="1762"/>
              <a:ext cx="61" cy="37"/>
            </a:xfrm>
            <a:custGeom>
              <a:avLst/>
              <a:gdLst>
                <a:gd name="T0" fmla="*/ 3 w 113"/>
                <a:gd name="T1" fmla="*/ 10 h 72"/>
                <a:gd name="T2" fmla="*/ 4 w 113"/>
                <a:gd name="T3" fmla="*/ 8 h 72"/>
                <a:gd name="T4" fmla="*/ 2 w 113"/>
                <a:gd name="T5" fmla="*/ 8 h 72"/>
                <a:gd name="T6" fmla="*/ 1 w 113"/>
                <a:gd name="T7" fmla="*/ 9 h 72"/>
                <a:gd name="T8" fmla="*/ 0 w 113"/>
                <a:gd name="T9" fmla="*/ 8 h 72"/>
                <a:gd name="T10" fmla="*/ 2 w 113"/>
                <a:gd name="T11" fmla="*/ 6 h 72"/>
                <a:gd name="T12" fmla="*/ 2 w 113"/>
                <a:gd name="T13" fmla="*/ 5 h 72"/>
                <a:gd name="T14" fmla="*/ 3 w 113"/>
                <a:gd name="T15" fmla="*/ 4 h 72"/>
                <a:gd name="T16" fmla="*/ 3 w 113"/>
                <a:gd name="T17" fmla="*/ 3 h 72"/>
                <a:gd name="T18" fmla="*/ 5 w 113"/>
                <a:gd name="T19" fmla="*/ 2 h 72"/>
                <a:gd name="T20" fmla="*/ 6 w 113"/>
                <a:gd name="T21" fmla="*/ 2 h 72"/>
                <a:gd name="T22" fmla="*/ 9 w 113"/>
                <a:gd name="T23" fmla="*/ 1 h 72"/>
                <a:gd name="T24" fmla="*/ 11 w 113"/>
                <a:gd name="T25" fmla="*/ 0 h 72"/>
                <a:gd name="T26" fmla="*/ 13 w 113"/>
                <a:gd name="T27" fmla="*/ 2 h 72"/>
                <a:gd name="T28" fmla="*/ 16 w 113"/>
                <a:gd name="T29" fmla="*/ 2 h 72"/>
                <a:gd name="T30" fmla="*/ 16 w 113"/>
                <a:gd name="T31" fmla="*/ 3 h 72"/>
                <a:gd name="T32" fmla="*/ 15 w 113"/>
                <a:gd name="T33" fmla="*/ 3 h 72"/>
                <a:gd name="T34" fmla="*/ 16 w 113"/>
                <a:gd name="T35" fmla="*/ 5 h 72"/>
                <a:gd name="T36" fmla="*/ 18 w 113"/>
                <a:gd name="T37" fmla="*/ 6 h 72"/>
                <a:gd name="T38" fmla="*/ 17 w 113"/>
                <a:gd name="T39" fmla="*/ 7 h 72"/>
                <a:gd name="T40" fmla="*/ 12 w 113"/>
                <a:gd name="T41" fmla="*/ 7 h 72"/>
                <a:gd name="T42" fmla="*/ 11 w 113"/>
                <a:gd name="T43" fmla="*/ 6 h 72"/>
                <a:gd name="T44" fmla="*/ 9 w 113"/>
                <a:gd name="T45" fmla="*/ 6 h 72"/>
                <a:gd name="T46" fmla="*/ 9 w 113"/>
                <a:gd name="T47" fmla="*/ 9 h 72"/>
                <a:gd name="T48" fmla="*/ 7 w 113"/>
                <a:gd name="T49" fmla="*/ 10 h 72"/>
                <a:gd name="T50" fmla="*/ 5 w 113"/>
                <a:gd name="T51" fmla="*/ 10 h 72"/>
                <a:gd name="T52" fmla="*/ 3 w 113"/>
                <a:gd name="T53" fmla="*/ 10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3"/>
                <a:gd name="T82" fmla="*/ 0 h 72"/>
                <a:gd name="T83" fmla="*/ 113 w 113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3" h="72">
                  <a:moveTo>
                    <a:pt x="22" y="72"/>
                  </a:moveTo>
                  <a:lnTo>
                    <a:pt x="25" y="59"/>
                  </a:lnTo>
                  <a:lnTo>
                    <a:pt x="14" y="58"/>
                  </a:lnTo>
                  <a:lnTo>
                    <a:pt x="5" y="65"/>
                  </a:lnTo>
                  <a:lnTo>
                    <a:pt x="0" y="58"/>
                  </a:lnTo>
                  <a:lnTo>
                    <a:pt x="9" y="45"/>
                  </a:lnTo>
                  <a:lnTo>
                    <a:pt x="14" y="34"/>
                  </a:lnTo>
                  <a:lnTo>
                    <a:pt x="23" y="31"/>
                  </a:lnTo>
                  <a:lnTo>
                    <a:pt x="23" y="20"/>
                  </a:lnTo>
                  <a:lnTo>
                    <a:pt x="29" y="9"/>
                  </a:lnTo>
                  <a:lnTo>
                    <a:pt x="43" y="11"/>
                  </a:lnTo>
                  <a:lnTo>
                    <a:pt x="54" y="4"/>
                  </a:lnTo>
                  <a:lnTo>
                    <a:pt x="70" y="0"/>
                  </a:lnTo>
                  <a:lnTo>
                    <a:pt x="86" y="13"/>
                  </a:lnTo>
                  <a:lnTo>
                    <a:pt x="101" y="16"/>
                  </a:lnTo>
                  <a:lnTo>
                    <a:pt x="98" y="20"/>
                  </a:lnTo>
                  <a:lnTo>
                    <a:pt x="94" y="24"/>
                  </a:lnTo>
                  <a:lnTo>
                    <a:pt x="99" y="34"/>
                  </a:lnTo>
                  <a:lnTo>
                    <a:pt x="113" y="40"/>
                  </a:lnTo>
                  <a:lnTo>
                    <a:pt x="106" y="54"/>
                  </a:lnTo>
                  <a:lnTo>
                    <a:pt x="77" y="50"/>
                  </a:lnTo>
                  <a:lnTo>
                    <a:pt x="68" y="43"/>
                  </a:lnTo>
                  <a:lnTo>
                    <a:pt x="58" y="47"/>
                  </a:lnTo>
                  <a:lnTo>
                    <a:pt x="54" y="68"/>
                  </a:lnTo>
                  <a:lnTo>
                    <a:pt x="47" y="72"/>
                  </a:lnTo>
                  <a:lnTo>
                    <a:pt x="34" y="70"/>
                  </a:lnTo>
                  <a:lnTo>
                    <a:pt x="22" y="7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163"/>
            <p:cNvSpPr>
              <a:spLocks noChangeAspect="1"/>
            </p:cNvSpPr>
            <p:nvPr/>
          </p:nvSpPr>
          <p:spPr bwMode="auto">
            <a:xfrm>
              <a:off x="2947" y="1762"/>
              <a:ext cx="61" cy="37"/>
            </a:xfrm>
            <a:custGeom>
              <a:avLst/>
              <a:gdLst>
                <a:gd name="T0" fmla="*/ 3 w 113"/>
                <a:gd name="T1" fmla="*/ 10 h 72"/>
                <a:gd name="T2" fmla="*/ 4 w 113"/>
                <a:gd name="T3" fmla="*/ 8 h 72"/>
                <a:gd name="T4" fmla="*/ 2 w 113"/>
                <a:gd name="T5" fmla="*/ 8 h 72"/>
                <a:gd name="T6" fmla="*/ 1 w 113"/>
                <a:gd name="T7" fmla="*/ 9 h 72"/>
                <a:gd name="T8" fmla="*/ 0 w 113"/>
                <a:gd name="T9" fmla="*/ 8 h 72"/>
                <a:gd name="T10" fmla="*/ 2 w 113"/>
                <a:gd name="T11" fmla="*/ 6 h 72"/>
                <a:gd name="T12" fmla="*/ 2 w 113"/>
                <a:gd name="T13" fmla="*/ 5 h 72"/>
                <a:gd name="T14" fmla="*/ 3 w 113"/>
                <a:gd name="T15" fmla="*/ 4 h 72"/>
                <a:gd name="T16" fmla="*/ 3 w 113"/>
                <a:gd name="T17" fmla="*/ 3 h 72"/>
                <a:gd name="T18" fmla="*/ 5 w 113"/>
                <a:gd name="T19" fmla="*/ 2 h 72"/>
                <a:gd name="T20" fmla="*/ 6 w 113"/>
                <a:gd name="T21" fmla="*/ 2 h 72"/>
                <a:gd name="T22" fmla="*/ 9 w 113"/>
                <a:gd name="T23" fmla="*/ 1 h 72"/>
                <a:gd name="T24" fmla="*/ 11 w 113"/>
                <a:gd name="T25" fmla="*/ 0 h 72"/>
                <a:gd name="T26" fmla="*/ 13 w 113"/>
                <a:gd name="T27" fmla="*/ 2 h 72"/>
                <a:gd name="T28" fmla="*/ 16 w 113"/>
                <a:gd name="T29" fmla="*/ 2 h 72"/>
                <a:gd name="T30" fmla="*/ 16 w 113"/>
                <a:gd name="T31" fmla="*/ 3 h 72"/>
                <a:gd name="T32" fmla="*/ 15 w 113"/>
                <a:gd name="T33" fmla="*/ 3 h 72"/>
                <a:gd name="T34" fmla="*/ 16 w 113"/>
                <a:gd name="T35" fmla="*/ 5 h 72"/>
                <a:gd name="T36" fmla="*/ 18 w 113"/>
                <a:gd name="T37" fmla="*/ 6 h 72"/>
                <a:gd name="T38" fmla="*/ 17 w 113"/>
                <a:gd name="T39" fmla="*/ 7 h 72"/>
                <a:gd name="T40" fmla="*/ 12 w 113"/>
                <a:gd name="T41" fmla="*/ 7 h 72"/>
                <a:gd name="T42" fmla="*/ 11 w 113"/>
                <a:gd name="T43" fmla="*/ 6 h 72"/>
                <a:gd name="T44" fmla="*/ 9 w 113"/>
                <a:gd name="T45" fmla="*/ 6 h 72"/>
                <a:gd name="T46" fmla="*/ 9 w 113"/>
                <a:gd name="T47" fmla="*/ 9 h 72"/>
                <a:gd name="T48" fmla="*/ 7 w 113"/>
                <a:gd name="T49" fmla="*/ 10 h 72"/>
                <a:gd name="T50" fmla="*/ 5 w 113"/>
                <a:gd name="T51" fmla="*/ 10 h 72"/>
                <a:gd name="T52" fmla="*/ 3 w 113"/>
                <a:gd name="T53" fmla="*/ 10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3"/>
                <a:gd name="T82" fmla="*/ 0 h 72"/>
                <a:gd name="T83" fmla="*/ 113 w 113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3" h="72">
                  <a:moveTo>
                    <a:pt x="22" y="72"/>
                  </a:moveTo>
                  <a:lnTo>
                    <a:pt x="25" y="59"/>
                  </a:lnTo>
                  <a:lnTo>
                    <a:pt x="14" y="58"/>
                  </a:lnTo>
                  <a:lnTo>
                    <a:pt x="5" y="65"/>
                  </a:lnTo>
                  <a:lnTo>
                    <a:pt x="0" y="58"/>
                  </a:lnTo>
                  <a:lnTo>
                    <a:pt x="9" y="45"/>
                  </a:lnTo>
                  <a:lnTo>
                    <a:pt x="14" y="34"/>
                  </a:lnTo>
                  <a:lnTo>
                    <a:pt x="23" y="31"/>
                  </a:lnTo>
                  <a:lnTo>
                    <a:pt x="23" y="20"/>
                  </a:lnTo>
                  <a:lnTo>
                    <a:pt x="29" y="9"/>
                  </a:lnTo>
                  <a:lnTo>
                    <a:pt x="43" y="11"/>
                  </a:lnTo>
                  <a:lnTo>
                    <a:pt x="54" y="4"/>
                  </a:lnTo>
                  <a:lnTo>
                    <a:pt x="70" y="0"/>
                  </a:lnTo>
                  <a:lnTo>
                    <a:pt x="86" y="13"/>
                  </a:lnTo>
                  <a:lnTo>
                    <a:pt x="101" y="16"/>
                  </a:lnTo>
                  <a:lnTo>
                    <a:pt x="98" y="20"/>
                  </a:lnTo>
                  <a:lnTo>
                    <a:pt x="94" y="24"/>
                  </a:lnTo>
                  <a:lnTo>
                    <a:pt x="99" y="34"/>
                  </a:lnTo>
                  <a:lnTo>
                    <a:pt x="113" y="40"/>
                  </a:lnTo>
                  <a:lnTo>
                    <a:pt x="106" y="54"/>
                  </a:lnTo>
                  <a:lnTo>
                    <a:pt x="77" y="50"/>
                  </a:lnTo>
                  <a:lnTo>
                    <a:pt x="68" y="43"/>
                  </a:lnTo>
                  <a:lnTo>
                    <a:pt x="58" y="47"/>
                  </a:lnTo>
                  <a:lnTo>
                    <a:pt x="54" y="68"/>
                  </a:lnTo>
                  <a:lnTo>
                    <a:pt x="47" y="72"/>
                  </a:lnTo>
                  <a:lnTo>
                    <a:pt x="34" y="70"/>
                  </a:lnTo>
                  <a:lnTo>
                    <a:pt x="22" y="7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164"/>
            <p:cNvSpPr>
              <a:spLocks noChangeAspect="1"/>
            </p:cNvSpPr>
            <p:nvPr/>
          </p:nvSpPr>
          <p:spPr bwMode="auto">
            <a:xfrm>
              <a:off x="2997" y="1771"/>
              <a:ext cx="2" cy="8"/>
            </a:xfrm>
            <a:custGeom>
              <a:avLst/>
              <a:gdLst>
                <a:gd name="T0" fmla="*/ 0 w 5"/>
                <a:gd name="T1" fmla="*/ 3 h 14"/>
                <a:gd name="T2" fmla="*/ 0 w 5"/>
                <a:gd name="T3" fmla="*/ 0 h 14"/>
                <a:gd name="T4" fmla="*/ 0 w 5"/>
                <a:gd name="T5" fmla="*/ 1 h 14"/>
                <a:gd name="T6" fmla="*/ 0 w 5"/>
                <a:gd name="T7" fmla="*/ 3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4"/>
                <a:gd name="T14" fmla="*/ 5 w 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4">
                  <a:moveTo>
                    <a:pt x="5" y="14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165"/>
            <p:cNvSpPr>
              <a:spLocks noChangeAspect="1"/>
            </p:cNvSpPr>
            <p:nvPr/>
          </p:nvSpPr>
          <p:spPr bwMode="auto">
            <a:xfrm>
              <a:off x="2997" y="1771"/>
              <a:ext cx="2" cy="8"/>
            </a:xfrm>
            <a:custGeom>
              <a:avLst/>
              <a:gdLst>
                <a:gd name="T0" fmla="*/ 0 w 5"/>
                <a:gd name="T1" fmla="*/ 3 h 14"/>
                <a:gd name="T2" fmla="*/ 0 w 5"/>
                <a:gd name="T3" fmla="*/ 0 h 14"/>
                <a:gd name="T4" fmla="*/ 0 w 5"/>
                <a:gd name="T5" fmla="*/ 1 h 14"/>
                <a:gd name="T6" fmla="*/ 0 w 5"/>
                <a:gd name="T7" fmla="*/ 3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4"/>
                <a:gd name="T14" fmla="*/ 5 w 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4">
                  <a:moveTo>
                    <a:pt x="5" y="14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5" y="1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166"/>
            <p:cNvSpPr>
              <a:spLocks noChangeAspect="1"/>
            </p:cNvSpPr>
            <p:nvPr/>
          </p:nvSpPr>
          <p:spPr bwMode="auto">
            <a:xfrm>
              <a:off x="2759" y="1609"/>
              <a:ext cx="37" cy="28"/>
            </a:xfrm>
            <a:custGeom>
              <a:avLst/>
              <a:gdLst>
                <a:gd name="T0" fmla="*/ 2 w 68"/>
                <a:gd name="T1" fmla="*/ 1 h 55"/>
                <a:gd name="T2" fmla="*/ 2 w 68"/>
                <a:gd name="T3" fmla="*/ 3 h 55"/>
                <a:gd name="T4" fmla="*/ 0 w 68"/>
                <a:gd name="T5" fmla="*/ 5 h 55"/>
                <a:gd name="T6" fmla="*/ 0 w 68"/>
                <a:gd name="T7" fmla="*/ 6 h 55"/>
                <a:gd name="T8" fmla="*/ 2 w 68"/>
                <a:gd name="T9" fmla="*/ 7 h 55"/>
                <a:gd name="T10" fmla="*/ 4 w 68"/>
                <a:gd name="T11" fmla="*/ 6 h 55"/>
                <a:gd name="T12" fmla="*/ 6 w 68"/>
                <a:gd name="T13" fmla="*/ 7 h 55"/>
                <a:gd name="T14" fmla="*/ 8 w 68"/>
                <a:gd name="T15" fmla="*/ 7 h 55"/>
                <a:gd name="T16" fmla="*/ 10 w 68"/>
                <a:gd name="T17" fmla="*/ 6 h 55"/>
                <a:gd name="T18" fmla="*/ 11 w 68"/>
                <a:gd name="T19" fmla="*/ 4 h 55"/>
                <a:gd name="T20" fmla="*/ 10 w 68"/>
                <a:gd name="T21" fmla="*/ 4 h 55"/>
                <a:gd name="T22" fmla="*/ 8 w 68"/>
                <a:gd name="T23" fmla="*/ 1 h 55"/>
                <a:gd name="T24" fmla="*/ 5 w 68"/>
                <a:gd name="T25" fmla="*/ 1 h 55"/>
                <a:gd name="T26" fmla="*/ 5 w 68"/>
                <a:gd name="T27" fmla="*/ 0 h 55"/>
                <a:gd name="T28" fmla="*/ 2 w 68"/>
                <a:gd name="T29" fmla="*/ 1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8"/>
                <a:gd name="T46" fmla="*/ 0 h 55"/>
                <a:gd name="T47" fmla="*/ 68 w 68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8" h="55">
                  <a:moveTo>
                    <a:pt x="15" y="1"/>
                  </a:moveTo>
                  <a:lnTo>
                    <a:pt x="15" y="1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2" y="52"/>
                  </a:lnTo>
                  <a:lnTo>
                    <a:pt x="24" y="45"/>
                  </a:lnTo>
                  <a:lnTo>
                    <a:pt x="38" y="50"/>
                  </a:lnTo>
                  <a:lnTo>
                    <a:pt x="47" y="55"/>
                  </a:lnTo>
                  <a:lnTo>
                    <a:pt x="62" y="46"/>
                  </a:lnTo>
                  <a:lnTo>
                    <a:pt x="68" y="29"/>
                  </a:lnTo>
                  <a:lnTo>
                    <a:pt x="61" y="27"/>
                  </a:lnTo>
                  <a:lnTo>
                    <a:pt x="49" y="6"/>
                  </a:lnTo>
                  <a:lnTo>
                    <a:pt x="32" y="4"/>
                  </a:lnTo>
                  <a:lnTo>
                    <a:pt x="29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167"/>
            <p:cNvSpPr>
              <a:spLocks noChangeAspect="1"/>
            </p:cNvSpPr>
            <p:nvPr/>
          </p:nvSpPr>
          <p:spPr bwMode="auto">
            <a:xfrm>
              <a:off x="2759" y="1609"/>
              <a:ext cx="37" cy="28"/>
            </a:xfrm>
            <a:custGeom>
              <a:avLst/>
              <a:gdLst>
                <a:gd name="T0" fmla="*/ 2 w 68"/>
                <a:gd name="T1" fmla="*/ 1 h 55"/>
                <a:gd name="T2" fmla="*/ 2 w 68"/>
                <a:gd name="T3" fmla="*/ 3 h 55"/>
                <a:gd name="T4" fmla="*/ 0 w 68"/>
                <a:gd name="T5" fmla="*/ 5 h 55"/>
                <a:gd name="T6" fmla="*/ 0 w 68"/>
                <a:gd name="T7" fmla="*/ 6 h 55"/>
                <a:gd name="T8" fmla="*/ 2 w 68"/>
                <a:gd name="T9" fmla="*/ 7 h 55"/>
                <a:gd name="T10" fmla="*/ 4 w 68"/>
                <a:gd name="T11" fmla="*/ 6 h 55"/>
                <a:gd name="T12" fmla="*/ 6 w 68"/>
                <a:gd name="T13" fmla="*/ 7 h 55"/>
                <a:gd name="T14" fmla="*/ 8 w 68"/>
                <a:gd name="T15" fmla="*/ 7 h 55"/>
                <a:gd name="T16" fmla="*/ 10 w 68"/>
                <a:gd name="T17" fmla="*/ 6 h 55"/>
                <a:gd name="T18" fmla="*/ 11 w 68"/>
                <a:gd name="T19" fmla="*/ 4 h 55"/>
                <a:gd name="T20" fmla="*/ 10 w 68"/>
                <a:gd name="T21" fmla="*/ 4 h 55"/>
                <a:gd name="T22" fmla="*/ 8 w 68"/>
                <a:gd name="T23" fmla="*/ 1 h 55"/>
                <a:gd name="T24" fmla="*/ 5 w 68"/>
                <a:gd name="T25" fmla="*/ 1 h 55"/>
                <a:gd name="T26" fmla="*/ 5 w 68"/>
                <a:gd name="T27" fmla="*/ 0 h 55"/>
                <a:gd name="T28" fmla="*/ 2 w 68"/>
                <a:gd name="T29" fmla="*/ 1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8"/>
                <a:gd name="T46" fmla="*/ 0 h 55"/>
                <a:gd name="T47" fmla="*/ 68 w 68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8" h="55">
                  <a:moveTo>
                    <a:pt x="15" y="1"/>
                  </a:moveTo>
                  <a:lnTo>
                    <a:pt x="15" y="1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2" y="52"/>
                  </a:lnTo>
                  <a:lnTo>
                    <a:pt x="24" y="45"/>
                  </a:lnTo>
                  <a:lnTo>
                    <a:pt x="38" y="50"/>
                  </a:lnTo>
                  <a:lnTo>
                    <a:pt x="47" y="55"/>
                  </a:lnTo>
                  <a:lnTo>
                    <a:pt x="62" y="46"/>
                  </a:lnTo>
                  <a:lnTo>
                    <a:pt x="68" y="29"/>
                  </a:lnTo>
                  <a:lnTo>
                    <a:pt x="61" y="27"/>
                  </a:lnTo>
                  <a:lnTo>
                    <a:pt x="49" y="6"/>
                  </a:lnTo>
                  <a:lnTo>
                    <a:pt x="32" y="4"/>
                  </a:lnTo>
                  <a:lnTo>
                    <a:pt x="29" y="0"/>
                  </a:lnTo>
                  <a:lnTo>
                    <a:pt x="15" y="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168"/>
            <p:cNvSpPr>
              <a:spLocks noChangeAspect="1"/>
            </p:cNvSpPr>
            <p:nvPr/>
          </p:nvSpPr>
          <p:spPr bwMode="auto">
            <a:xfrm>
              <a:off x="2728" y="1610"/>
              <a:ext cx="57" cy="81"/>
            </a:xfrm>
            <a:custGeom>
              <a:avLst/>
              <a:gdLst>
                <a:gd name="T0" fmla="*/ 15 w 109"/>
                <a:gd name="T1" fmla="*/ 7 h 162"/>
                <a:gd name="T2" fmla="*/ 14 w 109"/>
                <a:gd name="T3" fmla="*/ 6 h 162"/>
                <a:gd name="T4" fmla="*/ 12 w 109"/>
                <a:gd name="T5" fmla="*/ 6 h 162"/>
                <a:gd name="T6" fmla="*/ 10 w 109"/>
                <a:gd name="T7" fmla="*/ 6 h 162"/>
                <a:gd name="T8" fmla="*/ 8 w 109"/>
                <a:gd name="T9" fmla="*/ 5 h 162"/>
                <a:gd name="T10" fmla="*/ 8 w 109"/>
                <a:gd name="T11" fmla="*/ 5 h 162"/>
                <a:gd name="T12" fmla="*/ 10 w 109"/>
                <a:gd name="T13" fmla="*/ 3 h 162"/>
                <a:gd name="T14" fmla="*/ 10 w 109"/>
                <a:gd name="T15" fmla="*/ 0 h 162"/>
                <a:gd name="T16" fmla="*/ 8 w 109"/>
                <a:gd name="T17" fmla="*/ 1 h 162"/>
                <a:gd name="T18" fmla="*/ 7 w 109"/>
                <a:gd name="T19" fmla="*/ 2 h 162"/>
                <a:gd name="T20" fmla="*/ 6 w 109"/>
                <a:gd name="T21" fmla="*/ 4 h 162"/>
                <a:gd name="T22" fmla="*/ 7 w 109"/>
                <a:gd name="T23" fmla="*/ 5 h 162"/>
                <a:gd name="T24" fmla="*/ 5 w 109"/>
                <a:gd name="T25" fmla="*/ 6 h 162"/>
                <a:gd name="T26" fmla="*/ 4 w 109"/>
                <a:gd name="T27" fmla="*/ 5 h 162"/>
                <a:gd name="T28" fmla="*/ 2 w 109"/>
                <a:gd name="T29" fmla="*/ 6 h 162"/>
                <a:gd name="T30" fmla="*/ 1 w 109"/>
                <a:gd name="T31" fmla="*/ 7 h 162"/>
                <a:gd name="T32" fmla="*/ 3 w 109"/>
                <a:gd name="T33" fmla="*/ 9 h 162"/>
                <a:gd name="T34" fmla="*/ 2 w 109"/>
                <a:gd name="T35" fmla="*/ 10 h 162"/>
                <a:gd name="T36" fmla="*/ 1 w 109"/>
                <a:gd name="T37" fmla="*/ 10 h 162"/>
                <a:gd name="T38" fmla="*/ 2 w 109"/>
                <a:gd name="T39" fmla="*/ 11 h 162"/>
                <a:gd name="T40" fmla="*/ 4 w 109"/>
                <a:gd name="T41" fmla="*/ 10 h 162"/>
                <a:gd name="T42" fmla="*/ 4 w 109"/>
                <a:gd name="T43" fmla="*/ 11 h 162"/>
                <a:gd name="T44" fmla="*/ 4 w 109"/>
                <a:gd name="T45" fmla="*/ 12 h 162"/>
                <a:gd name="T46" fmla="*/ 3 w 109"/>
                <a:gd name="T47" fmla="*/ 14 h 162"/>
                <a:gd name="T48" fmla="*/ 4 w 109"/>
                <a:gd name="T49" fmla="*/ 14 h 162"/>
                <a:gd name="T50" fmla="*/ 4 w 109"/>
                <a:gd name="T51" fmla="*/ 15 h 162"/>
                <a:gd name="T52" fmla="*/ 1 w 109"/>
                <a:gd name="T53" fmla="*/ 16 h 162"/>
                <a:gd name="T54" fmla="*/ 0 w 109"/>
                <a:gd name="T55" fmla="*/ 17 h 162"/>
                <a:gd name="T56" fmla="*/ 1 w 109"/>
                <a:gd name="T57" fmla="*/ 19 h 162"/>
                <a:gd name="T58" fmla="*/ 2 w 109"/>
                <a:gd name="T59" fmla="*/ 19 h 162"/>
                <a:gd name="T60" fmla="*/ 2 w 109"/>
                <a:gd name="T61" fmla="*/ 20 h 162"/>
                <a:gd name="T62" fmla="*/ 4 w 109"/>
                <a:gd name="T63" fmla="*/ 21 h 162"/>
                <a:gd name="T64" fmla="*/ 5 w 109"/>
                <a:gd name="T65" fmla="*/ 20 h 162"/>
                <a:gd name="T66" fmla="*/ 8 w 109"/>
                <a:gd name="T67" fmla="*/ 19 h 162"/>
                <a:gd name="T68" fmla="*/ 12 w 109"/>
                <a:gd name="T69" fmla="*/ 17 h 162"/>
                <a:gd name="T70" fmla="*/ 14 w 109"/>
                <a:gd name="T71" fmla="*/ 17 h 162"/>
                <a:gd name="T72" fmla="*/ 15 w 109"/>
                <a:gd name="T73" fmla="*/ 13 h 162"/>
                <a:gd name="T74" fmla="*/ 16 w 109"/>
                <a:gd name="T75" fmla="*/ 11 h 162"/>
                <a:gd name="T76" fmla="*/ 15 w 109"/>
                <a:gd name="T77" fmla="*/ 10 h 162"/>
                <a:gd name="T78" fmla="*/ 15 w 109"/>
                <a:gd name="T79" fmla="*/ 7 h 1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9"/>
                <a:gd name="T121" fmla="*/ 0 h 162"/>
                <a:gd name="T122" fmla="*/ 109 w 109"/>
                <a:gd name="T123" fmla="*/ 162 h 1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9" h="162">
                  <a:moveTo>
                    <a:pt x="107" y="54"/>
                  </a:moveTo>
                  <a:lnTo>
                    <a:pt x="98" y="49"/>
                  </a:lnTo>
                  <a:lnTo>
                    <a:pt x="84" y="44"/>
                  </a:lnTo>
                  <a:lnTo>
                    <a:pt x="72" y="51"/>
                  </a:lnTo>
                  <a:lnTo>
                    <a:pt x="60" y="40"/>
                  </a:lnTo>
                  <a:lnTo>
                    <a:pt x="60" y="33"/>
                  </a:lnTo>
                  <a:lnTo>
                    <a:pt x="75" y="18"/>
                  </a:lnTo>
                  <a:lnTo>
                    <a:pt x="75" y="0"/>
                  </a:lnTo>
                  <a:lnTo>
                    <a:pt x="54" y="3"/>
                  </a:lnTo>
                  <a:lnTo>
                    <a:pt x="49" y="10"/>
                  </a:lnTo>
                  <a:lnTo>
                    <a:pt x="44" y="28"/>
                  </a:lnTo>
                  <a:lnTo>
                    <a:pt x="49" y="38"/>
                  </a:lnTo>
                  <a:lnTo>
                    <a:pt x="36" y="45"/>
                  </a:lnTo>
                  <a:lnTo>
                    <a:pt x="24" y="41"/>
                  </a:lnTo>
                  <a:lnTo>
                    <a:pt x="13" y="44"/>
                  </a:lnTo>
                  <a:lnTo>
                    <a:pt x="7" y="55"/>
                  </a:lnTo>
                  <a:lnTo>
                    <a:pt x="17" y="68"/>
                  </a:lnTo>
                  <a:lnTo>
                    <a:pt x="16" y="75"/>
                  </a:lnTo>
                  <a:lnTo>
                    <a:pt x="8" y="80"/>
                  </a:lnTo>
                  <a:lnTo>
                    <a:pt x="14" y="86"/>
                  </a:lnTo>
                  <a:lnTo>
                    <a:pt x="24" y="80"/>
                  </a:lnTo>
                  <a:lnTo>
                    <a:pt x="31" y="84"/>
                  </a:lnTo>
                  <a:lnTo>
                    <a:pt x="24" y="99"/>
                  </a:lnTo>
                  <a:lnTo>
                    <a:pt x="23" y="111"/>
                  </a:lnTo>
                  <a:lnTo>
                    <a:pt x="30" y="115"/>
                  </a:lnTo>
                  <a:lnTo>
                    <a:pt x="31" y="117"/>
                  </a:lnTo>
                  <a:lnTo>
                    <a:pt x="8" y="125"/>
                  </a:lnTo>
                  <a:lnTo>
                    <a:pt x="0" y="132"/>
                  </a:lnTo>
                  <a:lnTo>
                    <a:pt x="3" y="148"/>
                  </a:lnTo>
                  <a:lnTo>
                    <a:pt x="11" y="151"/>
                  </a:lnTo>
                  <a:lnTo>
                    <a:pt x="14" y="159"/>
                  </a:lnTo>
                  <a:lnTo>
                    <a:pt x="25" y="162"/>
                  </a:lnTo>
                  <a:lnTo>
                    <a:pt x="38" y="155"/>
                  </a:lnTo>
                  <a:lnTo>
                    <a:pt x="59" y="145"/>
                  </a:lnTo>
                  <a:lnTo>
                    <a:pt x="83" y="135"/>
                  </a:lnTo>
                  <a:lnTo>
                    <a:pt x="99" y="132"/>
                  </a:lnTo>
                  <a:lnTo>
                    <a:pt x="106" y="102"/>
                  </a:lnTo>
                  <a:lnTo>
                    <a:pt x="109" y="87"/>
                  </a:lnTo>
                  <a:lnTo>
                    <a:pt x="107" y="77"/>
                  </a:lnTo>
                  <a:lnTo>
                    <a:pt x="107" y="5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69"/>
            <p:cNvSpPr>
              <a:spLocks noChangeAspect="1"/>
            </p:cNvSpPr>
            <p:nvPr/>
          </p:nvSpPr>
          <p:spPr bwMode="auto">
            <a:xfrm>
              <a:off x="2728" y="1610"/>
              <a:ext cx="57" cy="81"/>
            </a:xfrm>
            <a:custGeom>
              <a:avLst/>
              <a:gdLst>
                <a:gd name="T0" fmla="*/ 15 w 109"/>
                <a:gd name="T1" fmla="*/ 7 h 162"/>
                <a:gd name="T2" fmla="*/ 14 w 109"/>
                <a:gd name="T3" fmla="*/ 6 h 162"/>
                <a:gd name="T4" fmla="*/ 12 w 109"/>
                <a:gd name="T5" fmla="*/ 6 h 162"/>
                <a:gd name="T6" fmla="*/ 10 w 109"/>
                <a:gd name="T7" fmla="*/ 6 h 162"/>
                <a:gd name="T8" fmla="*/ 8 w 109"/>
                <a:gd name="T9" fmla="*/ 5 h 162"/>
                <a:gd name="T10" fmla="*/ 8 w 109"/>
                <a:gd name="T11" fmla="*/ 5 h 162"/>
                <a:gd name="T12" fmla="*/ 10 w 109"/>
                <a:gd name="T13" fmla="*/ 3 h 162"/>
                <a:gd name="T14" fmla="*/ 10 w 109"/>
                <a:gd name="T15" fmla="*/ 0 h 162"/>
                <a:gd name="T16" fmla="*/ 8 w 109"/>
                <a:gd name="T17" fmla="*/ 1 h 162"/>
                <a:gd name="T18" fmla="*/ 7 w 109"/>
                <a:gd name="T19" fmla="*/ 2 h 162"/>
                <a:gd name="T20" fmla="*/ 6 w 109"/>
                <a:gd name="T21" fmla="*/ 4 h 162"/>
                <a:gd name="T22" fmla="*/ 7 w 109"/>
                <a:gd name="T23" fmla="*/ 5 h 162"/>
                <a:gd name="T24" fmla="*/ 5 w 109"/>
                <a:gd name="T25" fmla="*/ 6 h 162"/>
                <a:gd name="T26" fmla="*/ 4 w 109"/>
                <a:gd name="T27" fmla="*/ 5 h 162"/>
                <a:gd name="T28" fmla="*/ 2 w 109"/>
                <a:gd name="T29" fmla="*/ 6 h 162"/>
                <a:gd name="T30" fmla="*/ 1 w 109"/>
                <a:gd name="T31" fmla="*/ 7 h 162"/>
                <a:gd name="T32" fmla="*/ 3 w 109"/>
                <a:gd name="T33" fmla="*/ 9 h 162"/>
                <a:gd name="T34" fmla="*/ 2 w 109"/>
                <a:gd name="T35" fmla="*/ 10 h 162"/>
                <a:gd name="T36" fmla="*/ 1 w 109"/>
                <a:gd name="T37" fmla="*/ 10 h 162"/>
                <a:gd name="T38" fmla="*/ 2 w 109"/>
                <a:gd name="T39" fmla="*/ 11 h 162"/>
                <a:gd name="T40" fmla="*/ 4 w 109"/>
                <a:gd name="T41" fmla="*/ 10 h 162"/>
                <a:gd name="T42" fmla="*/ 4 w 109"/>
                <a:gd name="T43" fmla="*/ 11 h 162"/>
                <a:gd name="T44" fmla="*/ 4 w 109"/>
                <a:gd name="T45" fmla="*/ 12 h 162"/>
                <a:gd name="T46" fmla="*/ 3 w 109"/>
                <a:gd name="T47" fmla="*/ 14 h 162"/>
                <a:gd name="T48" fmla="*/ 4 w 109"/>
                <a:gd name="T49" fmla="*/ 14 h 162"/>
                <a:gd name="T50" fmla="*/ 4 w 109"/>
                <a:gd name="T51" fmla="*/ 15 h 162"/>
                <a:gd name="T52" fmla="*/ 1 w 109"/>
                <a:gd name="T53" fmla="*/ 16 h 162"/>
                <a:gd name="T54" fmla="*/ 0 w 109"/>
                <a:gd name="T55" fmla="*/ 17 h 162"/>
                <a:gd name="T56" fmla="*/ 1 w 109"/>
                <a:gd name="T57" fmla="*/ 19 h 162"/>
                <a:gd name="T58" fmla="*/ 2 w 109"/>
                <a:gd name="T59" fmla="*/ 19 h 162"/>
                <a:gd name="T60" fmla="*/ 2 w 109"/>
                <a:gd name="T61" fmla="*/ 20 h 162"/>
                <a:gd name="T62" fmla="*/ 4 w 109"/>
                <a:gd name="T63" fmla="*/ 21 h 162"/>
                <a:gd name="T64" fmla="*/ 5 w 109"/>
                <a:gd name="T65" fmla="*/ 20 h 162"/>
                <a:gd name="T66" fmla="*/ 8 w 109"/>
                <a:gd name="T67" fmla="*/ 19 h 162"/>
                <a:gd name="T68" fmla="*/ 12 w 109"/>
                <a:gd name="T69" fmla="*/ 17 h 162"/>
                <a:gd name="T70" fmla="*/ 14 w 109"/>
                <a:gd name="T71" fmla="*/ 17 h 162"/>
                <a:gd name="T72" fmla="*/ 15 w 109"/>
                <a:gd name="T73" fmla="*/ 13 h 162"/>
                <a:gd name="T74" fmla="*/ 16 w 109"/>
                <a:gd name="T75" fmla="*/ 11 h 162"/>
                <a:gd name="T76" fmla="*/ 15 w 109"/>
                <a:gd name="T77" fmla="*/ 10 h 162"/>
                <a:gd name="T78" fmla="*/ 15 w 109"/>
                <a:gd name="T79" fmla="*/ 7 h 1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9"/>
                <a:gd name="T121" fmla="*/ 0 h 162"/>
                <a:gd name="T122" fmla="*/ 109 w 109"/>
                <a:gd name="T123" fmla="*/ 162 h 1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9" h="162">
                  <a:moveTo>
                    <a:pt x="107" y="54"/>
                  </a:moveTo>
                  <a:lnTo>
                    <a:pt x="98" y="49"/>
                  </a:lnTo>
                  <a:lnTo>
                    <a:pt x="84" y="44"/>
                  </a:lnTo>
                  <a:lnTo>
                    <a:pt x="72" y="51"/>
                  </a:lnTo>
                  <a:lnTo>
                    <a:pt x="60" y="40"/>
                  </a:lnTo>
                  <a:lnTo>
                    <a:pt x="60" y="33"/>
                  </a:lnTo>
                  <a:lnTo>
                    <a:pt x="75" y="18"/>
                  </a:lnTo>
                  <a:lnTo>
                    <a:pt x="75" y="0"/>
                  </a:lnTo>
                  <a:lnTo>
                    <a:pt x="54" y="3"/>
                  </a:lnTo>
                  <a:lnTo>
                    <a:pt x="49" y="10"/>
                  </a:lnTo>
                  <a:lnTo>
                    <a:pt x="44" y="28"/>
                  </a:lnTo>
                  <a:lnTo>
                    <a:pt x="49" y="38"/>
                  </a:lnTo>
                  <a:lnTo>
                    <a:pt x="36" y="45"/>
                  </a:lnTo>
                  <a:lnTo>
                    <a:pt x="24" y="41"/>
                  </a:lnTo>
                  <a:lnTo>
                    <a:pt x="13" y="44"/>
                  </a:lnTo>
                  <a:lnTo>
                    <a:pt x="7" y="55"/>
                  </a:lnTo>
                  <a:lnTo>
                    <a:pt x="17" y="68"/>
                  </a:lnTo>
                  <a:lnTo>
                    <a:pt x="16" y="75"/>
                  </a:lnTo>
                  <a:lnTo>
                    <a:pt x="8" y="80"/>
                  </a:lnTo>
                  <a:lnTo>
                    <a:pt x="14" y="86"/>
                  </a:lnTo>
                  <a:lnTo>
                    <a:pt x="24" y="80"/>
                  </a:lnTo>
                  <a:lnTo>
                    <a:pt x="31" y="84"/>
                  </a:lnTo>
                  <a:lnTo>
                    <a:pt x="24" y="99"/>
                  </a:lnTo>
                  <a:lnTo>
                    <a:pt x="23" y="111"/>
                  </a:lnTo>
                  <a:lnTo>
                    <a:pt x="30" y="115"/>
                  </a:lnTo>
                  <a:lnTo>
                    <a:pt x="31" y="117"/>
                  </a:lnTo>
                  <a:lnTo>
                    <a:pt x="8" y="125"/>
                  </a:lnTo>
                  <a:lnTo>
                    <a:pt x="0" y="132"/>
                  </a:lnTo>
                  <a:lnTo>
                    <a:pt x="3" y="148"/>
                  </a:lnTo>
                  <a:lnTo>
                    <a:pt x="11" y="151"/>
                  </a:lnTo>
                  <a:lnTo>
                    <a:pt x="14" y="159"/>
                  </a:lnTo>
                  <a:lnTo>
                    <a:pt x="25" y="162"/>
                  </a:lnTo>
                  <a:lnTo>
                    <a:pt x="38" y="155"/>
                  </a:lnTo>
                  <a:lnTo>
                    <a:pt x="59" y="145"/>
                  </a:lnTo>
                  <a:lnTo>
                    <a:pt x="83" y="135"/>
                  </a:lnTo>
                  <a:lnTo>
                    <a:pt x="99" y="132"/>
                  </a:lnTo>
                  <a:lnTo>
                    <a:pt x="106" y="102"/>
                  </a:lnTo>
                  <a:lnTo>
                    <a:pt x="109" y="87"/>
                  </a:lnTo>
                  <a:lnTo>
                    <a:pt x="107" y="77"/>
                  </a:lnTo>
                  <a:lnTo>
                    <a:pt x="107" y="5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170"/>
            <p:cNvSpPr>
              <a:spLocks noChangeAspect="1"/>
            </p:cNvSpPr>
            <p:nvPr/>
          </p:nvSpPr>
          <p:spPr bwMode="auto">
            <a:xfrm>
              <a:off x="3786" y="1881"/>
              <a:ext cx="104" cy="71"/>
            </a:xfrm>
            <a:custGeom>
              <a:avLst/>
              <a:gdLst>
                <a:gd name="T0" fmla="*/ 29 w 192"/>
                <a:gd name="T1" fmla="*/ 17 h 136"/>
                <a:gd name="T2" fmla="*/ 30 w 192"/>
                <a:gd name="T3" fmla="*/ 14 h 136"/>
                <a:gd name="T4" fmla="*/ 30 w 192"/>
                <a:gd name="T5" fmla="*/ 11 h 136"/>
                <a:gd name="T6" fmla="*/ 26 w 192"/>
                <a:gd name="T7" fmla="*/ 10 h 136"/>
                <a:gd name="T8" fmla="*/ 25 w 192"/>
                <a:gd name="T9" fmla="*/ 7 h 136"/>
                <a:gd name="T10" fmla="*/ 22 w 192"/>
                <a:gd name="T11" fmla="*/ 8 h 136"/>
                <a:gd name="T12" fmla="*/ 18 w 192"/>
                <a:gd name="T13" fmla="*/ 8 h 136"/>
                <a:gd name="T14" fmla="*/ 18 w 192"/>
                <a:gd name="T15" fmla="*/ 6 h 136"/>
                <a:gd name="T16" fmla="*/ 14 w 192"/>
                <a:gd name="T17" fmla="*/ 7 h 136"/>
                <a:gd name="T18" fmla="*/ 13 w 192"/>
                <a:gd name="T19" fmla="*/ 7 h 136"/>
                <a:gd name="T20" fmla="*/ 11 w 192"/>
                <a:gd name="T21" fmla="*/ 7 h 136"/>
                <a:gd name="T22" fmla="*/ 9 w 192"/>
                <a:gd name="T23" fmla="*/ 8 h 136"/>
                <a:gd name="T24" fmla="*/ 8 w 192"/>
                <a:gd name="T25" fmla="*/ 7 h 136"/>
                <a:gd name="T26" fmla="*/ 12 w 192"/>
                <a:gd name="T27" fmla="*/ 4 h 136"/>
                <a:gd name="T28" fmla="*/ 12 w 192"/>
                <a:gd name="T29" fmla="*/ 3 h 136"/>
                <a:gd name="T30" fmla="*/ 14 w 192"/>
                <a:gd name="T31" fmla="*/ 1 h 136"/>
                <a:gd name="T32" fmla="*/ 11 w 192"/>
                <a:gd name="T33" fmla="*/ 0 h 136"/>
                <a:gd name="T34" fmla="*/ 7 w 192"/>
                <a:gd name="T35" fmla="*/ 2 h 136"/>
                <a:gd name="T36" fmla="*/ 7 w 192"/>
                <a:gd name="T37" fmla="*/ 5 h 136"/>
                <a:gd name="T38" fmla="*/ 3 w 192"/>
                <a:gd name="T39" fmla="*/ 5 h 136"/>
                <a:gd name="T40" fmla="*/ 0 w 192"/>
                <a:gd name="T41" fmla="*/ 6 h 136"/>
                <a:gd name="T42" fmla="*/ 1 w 192"/>
                <a:gd name="T43" fmla="*/ 10 h 136"/>
                <a:gd name="T44" fmla="*/ 3 w 192"/>
                <a:gd name="T45" fmla="*/ 11 h 136"/>
                <a:gd name="T46" fmla="*/ 2 w 192"/>
                <a:gd name="T47" fmla="*/ 15 h 136"/>
                <a:gd name="T48" fmla="*/ 2 w 192"/>
                <a:gd name="T49" fmla="*/ 18 h 136"/>
                <a:gd name="T50" fmla="*/ 4 w 192"/>
                <a:gd name="T51" fmla="*/ 18 h 136"/>
                <a:gd name="T52" fmla="*/ 10 w 192"/>
                <a:gd name="T53" fmla="*/ 16 h 136"/>
                <a:gd name="T54" fmla="*/ 12 w 192"/>
                <a:gd name="T55" fmla="*/ 14 h 136"/>
                <a:gd name="T56" fmla="*/ 15 w 192"/>
                <a:gd name="T57" fmla="*/ 11 h 136"/>
                <a:gd name="T58" fmla="*/ 16 w 192"/>
                <a:gd name="T59" fmla="*/ 13 h 136"/>
                <a:gd name="T60" fmla="*/ 17 w 192"/>
                <a:gd name="T61" fmla="*/ 16 h 136"/>
                <a:gd name="T62" fmla="*/ 16 w 192"/>
                <a:gd name="T63" fmla="*/ 19 h 136"/>
                <a:gd name="T64" fmla="*/ 21 w 192"/>
                <a:gd name="T65" fmla="*/ 19 h 136"/>
                <a:gd name="T66" fmla="*/ 25 w 192"/>
                <a:gd name="T67" fmla="*/ 16 h 136"/>
                <a:gd name="T68" fmla="*/ 27 w 192"/>
                <a:gd name="T69" fmla="*/ 16 h 136"/>
                <a:gd name="T70" fmla="*/ 29 w 192"/>
                <a:gd name="T71" fmla="*/ 17 h 1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2"/>
                <a:gd name="T109" fmla="*/ 0 h 136"/>
                <a:gd name="T110" fmla="*/ 192 w 192"/>
                <a:gd name="T111" fmla="*/ 136 h 1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2" h="136">
                  <a:moveTo>
                    <a:pt x="179" y="119"/>
                  </a:moveTo>
                  <a:lnTo>
                    <a:pt x="192" y="94"/>
                  </a:lnTo>
                  <a:lnTo>
                    <a:pt x="186" y="76"/>
                  </a:lnTo>
                  <a:lnTo>
                    <a:pt x="163" y="72"/>
                  </a:lnTo>
                  <a:lnTo>
                    <a:pt x="158" y="47"/>
                  </a:lnTo>
                  <a:lnTo>
                    <a:pt x="134" y="54"/>
                  </a:lnTo>
                  <a:lnTo>
                    <a:pt x="113" y="54"/>
                  </a:lnTo>
                  <a:lnTo>
                    <a:pt x="112" y="45"/>
                  </a:lnTo>
                  <a:lnTo>
                    <a:pt x="89" y="46"/>
                  </a:lnTo>
                  <a:lnTo>
                    <a:pt x="82" y="49"/>
                  </a:lnTo>
                  <a:lnTo>
                    <a:pt x="67" y="49"/>
                  </a:lnTo>
                  <a:lnTo>
                    <a:pt x="54" y="55"/>
                  </a:lnTo>
                  <a:lnTo>
                    <a:pt x="49" y="46"/>
                  </a:lnTo>
                  <a:lnTo>
                    <a:pt x="74" y="31"/>
                  </a:lnTo>
                  <a:lnTo>
                    <a:pt x="77" y="17"/>
                  </a:lnTo>
                  <a:lnTo>
                    <a:pt x="88" y="6"/>
                  </a:lnTo>
                  <a:lnTo>
                    <a:pt x="71" y="0"/>
                  </a:lnTo>
                  <a:lnTo>
                    <a:pt x="42" y="9"/>
                  </a:lnTo>
                  <a:lnTo>
                    <a:pt x="41" y="33"/>
                  </a:lnTo>
                  <a:lnTo>
                    <a:pt x="19" y="37"/>
                  </a:lnTo>
                  <a:lnTo>
                    <a:pt x="0" y="42"/>
                  </a:lnTo>
                  <a:lnTo>
                    <a:pt x="8" y="71"/>
                  </a:lnTo>
                  <a:lnTo>
                    <a:pt x="17" y="83"/>
                  </a:lnTo>
                  <a:lnTo>
                    <a:pt x="11" y="102"/>
                  </a:lnTo>
                  <a:lnTo>
                    <a:pt x="10" y="124"/>
                  </a:lnTo>
                  <a:lnTo>
                    <a:pt x="28" y="126"/>
                  </a:lnTo>
                  <a:lnTo>
                    <a:pt x="65" y="110"/>
                  </a:lnTo>
                  <a:lnTo>
                    <a:pt x="76" y="94"/>
                  </a:lnTo>
                  <a:lnTo>
                    <a:pt x="90" y="77"/>
                  </a:lnTo>
                  <a:lnTo>
                    <a:pt x="102" y="88"/>
                  </a:lnTo>
                  <a:lnTo>
                    <a:pt x="106" y="113"/>
                  </a:lnTo>
                  <a:lnTo>
                    <a:pt x="102" y="136"/>
                  </a:lnTo>
                  <a:lnTo>
                    <a:pt x="132" y="133"/>
                  </a:lnTo>
                  <a:lnTo>
                    <a:pt x="156" y="114"/>
                  </a:lnTo>
                  <a:lnTo>
                    <a:pt x="170" y="114"/>
                  </a:lnTo>
                  <a:lnTo>
                    <a:pt x="179" y="11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171"/>
            <p:cNvSpPr>
              <a:spLocks noChangeAspect="1"/>
            </p:cNvSpPr>
            <p:nvPr/>
          </p:nvSpPr>
          <p:spPr bwMode="auto">
            <a:xfrm>
              <a:off x="3812" y="1837"/>
              <a:ext cx="149" cy="73"/>
            </a:xfrm>
            <a:custGeom>
              <a:avLst/>
              <a:gdLst>
                <a:gd name="T0" fmla="*/ 17 w 274"/>
                <a:gd name="T1" fmla="*/ 19 h 140"/>
                <a:gd name="T2" fmla="*/ 18 w 274"/>
                <a:gd name="T3" fmla="*/ 16 h 140"/>
                <a:gd name="T4" fmla="*/ 25 w 274"/>
                <a:gd name="T5" fmla="*/ 14 h 140"/>
                <a:gd name="T6" fmla="*/ 27 w 274"/>
                <a:gd name="T7" fmla="*/ 15 h 140"/>
                <a:gd name="T8" fmla="*/ 29 w 274"/>
                <a:gd name="T9" fmla="*/ 15 h 140"/>
                <a:gd name="T10" fmla="*/ 30 w 274"/>
                <a:gd name="T11" fmla="*/ 11 h 140"/>
                <a:gd name="T12" fmla="*/ 33 w 274"/>
                <a:gd name="T13" fmla="*/ 11 h 140"/>
                <a:gd name="T14" fmla="*/ 36 w 274"/>
                <a:gd name="T15" fmla="*/ 9 h 140"/>
                <a:gd name="T16" fmla="*/ 41 w 274"/>
                <a:gd name="T17" fmla="*/ 8 h 140"/>
                <a:gd name="T18" fmla="*/ 44 w 274"/>
                <a:gd name="T19" fmla="*/ 5 h 140"/>
                <a:gd name="T20" fmla="*/ 42 w 274"/>
                <a:gd name="T21" fmla="*/ 4 h 140"/>
                <a:gd name="T22" fmla="*/ 36 w 274"/>
                <a:gd name="T23" fmla="*/ 3 h 140"/>
                <a:gd name="T24" fmla="*/ 30 w 274"/>
                <a:gd name="T25" fmla="*/ 2 h 140"/>
                <a:gd name="T26" fmla="*/ 24 w 274"/>
                <a:gd name="T27" fmla="*/ 3 h 140"/>
                <a:gd name="T28" fmla="*/ 22 w 274"/>
                <a:gd name="T29" fmla="*/ 1 h 140"/>
                <a:gd name="T30" fmla="*/ 21 w 274"/>
                <a:gd name="T31" fmla="*/ 0 h 140"/>
                <a:gd name="T32" fmla="*/ 16 w 274"/>
                <a:gd name="T33" fmla="*/ 2 h 140"/>
                <a:gd name="T34" fmla="*/ 17 w 274"/>
                <a:gd name="T35" fmla="*/ 4 h 140"/>
                <a:gd name="T36" fmla="*/ 13 w 274"/>
                <a:gd name="T37" fmla="*/ 5 h 140"/>
                <a:gd name="T38" fmla="*/ 10 w 274"/>
                <a:gd name="T39" fmla="*/ 4 h 140"/>
                <a:gd name="T40" fmla="*/ 8 w 274"/>
                <a:gd name="T41" fmla="*/ 4 h 140"/>
                <a:gd name="T42" fmla="*/ 6 w 274"/>
                <a:gd name="T43" fmla="*/ 5 h 140"/>
                <a:gd name="T44" fmla="*/ 5 w 274"/>
                <a:gd name="T45" fmla="*/ 7 h 140"/>
                <a:gd name="T46" fmla="*/ 3 w 274"/>
                <a:gd name="T47" fmla="*/ 7 h 140"/>
                <a:gd name="T48" fmla="*/ 1 w 274"/>
                <a:gd name="T49" fmla="*/ 9 h 140"/>
                <a:gd name="T50" fmla="*/ 4 w 274"/>
                <a:gd name="T51" fmla="*/ 9 h 140"/>
                <a:gd name="T52" fmla="*/ 8 w 274"/>
                <a:gd name="T53" fmla="*/ 9 h 140"/>
                <a:gd name="T54" fmla="*/ 9 w 274"/>
                <a:gd name="T55" fmla="*/ 11 h 140"/>
                <a:gd name="T56" fmla="*/ 12 w 274"/>
                <a:gd name="T57" fmla="*/ 11 h 140"/>
                <a:gd name="T58" fmla="*/ 12 w 274"/>
                <a:gd name="T59" fmla="*/ 14 h 140"/>
                <a:gd name="T60" fmla="*/ 8 w 274"/>
                <a:gd name="T61" fmla="*/ 16 h 140"/>
                <a:gd name="T62" fmla="*/ 4 w 274"/>
                <a:gd name="T63" fmla="*/ 16 h 140"/>
                <a:gd name="T64" fmla="*/ 0 w 274"/>
                <a:gd name="T65" fmla="*/ 18 h 140"/>
                <a:gd name="T66" fmla="*/ 1 w 274"/>
                <a:gd name="T67" fmla="*/ 20 h 140"/>
                <a:gd name="T68" fmla="*/ 3 w 274"/>
                <a:gd name="T69" fmla="*/ 19 h 140"/>
                <a:gd name="T70" fmla="*/ 5 w 274"/>
                <a:gd name="T71" fmla="*/ 19 h 140"/>
                <a:gd name="T72" fmla="*/ 7 w 274"/>
                <a:gd name="T73" fmla="*/ 18 h 140"/>
                <a:gd name="T74" fmla="*/ 10 w 274"/>
                <a:gd name="T75" fmla="*/ 18 h 140"/>
                <a:gd name="T76" fmla="*/ 10 w 274"/>
                <a:gd name="T77" fmla="*/ 20 h 140"/>
                <a:gd name="T78" fmla="*/ 14 w 274"/>
                <a:gd name="T79" fmla="*/ 20 h 140"/>
                <a:gd name="T80" fmla="*/ 17 w 274"/>
                <a:gd name="T81" fmla="*/ 19 h 1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4"/>
                <a:gd name="T124" fmla="*/ 0 h 140"/>
                <a:gd name="T125" fmla="*/ 274 w 274"/>
                <a:gd name="T126" fmla="*/ 140 h 1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4" h="140">
                  <a:moveTo>
                    <a:pt x="109" y="132"/>
                  </a:moveTo>
                  <a:lnTo>
                    <a:pt x="116" y="116"/>
                  </a:lnTo>
                  <a:lnTo>
                    <a:pt x="154" y="94"/>
                  </a:lnTo>
                  <a:lnTo>
                    <a:pt x="168" y="107"/>
                  </a:lnTo>
                  <a:lnTo>
                    <a:pt x="184" y="105"/>
                  </a:lnTo>
                  <a:lnTo>
                    <a:pt x="188" y="83"/>
                  </a:lnTo>
                  <a:lnTo>
                    <a:pt x="204" y="82"/>
                  </a:lnTo>
                  <a:lnTo>
                    <a:pt x="226" y="65"/>
                  </a:lnTo>
                  <a:lnTo>
                    <a:pt x="254" y="60"/>
                  </a:lnTo>
                  <a:lnTo>
                    <a:pt x="274" y="37"/>
                  </a:lnTo>
                  <a:lnTo>
                    <a:pt x="262" y="26"/>
                  </a:lnTo>
                  <a:lnTo>
                    <a:pt x="228" y="17"/>
                  </a:lnTo>
                  <a:lnTo>
                    <a:pt x="186" y="10"/>
                  </a:lnTo>
                  <a:lnTo>
                    <a:pt x="150" y="22"/>
                  </a:lnTo>
                  <a:lnTo>
                    <a:pt x="139" y="6"/>
                  </a:lnTo>
                  <a:lnTo>
                    <a:pt x="126" y="0"/>
                  </a:lnTo>
                  <a:lnTo>
                    <a:pt x="100" y="16"/>
                  </a:lnTo>
                  <a:lnTo>
                    <a:pt x="106" y="31"/>
                  </a:lnTo>
                  <a:lnTo>
                    <a:pt x="77" y="35"/>
                  </a:lnTo>
                  <a:lnTo>
                    <a:pt x="65" y="24"/>
                  </a:lnTo>
                  <a:lnTo>
                    <a:pt x="47" y="24"/>
                  </a:lnTo>
                  <a:lnTo>
                    <a:pt x="37" y="36"/>
                  </a:lnTo>
                  <a:lnTo>
                    <a:pt x="31" y="50"/>
                  </a:lnTo>
                  <a:lnTo>
                    <a:pt x="16" y="51"/>
                  </a:lnTo>
                  <a:lnTo>
                    <a:pt x="5" y="61"/>
                  </a:lnTo>
                  <a:lnTo>
                    <a:pt x="24" y="65"/>
                  </a:lnTo>
                  <a:lnTo>
                    <a:pt x="49" y="66"/>
                  </a:lnTo>
                  <a:lnTo>
                    <a:pt x="55" y="82"/>
                  </a:lnTo>
                  <a:lnTo>
                    <a:pt x="76" y="83"/>
                  </a:lnTo>
                  <a:lnTo>
                    <a:pt x="76" y="96"/>
                  </a:lnTo>
                  <a:lnTo>
                    <a:pt x="51" y="112"/>
                  </a:lnTo>
                  <a:lnTo>
                    <a:pt x="25" y="116"/>
                  </a:lnTo>
                  <a:lnTo>
                    <a:pt x="0" y="131"/>
                  </a:lnTo>
                  <a:lnTo>
                    <a:pt x="5" y="140"/>
                  </a:lnTo>
                  <a:lnTo>
                    <a:pt x="18" y="134"/>
                  </a:lnTo>
                  <a:lnTo>
                    <a:pt x="33" y="134"/>
                  </a:lnTo>
                  <a:lnTo>
                    <a:pt x="40" y="131"/>
                  </a:lnTo>
                  <a:lnTo>
                    <a:pt x="63" y="130"/>
                  </a:lnTo>
                  <a:lnTo>
                    <a:pt x="64" y="139"/>
                  </a:lnTo>
                  <a:lnTo>
                    <a:pt x="85" y="139"/>
                  </a:lnTo>
                  <a:lnTo>
                    <a:pt x="109" y="13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172"/>
            <p:cNvSpPr>
              <a:spLocks noChangeAspect="1"/>
            </p:cNvSpPr>
            <p:nvPr/>
          </p:nvSpPr>
          <p:spPr bwMode="auto">
            <a:xfrm>
              <a:off x="3812" y="1837"/>
              <a:ext cx="149" cy="73"/>
            </a:xfrm>
            <a:custGeom>
              <a:avLst/>
              <a:gdLst>
                <a:gd name="T0" fmla="*/ 17 w 274"/>
                <a:gd name="T1" fmla="*/ 19 h 140"/>
                <a:gd name="T2" fmla="*/ 18 w 274"/>
                <a:gd name="T3" fmla="*/ 16 h 140"/>
                <a:gd name="T4" fmla="*/ 25 w 274"/>
                <a:gd name="T5" fmla="*/ 14 h 140"/>
                <a:gd name="T6" fmla="*/ 27 w 274"/>
                <a:gd name="T7" fmla="*/ 15 h 140"/>
                <a:gd name="T8" fmla="*/ 29 w 274"/>
                <a:gd name="T9" fmla="*/ 15 h 140"/>
                <a:gd name="T10" fmla="*/ 30 w 274"/>
                <a:gd name="T11" fmla="*/ 11 h 140"/>
                <a:gd name="T12" fmla="*/ 33 w 274"/>
                <a:gd name="T13" fmla="*/ 11 h 140"/>
                <a:gd name="T14" fmla="*/ 36 w 274"/>
                <a:gd name="T15" fmla="*/ 9 h 140"/>
                <a:gd name="T16" fmla="*/ 41 w 274"/>
                <a:gd name="T17" fmla="*/ 8 h 140"/>
                <a:gd name="T18" fmla="*/ 44 w 274"/>
                <a:gd name="T19" fmla="*/ 5 h 140"/>
                <a:gd name="T20" fmla="*/ 42 w 274"/>
                <a:gd name="T21" fmla="*/ 4 h 140"/>
                <a:gd name="T22" fmla="*/ 36 w 274"/>
                <a:gd name="T23" fmla="*/ 3 h 140"/>
                <a:gd name="T24" fmla="*/ 30 w 274"/>
                <a:gd name="T25" fmla="*/ 2 h 140"/>
                <a:gd name="T26" fmla="*/ 24 w 274"/>
                <a:gd name="T27" fmla="*/ 3 h 140"/>
                <a:gd name="T28" fmla="*/ 22 w 274"/>
                <a:gd name="T29" fmla="*/ 1 h 140"/>
                <a:gd name="T30" fmla="*/ 21 w 274"/>
                <a:gd name="T31" fmla="*/ 0 h 140"/>
                <a:gd name="T32" fmla="*/ 16 w 274"/>
                <a:gd name="T33" fmla="*/ 2 h 140"/>
                <a:gd name="T34" fmla="*/ 17 w 274"/>
                <a:gd name="T35" fmla="*/ 4 h 140"/>
                <a:gd name="T36" fmla="*/ 13 w 274"/>
                <a:gd name="T37" fmla="*/ 5 h 140"/>
                <a:gd name="T38" fmla="*/ 10 w 274"/>
                <a:gd name="T39" fmla="*/ 4 h 140"/>
                <a:gd name="T40" fmla="*/ 8 w 274"/>
                <a:gd name="T41" fmla="*/ 4 h 140"/>
                <a:gd name="T42" fmla="*/ 6 w 274"/>
                <a:gd name="T43" fmla="*/ 5 h 140"/>
                <a:gd name="T44" fmla="*/ 5 w 274"/>
                <a:gd name="T45" fmla="*/ 7 h 140"/>
                <a:gd name="T46" fmla="*/ 3 w 274"/>
                <a:gd name="T47" fmla="*/ 7 h 140"/>
                <a:gd name="T48" fmla="*/ 1 w 274"/>
                <a:gd name="T49" fmla="*/ 9 h 140"/>
                <a:gd name="T50" fmla="*/ 4 w 274"/>
                <a:gd name="T51" fmla="*/ 9 h 140"/>
                <a:gd name="T52" fmla="*/ 8 w 274"/>
                <a:gd name="T53" fmla="*/ 9 h 140"/>
                <a:gd name="T54" fmla="*/ 9 w 274"/>
                <a:gd name="T55" fmla="*/ 11 h 140"/>
                <a:gd name="T56" fmla="*/ 12 w 274"/>
                <a:gd name="T57" fmla="*/ 11 h 140"/>
                <a:gd name="T58" fmla="*/ 12 w 274"/>
                <a:gd name="T59" fmla="*/ 14 h 140"/>
                <a:gd name="T60" fmla="*/ 8 w 274"/>
                <a:gd name="T61" fmla="*/ 16 h 140"/>
                <a:gd name="T62" fmla="*/ 4 w 274"/>
                <a:gd name="T63" fmla="*/ 16 h 140"/>
                <a:gd name="T64" fmla="*/ 0 w 274"/>
                <a:gd name="T65" fmla="*/ 18 h 140"/>
                <a:gd name="T66" fmla="*/ 1 w 274"/>
                <a:gd name="T67" fmla="*/ 20 h 140"/>
                <a:gd name="T68" fmla="*/ 3 w 274"/>
                <a:gd name="T69" fmla="*/ 19 h 140"/>
                <a:gd name="T70" fmla="*/ 5 w 274"/>
                <a:gd name="T71" fmla="*/ 19 h 140"/>
                <a:gd name="T72" fmla="*/ 7 w 274"/>
                <a:gd name="T73" fmla="*/ 18 h 140"/>
                <a:gd name="T74" fmla="*/ 10 w 274"/>
                <a:gd name="T75" fmla="*/ 18 h 140"/>
                <a:gd name="T76" fmla="*/ 10 w 274"/>
                <a:gd name="T77" fmla="*/ 20 h 140"/>
                <a:gd name="T78" fmla="*/ 14 w 274"/>
                <a:gd name="T79" fmla="*/ 20 h 140"/>
                <a:gd name="T80" fmla="*/ 17 w 274"/>
                <a:gd name="T81" fmla="*/ 19 h 1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4"/>
                <a:gd name="T124" fmla="*/ 0 h 140"/>
                <a:gd name="T125" fmla="*/ 274 w 274"/>
                <a:gd name="T126" fmla="*/ 140 h 1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4" h="140">
                  <a:moveTo>
                    <a:pt x="109" y="132"/>
                  </a:moveTo>
                  <a:lnTo>
                    <a:pt x="116" y="116"/>
                  </a:lnTo>
                  <a:lnTo>
                    <a:pt x="154" y="94"/>
                  </a:lnTo>
                  <a:lnTo>
                    <a:pt x="168" y="107"/>
                  </a:lnTo>
                  <a:lnTo>
                    <a:pt x="184" y="105"/>
                  </a:lnTo>
                  <a:lnTo>
                    <a:pt x="188" y="83"/>
                  </a:lnTo>
                  <a:lnTo>
                    <a:pt x="204" y="82"/>
                  </a:lnTo>
                  <a:lnTo>
                    <a:pt x="226" y="65"/>
                  </a:lnTo>
                  <a:lnTo>
                    <a:pt x="254" y="60"/>
                  </a:lnTo>
                  <a:lnTo>
                    <a:pt x="274" y="37"/>
                  </a:lnTo>
                  <a:lnTo>
                    <a:pt x="262" y="26"/>
                  </a:lnTo>
                  <a:lnTo>
                    <a:pt x="228" y="17"/>
                  </a:lnTo>
                  <a:lnTo>
                    <a:pt x="186" y="10"/>
                  </a:lnTo>
                  <a:lnTo>
                    <a:pt x="150" y="22"/>
                  </a:lnTo>
                  <a:lnTo>
                    <a:pt x="139" y="6"/>
                  </a:lnTo>
                  <a:lnTo>
                    <a:pt x="126" y="0"/>
                  </a:lnTo>
                  <a:lnTo>
                    <a:pt x="100" y="16"/>
                  </a:lnTo>
                  <a:lnTo>
                    <a:pt x="106" y="31"/>
                  </a:lnTo>
                  <a:lnTo>
                    <a:pt x="77" y="35"/>
                  </a:lnTo>
                  <a:lnTo>
                    <a:pt x="65" y="24"/>
                  </a:lnTo>
                  <a:lnTo>
                    <a:pt x="47" y="24"/>
                  </a:lnTo>
                  <a:lnTo>
                    <a:pt x="37" y="36"/>
                  </a:lnTo>
                  <a:lnTo>
                    <a:pt x="31" y="50"/>
                  </a:lnTo>
                  <a:lnTo>
                    <a:pt x="16" y="51"/>
                  </a:lnTo>
                  <a:lnTo>
                    <a:pt x="5" y="61"/>
                  </a:lnTo>
                  <a:lnTo>
                    <a:pt x="24" y="65"/>
                  </a:lnTo>
                  <a:lnTo>
                    <a:pt x="49" y="66"/>
                  </a:lnTo>
                  <a:lnTo>
                    <a:pt x="55" y="82"/>
                  </a:lnTo>
                  <a:lnTo>
                    <a:pt x="76" y="83"/>
                  </a:lnTo>
                  <a:lnTo>
                    <a:pt x="76" y="96"/>
                  </a:lnTo>
                  <a:lnTo>
                    <a:pt x="51" y="112"/>
                  </a:lnTo>
                  <a:lnTo>
                    <a:pt x="25" y="116"/>
                  </a:lnTo>
                  <a:lnTo>
                    <a:pt x="0" y="131"/>
                  </a:lnTo>
                  <a:lnTo>
                    <a:pt x="5" y="140"/>
                  </a:lnTo>
                  <a:lnTo>
                    <a:pt x="18" y="134"/>
                  </a:lnTo>
                  <a:lnTo>
                    <a:pt x="33" y="134"/>
                  </a:lnTo>
                  <a:lnTo>
                    <a:pt x="40" y="131"/>
                  </a:lnTo>
                  <a:lnTo>
                    <a:pt x="63" y="130"/>
                  </a:lnTo>
                  <a:lnTo>
                    <a:pt x="64" y="139"/>
                  </a:lnTo>
                  <a:lnTo>
                    <a:pt x="85" y="139"/>
                  </a:lnTo>
                  <a:lnTo>
                    <a:pt x="109" y="13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173"/>
            <p:cNvSpPr>
              <a:spLocks noChangeAspect="1"/>
            </p:cNvSpPr>
            <p:nvPr/>
          </p:nvSpPr>
          <p:spPr bwMode="auto">
            <a:xfrm>
              <a:off x="3689" y="1920"/>
              <a:ext cx="196" cy="146"/>
            </a:xfrm>
            <a:custGeom>
              <a:avLst/>
              <a:gdLst>
                <a:gd name="T0" fmla="*/ 2 w 364"/>
                <a:gd name="T1" fmla="*/ 38 h 282"/>
                <a:gd name="T2" fmla="*/ 6 w 364"/>
                <a:gd name="T3" fmla="*/ 38 h 282"/>
                <a:gd name="T4" fmla="*/ 9 w 364"/>
                <a:gd name="T5" fmla="*/ 38 h 282"/>
                <a:gd name="T6" fmla="*/ 17 w 364"/>
                <a:gd name="T7" fmla="*/ 39 h 282"/>
                <a:gd name="T8" fmla="*/ 23 w 364"/>
                <a:gd name="T9" fmla="*/ 38 h 282"/>
                <a:gd name="T10" fmla="*/ 23 w 364"/>
                <a:gd name="T11" fmla="*/ 34 h 282"/>
                <a:gd name="T12" fmla="*/ 24 w 364"/>
                <a:gd name="T13" fmla="*/ 32 h 282"/>
                <a:gd name="T14" fmla="*/ 27 w 364"/>
                <a:gd name="T15" fmla="*/ 31 h 282"/>
                <a:gd name="T16" fmla="*/ 30 w 364"/>
                <a:gd name="T17" fmla="*/ 29 h 282"/>
                <a:gd name="T18" fmla="*/ 34 w 364"/>
                <a:gd name="T19" fmla="*/ 30 h 282"/>
                <a:gd name="T20" fmla="*/ 34 w 364"/>
                <a:gd name="T21" fmla="*/ 26 h 282"/>
                <a:gd name="T22" fmla="*/ 38 w 364"/>
                <a:gd name="T23" fmla="*/ 21 h 282"/>
                <a:gd name="T24" fmla="*/ 41 w 364"/>
                <a:gd name="T25" fmla="*/ 21 h 282"/>
                <a:gd name="T26" fmla="*/ 45 w 364"/>
                <a:gd name="T27" fmla="*/ 16 h 282"/>
                <a:gd name="T28" fmla="*/ 43 w 364"/>
                <a:gd name="T29" fmla="*/ 11 h 282"/>
                <a:gd name="T30" fmla="*/ 52 w 364"/>
                <a:gd name="T31" fmla="*/ 8 h 282"/>
                <a:gd name="T32" fmla="*/ 55 w 364"/>
                <a:gd name="T33" fmla="*/ 8 h 282"/>
                <a:gd name="T34" fmla="*/ 57 w 364"/>
                <a:gd name="T35" fmla="*/ 7 h 282"/>
                <a:gd name="T36" fmla="*/ 56 w 364"/>
                <a:gd name="T37" fmla="*/ 6 h 282"/>
                <a:gd name="T38" fmla="*/ 54 w 364"/>
                <a:gd name="T39" fmla="*/ 5 h 282"/>
                <a:gd name="T40" fmla="*/ 52 w 364"/>
                <a:gd name="T41" fmla="*/ 5 h 282"/>
                <a:gd name="T42" fmla="*/ 48 w 364"/>
                <a:gd name="T43" fmla="*/ 8 h 282"/>
                <a:gd name="T44" fmla="*/ 44 w 364"/>
                <a:gd name="T45" fmla="*/ 8 h 282"/>
                <a:gd name="T46" fmla="*/ 44 w 364"/>
                <a:gd name="T47" fmla="*/ 5 h 282"/>
                <a:gd name="T48" fmla="*/ 44 w 364"/>
                <a:gd name="T49" fmla="*/ 2 h 282"/>
                <a:gd name="T50" fmla="*/ 42 w 364"/>
                <a:gd name="T51" fmla="*/ 0 h 282"/>
                <a:gd name="T52" fmla="*/ 40 w 364"/>
                <a:gd name="T53" fmla="*/ 3 h 282"/>
                <a:gd name="T54" fmla="*/ 38 w 364"/>
                <a:gd name="T55" fmla="*/ 5 h 282"/>
                <a:gd name="T56" fmla="*/ 32 w 364"/>
                <a:gd name="T57" fmla="*/ 7 h 282"/>
                <a:gd name="T58" fmla="*/ 30 w 364"/>
                <a:gd name="T59" fmla="*/ 6 h 282"/>
                <a:gd name="T60" fmla="*/ 24 w 364"/>
                <a:gd name="T61" fmla="*/ 5 h 282"/>
                <a:gd name="T62" fmla="*/ 19 w 364"/>
                <a:gd name="T63" fmla="*/ 6 h 282"/>
                <a:gd name="T64" fmla="*/ 17 w 364"/>
                <a:gd name="T65" fmla="*/ 9 h 282"/>
                <a:gd name="T66" fmla="*/ 10 w 364"/>
                <a:gd name="T67" fmla="*/ 13 h 282"/>
                <a:gd name="T68" fmla="*/ 9 w 364"/>
                <a:gd name="T69" fmla="*/ 16 h 282"/>
                <a:gd name="T70" fmla="*/ 6 w 364"/>
                <a:gd name="T71" fmla="*/ 14 h 282"/>
                <a:gd name="T72" fmla="*/ 3 w 364"/>
                <a:gd name="T73" fmla="*/ 13 h 282"/>
                <a:gd name="T74" fmla="*/ 3 w 364"/>
                <a:gd name="T75" fmla="*/ 17 h 282"/>
                <a:gd name="T76" fmla="*/ 0 w 364"/>
                <a:gd name="T77" fmla="*/ 20 h 282"/>
                <a:gd name="T78" fmla="*/ 1 w 364"/>
                <a:gd name="T79" fmla="*/ 26 h 282"/>
                <a:gd name="T80" fmla="*/ 1 w 364"/>
                <a:gd name="T81" fmla="*/ 29 h 282"/>
                <a:gd name="T82" fmla="*/ 2 w 364"/>
                <a:gd name="T83" fmla="*/ 31 h 282"/>
                <a:gd name="T84" fmla="*/ 4 w 364"/>
                <a:gd name="T85" fmla="*/ 30 h 282"/>
                <a:gd name="T86" fmla="*/ 5 w 364"/>
                <a:gd name="T87" fmla="*/ 32 h 282"/>
                <a:gd name="T88" fmla="*/ 3 w 364"/>
                <a:gd name="T89" fmla="*/ 35 h 282"/>
                <a:gd name="T90" fmla="*/ 2 w 364"/>
                <a:gd name="T91" fmla="*/ 38 h 2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282"/>
                <a:gd name="T140" fmla="*/ 364 w 364"/>
                <a:gd name="T141" fmla="*/ 282 h 2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282">
                  <a:moveTo>
                    <a:pt x="11" y="273"/>
                  </a:moveTo>
                  <a:lnTo>
                    <a:pt x="43" y="275"/>
                  </a:lnTo>
                  <a:lnTo>
                    <a:pt x="56" y="277"/>
                  </a:lnTo>
                  <a:lnTo>
                    <a:pt x="110" y="282"/>
                  </a:lnTo>
                  <a:lnTo>
                    <a:pt x="146" y="273"/>
                  </a:lnTo>
                  <a:lnTo>
                    <a:pt x="146" y="247"/>
                  </a:lnTo>
                  <a:lnTo>
                    <a:pt x="150" y="229"/>
                  </a:lnTo>
                  <a:lnTo>
                    <a:pt x="171" y="225"/>
                  </a:lnTo>
                  <a:lnTo>
                    <a:pt x="189" y="211"/>
                  </a:lnTo>
                  <a:lnTo>
                    <a:pt x="220" y="216"/>
                  </a:lnTo>
                  <a:lnTo>
                    <a:pt x="220" y="189"/>
                  </a:lnTo>
                  <a:lnTo>
                    <a:pt x="243" y="148"/>
                  </a:lnTo>
                  <a:lnTo>
                    <a:pt x="265" y="151"/>
                  </a:lnTo>
                  <a:lnTo>
                    <a:pt x="286" y="114"/>
                  </a:lnTo>
                  <a:lnTo>
                    <a:pt x="277" y="81"/>
                  </a:lnTo>
                  <a:lnTo>
                    <a:pt x="336" y="56"/>
                  </a:lnTo>
                  <a:lnTo>
                    <a:pt x="354" y="56"/>
                  </a:lnTo>
                  <a:lnTo>
                    <a:pt x="364" y="51"/>
                  </a:lnTo>
                  <a:lnTo>
                    <a:pt x="358" y="42"/>
                  </a:lnTo>
                  <a:lnTo>
                    <a:pt x="349" y="37"/>
                  </a:lnTo>
                  <a:lnTo>
                    <a:pt x="335" y="37"/>
                  </a:lnTo>
                  <a:lnTo>
                    <a:pt x="311" y="56"/>
                  </a:lnTo>
                  <a:lnTo>
                    <a:pt x="281" y="59"/>
                  </a:lnTo>
                  <a:lnTo>
                    <a:pt x="285" y="36"/>
                  </a:lnTo>
                  <a:lnTo>
                    <a:pt x="281" y="11"/>
                  </a:lnTo>
                  <a:lnTo>
                    <a:pt x="269" y="0"/>
                  </a:lnTo>
                  <a:lnTo>
                    <a:pt x="255" y="17"/>
                  </a:lnTo>
                  <a:lnTo>
                    <a:pt x="244" y="33"/>
                  </a:lnTo>
                  <a:lnTo>
                    <a:pt x="207" y="49"/>
                  </a:lnTo>
                  <a:lnTo>
                    <a:pt x="189" y="47"/>
                  </a:lnTo>
                  <a:lnTo>
                    <a:pt x="151" y="39"/>
                  </a:lnTo>
                  <a:lnTo>
                    <a:pt x="121" y="42"/>
                  </a:lnTo>
                  <a:lnTo>
                    <a:pt x="110" y="67"/>
                  </a:lnTo>
                  <a:lnTo>
                    <a:pt x="61" y="96"/>
                  </a:lnTo>
                  <a:lnTo>
                    <a:pt x="56" y="112"/>
                  </a:lnTo>
                  <a:lnTo>
                    <a:pt x="42" y="101"/>
                  </a:lnTo>
                  <a:lnTo>
                    <a:pt x="20" y="96"/>
                  </a:lnTo>
                  <a:lnTo>
                    <a:pt x="20" y="119"/>
                  </a:lnTo>
                  <a:lnTo>
                    <a:pt x="0" y="146"/>
                  </a:lnTo>
                  <a:lnTo>
                    <a:pt x="7" y="187"/>
                  </a:lnTo>
                  <a:lnTo>
                    <a:pt x="6" y="209"/>
                  </a:lnTo>
                  <a:lnTo>
                    <a:pt x="13" y="223"/>
                  </a:lnTo>
                  <a:lnTo>
                    <a:pt x="24" y="214"/>
                  </a:lnTo>
                  <a:lnTo>
                    <a:pt x="34" y="231"/>
                  </a:lnTo>
                  <a:lnTo>
                    <a:pt x="20" y="252"/>
                  </a:lnTo>
                  <a:lnTo>
                    <a:pt x="11" y="27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174"/>
            <p:cNvSpPr>
              <a:spLocks noChangeAspect="1"/>
            </p:cNvSpPr>
            <p:nvPr/>
          </p:nvSpPr>
          <p:spPr bwMode="auto">
            <a:xfrm>
              <a:off x="3920" y="1976"/>
              <a:ext cx="30" cy="39"/>
            </a:xfrm>
            <a:custGeom>
              <a:avLst/>
              <a:gdLst>
                <a:gd name="T0" fmla="*/ 9 w 52"/>
                <a:gd name="T1" fmla="*/ 10 h 77"/>
                <a:gd name="T2" fmla="*/ 10 w 52"/>
                <a:gd name="T3" fmla="*/ 10 h 77"/>
                <a:gd name="T4" fmla="*/ 9 w 52"/>
                <a:gd name="T5" fmla="*/ 9 h 77"/>
                <a:gd name="T6" fmla="*/ 8 w 52"/>
                <a:gd name="T7" fmla="*/ 7 h 77"/>
                <a:gd name="T8" fmla="*/ 8 w 52"/>
                <a:gd name="T9" fmla="*/ 5 h 77"/>
                <a:gd name="T10" fmla="*/ 9 w 52"/>
                <a:gd name="T11" fmla="*/ 3 h 77"/>
                <a:gd name="T12" fmla="*/ 8 w 52"/>
                <a:gd name="T13" fmla="*/ 2 h 77"/>
                <a:gd name="T14" fmla="*/ 7 w 52"/>
                <a:gd name="T15" fmla="*/ 0 h 77"/>
                <a:gd name="T16" fmla="*/ 3 w 52"/>
                <a:gd name="T17" fmla="*/ 1 h 77"/>
                <a:gd name="T18" fmla="*/ 0 w 52"/>
                <a:gd name="T19" fmla="*/ 2 h 77"/>
                <a:gd name="T20" fmla="*/ 1 w 52"/>
                <a:gd name="T21" fmla="*/ 2 h 77"/>
                <a:gd name="T22" fmla="*/ 1 w 52"/>
                <a:gd name="T23" fmla="*/ 3 h 77"/>
                <a:gd name="T24" fmla="*/ 3 w 52"/>
                <a:gd name="T25" fmla="*/ 4 h 77"/>
                <a:gd name="T26" fmla="*/ 5 w 52"/>
                <a:gd name="T27" fmla="*/ 5 h 77"/>
                <a:gd name="T28" fmla="*/ 6 w 52"/>
                <a:gd name="T29" fmla="*/ 7 h 77"/>
                <a:gd name="T30" fmla="*/ 8 w 52"/>
                <a:gd name="T31" fmla="*/ 9 h 77"/>
                <a:gd name="T32" fmla="*/ 9 w 52"/>
                <a:gd name="T33" fmla="*/ 10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77"/>
                <a:gd name="T53" fmla="*/ 52 w 52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77">
                  <a:moveTo>
                    <a:pt x="45" y="77"/>
                  </a:moveTo>
                  <a:lnTo>
                    <a:pt x="52" y="74"/>
                  </a:lnTo>
                  <a:lnTo>
                    <a:pt x="49" y="66"/>
                  </a:lnTo>
                  <a:lnTo>
                    <a:pt x="43" y="49"/>
                  </a:lnTo>
                  <a:lnTo>
                    <a:pt x="42" y="39"/>
                  </a:lnTo>
                  <a:lnTo>
                    <a:pt x="47" y="23"/>
                  </a:lnTo>
                  <a:lnTo>
                    <a:pt x="44" y="9"/>
                  </a:lnTo>
                  <a:lnTo>
                    <a:pt x="34" y="0"/>
                  </a:lnTo>
                  <a:lnTo>
                    <a:pt x="17" y="1"/>
                  </a:lnTo>
                  <a:lnTo>
                    <a:pt x="0" y="14"/>
                  </a:lnTo>
                  <a:lnTo>
                    <a:pt x="2" y="15"/>
                  </a:lnTo>
                  <a:lnTo>
                    <a:pt x="6" y="18"/>
                  </a:lnTo>
                  <a:lnTo>
                    <a:pt x="15" y="27"/>
                  </a:lnTo>
                  <a:lnTo>
                    <a:pt x="27" y="33"/>
                  </a:lnTo>
                  <a:lnTo>
                    <a:pt x="31" y="52"/>
                  </a:lnTo>
                  <a:lnTo>
                    <a:pt x="44" y="69"/>
                  </a:lnTo>
                  <a:lnTo>
                    <a:pt x="45" y="7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175"/>
            <p:cNvSpPr>
              <a:spLocks noChangeAspect="1"/>
            </p:cNvSpPr>
            <p:nvPr/>
          </p:nvSpPr>
          <p:spPr bwMode="auto">
            <a:xfrm>
              <a:off x="3920" y="1976"/>
              <a:ext cx="30" cy="39"/>
            </a:xfrm>
            <a:custGeom>
              <a:avLst/>
              <a:gdLst>
                <a:gd name="T0" fmla="*/ 9 w 52"/>
                <a:gd name="T1" fmla="*/ 10 h 77"/>
                <a:gd name="T2" fmla="*/ 10 w 52"/>
                <a:gd name="T3" fmla="*/ 10 h 77"/>
                <a:gd name="T4" fmla="*/ 9 w 52"/>
                <a:gd name="T5" fmla="*/ 9 h 77"/>
                <a:gd name="T6" fmla="*/ 8 w 52"/>
                <a:gd name="T7" fmla="*/ 7 h 77"/>
                <a:gd name="T8" fmla="*/ 8 w 52"/>
                <a:gd name="T9" fmla="*/ 5 h 77"/>
                <a:gd name="T10" fmla="*/ 9 w 52"/>
                <a:gd name="T11" fmla="*/ 3 h 77"/>
                <a:gd name="T12" fmla="*/ 8 w 52"/>
                <a:gd name="T13" fmla="*/ 2 h 77"/>
                <a:gd name="T14" fmla="*/ 7 w 52"/>
                <a:gd name="T15" fmla="*/ 0 h 77"/>
                <a:gd name="T16" fmla="*/ 3 w 52"/>
                <a:gd name="T17" fmla="*/ 1 h 77"/>
                <a:gd name="T18" fmla="*/ 0 w 52"/>
                <a:gd name="T19" fmla="*/ 2 h 77"/>
                <a:gd name="T20" fmla="*/ 1 w 52"/>
                <a:gd name="T21" fmla="*/ 2 h 77"/>
                <a:gd name="T22" fmla="*/ 1 w 52"/>
                <a:gd name="T23" fmla="*/ 3 h 77"/>
                <a:gd name="T24" fmla="*/ 3 w 52"/>
                <a:gd name="T25" fmla="*/ 4 h 77"/>
                <a:gd name="T26" fmla="*/ 5 w 52"/>
                <a:gd name="T27" fmla="*/ 5 h 77"/>
                <a:gd name="T28" fmla="*/ 6 w 52"/>
                <a:gd name="T29" fmla="*/ 7 h 77"/>
                <a:gd name="T30" fmla="*/ 8 w 52"/>
                <a:gd name="T31" fmla="*/ 9 h 77"/>
                <a:gd name="T32" fmla="*/ 9 w 52"/>
                <a:gd name="T33" fmla="*/ 10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77"/>
                <a:gd name="T53" fmla="*/ 52 w 52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77">
                  <a:moveTo>
                    <a:pt x="45" y="77"/>
                  </a:moveTo>
                  <a:lnTo>
                    <a:pt x="52" y="74"/>
                  </a:lnTo>
                  <a:lnTo>
                    <a:pt x="49" y="66"/>
                  </a:lnTo>
                  <a:lnTo>
                    <a:pt x="43" y="49"/>
                  </a:lnTo>
                  <a:lnTo>
                    <a:pt x="42" y="39"/>
                  </a:lnTo>
                  <a:lnTo>
                    <a:pt x="47" y="23"/>
                  </a:lnTo>
                  <a:lnTo>
                    <a:pt x="44" y="9"/>
                  </a:lnTo>
                  <a:lnTo>
                    <a:pt x="34" y="0"/>
                  </a:lnTo>
                  <a:lnTo>
                    <a:pt x="17" y="1"/>
                  </a:lnTo>
                  <a:lnTo>
                    <a:pt x="0" y="14"/>
                  </a:lnTo>
                  <a:lnTo>
                    <a:pt x="2" y="15"/>
                  </a:lnTo>
                  <a:lnTo>
                    <a:pt x="6" y="18"/>
                  </a:lnTo>
                  <a:lnTo>
                    <a:pt x="15" y="27"/>
                  </a:lnTo>
                  <a:lnTo>
                    <a:pt x="27" y="33"/>
                  </a:lnTo>
                  <a:lnTo>
                    <a:pt x="31" y="52"/>
                  </a:lnTo>
                  <a:lnTo>
                    <a:pt x="44" y="69"/>
                  </a:lnTo>
                  <a:lnTo>
                    <a:pt x="45" y="7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176"/>
            <p:cNvSpPr>
              <a:spLocks noChangeAspect="1"/>
            </p:cNvSpPr>
            <p:nvPr/>
          </p:nvSpPr>
          <p:spPr bwMode="auto">
            <a:xfrm>
              <a:off x="4235" y="2162"/>
              <a:ext cx="103" cy="117"/>
            </a:xfrm>
            <a:custGeom>
              <a:avLst/>
              <a:gdLst>
                <a:gd name="T0" fmla="*/ 4 w 187"/>
                <a:gd name="T1" fmla="*/ 6 h 228"/>
                <a:gd name="T2" fmla="*/ 7 w 187"/>
                <a:gd name="T3" fmla="*/ 6 h 228"/>
                <a:gd name="T4" fmla="*/ 6 w 187"/>
                <a:gd name="T5" fmla="*/ 2 h 228"/>
                <a:gd name="T6" fmla="*/ 7 w 187"/>
                <a:gd name="T7" fmla="*/ 0 h 228"/>
                <a:gd name="T8" fmla="*/ 10 w 187"/>
                <a:gd name="T9" fmla="*/ 1 h 228"/>
                <a:gd name="T10" fmla="*/ 10 w 187"/>
                <a:gd name="T11" fmla="*/ 3 h 228"/>
                <a:gd name="T12" fmla="*/ 12 w 187"/>
                <a:gd name="T13" fmla="*/ 4 h 228"/>
                <a:gd name="T14" fmla="*/ 12 w 187"/>
                <a:gd name="T15" fmla="*/ 6 h 228"/>
                <a:gd name="T16" fmla="*/ 17 w 187"/>
                <a:gd name="T17" fmla="*/ 7 h 228"/>
                <a:gd name="T18" fmla="*/ 20 w 187"/>
                <a:gd name="T19" fmla="*/ 9 h 228"/>
                <a:gd name="T20" fmla="*/ 20 w 187"/>
                <a:gd name="T21" fmla="*/ 14 h 228"/>
                <a:gd name="T22" fmla="*/ 23 w 187"/>
                <a:gd name="T23" fmla="*/ 18 h 228"/>
                <a:gd name="T24" fmla="*/ 28 w 187"/>
                <a:gd name="T25" fmla="*/ 22 h 228"/>
                <a:gd name="T26" fmla="*/ 29 w 187"/>
                <a:gd name="T27" fmla="*/ 24 h 228"/>
                <a:gd name="T28" fmla="*/ 31 w 187"/>
                <a:gd name="T29" fmla="*/ 24 h 228"/>
                <a:gd name="T30" fmla="*/ 31 w 187"/>
                <a:gd name="T31" fmla="*/ 30 h 228"/>
                <a:gd name="T32" fmla="*/ 29 w 187"/>
                <a:gd name="T33" fmla="*/ 30 h 228"/>
                <a:gd name="T34" fmla="*/ 28 w 187"/>
                <a:gd name="T35" fmla="*/ 28 h 228"/>
                <a:gd name="T36" fmla="*/ 26 w 187"/>
                <a:gd name="T37" fmla="*/ 29 h 228"/>
                <a:gd name="T38" fmla="*/ 25 w 187"/>
                <a:gd name="T39" fmla="*/ 31 h 228"/>
                <a:gd name="T40" fmla="*/ 21 w 187"/>
                <a:gd name="T41" fmla="*/ 30 h 228"/>
                <a:gd name="T42" fmla="*/ 23 w 187"/>
                <a:gd name="T43" fmla="*/ 26 h 228"/>
                <a:gd name="T44" fmla="*/ 22 w 187"/>
                <a:gd name="T45" fmla="*/ 24 h 228"/>
                <a:gd name="T46" fmla="*/ 18 w 187"/>
                <a:gd name="T47" fmla="*/ 20 h 228"/>
                <a:gd name="T48" fmla="*/ 17 w 187"/>
                <a:gd name="T49" fmla="*/ 16 h 228"/>
                <a:gd name="T50" fmla="*/ 14 w 187"/>
                <a:gd name="T51" fmla="*/ 15 h 228"/>
                <a:gd name="T52" fmla="*/ 13 w 187"/>
                <a:gd name="T53" fmla="*/ 17 h 228"/>
                <a:gd name="T54" fmla="*/ 10 w 187"/>
                <a:gd name="T55" fmla="*/ 17 h 228"/>
                <a:gd name="T56" fmla="*/ 9 w 187"/>
                <a:gd name="T57" fmla="*/ 16 h 228"/>
                <a:gd name="T58" fmla="*/ 7 w 187"/>
                <a:gd name="T59" fmla="*/ 16 h 228"/>
                <a:gd name="T60" fmla="*/ 4 w 187"/>
                <a:gd name="T61" fmla="*/ 18 h 228"/>
                <a:gd name="T62" fmla="*/ 2 w 187"/>
                <a:gd name="T63" fmla="*/ 17 h 228"/>
                <a:gd name="T64" fmla="*/ 3 w 187"/>
                <a:gd name="T65" fmla="*/ 16 h 228"/>
                <a:gd name="T66" fmla="*/ 4 w 187"/>
                <a:gd name="T67" fmla="*/ 12 h 228"/>
                <a:gd name="T68" fmla="*/ 1 w 187"/>
                <a:gd name="T69" fmla="*/ 11 h 228"/>
                <a:gd name="T70" fmla="*/ 0 w 187"/>
                <a:gd name="T71" fmla="*/ 8 h 228"/>
                <a:gd name="T72" fmla="*/ 3 w 187"/>
                <a:gd name="T73" fmla="*/ 6 h 228"/>
                <a:gd name="T74" fmla="*/ 4 w 187"/>
                <a:gd name="T75" fmla="*/ 5 h 228"/>
                <a:gd name="T76" fmla="*/ 4 w 187"/>
                <a:gd name="T77" fmla="*/ 6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7"/>
                <a:gd name="T118" fmla="*/ 0 h 228"/>
                <a:gd name="T119" fmla="*/ 187 w 187"/>
                <a:gd name="T120" fmla="*/ 228 h 2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7" h="228">
                  <a:moveTo>
                    <a:pt x="27" y="41"/>
                  </a:moveTo>
                  <a:lnTo>
                    <a:pt x="42" y="43"/>
                  </a:lnTo>
                  <a:lnTo>
                    <a:pt x="36" y="16"/>
                  </a:lnTo>
                  <a:lnTo>
                    <a:pt x="43" y="0"/>
                  </a:lnTo>
                  <a:lnTo>
                    <a:pt x="58" y="6"/>
                  </a:lnTo>
                  <a:lnTo>
                    <a:pt x="61" y="17"/>
                  </a:lnTo>
                  <a:lnTo>
                    <a:pt x="71" y="25"/>
                  </a:lnTo>
                  <a:lnTo>
                    <a:pt x="72" y="47"/>
                  </a:lnTo>
                  <a:lnTo>
                    <a:pt x="99" y="49"/>
                  </a:lnTo>
                  <a:lnTo>
                    <a:pt x="120" y="64"/>
                  </a:lnTo>
                  <a:lnTo>
                    <a:pt x="118" y="103"/>
                  </a:lnTo>
                  <a:lnTo>
                    <a:pt x="136" y="133"/>
                  </a:lnTo>
                  <a:lnTo>
                    <a:pt x="167" y="163"/>
                  </a:lnTo>
                  <a:lnTo>
                    <a:pt x="171" y="174"/>
                  </a:lnTo>
                  <a:lnTo>
                    <a:pt x="187" y="180"/>
                  </a:lnTo>
                  <a:lnTo>
                    <a:pt x="186" y="225"/>
                  </a:lnTo>
                  <a:lnTo>
                    <a:pt x="177" y="224"/>
                  </a:lnTo>
                  <a:lnTo>
                    <a:pt x="165" y="209"/>
                  </a:lnTo>
                  <a:lnTo>
                    <a:pt x="155" y="215"/>
                  </a:lnTo>
                  <a:lnTo>
                    <a:pt x="151" y="228"/>
                  </a:lnTo>
                  <a:lnTo>
                    <a:pt x="125" y="224"/>
                  </a:lnTo>
                  <a:lnTo>
                    <a:pt x="135" y="191"/>
                  </a:lnTo>
                  <a:lnTo>
                    <a:pt x="131" y="176"/>
                  </a:lnTo>
                  <a:lnTo>
                    <a:pt x="107" y="146"/>
                  </a:lnTo>
                  <a:lnTo>
                    <a:pt x="100" y="116"/>
                  </a:lnTo>
                  <a:lnTo>
                    <a:pt x="87" y="114"/>
                  </a:lnTo>
                  <a:lnTo>
                    <a:pt x="75" y="126"/>
                  </a:lnTo>
                  <a:lnTo>
                    <a:pt x="63" y="126"/>
                  </a:lnTo>
                  <a:lnTo>
                    <a:pt x="54" y="118"/>
                  </a:lnTo>
                  <a:lnTo>
                    <a:pt x="41" y="118"/>
                  </a:lnTo>
                  <a:lnTo>
                    <a:pt x="23" y="136"/>
                  </a:lnTo>
                  <a:lnTo>
                    <a:pt x="15" y="126"/>
                  </a:lnTo>
                  <a:lnTo>
                    <a:pt x="17" y="116"/>
                  </a:lnTo>
                  <a:lnTo>
                    <a:pt x="22" y="86"/>
                  </a:lnTo>
                  <a:lnTo>
                    <a:pt x="5" y="79"/>
                  </a:lnTo>
                  <a:lnTo>
                    <a:pt x="0" y="59"/>
                  </a:lnTo>
                  <a:lnTo>
                    <a:pt x="16" y="40"/>
                  </a:lnTo>
                  <a:lnTo>
                    <a:pt x="24" y="37"/>
                  </a:lnTo>
                  <a:lnTo>
                    <a:pt x="27" y="4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177"/>
            <p:cNvSpPr>
              <a:spLocks noChangeAspect="1"/>
            </p:cNvSpPr>
            <p:nvPr/>
          </p:nvSpPr>
          <p:spPr bwMode="auto">
            <a:xfrm>
              <a:off x="4235" y="2162"/>
              <a:ext cx="103" cy="117"/>
            </a:xfrm>
            <a:custGeom>
              <a:avLst/>
              <a:gdLst>
                <a:gd name="T0" fmla="*/ 4 w 187"/>
                <a:gd name="T1" fmla="*/ 6 h 228"/>
                <a:gd name="T2" fmla="*/ 7 w 187"/>
                <a:gd name="T3" fmla="*/ 6 h 228"/>
                <a:gd name="T4" fmla="*/ 6 w 187"/>
                <a:gd name="T5" fmla="*/ 2 h 228"/>
                <a:gd name="T6" fmla="*/ 7 w 187"/>
                <a:gd name="T7" fmla="*/ 0 h 228"/>
                <a:gd name="T8" fmla="*/ 10 w 187"/>
                <a:gd name="T9" fmla="*/ 1 h 228"/>
                <a:gd name="T10" fmla="*/ 10 w 187"/>
                <a:gd name="T11" fmla="*/ 3 h 228"/>
                <a:gd name="T12" fmla="*/ 12 w 187"/>
                <a:gd name="T13" fmla="*/ 4 h 228"/>
                <a:gd name="T14" fmla="*/ 12 w 187"/>
                <a:gd name="T15" fmla="*/ 6 h 228"/>
                <a:gd name="T16" fmla="*/ 17 w 187"/>
                <a:gd name="T17" fmla="*/ 7 h 228"/>
                <a:gd name="T18" fmla="*/ 20 w 187"/>
                <a:gd name="T19" fmla="*/ 9 h 228"/>
                <a:gd name="T20" fmla="*/ 20 w 187"/>
                <a:gd name="T21" fmla="*/ 14 h 228"/>
                <a:gd name="T22" fmla="*/ 23 w 187"/>
                <a:gd name="T23" fmla="*/ 18 h 228"/>
                <a:gd name="T24" fmla="*/ 28 w 187"/>
                <a:gd name="T25" fmla="*/ 22 h 228"/>
                <a:gd name="T26" fmla="*/ 29 w 187"/>
                <a:gd name="T27" fmla="*/ 24 h 228"/>
                <a:gd name="T28" fmla="*/ 31 w 187"/>
                <a:gd name="T29" fmla="*/ 24 h 228"/>
                <a:gd name="T30" fmla="*/ 31 w 187"/>
                <a:gd name="T31" fmla="*/ 30 h 228"/>
                <a:gd name="T32" fmla="*/ 29 w 187"/>
                <a:gd name="T33" fmla="*/ 30 h 228"/>
                <a:gd name="T34" fmla="*/ 28 w 187"/>
                <a:gd name="T35" fmla="*/ 28 h 228"/>
                <a:gd name="T36" fmla="*/ 26 w 187"/>
                <a:gd name="T37" fmla="*/ 29 h 228"/>
                <a:gd name="T38" fmla="*/ 25 w 187"/>
                <a:gd name="T39" fmla="*/ 31 h 228"/>
                <a:gd name="T40" fmla="*/ 21 w 187"/>
                <a:gd name="T41" fmla="*/ 30 h 228"/>
                <a:gd name="T42" fmla="*/ 23 w 187"/>
                <a:gd name="T43" fmla="*/ 26 h 228"/>
                <a:gd name="T44" fmla="*/ 22 w 187"/>
                <a:gd name="T45" fmla="*/ 24 h 228"/>
                <a:gd name="T46" fmla="*/ 18 w 187"/>
                <a:gd name="T47" fmla="*/ 20 h 228"/>
                <a:gd name="T48" fmla="*/ 17 w 187"/>
                <a:gd name="T49" fmla="*/ 16 h 228"/>
                <a:gd name="T50" fmla="*/ 14 w 187"/>
                <a:gd name="T51" fmla="*/ 15 h 228"/>
                <a:gd name="T52" fmla="*/ 13 w 187"/>
                <a:gd name="T53" fmla="*/ 17 h 228"/>
                <a:gd name="T54" fmla="*/ 10 w 187"/>
                <a:gd name="T55" fmla="*/ 17 h 228"/>
                <a:gd name="T56" fmla="*/ 9 w 187"/>
                <a:gd name="T57" fmla="*/ 16 h 228"/>
                <a:gd name="T58" fmla="*/ 7 w 187"/>
                <a:gd name="T59" fmla="*/ 16 h 228"/>
                <a:gd name="T60" fmla="*/ 4 w 187"/>
                <a:gd name="T61" fmla="*/ 18 h 228"/>
                <a:gd name="T62" fmla="*/ 2 w 187"/>
                <a:gd name="T63" fmla="*/ 17 h 228"/>
                <a:gd name="T64" fmla="*/ 3 w 187"/>
                <a:gd name="T65" fmla="*/ 16 h 228"/>
                <a:gd name="T66" fmla="*/ 4 w 187"/>
                <a:gd name="T67" fmla="*/ 12 h 228"/>
                <a:gd name="T68" fmla="*/ 1 w 187"/>
                <a:gd name="T69" fmla="*/ 11 h 228"/>
                <a:gd name="T70" fmla="*/ 0 w 187"/>
                <a:gd name="T71" fmla="*/ 8 h 228"/>
                <a:gd name="T72" fmla="*/ 3 w 187"/>
                <a:gd name="T73" fmla="*/ 6 h 228"/>
                <a:gd name="T74" fmla="*/ 4 w 187"/>
                <a:gd name="T75" fmla="*/ 5 h 228"/>
                <a:gd name="T76" fmla="*/ 4 w 187"/>
                <a:gd name="T77" fmla="*/ 6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7"/>
                <a:gd name="T118" fmla="*/ 0 h 228"/>
                <a:gd name="T119" fmla="*/ 187 w 187"/>
                <a:gd name="T120" fmla="*/ 228 h 2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7" h="228">
                  <a:moveTo>
                    <a:pt x="27" y="41"/>
                  </a:moveTo>
                  <a:lnTo>
                    <a:pt x="42" y="43"/>
                  </a:lnTo>
                  <a:lnTo>
                    <a:pt x="36" y="16"/>
                  </a:lnTo>
                  <a:lnTo>
                    <a:pt x="43" y="0"/>
                  </a:lnTo>
                  <a:lnTo>
                    <a:pt x="58" y="6"/>
                  </a:lnTo>
                  <a:lnTo>
                    <a:pt x="61" y="17"/>
                  </a:lnTo>
                  <a:lnTo>
                    <a:pt x="71" y="25"/>
                  </a:lnTo>
                  <a:lnTo>
                    <a:pt x="72" y="47"/>
                  </a:lnTo>
                  <a:lnTo>
                    <a:pt x="99" y="49"/>
                  </a:lnTo>
                  <a:lnTo>
                    <a:pt x="120" y="64"/>
                  </a:lnTo>
                  <a:lnTo>
                    <a:pt x="118" y="103"/>
                  </a:lnTo>
                  <a:lnTo>
                    <a:pt x="136" y="133"/>
                  </a:lnTo>
                  <a:lnTo>
                    <a:pt x="167" y="163"/>
                  </a:lnTo>
                  <a:lnTo>
                    <a:pt x="171" y="174"/>
                  </a:lnTo>
                  <a:lnTo>
                    <a:pt x="187" y="180"/>
                  </a:lnTo>
                  <a:lnTo>
                    <a:pt x="186" y="225"/>
                  </a:lnTo>
                  <a:lnTo>
                    <a:pt x="177" y="224"/>
                  </a:lnTo>
                  <a:lnTo>
                    <a:pt x="165" y="209"/>
                  </a:lnTo>
                  <a:lnTo>
                    <a:pt x="155" y="215"/>
                  </a:lnTo>
                  <a:lnTo>
                    <a:pt x="151" y="228"/>
                  </a:lnTo>
                  <a:lnTo>
                    <a:pt x="125" y="224"/>
                  </a:lnTo>
                  <a:lnTo>
                    <a:pt x="135" y="191"/>
                  </a:lnTo>
                  <a:lnTo>
                    <a:pt x="131" y="176"/>
                  </a:lnTo>
                  <a:lnTo>
                    <a:pt x="107" y="146"/>
                  </a:lnTo>
                  <a:lnTo>
                    <a:pt x="100" y="116"/>
                  </a:lnTo>
                  <a:lnTo>
                    <a:pt x="87" y="114"/>
                  </a:lnTo>
                  <a:lnTo>
                    <a:pt x="75" y="126"/>
                  </a:lnTo>
                  <a:lnTo>
                    <a:pt x="63" y="126"/>
                  </a:lnTo>
                  <a:lnTo>
                    <a:pt x="54" y="118"/>
                  </a:lnTo>
                  <a:lnTo>
                    <a:pt x="41" y="118"/>
                  </a:lnTo>
                  <a:lnTo>
                    <a:pt x="23" y="136"/>
                  </a:lnTo>
                  <a:lnTo>
                    <a:pt x="15" y="126"/>
                  </a:lnTo>
                  <a:lnTo>
                    <a:pt x="17" y="116"/>
                  </a:lnTo>
                  <a:lnTo>
                    <a:pt x="22" y="86"/>
                  </a:lnTo>
                  <a:lnTo>
                    <a:pt x="5" y="79"/>
                  </a:lnTo>
                  <a:lnTo>
                    <a:pt x="0" y="59"/>
                  </a:lnTo>
                  <a:lnTo>
                    <a:pt x="16" y="40"/>
                  </a:lnTo>
                  <a:lnTo>
                    <a:pt x="24" y="37"/>
                  </a:lnTo>
                  <a:lnTo>
                    <a:pt x="27" y="4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78"/>
            <p:cNvSpPr>
              <a:spLocks noChangeAspect="1"/>
            </p:cNvSpPr>
            <p:nvPr/>
          </p:nvSpPr>
          <p:spPr bwMode="auto">
            <a:xfrm>
              <a:off x="3961" y="2049"/>
              <a:ext cx="109" cy="62"/>
            </a:xfrm>
            <a:custGeom>
              <a:avLst/>
              <a:gdLst>
                <a:gd name="T0" fmla="*/ 31 w 202"/>
                <a:gd name="T1" fmla="*/ 11 h 118"/>
                <a:gd name="T2" fmla="*/ 22 w 202"/>
                <a:gd name="T3" fmla="*/ 9 h 118"/>
                <a:gd name="T4" fmla="*/ 17 w 202"/>
                <a:gd name="T5" fmla="*/ 6 h 118"/>
                <a:gd name="T6" fmla="*/ 12 w 202"/>
                <a:gd name="T7" fmla="*/ 4 h 118"/>
                <a:gd name="T8" fmla="*/ 7 w 202"/>
                <a:gd name="T9" fmla="*/ 0 h 118"/>
                <a:gd name="T10" fmla="*/ 2 w 202"/>
                <a:gd name="T11" fmla="*/ 1 h 118"/>
                <a:gd name="T12" fmla="*/ 1 w 202"/>
                <a:gd name="T13" fmla="*/ 3 h 118"/>
                <a:gd name="T14" fmla="*/ 0 w 202"/>
                <a:gd name="T15" fmla="*/ 6 h 118"/>
                <a:gd name="T16" fmla="*/ 1 w 202"/>
                <a:gd name="T17" fmla="*/ 8 h 118"/>
                <a:gd name="T18" fmla="*/ 3 w 202"/>
                <a:gd name="T19" fmla="*/ 9 h 118"/>
                <a:gd name="T20" fmla="*/ 5 w 202"/>
                <a:gd name="T21" fmla="*/ 11 h 118"/>
                <a:gd name="T22" fmla="*/ 12 w 202"/>
                <a:gd name="T23" fmla="*/ 12 h 118"/>
                <a:gd name="T24" fmla="*/ 17 w 202"/>
                <a:gd name="T25" fmla="*/ 13 h 118"/>
                <a:gd name="T26" fmla="*/ 21 w 202"/>
                <a:gd name="T27" fmla="*/ 16 h 118"/>
                <a:gd name="T28" fmla="*/ 26 w 202"/>
                <a:gd name="T29" fmla="*/ 17 h 118"/>
                <a:gd name="T30" fmla="*/ 31 w 202"/>
                <a:gd name="T31" fmla="*/ 16 h 118"/>
                <a:gd name="T32" fmla="*/ 32 w 202"/>
                <a:gd name="T33" fmla="*/ 14 h 118"/>
                <a:gd name="T34" fmla="*/ 31 w 202"/>
                <a:gd name="T35" fmla="*/ 11 h 1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2"/>
                <a:gd name="T55" fmla="*/ 0 h 118"/>
                <a:gd name="T56" fmla="*/ 202 w 202"/>
                <a:gd name="T57" fmla="*/ 118 h 1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2" h="118">
                  <a:moveTo>
                    <a:pt x="197" y="73"/>
                  </a:moveTo>
                  <a:lnTo>
                    <a:pt x="138" y="61"/>
                  </a:lnTo>
                  <a:lnTo>
                    <a:pt x="109" y="39"/>
                  </a:lnTo>
                  <a:lnTo>
                    <a:pt x="77" y="27"/>
                  </a:lnTo>
                  <a:lnTo>
                    <a:pt x="44" y="0"/>
                  </a:lnTo>
                  <a:lnTo>
                    <a:pt x="14" y="4"/>
                  </a:lnTo>
                  <a:lnTo>
                    <a:pt x="7" y="23"/>
                  </a:lnTo>
                  <a:lnTo>
                    <a:pt x="0" y="40"/>
                  </a:lnTo>
                  <a:lnTo>
                    <a:pt x="6" y="59"/>
                  </a:lnTo>
                  <a:lnTo>
                    <a:pt x="23" y="66"/>
                  </a:lnTo>
                  <a:lnTo>
                    <a:pt x="35" y="73"/>
                  </a:lnTo>
                  <a:lnTo>
                    <a:pt x="80" y="83"/>
                  </a:lnTo>
                  <a:lnTo>
                    <a:pt x="106" y="85"/>
                  </a:lnTo>
                  <a:lnTo>
                    <a:pt x="136" y="108"/>
                  </a:lnTo>
                  <a:lnTo>
                    <a:pt x="165" y="118"/>
                  </a:lnTo>
                  <a:lnTo>
                    <a:pt x="194" y="113"/>
                  </a:lnTo>
                  <a:lnTo>
                    <a:pt x="202" y="94"/>
                  </a:lnTo>
                  <a:lnTo>
                    <a:pt x="197" y="7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79"/>
            <p:cNvSpPr>
              <a:spLocks noChangeAspect="1"/>
            </p:cNvSpPr>
            <p:nvPr/>
          </p:nvSpPr>
          <p:spPr bwMode="auto">
            <a:xfrm>
              <a:off x="3961" y="2049"/>
              <a:ext cx="109" cy="62"/>
            </a:xfrm>
            <a:custGeom>
              <a:avLst/>
              <a:gdLst>
                <a:gd name="T0" fmla="*/ 31 w 202"/>
                <a:gd name="T1" fmla="*/ 11 h 118"/>
                <a:gd name="T2" fmla="*/ 22 w 202"/>
                <a:gd name="T3" fmla="*/ 9 h 118"/>
                <a:gd name="T4" fmla="*/ 17 w 202"/>
                <a:gd name="T5" fmla="*/ 6 h 118"/>
                <a:gd name="T6" fmla="*/ 12 w 202"/>
                <a:gd name="T7" fmla="*/ 4 h 118"/>
                <a:gd name="T8" fmla="*/ 7 w 202"/>
                <a:gd name="T9" fmla="*/ 0 h 118"/>
                <a:gd name="T10" fmla="*/ 2 w 202"/>
                <a:gd name="T11" fmla="*/ 1 h 118"/>
                <a:gd name="T12" fmla="*/ 1 w 202"/>
                <a:gd name="T13" fmla="*/ 3 h 118"/>
                <a:gd name="T14" fmla="*/ 0 w 202"/>
                <a:gd name="T15" fmla="*/ 6 h 118"/>
                <a:gd name="T16" fmla="*/ 1 w 202"/>
                <a:gd name="T17" fmla="*/ 8 h 118"/>
                <a:gd name="T18" fmla="*/ 3 w 202"/>
                <a:gd name="T19" fmla="*/ 9 h 118"/>
                <a:gd name="T20" fmla="*/ 5 w 202"/>
                <a:gd name="T21" fmla="*/ 11 h 118"/>
                <a:gd name="T22" fmla="*/ 12 w 202"/>
                <a:gd name="T23" fmla="*/ 12 h 118"/>
                <a:gd name="T24" fmla="*/ 17 w 202"/>
                <a:gd name="T25" fmla="*/ 13 h 118"/>
                <a:gd name="T26" fmla="*/ 21 w 202"/>
                <a:gd name="T27" fmla="*/ 16 h 118"/>
                <a:gd name="T28" fmla="*/ 26 w 202"/>
                <a:gd name="T29" fmla="*/ 17 h 118"/>
                <a:gd name="T30" fmla="*/ 31 w 202"/>
                <a:gd name="T31" fmla="*/ 16 h 118"/>
                <a:gd name="T32" fmla="*/ 32 w 202"/>
                <a:gd name="T33" fmla="*/ 14 h 118"/>
                <a:gd name="T34" fmla="*/ 31 w 202"/>
                <a:gd name="T35" fmla="*/ 11 h 1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2"/>
                <a:gd name="T55" fmla="*/ 0 h 118"/>
                <a:gd name="T56" fmla="*/ 202 w 202"/>
                <a:gd name="T57" fmla="*/ 118 h 1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2" h="118">
                  <a:moveTo>
                    <a:pt x="197" y="73"/>
                  </a:moveTo>
                  <a:lnTo>
                    <a:pt x="138" y="61"/>
                  </a:lnTo>
                  <a:lnTo>
                    <a:pt x="109" y="39"/>
                  </a:lnTo>
                  <a:lnTo>
                    <a:pt x="77" y="27"/>
                  </a:lnTo>
                  <a:lnTo>
                    <a:pt x="44" y="0"/>
                  </a:lnTo>
                  <a:lnTo>
                    <a:pt x="14" y="4"/>
                  </a:lnTo>
                  <a:lnTo>
                    <a:pt x="7" y="23"/>
                  </a:lnTo>
                  <a:lnTo>
                    <a:pt x="0" y="40"/>
                  </a:lnTo>
                  <a:lnTo>
                    <a:pt x="6" y="59"/>
                  </a:lnTo>
                  <a:lnTo>
                    <a:pt x="23" y="66"/>
                  </a:lnTo>
                  <a:lnTo>
                    <a:pt x="35" y="73"/>
                  </a:lnTo>
                  <a:lnTo>
                    <a:pt x="80" y="83"/>
                  </a:lnTo>
                  <a:lnTo>
                    <a:pt x="106" y="85"/>
                  </a:lnTo>
                  <a:lnTo>
                    <a:pt x="136" y="108"/>
                  </a:lnTo>
                  <a:lnTo>
                    <a:pt x="165" y="118"/>
                  </a:lnTo>
                  <a:lnTo>
                    <a:pt x="194" y="113"/>
                  </a:lnTo>
                  <a:lnTo>
                    <a:pt x="202" y="94"/>
                  </a:lnTo>
                  <a:lnTo>
                    <a:pt x="197" y="7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180"/>
            <p:cNvSpPr>
              <a:spLocks noChangeAspect="1"/>
            </p:cNvSpPr>
            <p:nvPr/>
          </p:nvSpPr>
          <p:spPr bwMode="auto">
            <a:xfrm>
              <a:off x="4082" y="2080"/>
              <a:ext cx="43" cy="25"/>
            </a:xfrm>
            <a:custGeom>
              <a:avLst/>
              <a:gdLst>
                <a:gd name="T0" fmla="*/ 13 w 79"/>
                <a:gd name="T1" fmla="*/ 3 h 47"/>
                <a:gd name="T2" fmla="*/ 11 w 79"/>
                <a:gd name="T3" fmla="*/ 1 h 47"/>
                <a:gd name="T4" fmla="*/ 7 w 79"/>
                <a:gd name="T5" fmla="*/ 2 h 47"/>
                <a:gd name="T6" fmla="*/ 5 w 79"/>
                <a:gd name="T7" fmla="*/ 0 h 47"/>
                <a:gd name="T8" fmla="*/ 3 w 79"/>
                <a:gd name="T9" fmla="*/ 0 h 47"/>
                <a:gd name="T10" fmla="*/ 0 w 79"/>
                <a:gd name="T11" fmla="*/ 3 h 47"/>
                <a:gd name="T12" fmla="*/ 1 w 79"/>
                <a:gd name="T13" fmla="*/ 5 h 47"/>
                <a:gd name="T14" fmla="*/ 2 w 79"/>
                <a:gd name="T15" fmla="*/ 7 h 47"/>
                <a:gd name="T16" fmla="*/ 13 w 79"/>
                <a:gd name="T17" fmla="*/ 6 h 47"/>
                <a:gd name="T18" fmla="*/ 13 w 79"/>
                <a:gd name="T19" fmla="*/ 3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"/>
                <a:gd name="T31" fmla="*/ 0 h 47"/>
                <a:gd name="T32" fmla="*/ 79 w 79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" h="47">
                  <a:moveTo>
                    <a:pt x="79" y="16"/>
                  </a:moveTo>
                  <a:lnTo>
                    <a:pt x="66" y="7"/>
                  </a:lnTo>
                  <a:lnTo>
                    <a:pt x="45" y="11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4" y="32"/>
                  </a:lnTo>
                  <a:lnTo>
                    <a:pt x="15" y="47"/>
                  </a:lnTo>
                  <a:lnTo>
                    <a:pt x="78" y="42"/>
                  </a:lnTo>
                  <a:lnTo>
                    <a:pt x="79" y="1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181"/>
            <p:cNvSpPr>
              <a:spLocks noChangeAspect="1"/>
            </p:cNvSpPr>
            <p:nvPr/>
          </p:nvSpPr>
          <p:spPr bwMode="auto">
            <a:xfrm>
              <a:off x="2742" y="1869"/>
              <a:ext cx="40" cy="87"/>
            </a:xfrm>
            <a:custGeom>
              <a:avLst/>
              <a:gdLst>
                <a:gd name="T0" fmla="*/ 3 w 74"/>
                <a:gd name="T1" fmla="*/ 1 h 169"/>
                <a:gd name="T2" fmla="*/ 2 w 74"/>
                <a:gd name="T3" fmla="*/ 2 h 169"/>
                <a:gd name="T4" fmla="*/ 2 w 74"/>
                <a:gd name="T5" fmla="*/ 4 h 169"/>
                <a:gd name="T6" fmla="*/ 3 w 74"/>
                <a:gd name="T7" fmla="*/ 6 h 169"/>
                <a:gd name="T8" fmla="*/ 3 w 74"/>
                <a:gd name="T9" fmla="*/ 9 h 169"/>
                <a:gd name="T10" fmla="*/ 2 w 74"/>
                <a:gd name="T11" fmla="*/ 10 h 169"/>
                <a:gd name="T12" fmla="*/ 1 w 74"/>
                <a:gd name="T13" fmla="*/ 11 h 169"/>
                <a:gd name="T14" fmla="*/ 0 w 74"/>
                <a:gd name="T15" fmla="*/ 12 h 169"/>
                <a:gd name="T16" fmla="*/ 1 w 74"/>
                <a:gd name="T17" fmla="*/ 16 h 169"/>
                <a:gd name="T18" fmla="*/ 2 w 74"/>
                <a:gd name="T19" fmla="*/ 16 h 169"/>
                <a:gd name="T20" fmla="*/ 2 w 74"/>
                <a:gd name="T21" fmla="*/ 17 h 169"/>
                <a:gd name="T22" fmla="*/ 2 w 74"/>
                <a:gd name="T23" fmla="*/ 21 h 169"/>
                <a:gd name="T24" fmla="*/ 2 w 74"/>
                <a:gd name="T25" fmla="*/ 23 h 169"/>
                <a:gd name="T26" fmla="*/ 3 w 74"/>
                <a:gd name="T27" fmla="*/ 23 h 169"/>
                <a:gd name="T28" fmla="*/ 5 w 74"/>
                <a:gd name="T29" fmla="*/ 23 h 169"/>
                <a:gd name="T30" fmla="*/ 8 w 74"/>
                <a:gd name="T31" fmla="*/ 22 h 169"/>
                <a:gd name="T32" fmla="*/ 8 w 74"/>
                <a:gd name="T33" fmla="*/ 20 h 169"/>
                <a:gd name="T34" fmla="*/ 9 w 74"/>
                <a:gd name="T35" fmla="*/ 19 h 169"/>
                <a:gd name="T36" fmla="*/ 10 w 74"/>
                <a:gd name="T37" fmla="*/ 14 h 169"/>
                <a:gd name="T38" fmla="*/ 9 w 74"/>
                <a:gd name="T39" fmla="*/ 11 h 169"/>
                <a:gd name="T40" fmla="*/ 10 w 74"/>
                <a:gd name="T41" fmla="*/ 10 h 169"/>
                <a:gd name="T42" fmla="*/ 10 w 74"/>
                <a:gd name="T43" fmla="*/ 6 h 169"/>
                <a:gd name="T44" fmla="*/ 11 w 74"/>
                <a:gd name="T45" fmla="*/ 5 h 169"/>
                <a:gd name="T46" fmla="*/ 12 w 74"/>
                <a:gd name="T47" fmla="*/ 2 h 169"/>
                <a:gd name="T48" fmla="*/ 10 w 74"/>
                <a:gd name="T49" fmla="*/ 0 h 169"/>
                <a:gd name="T50" fmla="*/ 9 w 74"/>
                <a:gd name="T51" fmla="*/ 1 h 169"/>
                <a:gd name="T52" fmla="*/ 5 w 74"/>
                <a:gd name="T53" fmla="*/ 1 h 169"/>
                <a:gd name="T54" fmla="*/ 3 w 74"/>
                <a:gd name="T55" fmla="*/ 1 h 1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4"/>
                <a:gd name="T85" fmla="*/ 0 h 169"/>
                <a:gd name="T86" fmla="*/ 74 w 74"/>
                <a:gd name="T87" fmla="*/ 169 h 1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4" h="169">
                  <a:moveTo>
                    <a:pt x="16" y="3"/>
                  </a:moveTo>
                  <a:lnTo>
                    <a:pt x="11" y="12"/>
                  </a:lnTo>
                  <a:lnTo>
                    <a:pt x="15" y="25"/>
                  </a:lnTo>
                  <a:lnTo>
                    <a:pt x="20" y="42"/>
                  </a:lnTo>
                  <a:lnTo>
                    <a:pt x="16" y="65"/>
                  </a:lnTo>
                  <a:lnTo>
                    <a:pt x="10" y="71"/>
                  </a:lnTo>
                  <a:lnTo>
                    <a:pt x="8" y="84"/>
                  </a:lnTo>
                  <a:lnTo>
                    <a:pt x="0" y="92"/>
                  </a:lnTo>
                  <a:lnTo>
                    <a:pt x="2" y="118"/>
                  </a:lnTo>
                  <a:lnTo>
                    <a:pt x="10" y="118"/>
                  </a:lnTo>
                  <a:lnTo>
                    <a:pt x="12" y="127"/>
                  </a:lnTo>
                  <a:lnTo>
                    <a:pt x="11" y="151"/>
                  </a:lnTo>
                  <a:lnTo>
                    <a:pt x="9" y="166"/>
                  </a:lnTo>
                  <a:lnTo>
                    <a:pt x="23" y="167"/>
                  </a:lnTo>
                  <a:lnTo>
                    <a:pt x="35" y="169"/>
                  </a:lnTo>
                  <a:lnTo>
                    <a:pt x="47" y="162"/>
                  </a:lnTo>
                  <a:lnTo>
                    <a:pt x="48" y="148"/>
                  </a:lnTo>
                  <a:lnTo>
                    <a:pt x="57" y="134"/>
                  </a:lnTo>
                  <a:lnTo>
                    <a:pt x="62" y="106"/>
                  </a:lnTo>
                  <a:lnTo>
                    <a:pt x="54" y="82"/>
                  </a:lnTo>
                  <a:lnTo>
                    <a:pt x="62" y="72"/>
                  </a:lnTo>
                  <a:lnTo>
                    <a:pt x="63" y="46"/>
                  </a:lnTo>
                  <a:lnTo>
                    <a:pt x="70" y="35"/>
                  </a:lnTo>
                  <a:lnTo>
                    <a:pt x="74" y="13"/>
                  </a:lnTo>
                  <a:lnTo>
                    <a:pt x="64" y="0"/>
                  </a:lnTo>
                  <a:lnTo>
                    <a:pt x="53" y="5"/>
                  </a:lnTo>
                  <a:lnTo>
                    <a:pt x="29" y="7"/>
                  </a:lnTo>
                  <a:lnTo>
                    <a:pt x="16" y="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182"/>
            <p:cNvSpPr>
              <a:spLocks noChangeAspect="1"/>
            </p:cNvSpPr>
            <p:nvPr/>
          </p:nvSpPr>
          <p:spPr bwMode="auto">
            <a:xfrm>
              <a:off x="2742" y="1869"/>
              <a:ext cx="40" cy="87"/>
            </a:xfrm>
            <a:custGeom>
              <a:avLst/>
              <a:gdLst>
                <a:gd name="T0" fmla="*/ 3 w 74"/>
                <a:gd name="T1" fmla="*/ 1 h 169"/>
                <a:gd name="T2" fmla="*/ 2 w 74"/>
                <a:gd name="T3" fmla="*/ 2 h 169"/>
                <a:gd name="T4" fmla="*/ 2 w 74"/>
                <a:gd name="T5" fmla="*/ 4 h 169"/>
                <a:gd name="T6" fmla="*/ 3 w 74"/>
                <a:gd name="T7" fmla="*/ 6 h 169"/>
                <a:gd name="T8" fmla="*/ 3 w 74"/>
                <a:gd name="T9" fmla="*/ 9 h 169"/>
                <a:gd name="T10" fmla="*/ 2 w 74"/>
                <a:gd name="T11" fmla="*/ 10 h 169"/>
                <a:gd name="T12" fmla="*/ 1 w 74"/>
                <a:gd name="T13" fmla="*/ 11 h 169"/>
                <a:gd name="T14" fmla="*/ 0 w 74"/>
                <a:gd name="T15" fmla="*/ 12 h 169"/>
                <a:gd name="T16" fmla="*/ 1 w 74"/>
                <a:gd name="T17" fmla="*/ 16 h 169"/>
                <a:gd name="T18" fmla="*/ 2 w 74"/>
                <a:gd name="T19" fmla="*/ 16 h 169"/>
                <a:gd name="T20" fmla="*/ 2 w 74"/>
                <a:gd name="T21" fmla="*/ 17 h 169"/>
                <a:gd name="T22" fmla="*/ 2 w 74"/>
                <a:gd name="T23" fmla="*/ 21 h 169"/>
                <a:gd name="T24" fmla="*/ 2 w 74"/>
                <a:gd name="T25" fmla="*/ 23 h 169"/>
                <a:gd name="T26" fmla="*/ 3 w 74"/>
                <a:gd name="T27" fmla="*/ 23 h 169"/>
                <a:gd name="T28" fmla="*/ 5 w 74"/>
                <a:gd name="T29" fmla="*/ 23 h 169"/>
                <a:gd name="T30" fmla="*/ 8 w 74"/>
                <a:gd name="T31" fmla="*/ 22 h 169"/>
                <a:gd name="T32" fmla="*/ 8 w 74"/>
                <a:gd name="T33" fmla="*/ 20 h 169"/>
                <a:gd name="T34" fmla="*/ 9 w 74"/>
                <a:gd name="T35" fmla="*/ 19 h 169"/>
                <a:gd name="T36" fmla="*/ 10 w 74"/>
                <a:gd name="T37" fmla="*/ 14 h 169"/>
                <a:gd name="T38" fmla="*/ 9 w 74"/>
                <a:gd name="T39" fmla="*/ 11 h 169"/>
                <a:gd name="T40" fmla="*/ 10 w 74"/>
                <a:gd name="T41" fmla="*/ 10 h 169"/>
                <a:gd name="T42" fmla="*/ 10 w 74"/>
                <a:gd name="T43" fmla="*/ 6 h 169"/>
                <a:gd name="T44" fmla="*/ 11 w 74"/>
                <a:gd name="T45" fmla="*/ 5 h 169"/>
                <a:gd name="T46" fmla="*/ 12 w 74"/>
                <a:gd name="T47" fmla="*/ 2 h 169"/>
                <a:gd name="T48" fmla="*/ 10 w 74"/>
                <a:gd name="T49" fmla="*/ 0 h 169"/>
                <a:gd name="T50" fmla="*/ 9 w 74"/>
                <a:gd name="T51" fmla="*/ 1 h 169"/>
                <a:gd name="T52" fmla="*/ 5 w 74"/>
                <a:gd name="T53" fmla="*/ 1 h 169"/>
                <a:gd name="T54" fmla="*/ 3 w 74"/>
                <a:gd name="T55" fmla="*/ 1 h 1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4"/>
                <a:gd name="T85" fmla="*/ 0 h 169"/>
                <a:gd name="T86" fmla="*/ 74 w 74"/>
                <a:gd name="T87" fmla="*/ 169 h 1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4" h="169">
                  <a:moveTo>
                    <a:pt x="16" y="3"/>
                  </a:moveTo>
                  <a:lnTo>
                    <a:pt x="11" y="12"/>
                  </a:lnTo>
                  <a:lnTo>
                    <a:pt x="15" y="25"/>
                  </a:lnTo>
                  <a:lnTo>
                    <a:pt x="20" y="42"/>
                  </a:lnTo>
                  <a:lnTo>
                    <a:pt x="16" y="65"/>
                  </a:lnTo>
                  <a:lnTo>
                    <a:pt x="10" y="71"/>
                  </a:lnTo>
                  <a:lnTo>
                    <a:pt x="8" y="84"/>
                  </a:lnTo>
                  <a:lnTo>
                    <a:pt x="0" y="92"/>
                  </a:lnTo>
                  <a:lnTo>
                    <a:pt x="2" y="118"/>
                  </a:lnTo>
                  <a:lnTo>
                    <a:pt x="10" y="118"/>
                  </a:lnTo>
                  <a:lnTo>
                    <a:pt x="12" y="127"/>
                  </a:lnTo>
                  <a:lnTo>
                    <a:pt x="11" y="151"/>
                  </a:lnTo>
                  <a:lnTo>
                    <a:pt x="9" y="166"/>
                  </a:lnTo>
                  <a:lnTo>
                    <a:pt x="23" y="167"/>
                  </a:lnTo>
                  <a:lnTo>
                    <a:pt x="35" y="169"/>
                  </a:lnTo>
                  <a:lnTo>
                    <a:pt x="47" y="162"/>
                  </a:lnTo>
                  <a:lnTo>
                    <a:pt x="48" y="148"/>
                  </a:lnTo>
                  <a:lnTo>
                    <a:pt x="57" y="134"/>
                  </a:lnTo>
                  <a:lnTo>
                    <a:pt x="62" y="106"/>
                  </a:lnTo>
                  <a:lnTo>
                    <a:pt x="54" y="82"/>
                  </a:lnTo>
                  <a:lnTo>
                    <a:pt x="62" y="72"/>
                  </a:lnTo>
                  <a:lnTo>
                    <a:pt x="63" y="46"/>
                  </a:lnTo>
                  <a:lnTo>
                    <a:pt x="70" y="35"/>
                  </a:lnTo>
                  <a:lnTo>
                    <a:pt x="74" y="13"/>
                  </a:lnTo>
                  <a:lnTo>
                    <a:pt x="64" y="0"/>
                  </a:lnTo>
                  <a:lnTo>
                    <a:pt x="53" y="5"/>
                  </a:lnTo>
                  <a:lnTo>
                    <a:pt x="29" y="7"/>
                  </a:lnTo>
                  <a:lnTo>
                    <a:pt x="16" y="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183"/>
            <p:cNvSpPr>
              <a:spLocks noChangeAspect="1"/>
            </p:cNvSpPr>
            <p:nvPr/>
          </p:nvSpPr>
          <p:spPr bwMode="auto">
            <a:xfrm>
              <a:off x="3330" y="2038"/>
              <a:ext cx="5" cy="8"/>
            </a:xfrm>
            <a:custGeom>
              <a:avLst/>
              <a:gdLst>
                <a:gd name="T0" fmla="*/ 1 w 11"/>
                <a:gd name="T1" fmla="*/ 0 h 16"/>
                <a:gd name="T2" fmla="*/ 0 w 11"/>
                <a:gd name="T3" fmla="*/ 1 h 16"/>
                <a:gd name="T4" fmla="*/ 0 w 11"/>
                <a:gd name="T5" fmla="*/ 2 h 16"/>
                <a:gd name="T6" fmla="*/ 1 w 11"/>
                <a:gd name="T7" fmla="*/ 1 h 16"/>
                <a:gd name="T8" fmla="*/ 1 w 1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6"/>
                <a:gd name="T17" fmla="*/ 11 w 1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6">
                  <a:moveTo>
                    <a:pt x="8" y="0"/>
                  </a:moveTo>
                  <a:lnTo>
                    <a:pt x="0" y="9"/>
                  </a:lnTo>
                  <a:lnTo>
                    <a:pt x="3" y="16"/>
                  </a:lnTo>
                  <a:lnTo>
                    <a:pt x="11" y="7"/>
                  </a:lnTo>
                  <a:lnTo>
                    <a:pt x="8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184"/>
            <p:cNvSpPr>
              <a:spLocks noChangeAspect="1"/>
            </p:cNvSpPr>
            <p:nvPr/>
          </p:nvSpPr>
          <p:spPr bwMode="auto">
            <a:xfrm>
              <a:off x="3330" y="2038"/>
              <a:ext cx="5" cy="8"/>
            </a:xfrm>
            <a:custGeom>
              <a:avLst/>
              <a:gdLst>
                <a:gd name="T0" fmla="*/ 1 w 11"/>
                <a:gd name="T1" fmla="*/ 0 h 16"/>
                <a:gd name="T2" fmla="*/ 0 w 11"/>
                <a:gd name="T3" fmla="*/ 1 h 16"/>
                <a:gd name="T4" fmla="*/ 0 w 11"/>
                <a:gd name="T5" fmla="*/ 2 h 16"/>
                <a:gd name="T6" fmla="*/ 1 w 11"/>
                <a:gd name="T7" fmla="*/ 1 h 16"/>
                <a:gd name="T8" fmla="*/ 1 w 1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6"/>
                <a:gd name="T17" fmla="*/ 11 w 1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6">
                  <a:moveTo>
                    <a:pt x="8" y="0"/>
                  </a:moveTo>
                  <a:lnTo>
                    <a:pt x="0" y="9"/>
                  </a:lnTo>
                  <a:lnTo>
                    <a:pt x="3" y="16"/>
                  </a:lnTo>
                  <a:lnTo>
                    <a:pt x="11" y="7"/>
                  </a:lnTo>
                  <a:lnTo>
                    <a:pt x="8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185"/>
            <p:cNvSpPr>
              <a:spLocks noChangeAspect="1"/>
            </p:cNvSpPr>
            <p:nvPr/>
          </p:nvSpPr>
          <p:spPr bwMode="auto">
            <a:xfrm>
              <a:off x="3330" y="2043"/>
              <a:ext cx="2" cy="3"/>
            </a:xfrm>
            <a:custGeom>
              <a:avLst/>
              <a:gdLst>
                <a:gd name="T0" fmla="*/ 0 w 3"/>
                <a:gd name="T1" fmla="*/ 0 h 7"/>
                <a:gd name="T2" fmla="*/ 1 w 3"/>
                <a:gd name="T3" fmla="*/ 0 h 7"/>
                <a:gd name="T4" fmla="*/ 0 w 3"/>
                <a:gd name="T5" fmla="*/ 0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0"/>
                  </a:moveTo>
                  <a:lnTo>
                    <a:pt x="3" y="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Line 186"/>
            <p:cNvSpPr>
              <a:spLocks noChangeAspect="1" noChangeShapeType="1"/>
            </p:cNvSpPr>
            <p:nvPr/>
          </p:nvSpPr>
          <p:spPr bwMode="auto">
            <a:xfrm>
              <a:off x="3330" y="2043"/>
              <a:ext cx="2" cy="3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187"/>
            <p:cNvSpPr>
              <a:spLocks noChangeAspect="1"/>
            </p:cNvSpPr>
            <p:nvPr/>
          </p:nvSpPr>
          <p:spPr bwMode="auto">
            <a:xfrm>
              <a:off x="2796" y="2270"/>
              <a:ext cx="107" cy="74"/>
            </a:xfrm>
            <a:custGeom>
              <a:avLst/>
              <a:gdLst>
                <a:gd name="T0" fmla="*/ 22 w 196"/>
                <a:gd name="T1" fmla="*/ 1 h 144"/>
                <a:gd name="T2" fmla="*/ 22 w 196"/>
                <a:gd name="T3" fmla="*/ 4 h 144"/>
                <a:gd name="T4" fmla="*/ 25 w 196"/>
                <a:gd name="T5" fmla="*/ 5 h 144"/>
                <a:gd name="T6" fmla="*/ 27 w 196"/>
                <a:gd name="T7" fmla="*/ 5 h 144"/>
                <a:gd name="T8" fmla="*/ 27 w 196"/>
                <a:gd name="T9" fmla="*/ 8 h 144"/>
                <a:gd name="T10" fmla="*/ 31 w 196"/>
                <a:gd name="T11" fmla="*/ 10 h 144"/>
                <a:gd name="T12" fmla="*/ 31 w 196"/>
                <a:gd name="T13" fmla="*/ 11 h 144"/>
                <a:gd name="T14" fmla="*/ 32 w 196"/>
                <a:gd name="T15" fmla="*/ 12 h 144"/>
                <a:gd name="T16" fmla="*/ 25 w 196"/>
                <a:gd name="T17" fmla="*/ 15 h 144"/>
                <a:gd name="T18" fmla="*/ 22 w 196"/>
                <a:gd name="T19" fmla="*/ 14 h 144"/>
                <a:gd name="T20" fmla="*/ 20 w 196"/>
                <a:gd name="T21" fmla="*/ 14 h 144"/>
                <a:gd name="T22" fmla="*/ 17 w 196"/>
                <a:gd name="T23" fmla="*/ 14 h 144"/>
                <a:gd name="T24" fmla="*/ 15 w 196"/>
                <a:gd name="T25" fmla="*/ 13 h 144"/>
                <a:gd name="T26" fmla="*/ 12 w 196"/>
                <a:gd name="T27" fmla="*/ 13 h 144"/>
                <a:gd name="T28" fmla="*/ 10 w 196"/>
                <a:gd name="T29" fmla="*/ 18 h 144"/>
                <a:gd name="T30" fmla="*/ 5 w 196"/>
                <a:gd name="T31" fmla="*/ 18 h 144"/>
                <a:gd name="T32" fmla="*/ 3 w 196"/>
                <a:gd name="T33" fmla="*/ 20 h 144"/>
                <a:gd name="T34" fmla="*/ 0 w 196"/>
                <a:gd name="T35" fmla="*/ 17 h 144"/>
                <a:gd name="T36" fmla="*/ 1 w 196"/>
                <a:gd name="T37" fmla="*/ 13 h 144"/>
                <a:gd name="T38" fmla="*/ 2 w 196"/>
                <a:gd name="T39" fmla="*/ 12 h 144"/>
                <a:gd name="T40" fmla="*/ 2 w 196"/>
                <a:gd name="T41" fmla="*/ 11 h 144"/>
                <a:gd name="T42" fmla="*/ 5 w 196"/>
                <a:gd name="T43" fmla="*/ 8 h 144"/>
                <a:gd name="T44" fmla="*/ 6 w 196"/>
                <a:gd name="T45" fmla="*/ 6 h 144"/>
                <a:gd name="T46" fmla="*/ 9 w 196"/>
                <a:gd name="T47" fmla="*/ 7 h 144"/>
                <a:gd name="T48" fmla="*/ 13 w 196"/>
                <a:gd name="T49" fmla="*/ 3 h 144"/>
                <a:gd name="T50" fmla="*/ 15 w 196"/>
                <a:gd name="T51" fmla="*/ 3 h 144"/>
                <a:gd name="T52" fmla="*/ 17 w 196"/>
                <a:gd name="T53" fmla="*/ 1 h 144"/>
                <a:gd name="T54" fmla="*/ 21 w 196"/>
                <a:gd name="T55" fmla="*/ 0 h 144"/>
                <a:gd name="T56" fmla="*/ 22 w 196"/>
                <a:gd name="T57" fmla="*/ 1 h 1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6"/>
                <a:gd name="T88" fmla="*/ 0 h 144"/>
                <a:gd name="T89" fmla="*/ 196 w 196"/>
                <a:gd name="T90" fmla="*/ 144 h 1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6" h="144">
                  <a:moveTo>
                    <a:pt x="138" y="8"/>
                  </a:moveTo>
                  <a:lnTo>
                    <a:pt x="140" y="26"/>
                  </a:lnTo>
                  <a:lnTo>
                    <a:pt x="151" y="38"/>
                  </a:lnTo>
                  <a:lnTo>
                    <a:pt x="164" y="38"/>
                  </a:lnTo>
                  <a:lnTo>
                    <a:pt x="167" y="56"/>
                  </a:lnTo>
                  <a:lnTo>
                    <a:pt x="189" y="72"/>
                  </a:lnTo>
                  <a:lnTo>
                    <a:pt x="193" y="82"/>
                  </a:lnTo>
                  <a:lnTo>
                    <a:pt x="196" y="89"/>
                  </a:lnTo>
                  <a:lnTo>
                    <a:pt x="153" y="112"/>
                  </a:lnTo>
                  <a:lnTo>
                    <a:pt x="137" y="107"/>
                  </a:lnTo>
                  <a:lnTo>
                    <a:pt x="120" y="101"/>
                  </a:lnTo>
                  <a:lnTo>
                    <a:pt x="108" y="103"/>
                  </a:lnTo>
                  <a:lnTo>
                    <a:pt x="90" y="96"/>
                  </a:lnTo>
                  <a:lnTo>
                    <a:pt x="74" y="99"/>
                  </a:lnTo>
                  <a:lnTo>
                    <a:pt x="61" y="133"/>
                  </a:lnTo>
                  <a:lnTo>
                    <a:pt x="34" y="133"/>
                  </a:lnTo>
                  <a:lnTo>
                    <a:pt x="20" y="144"/>
                  </a:lnTo>
                  <a:lnTo>
                    <a:pt x="0" y="126"/>
                  </a:lnTo>
                  <a:lnTo>
                    <a:pt x="4" y="96"/>
                  </a:lnTo>
                  <a:lnTo>
                    <a:pt x="13" y="90"/>
                  </a:lnTo>
                  <a:lnTo>
                    <a:pt x="11" y="78"/>
                  </a:lnTo>
                  <a:lnTo>
                    <a:pt x="34" y="56"/>
                  </a:lnTo>
                  <a:lnTo>
                    <a:pt x="38" y="45"/>
                  </a:lnTo>
                  <a:lnTo>
                    <a:pt x="56" y="49"/>
                  </a:lnTo>
                  <a:lnTo>
                    <a:pt x="79" y="18"/>
                  </a:lnTo>
                  <a:lnTo>
                    <a:pt x="92" y="18"/>
                  </a:lnTo>
                  <a:lnTo>
                    <a:pt x="102" y="2"/>
                  </a:lnTo>
                  <a:lnTo>
                    <a:pt x="131" y="0"/>
                  </a:lnTo>
                  <a:lnTo>
                    <a:pt x="138" y="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188"/>
            <p:cNvSpPr>
              <a:spLocks noChangeAspect="1"/>
            </p:cNvSpPr>
            <p:nvPr/>
          </p:nvSpPr>
          <p:spPr bwMode="auto">
            <a:xfrm>
              <a:off x="2796" y="2270"/>
              <a:ext cx="107" cy="74"/>
            </a:xfrm>
            <a:custGeom>
              <a:avLst/>
              <a:gdLst>
                <a:gd name="T0" fmla="*/ 22 w 196"/>
                <a:gd name="T1" fmla="*/ 1 h 144"/>
                <a:gd name="T2" fmla="*/ 22 w 196"/>
                <a:gd name="T3" fmla="*/ 4 h 144"/>
                <a:gd name="T4" fmla="*/ 25 w 196"/>
                <a:gd name="T5" fmla="*/ 5 h 144"/>
                <a:gd name="T6" fmla="*/ 27 w 196"/>
                <a:gd name="T7" fmla="*/ 5 h 144"/>
                <a:gd name="T8" fmla="*/ 27 w 196"/>
                <a:gd name="T9" fmla="*/ 8 h 144"/>
                <a:gd name="T10" fmla="*/ 31 w 196"/>
                <a:gd name="T11" fmla="*/ 10 h 144"/>
                <a:gd name="T12" fmla="*/ 31 w 196"/>
                <a:gd name="T13" fmla="*/ 11 h 144"/>
                <a:gd name="T14" fmla="*/ 32 w 196"/>
                <a:gd name="T15" fmla="*/ 12 h 144"/>
                <a:gd name="T16" fmla="*/ 25 w 196"/>
                <a:gd name="T17" fmla="*/ 15 h 144"/>
                <a:gd name="T18" fmla="*/ 22 w 196"/>
                <a:gd name="T19" fmla="*/ 14 h 144"/>
                <a:gd name="T20" fmla="*/ 20 w 196"/>
                <a:gd name="T21" fmla="*/ 14 h 144"/>
                <a:gd name="T22" fmla="*/ 17 w 196"/>
                <a:gd name="T23" fmla="*/ 14 h 144"/>
                <a:gd name="T24" fmla="*/ 15 w 196"/>
                <a:gd name="T25" fmla="*/ 13 h 144"/>
                <a:gd name="T26" fmla="*/ 12 w 196"/>
                <a:gd name="T27" fmla="*/ 13 h 144"/>
                <a:gd name="T28" fmla="*/ 10 w 196"/>
                <a:gd name="T29" fmla="*/ 18 h 144"/>
                <a:gd name="T30" fmla="*/ 5 w 196"/>
                <a:gd name="T31" fmla="*/ 18 h 144"/>
                <a:gd name="T32" fmla="*/ 3 w 196"/>
                <a:gd name="T33" fmla="*/ 20 h 144"/>
                <a:gd name="T34" fmla="*/ 0 w 196"/>
                <a:gd name="T35" fmla="*/ 17 h 144"/>
                <a:gd name="T36" fmla="*/ 1 w 196"/>
                <a:gd name="T37" fmla="*/ 13 h 144"/>
                <a:gd name="T38" fmla="*/ 2 w 196"/>
                <a:gd name="T39" fmla="*/ 12 h 144"/>
                <a:gd name="T40" fmla="*/ 2 w 196"/>
                <a:gd name="T41" fmla="*/ 11 h 144"/>
                <a:gd name="T42" fmla="*/ 5 w 196"/>
                <a:gd name="T43" fmla="*/ 8 h 144"/>
                <a:gd name="T44" fmla="*/ 6 w 196"/>
                <a:gd name="T45" fmla="*/ 6 h 144"/>
                <a:gd name="T46" fmla="*/ 9 w 196"/>
                <a:gd name="T47" fmla="*/ 7 h 144"/>
                <a:gd name="T48" fmla="*/ 13 w 196"/>
                <a:gd name="T49" fmla="*/ 3 h 144"/>
                <a:gd name="T50" fmla="*/ 15 w 196"/>
                <a:gd name="T51" fmla="*/ 3 h 144"/>
                <a:gd name="T52" fmla="*/ 17 w 196"/>
                <a:gd name="T53" fmla="*/ 1 h 144"/>
                <a:gd name="T54" fmla="*/ 21 w 196"/>
                <a:gd name="T55" fmla="*/ 0 h 144"/>
                <a:gd name="T56" fmla="*/ 22 w 196"/>
                <a:gd name="T57" fmla="*/ 1 h 1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6"/>
                <a:gd name="T88" fmla="*/ 0 h 144"/>
                <a:gd name="T89" fmla="*/ 196 w 196"/>
                <a:gd name="T90" fmla="*/ 144 h 1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6" h="144">
                  <a:moveTo>
                    <a:pt x="138" y="8"/>
                  </a:moveTo>
                  <a:lnTo>
                    <a:pt x="140" y="26"/>
                  </a:lnTo>
                  <a:lnTo>
                    <a:pt x="151" y="38"/>
                  </a:lnTo>
                  <a:lnTo>
                    <a:pt x="164" y="38"/>
                  </a:lnTo>
                  <a:lnTo>
                    <a:pt x="167" y="56"/>
                  </a:lnTo>
                  <a:lnTo>
                    <a:pt x="189" y="72"/>
                  </a:lnTo>
                  <a:lnTo>
                    <a:pt x="193" y="82"/>
                  </a:lnTo>
                  <a:lnTo>
                    <a:pt x="196" y="89"/>
                  </a:lnTo>
                  <a:lnTo>
                    <a:pt x="153" y="112"/>
                  </a:lnTo>
                  <a:lnTo>
                    <a:pt x="137" y="107"/>
                  </a:lnTo>
                  <a:lnTo>
                    <a:pt x="120" y="101"/>
                  </a:lnTo>
                  <a:lnTo>
                    <a:pt x="108" y="103"/>
                  </a:lnTo>
                  <a:lnTo>
                    <a:pt x="90" y="96"/>
                  </a:lnTo>
                  <a:lnTo>
                    <a:pt x="74" y="99"/>
                  </a:lnTo>
                  <a:lnTo>
                    <a:pt x="61" y="133"/>
                  </a:lnTo>
                  <a:lnTo>
                    <a:pt x="34" y="133"/>
                  </a:lnTo>
                  <a:lnTo>
                    <a:pt x="20" y="144"/>
                  </a:lnTo>
                  <a:lnTo>
                    <a:pt x="0" y="126"/>
                  </a:lnTo>
                  <a:lnTo>
                    <a:pt x="4" y="96"/>
                  </a:lnTo>
                  <a:lnTo>
                    <a:pt x="13" y="90"/>
                  </a:lnTo>
                  <a:lnTo>
                    <a:pt x="11" y="78"/>
                  </a:lnTo>
                  <a:lnTo>
                    <a:pt x="34" y="56"/>
                  </a:lnTo>
                  <a:lnTo>
                    <a:pt x="38" y="45"/>
                  </a:lnTo>
                  <a:lnTo>
                    <a:pt x="56" y="49"/>
                  </a:lnTo>
                  <a:lnTo>
                    <a:pt x="79" y="18"/>
                  </a:lnTo>
                  <a:lnTo>
                    <a:pt x="92" y="18"/>
                  </a:lnTo>
                  <a:lnTo>
                    <a:pt x="102" y="2"/>
                  </a:lnTo>
                  <a:lnTo>
                    <a:pt x="131" y="0"/>
                  </a:lnTo>
                  <a:lnTo>
                    <a:pt x="138" y="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189"/>
            <p:cNvSpPr>
              <a:spLocks noChangeAspect="1"/>
            </p:cNvSpPr>
            <p:nvPr/>
          </p:nvSpPr>
          <p:spPr bwMode="auto">
            <a:xfrm>
              <a:off x="3029" y="2529"/>
              <a:ext cx="19" cy="14"/>
            </a:xfrm>
            <a:custGeom>
              <a:avLst/>
              <a:gdLst>
                <a:gd name="T0" fmla="*/ 0 w 35"/>
                <a:gd name="T1" fmla="*/ 2 h 25"/>
                <a:gd name="T2" fmla="*/ 5 w 35"/>
                <a:gd name="T3" fmla="*/ 0 h 25"/>
                <a:gd name="T4" fmla="*/ 5 w 35"/>
                <a:gd name="T5" fmla="*/ 1 h 25"/>
                <a:gd name="T6" fmla="*/ 5 w 35"/>
                <a:gd name="T7" fmla="*/ 2 h 25"/>
                <a:gd name="T8" fmla="*/ 5 w 35"/>
                <a:gd name="T9" fmla="*/ 3 h 25"/>
                <a:gd name="T10" fmla="*/ 2 w 35"/>
                <a:gd name="T11" fmla="*/ 4 h 25"/>
                <a:gd name="T12" fmla="*/ 0 w 35"/>
                <a:gd name="T13" fmla="*/ 2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25"/>
                <a:gd name="T23" fmla="*/ 35 w 35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25">
                  <a:moveTo>
                    <a:pt x="0" y="13"/>
                  </a:moveTo>
                  <a:lnTo>
                    <a:pt x="29" y="0"/>
                  </a:lnTo>
                  <a:lnTo>
                    <a:pt x="34" y="1"/>
                  </a:lnTo>
                  <a:lnTo>
                    <a:pt x="35" y="10"/>
                  </a:lnTo>
                  <a:lnTo>
                    <a:pt x="32" y="18"/>
                  </a:lnTo>
                  <a:lnTo>
                    <a:pt x="12" y="25"/>
                  </a:lnTo>
                  <a:lnTo>
                    <a:pt x="0" y="1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190"/>
            <p:cNvSpPr>
              <a:spLocks noChangeAspect="1"/>
            </p:cNvSpPr>
            <p:nvPr/>
          </p:nvSpPr>
          <p:spPr bwMode="auto">
            <a:xfrm>
              <a:off x="3029" y="2529"/>
              <a:ext cx="19" cy="14"/>
            </a:xfrm>
            <a:custGeom>
              <a:avLst/>
              <a:gdLst>
                <a:gd name="T0" fmla="*/ 0 w 35"/>
                <a:gd name="T1" fmla="*/ 2 h 25"/>
                <a:gd name="T2" fmla="*/ 5 w 35"/>
                <a:gd name="T3" fmla="*/ 0 h 25"/>
                <a:gd name="T4" fmla="*/ 5 w 35"/>
                <a:gd name="T5" fmla="*/ 1 h 25"/>
                <a:gd name="T6" fmla="*/ 5 w 35"/>
                <a:gd name="T7" fmla="*/ 2 h 25"/>
                <a:gd name="T8" fmla="*/ 5 w 35"/>
                <a:gd name="T9" fmla="*/ 3 h 25"/>
                <a:gd name="T10" fmla="*/ 2 w 35"/>
                <a:gd name="T11" fmla="*/ 4 h 25"/>
                <a:gd name="T12" fmla="*/ 0 w 35"/>
                <a:gd name="T13" fmla="*/ 2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25"/>
                <a:gd name="T23" fmla="*/ 35 w 35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25">
                  <a:moveTo>
                    <a:pt x="0" y="13"/>
                  </a:moveTo>
                  <a:lnTo>
                    <a:pt x="29" y="0"/>
                  </a:lnTo>
                  <a:lnTo>
                    <a:pt x="34" y="1"/>
                  </a:lnTo>
                  <a:lnTo>
                    <a:pt x="35" y="10"/>
                  </a:lnTo>
                  <a:lnTo>
                    <a:pt x="32" y="18"/>
                  </a:lnTo>
                  <a:lnTo>
                    <a:pt x="12" y="25"/>
                  </a:lnTo>
                  <a:lnTo>
                    <a:pt x="0" y="1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191"/>
            <p:cNvSpPr>
              <a:spLocks noChangeAspect="1"/>
            </p:cNvSpPr>
            <p:nvPr/>
          </p:nvSpPr>
          <p:spPr bwMode="auto">
            <a:xfrm>
              <a:off x="3171" y="2574"/>
              <a:ext cx="149" cy="131"/>
            </a:xfrm>
            <a:custGeom>
              <a:avLst/>
              <a:gdLst>
                <a:gd name="T0" fmla="*/ 3 w 277"/>
                <a:gd name="T1" fmla="*/ 32 h 254"/>
                <a:gd name="T2" fmla="*/ 5 w 277"/>
                <a:gd name="T3" fmla="*/ 33 h 254"/>
                <a:gd name="T4" fmla="*/ 10 w 277"/>
                <a:gd name="T5" fmla="*/ 33 h 254"/>
                <a:gd name="T6" fmla="*/ 13 w 277"/>
                <a:gd name="T7" fmla="*/ 34 h 254"/>
                <a:gd name="T8" fmla="*/ 14 w 277"/>
                <a:gd name="T9" fmla="*/ 35 h 254"/>
                <a:gd name="T10" fmla="*/ 18 w 277"/>
                <a:gd name="T11" fmla="*/ 35 h 254"/>
                <a:gd name="T12" fmla="*/ 20 w 277"/>
                <a:gd name="T13" fmla="*/ 32 h 254"/>
                <a:gd name="T14" fmla="*/ 22 w 277"/>
                <a:gd name="T15" fmla="*/ 32 h 254"/>
                <a:gd name="T16" fmla="*/ 25 w 277"/>
                <a:gd name="T17" fmla="*/ 30 h 254"/>
                <a:gd name="T18" fmla="*/ 25 w 277"/>
                <a:gd name="T19" fmla="*/ 28 h 254"/>
                <a:gd name="T20" fmla="*/ 26 w 277"/>
                <a:gd name="T21" fmla="*/ 27 h 254"/>
                <a:gd name="T22" fmla="*/ 30 w 277"/>
                <a:gd name="T23" fmla="*/ 27 h 254"/>
                <a:gd name="T24" fmla="*/ 31 w 277"/>
                <a:gd name="T25" fmla="*/ 24 h 254"/>
                <a:gd name="T26" fmla="*/ 33 w 277"/>
                <a:gd name="T27" fmla="*/ 23 h 254"/>
                <a:gd name="T28" fmla="*/ 36 w 277"/>
                <a:gd name="T29" fmla="*/ 22 h 254"/>
                <a:gd name="T30" fmla="*/ 38 w 277"/>
                <a:gd name="T31" fmla="*/ 22 h 254"/>
                <a:gd name="T32" fmla="*/ 41 w 277"/>
                <a:gd name="T33" fmla="*/ 21 h 254"/>
                <a:gd name="T34" fmla="*/ 42 w 277"/>
                <a:gd name="T35" fmla="*/ 14 h 254"/>
                <a:gd name="T36" fmla="*/ 43 w 277"/>
                <a:gd name="T37" fmla="*/ 13 h 254"/>
                <a:gd name="T38" fmla="*/ 43 w 277"/>
                <a:gd name="T39" fmla="*/ 7 h 254"/>
                <a:gd name="T40" fmla="*/ 40 w 277"/>
                <a:gd name="T41" fmla="*/ 4 h 254"/>
                <a:gd name="T42" fmla="*/ 37 w 277"/>
                <a:gd name="T43" fmla="*/ 3 h 254"/>
                <a:gd name="T44" fmla="*/ 33 w 277"/>
                <a:gd name="T45" fmla="*/ 0 h 254"/>
                <a:gd name="T46" fmla="*/ 29 w 277"/>
                <a:gd name="T47" fmla="*/ 2 h 254"/>
                <a:gd name="T48" fmla="*/ 26 w 277"/>
                <a:gd name="T49" fmla="*/ 2 h 254"/>
                <a:gd name="T50" fmla="*/ 25 w 277"/>
                <a:gd name="T51" fmla="*/ 4 h 254"/>
                <a:gd name="T52" fmla="*/ 23 w 277"/>
                <a:gd name="T53" fmla="*/ 12 h 254"/>
                <a:gd name="T54" fmla="*/ 25 w 277"/>
                <a:gd name="T55" fmla="*/ 14 h 254"/>
                <a:gd name="T56" fmla="*/ 27 w 277"/>
                <a:gd name="T57" fmla="*/ 14 h 254"/>
                <a:gd name="T58" fmla="*/ 28 w 277"/>
                <a:gd name="T59" fmla="*/ 13 h 254"/>
                <a:gd name="T60" fmla="*/ 30 w 277"/>
                <a:gd name="T61" fmla="*/ 13 h 254"/>
                <a:gd name="T62" fmla="*/ 29 w 277"/>
                <a:gd name="T63" fmla="*/ 19 h 254"/>
                <a:gd name="T64" fmla="*/ 27 w 277"/>
                <a:gd name="T65" fmla="*/ 19 h 254"/>
                <a:gd name="T66" fmla="*/ 18 w 277"/>
                <a:gd name="T67" fmla="*/ 12 h 254"/>
                <a:gd name="T68" fmla="*/ 17 w 277"/>
                <a:gd name="T69" fmla="*/ 11 h 254"/>
                <a:gd name="T70" fmla="*/ 16 w 277"/>
                <a:gd name="T71" fmla="*/ 13 h 254"/>
                <a:gd name="T72" fmla="*/ 14 w 277"/>
                <a:gd name="T73" fmla="*/ 13 h 254"/>
                <a:gd name="T74" fmla="*/ 13 w 277"/>
                <a:gd name="T75" fmla="*/ 12 h 254"/>
                <a:gd name="T76" fmla="*/ 12 w 277"/>
                <a:gd name="T77" fmla="*/ 11 h 254"/>
                <a:gd name="T78" fmla="*/ 11 w 277"/>
                <a:gd name="T79" fmla="*/ 11 h 254"/>
                <a:gd name="T80" fmla="*/ 9 w 277"/>
                <a:gd name="T81" fmla="*/ 11 h 254"/>
                <a:gd name="T82" fmla="*/ 8 w 277"/>
                <a:gd name="T83" fmla="*/ 12 h 254"/>
                <a:gd name="T84" fmla="*/ 7 w 277"/>
                <a:gd name="T85" fmla="*/ 17 h 254"/>
                <a:gd name="T86" fmla="*/ 0 w 277"/>
                <a:gd name="T87" fmla="*/ 17 h 254"/>
                <a:gd name="T88" fmla="*/ 1 w 277"/>
                <a:gd name="T89" fmla="*/ 30 h 254"/>
                <a:gd name="T90" fmla="*/ 3 w 277"/>
                <a:gd name="T91" fmla="*/ 32 h 2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7"/>
                <a:gd name="T139" fmla="*/ 0 h 254"/>
                <a:gd name="T140" fmla="*/ 277 w 277"/>
                <a:gd name="T141" fmla="*/ 254 h 2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7" h="254">
                  <a:moveTo>
                    <a:pt x="20" y="234"/>
                  </a:moveTo>
                  <a:lnTo>
                    <a:pt x="36" y="240"/>
                  </a:lnTo>
                  <a:lnTo>
                    <a:pt x="65" y="242"/>
                  </a:lnTo>
                  <a:lnTo>
                    <a:pt x="81" y="246"/>
                  </a:lnTo>
                  <a:lnTo>
                    <a:pt x="90" y="254"/>
                  </a:lnTo>
                  <a:lnTo>
                    <a:pt x="114" y="254"/>
                  </a:lnTo>
                  <a:lnTo>
                    <a:pt x="127" y="236"/>
                  </a:lnTo>
                  <a:lnTo>
                    <a:pt x="141" y="232"/>
                  </a:lnTo>
                  <a:lnTo>
                    <a:pt x="159" y="220"/>
                  </a:lnTo>
                  <a:lnTo>
                    <a:pt x="162" y="206"/>
                  </a:lnTo>
                  <a:lnTo>
                    <a:pt x="170" y="198"/>
                  </a:lnTo>
                  <a:lnTo>
                    <a:pt x="194" y="193"/>
                  </a:lnTo>
                  <a:lnTo>
                    <a:pt x="198" y="175"/>
                  </a:lnTo>
                  <a:lnTo>
                    <a:pt x="210" y="170"/>
                  </a:lnTo>
                  <a:lnTo>
                    <a:pt x="228" y="160"/>
                  </a:lnTo>
                  <a:lnTo>
                    <a:pt x="245" y="161"/>
                  </a:lnTo>
                  <a:lnTo>
                    <a:pt x="265" y="151"/>
                  </a:lnTo>
                  <a:lnTo>
                    <a:pt x="270" y="106"/>
                  </a:lnTo>
                  <a:lnTo>
                    <a:pt x="277" y="98"/>
                  </a:lnTo>
                  <a:lnTo>
                    <a:pt x="275" y="53"/>
                  </a:lnTo>
                  <a:lnTo>
                    <a:pt x="259" y="30"/>
                  </a:lnTo>
                  <a:lnTo>
                    <a:pt x="234" y="19"/>
                  </a:lnTo>
                  <a:lnTo>
                    <a:pt x="212" y="0"/>
                  </a:lnTo>
                  <a:lnTo>
                    <a:pt x="186" y="10"/>
                  </a:lnTo>
                  <a:lnTo>
                    <a:pt x="171" y="16"/>
                  </a:lnTo>
                  <a:lnTo>
                    <a:pt x="161" y="28"/>
                  </a:lnTo>
                  <a:lnTo>
                    <a:pt x="149" y="88"/>
                  </a:lnTo>
                  <a:lnTo>
                    <a:pt x="162" y="103"/>
                  </a:lnTo>
                  <a:lnTo>
                    <a:pt x="173" y="104"/>
                  </a:lnTo>
                  <a:lnTo>
                    <a:pt x="181" y="94"/>
                  </a:lnTo>
                  <a:lnTo>
                    <a:pt x="189" y="98"/>
                  </a:lnTo>
                  <a:lnTo>
                    <a:pt x="188" y="133"/>
                  </a:lnTo>
                  <a:lnTo>
                    <a:pt x="176" y="140"/>
                  </a:lnTo>
                  <a:lnTo>
                    <a:pt x="117" y="86"/>
                  </a:lnTo>
                  <a:lnTo>
                    <a:pt x="107" y="83"/>
                  </a:lnTo>
                  <a:lnTo>
                    <a:pt x="103" y="95"/>
                  </a:lnTo>
                  <a:lnTo>
                    <a:pt x="92" y="95"/>
                  </a:lnTo>
                  <a:lnTo>
                    <a:pt x="86" y="85"/>
                  </a:lnTo>
                  <a:lnTo>
                    <a:pt x="75" y="78"/>
                  </a:lnTo>
                  <a:lnTo>
                    <a:pt x="69" y="83"/>
                  </a:lnTo>
                  <a:lnTo>
                    <a:pt x="60" y="82"/>
                  </a:lnTo>
                  <a:lnTo>
                    <a:pt x="51" y="85"/>
                  </a:lnTo>
                  <a:lnTo>
                    <a:pt x="47" y="122"/>
                  </a:lnTo>
                  <a:lnTo>
                    <a:pt x="0" y="124"/>
                  </a:lnTo>
                  <a:lnTo>
                    <a:pt x="2" y="217"/>
                  </a:lnTo>
                  <a:lnTo>
                    <a:pt x="20" y="23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192"/>
            <p:cNvSpPr>
              <a:spLocks noChangeAspect="1"/>
            </p:cNvSpPr>
            <p:nvPr/>
          </p:nvSpPr>
          <p:spPr bwMode="auto">
            <a:xfrm>
              <a:off x="3171" y="2574"/>
              <a:ext cx="149" cy="131"/>
            </a:xfrm>
            <a:custGeom>
              <a:avLst/>
              <a:gdLst>
                <a:gd name="T0" fmla="*/ 3 w 277"/>
                <a:gd name="T1" fmla="*/ 32 h 254"/>
                <a:gd name="T2" fmla="*/ 5 w 277"/>
                <a:gd name="T3" fmla="*/ 33 h 254"/>
                <a:gd name="T4" fmla="*/ 10 w 277"/>
                <a:gd name="T5" fmla="*/ 33 h 254"/>
                <a:gd name="T6" fmla="*/ 13 w 277"/>
                <a:gd name="T7" fmla="*/ 34 h 254"/>
                <a:gd name="T8" fmla="*/ 14 w 277"/>
                <a:gd name="T9" fmla="*/ 35 h 254"/>
                <a:gd name="T10" fmla="*/ 18 w 277"/>
                <a:gd name="T11" fmla="*/ 35 h 254"/>
                <a:gd name="T12" fmla="*/ 20 w 277"/>
                <a:gd name="T13" fmla="*/ 32 h 254"/>
                <a:gd name="T14" fmla="*/ 22 w 277"/>
                <a:gd name="T15" fmla="*/ 32 h 254"/>
                <a:gd name="T16" fmla="*/ 25 w 277"/>
                <a:gd name="T17" fmla="*/ 30 h 254"/>
                <a:gd name="T18" fmla="*/ 25 w 277"/>
                <a:gd name="T19" fmla="*/ 28 h 254"/>
                <a:gd name="T20" fmla="*/ 26 w 277"/>
                <a:gd name="T21" fmla="*/ 27 h 254"/>
                <a:gd name="T22" fmla="*/ 30 w 277"/>
                <a:gd name="T23" fmla="*/ 27 h 254"/>
                <a:gd name="T24" fmla="*/ 31 w 277"/>
                <a:gd name="T25" fmla="*/ 24 h 254"/>
                <a:gd name="T26" fmla="*/ 33 w 277"/>
                <a:gd name="T27" fmla="*/ 23 h 254"/>
                <a:gd name="T28" fmla="*/ 36 w 277"/>
                <a:gd name="T29" fmla="*/ 22 h 254"/>
                <a:gd name="T30" fmla="*/ 38 w 277"/>
                <a:gd name="T31" fmla="*/ 22 h 254"/>
                <a:gd name="T32" fmla="*/ 41 w 277"/>
                <a:gd name="T33" fmla="*/ 21 h 254"/>
                <a:gd name="T34" fmla="*/ 42 w 277"/>
                <a:gd name="T35" fmla="*/ 14 h 254"/>
                <a:gd name="T36" fmla="*/ 43 w 277"/>
                <a:gd name="T37" fmla="*/ 13 h 254"/>
                <a:gd name="T38" fmla="*/ 43 w 277"/>
                <a:gd name="T39" fmla="*/ 7 h 254"/>
                <a:gd name="T40" fmla="*/ 40 w 277"/>
                <a:gd name="T41" fmla="*/ 4 h 254"/>
                <a:gd name="T42" fmla="*/ 37 w 277"/>
                <a:gd name="T43" fmla="*/ 3 h 254"/>
                <a:gd name="T44" fmla="*/ 33 w 277"/>
                <a:gd name="T45" fmla="*/ 0 h 254"/>
                <a:gd name="T46" fmla="*/ 29 w 277"/>
                <a:gd name="T47" fmla="*/ 2 h 254"/>
                <a:gd name="T48" fmla="*/ 26 w 277"/>
                <a:gd name="T49" fmla="*/ 2 h 254"/>
                <a:gd name="T50" fmla="*/ 25 w 277"/>
                <a:gd name="T51" fmla="*/ 4 h 254"/>
                <a:gd name="T52" fmla="*/ 23 w 277"/>
                <a:gd name="T53" fmla="*/ 12 h 254"/>
                <a:gd name="T54" fmla="*/ 25 w 277"/>
                <a:gd name="T55" fmla="*/ 14 h 254"/>
                <a:gd name="T56" fmla="*/ 27 w 277"/>
                <a:gd name="T57" fmla="*/ 14 h 254"/>
                <a:gd name="T58" fmla="*/ 28 w 277"/>
                <a:gd name="T59" fmla="*/ 13 h 254"/>
                <a:gd name="T60" fmla="*/ 30 w 277"/>
                <a:gd name="T61" fmla="*/ 13 h 254"/>
                <a:gd name="T62" fmla="*/ 29 w 277"/>
                <a:gd name="T63" fmla="*/ 19 h 254"/>
                <a:gd name="T64" fmla="*/ 27 w 277"/>
                <a:gd name="T65" fmla="*/ 19 h 254"/>
                <a:gd name="T66" fmla="*/ 18 w 277"/>
                <a:gd name="T67" fmla="*/ 12 h 254"/>
                <a:gd name="T68" fmla="*/ 17 w 277"/>
                <a:gd name="T69" fmla="*/ 11 h 254"/>
                <a:gd name="T70" fmla="*/ 16 w 277"/>
                <a:gd name="T71" fmla="*/ 13 h 254"/>
                <a:gd name="T72" fmla="*/ 14 w 277"/>
                <a:gd name="T73" fmla="*/ 13 h 254"/>
                <a:gd name="T74" fmla="*/ 13 w 277"/>
                <a:gd name="T75" fmla="*/ 12 h 254"/>
                <a:gd name="T76" fmla="*/ 12 w 277"/>
                <a:gd name="T77" fmla="*/ 11 h 254"/>
                <a:gd name="T78" fmla="*/ 11 w 277"/>
                <a:gd name="T79" fmla="*/ 11 h 254"/>
                <a:gd name="T80" fmla="*/ 9 w 277"/>
                <a:gd name="T81" fmla="*/ 11 h 254"/>
                <a:gd name="T82" fmla="*/ 8 w 277"/>
                <a:gd name="T83" fmla="*/ 12 h 254"/>
                <a:gd name="T84" fmla="*/ 7 w 277"/>
                <a:gd name="T85" fmla="*/ 17 h 254"/>
                <a:gd name="T86" fmla="*/ 0 w 277"/>
                <a:gd name="T87" fmla="*/ 17 h 254"/>
                <a:gd name="T88" fmla="*/ 1 w 277"/>
                <a:gd name="T89" fmla="*/ 30 h 254"/>
                <a:gd name="T90" fmla="*/ 3 w 277"/>
                <a:gd name="T91" fmla="*/ 32 h 2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7"/>
                <a:gd name="T139" fmla="*/ 0 h 254"/>
                <a:gd name="T140" fmla="*/ 277 w 277"/>
                <a:gd name="T141" fmla="*/ 254 h 2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7" h="254">
                  <a:moveTo>
                    <a:pt x="20" y="234"/>
                  </a:moveTo>
                  <a:lnTo>
                    <a:pt x="36" y="240"/>
                  </a:lnTo>
                  <a:lnTo>
                    <a:pt x="65" y="242"/>
                  </a:lnTo>
                  <a:lnTo>
                    <a:pt x="81" y="246"/>
                  </a:lnTo>
                  <a:lnTo>
                    <a:pt x="90" y="254"/>
                  </a:lnTo>
                  <a:lnTo>
                    <a:pt x="114" y="254"/>
                  </a:lnTo>
                  <a:lnTo>
                    <a:pt x="127" y="236"/>
                  </a:lnTo>
                  <a:lnTo>
                    <a:pt x="141" y="232"/>
                  </a:lnTo>
                  <a:lnTo>
                    <a:pt x="159" y="220"/>
                  </a:lnTo>
                  <a:lnTo>
                    <a:pt x="162" y="206"/>
                  </a:lnTo>
                  <a:lnTo>
                    <a:pt x="170" y="198"/>
                  </a:lnTo>
                  <a:lnTo>
                    <a:pt x="194" y="193"/>
                  </a:lnTo>
                  <a:lnTo>
                    <a:pt x="198" y="175"/>
                  </a:lnTo>
                  <a:lnTo>
                    <a:pt x="210" y="170"/>
                  </a:lnTo>
                  <a:lnTo>
                    <a:pt x="228" y="160"/>
                  </a:lnTo>
                  <a:lnTo>
                    <a:pt x="245" y="161"/>
                  </a:lnTo>
                  <a:lnTo>
                    <a:pt x="265" y="151"/>
                  </a:lnTo>
                  <a:lnTo>
                    <a:pt x="270" y="106"/>
                  </a:lnTo>
                  <a:lnTo>
                    <a:pt x="277" y="98"/>
                  </a:lnTo>
                  <a:lnTo>
                    <a:pt x="275" y="53"/>
                  </a:lnTo>
                  <a:lnTo>
                    <a:pt x="259" y="30"/>
                  </a:lnTo>
                  <a:lnTo>
                    <a:pt x="234" y="19"/>
                  </a:lnTo>
                  <a:lnTo>
                    <a:pt x="212" y="0"/>
                  </a:lnTo>
                  <a:lnTo>
                    <a:pt x="186" y="10"/>
                  </a:lnTo>
                  <a:lnTo>
                    <a:pt x="171" y="16"/>
                  </a:lnTo>
                  <a:lnTo>
                    <a:pt x="161" y="28"/>
                  </a:lnTo>
                  <a:lnTo>
                    <a:pt x="149" y="88"/>
                  </a:lnTo>
                  <a:lnTo>
                    <a:pt x="162" y="103"/>
                  </a:lnTo>
                  <a:lnTo>
                    <a:pt x="173" y="104"/>
                  </a:lnTo>
                  <a:lnTo>
                    <a:pt x="181" y="94"/>
                  </a:lnTo>
                  <a:lnTo>
                    <a:pt x="189" y="98"/>
                  </a:lnTo>
                  <a:lnTo>
                    <a:pt x="188" y="133"/>
                  </a:lnTo>
                  <a:lnTo>
                    <a:pt x="176" y="140"/>
                  </a:lnTo>
                  <a:lnTo>
                    <a:pt x="117" y="86"/>
                  </a:lnTo>
                  <a:lnTo>
                    <a:pt x="107" y="83"/>
                  </a:lnTo>
                  <a:lnTo>
                    <a:pt x="103" y="95"/>
                  </a:lnTo>
                  <a:lnTo>
                    <a:pt x="92" y="95"/>
                  </a:lnTo>
                  <a:lnTo>
                    <a:pt x="86" y="85"/>
                  </a:lnTo>
                  <a:lnTo>
                    <a:pt x="75" y="78"/>
                  </a:lnTo>
                  <a:lnTo>
                    <a:pt x="69" y="83"/>
                  </a:lnTo>
                  <a:lnTo>
                    <a:pt x="60" y="82"/>
                  </a:lnTo>
                  <a:lnTo>
                    <a:pt x="51" y="85"/>
                  </a:lnTo>
                  <a:lnTo>
                    <a:pt x="47" y="122"/>
                  </a:lnTo>
                  <a:lnTo>
                    <a:pt x="0" y="124"/>
                  </a:lnTo>
                  <a:lnTo>
                    <a:pt x="2" y="217"/>
                  </a:lnTo>
                  <a:lnTo>
                    <a:pt x="20" y="23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193"/>
            <p:cNvSpPr>
              <a:spLocks noChangeAspect="1"/>
            </p:cNvSpPr>
            <p:nvPr/>
          </p:nvSpPr>
          <p:spPr bwMode="auto">
            <a:xfrm>
              <a:off x="3264" y="2479"/>
              <a:ext cx="24" cy="21"/>
            </a:xfrm>
            <a:custGeom>
              <a:avLst/>
              <a:gdLst>
                <a:gd name="T0" fmla="*/ 1 w 43"/>
                <a:gd name="T1" fmla="*/ 2 h 42"/>
                <a:gd name="T2" fmla="*/ 2 w 43"/>
                <a:gd name="T3" fmla="*/ 1 h 42"/>
                <a:gd name="T4" fmla="*/ 4 w 43"/>
                <a:gd name="T5" fmla="*/ 0 h 42"/>
                <a:gd name="T6" fmla="*/ 6 w 43"/>
                <a:gd name="T7" fmla="*/ 1 h 42"/>
                <a:gd name="T8" fmla="*/ 7 w 43"/>
                <a:gd name="T9" fmla="*/ 2 h 42"/>
                <a:gd name="T10" fmla="*/ 7 w 43"/>
                <a:gd name="T11" fmla="*/ 3 h 42"/>
                <a:gd name="T12" fmla="*/ 5 w 43"/>
                <a:gd name="T13" fmla="*/ 3 h 42"/>
                <a:gd name="T14" fmla="*/ 5 w 43"/>
                <a:gd name="T15" fmla="*/ 5 h 42"/>
                <a:gd name="T16" fmla="*/ 3 w 43"/>
                <a:gd name="T17" fmla="*/ 5 h 42"/>
                <a:gd name="T18" fmla="*/ 2 w 43"/>
                <a:gd name="T19" fmla="*/ 6 h 42"/>
                <a:gd name="T20" fmla="*/ 2 w 43"/>
                <a:gd name="T21" fmla="*/ 6 h 42"/>
                <a:gd name="T22" fmla="*/ 1 w 43"/>
                <a:gd name="T23" fmla="*/ 5 h 42"/>
                <a:gd name="T24" fmla="*/ 0 w 43"/>
                <a:gd name="T25" fmla="*/ 5 h 42"/>
                <a:gd name="T26" fmla="*/ 1 w 43"/>
                <a:gd name="T27" fmla="*/ 2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"/>
                <a:gd name="T43" fmla="*/ 0 h 42"/>
                <a:gd name="T44" fmla="*/ 43 w 43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" h="42">
                  <a:moveTo>
                    <a:pt x="1" y="12"/>
                  </a:moveTo>
                  <a:lnTo>
                    <a:pt x="15" y="7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43" y="13"/>
                  </a:lnTo>
                  <a:lnTo>
                    <a:pt x="39" y="22"/>
                  </a:lnTo>
                  <a:lnTo>
                    <a:pt x="31" y="26"/>
                  </a:lnTo>
                  <a:lnTo>
                    <a:pt x="28" y="38"/>
                  </a:lnTo>
                  <a:lnTo>
                    <a:pt x="19" y="38"/>
                  </a:lnTo>
                  <a:lnTo>
                    <a:pt x="15" y="42"/>
                  </a:lnTo>
                  <a:lnTo>
                    <a:pt x="9" y="42"/>
                  </a:lnTo>
                  <a:lnTo>
                    <a:pt x="8" y="36"/>
                  </a:lnTo>
                  <a:lnTo>
                    <a:pt x="0" y="36"/>
                  </a:lnTo>
                  <a:lnTo>
                    <a:pt x="1" y="1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94"/>
            <p:cNvSpPr>
              <a:spLocks noChangeAspect="1"/>
            </p:cNvSpPr>
            <p:nvPr/>
          </p:nvSpPr>
          <p:spPr bwMode="auto">
            <a:xfrm>
              <a:off x="3310" y="2589"/>
              <a:ext cx="41" cy="105"/>
            </a:xfrm>
            <a:custGeom>
              <a:avLst/>
              <a:gdLst>
                <a:gd name="T0" fmla="*/ 0 w 73"/>
                <a:gd name="T1" fmla="*/ 0 h 203"/>
                <a:gd name="T2" fmla="*/ 3 w 73"/>
                <a:gd name="T3" fmla="*/ 3 h 203"/>
                <a:gd name="T4" fmla="*/ 3 w 73"/>
                <a:gd name="T5" fmla="*/ 9 h 203"/>
                <a:gd name="T6" fmla="*/ 2 w 73"/>
                <a:gd name="T7" fmla="*/ 10 h 203"/>
                <a:gd name="T8" fmla="*/ 1 w 73"/>
                <a:gd name="T9" fmla="*/ 17 h 203"/>
                <a:gd name="T10" fmla="*/ 3 w 73"/>
                <a:gd name="T11" fmla="*/ 17 h 203"/>
                <a:gd name="T12" fmla="*/ 4 w 73"/>
                <a:gd name="T13" fmla="*/ 18 h 203"/>
                <a:gd name="T14" fmla="*/ 7 w 73"/>
                <a:gd name="T15" fmla="*/ 19 h 203"/>
                <a:gd name="T16" fmla="*/ 7 w 73"/>
                <a:gd name="T17" fmla="*/ 21 h 203"/>
                <a:gd name="T18" fmla="*/ 7 w 73"/>
                <a:gd name="T19" fmla="*/ 24 h 203"/>
                <a:gd name="T20" fmla="*/ 8 w 73"/>
                <a:gd name="T21" fmla="*/ 26 h 203"/>
                <a:gd name="T22" fmla="*/ 11 w 73"/>
                <a:gd name="T23" fmla="*/ 28 h 203"/>
                <a:gd name="T24" fmla="*/ 12 w 73"/>
                <a:gd name="T25" fmla="*/ 27 h 203"/>
                <a:gd name="T26" fmla="*/ 11 w 73"/>
                <a:gd name="T27" fmla="*/ 25 h 203"/>
                <a:gd name="T28" fmla="*/ 13 w 73"/>
                <a:gd name="T29" fmla="*/ 22 h 203"/>
                <a:gd name="T30" fmla="*/ 13 w 73"/>
                <a:gd name="T31" fmla="*/ 18 h 203"/>
                <a:gd name="T32" fmla="*/ 11 w 73"/>
                <a:gd name="T33" fmla="*/ 15 h 203"/>
                <a:gd name="T34" fmla="*/ 8 w 73"/>
                <a:gd name="T35" fmla="*/ 13 h 203"/>
                <a:gd name="T36" fmla="*/ 9 w 73"/>
                <a:gd name="T37" fmla="*/ 8 h 203"/>
                <a:gd name="T38" fmla="*/ 8 w 73"/>
                <a:gd name="T39" fmla="*/ 4 h 203"/>
                <a:gd name="T40" fmla="*/ 7 w 73"/>
                <a:gd name="T41" fmla="*/ 1 h 203"/>
                <a:gd name="T42" fmla="*/ 3 w 73"/>
                <a:gd name="T43" fmla="*/ 0 h 203"/>
                <a:gd name="T44" fmla="*/ 0 w 73"/>
                <a:gd name="T45" fmla="*/ 0 h 20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3"/>
                <a:gd name="T70" fmla="*/ 0 h 203"/>
                <a:gd name="T71" fmla="*/ 73 w 73"/>
                <a:gd name="T72" fmla="*/ 203 h 20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3" h="203">
                  <a:moveTo>
                    <a:pt x="0" y="0"/>
                  </a:moveTo>
                  <a:lnTo>
                    <a:pt x="16" y="23"/>
                  </a:lnTo>
                  <a:lnTo>
                    <a:pt x="18" y="68"/>
                  </a:lnTo>
                  <a:lnTo>
                    <a:pt x="11" y="76"/>
                  </a:lnTo>
                  <a:lnTo>
                    <a:pt x="6" y="121"/>
                  </a:lnTo>
                  <a:lnTo>
                    <a:pt x="18" y="122"/>
                  </a:lnTo>
                  <a:lnTo>
                    <a:pt x="26" y="132"/>
                  </a:lnTo>
                  <a:lnTo>
                    <a:pt x="41" y="134"/>
                  </a:lnTo>
                  <a:lnTo>
                    <a:pt x="42" y="155"/>
                  </a:lnTo>
                  <a:lnTo>
                    <a:pt x="42" y="175"/>
                  </a:lnTo>
                  <a:lnTo>
                    <a:pt x="44" y="191"/>
                  </a:lnTo>
                  <a:lnTo>
                    <a:pt x="61" y="203"/>
                  </a:lnTo>
                  <a:lnTo>
                    <a:pt x="67" y="200"/>
                  </a:lnTo>
                  <a:lnTo>
                    <a:pt x="62" y="179"/>
                  </a:lnTo>
                  <a:lnTo>
                    <a:pt x="73" y="160"/>
                  </a:lnTo>
                  <a:lnTo>
                    <a:pt x="73" y="131"/>
                  </a:lnTo>
                  <a:lnTo>
                    <a:pt x="63" y="110"/>
                  </a:lnTo>
                  <a:lnTo>
                    <a:pt x="48" y="92"/>
                  </a:lnTo>
                  <a:lnTo>
                    <a:pt x="51" y="59"/>
                  </a:lnTo>
                  <a:lnTo>
                    <a:pt x="48" y="28"/>
                  </a:lnTo>
                  <a:lnTo>
                    <a:pt x="37" y="5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95"/>
            <p:cNvSpPr>
              <a:spLocks noChangeAspect="1"/>
            </p:cNvSpPr>
            <p:nvPr/>
          </p:nvSpPr>
          <p:spPr bwMode="auto">
            <a:xfrm>
              <a:off x="3281" y="2810"/>
              <a:ext cx="18" cy="29"/>
            </a:xfrm>
            <a:custGeom>
              <a:avLst/>
              <a:gdLst>
                <a:gd name="T0" fmla="*/ 5 w 35"/>
                <a:gd name="T1" fmla="*/ 5 h 56"/>
                <a:gd name="T2" fmla="*/ 4 w 35"/>
                <a:gd name="T3" fmla="*/ 8 h 56"/>
                <a:gd name="T4" fmla="*/ 1 w 35"/>
                <a:gd name="T5" fmla="*/ 8 h 56"/>
                <a:gd name="T6" fmla="*/ 0 w 35"/>
                <a:gd name="T7" fmla="*/ 6 h 56"/>
                <a:gd name="T8" fmla="*/ 1 w 35"/>
                <a:gd name="T9" fmla="*/ 1 h 56"/>
                <a:gd name="T10" fmla="*/ 2 w 35"/>
                <a:gd name="T11" fmla="*/ 0 h 56"/>
                <a:gd name="T12" fmla="*/ 4 w 35"/>
                <a:gd name="T13" fmla="*/ 1 h 56"/>
                <a:gd name="T14" fmla="*/ 5 w 35"/>
                <a:gd name="T15" fmla="*/ 5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56"/>
                <a:gd name="T26" fmla="*/ 35 w 35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56">
                  <a:moveTo>
                    <a:pt x="35" y="36"/>
                  </a:moveTo>
                  <a:lnTo>
                    <a:pt x="28" y="56"/>
                  </a:lnTo>
                  <a:lnTo>
                    <a:pt x="7" y="56"/>
                  </a:lnTo>
                  <a:lnTo>
                    <a:pt x="0" y="43"/>
                  </a:lnTo>
                  <a:lnTo>
                    <a:pt x="5" y="2"/>
                  </a:lnTo>
                  <a:lnTo>
                    <a:pt x="14" y="0"/>
                  </a:lnTo>
                  <a:lnTo>
                    <a:pt x="29" y="2"/>
                  </a:lnTo>
                  <a:lnTo>
                    <a:pt x="35" y="3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96"/>
            <p:cNvSpPr>
              <a:spLocks noChangeAspect="1"/>
            </p:cNvSpPr>
            <p:nvPr/>
          </p:nvSpPr>
          <p:spPr bwMode="auto">
            <a:xfrm>
              <a:off x="3281" y="2810"/>
              <a:ext cx="18" cy="29"/>
            </a:xfrm>
            <a:custGeom>
              <a:avLst/>
              <a:gdLst>
                <a:gd name="T0" fmla="*/ 5 w 35"/>
                <a:gd name="T1" fmla="*/ 5 h 56"/>
                <a:gd name="T2" fmla="*/ 4 w 35"/>
                <a:gd name="T3" fmla="*/ 8 h 56"/>
                <a:gd name="T4" fmla="*/ 1 w 35"/>
                <a:gd name="T5" fmla="*/ 8 h 56"/>
                <a:gd name="T6" fmla="*/ 0 w 35"/>
                <a:gd name="T7" fmla="*/ 6 h 56"/>
                <a:gd name="T8" fmla="*/ 1 w 35"/>
                <a:gd name="T9" fmla="*/ 1 h 56"/>
                <a:gd name="T10" fmla="*/ 2 w 35"/>
                <a:gd name="T11" fmla="*/ 0 h 56"/>
                <a:gd name="T12" fmla="*/ 4 w 35"/>
                <a:gd name="T13" fmla="*/ 1 h 56"/>
                <a:gd name="T14" fmla="*/ 5 w 35"/>
                <a:gd name="T15" fmla="*/ 5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56"/>
                <a:gd name="T26" fmla="*/ 35 w 35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56">
                  <a:moveTo>
                    <a:pt x="35" y="36"/>
                  </a:moveTo>
                  <a:lnTo>
                    <a:pt x="28" y="56"/>
                  </a:lnTo>
                  <a:lnTo>
                    <a:pt x="7" y="56"/>
                  </a:lnTo>
                  <a:lnTo>
                    <a:pt x="0" y="43"/>
                  </a:lnTo>
                  <a:lnTo>
                    <a:pt x="5" y="2"/>
                  </a:lnTo>
                  <a:lnTo>
                    <a:pt x="14" y="0"/>
                  </a:lnTo>
                  <a:lnTo>
                    <a:pt x="29" y="2"/>
                  </a:lnTo>
                  <a:lnTo>
                    <a:pt x="35" y="3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197"/>
            <p:cNvSpPr>
              <a:spLocks noChangeAspect="1"/>
            </p:cNvSpPr>
            <p:nvPr/>
          </p:nvSpPr>
          <p:spPr bwMode="auto">
            <a:xfrm>
              <a:off x="3234" y="2856"/>
              <a:ext cx="35" cy="31"/>
            </a:xfrm>
            <a:custGeom>
              <a:avLst/>
              <a:gdLst>
                <a:gd name="T0" fmla="*/ 10 w 66"/>
                <a:gd name="T1" fmla="*/ 1 h 60"/>
                <a:gd name="T2" fmla="*/ 10 w 66"/>
                <a:gd name="T3" fmla="*/ 4 h 60"/>
                <a:gd name="T4" fmla="*/ 7 w 66"/>
                <a:gd name="T5" fmla="*/ 6 h 60"/>
                <a:gd name="T6" fmla="*/ 6 w 66"/>
                <a:gd name="T7" fmla="*/ 7 h 60"/>
                <a:gd name="T8" fmla="*/ 3 w 66"/>
                <a:gd name="T9" fmla="*/ 8 h 60"/>
                <a:gd name="T10" fmla="*/ 0 w 66"/>
                <a:gd name="T11" fmla="*/ 5 h 60"/>
                <a:gd name="T12" fmla="*/ 0 w 66"/>
                <a:gd name="T13" fmla="*/ 4 h 60"/>
                <a:gd name="T14" fmla="*/ 4 w 66"/>
                <a:gd name="T15" fmla="*/ 0 h 60"/>
                <a:gd name="T16" fmla="*/ 10 w 66"/>
                <a:gd name="T17" fmla="*/ 1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60"/>
                <a:gd name="T29" fmla="*/ 66 w 66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60">
                  <a:moveTo>
                    <a:pt x="64" y="3"/>
                  </a:moveTo>
                  <a:lnTo>
                    <a:pt x="66" y="25"/>
                  </a:lnTo>
                  <a:lnTo>
                    <a:pt x="46" y="41"/>
                  </a:lnTo>
                  <a:lnTo>
                    <a:pt x="42" y="51"/>
                  </a:lnTo>
                  <a:lnTo>
                    <a:pt x="18" y="60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8" y="0"/>
                  </a:lnTo>
                  <a:lnTo>
                    <a:pt x="64" y="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98"/>
            <p:cNvSpPr>
              <a:spLocks noChangeAspect="1"/>
            </p:cNvSpPr>
            <p:nvPr/>
          </p:nvSpPr>
          <p:spPr bwMode="auto">
            <a:xfrm>
              <a:off x="3234" y="2856"/>
              <a:ext cx="35" cy="31"/>
            </a:xfrm>
            <a:custGeom>
              <a:avLst/>
              <a:gdLst>
                <a:gd name="T0" fmla="*/ 10 w 66"/>
                <a:gd name="T1" fmla="*/ 1 h 60"/>
                <a:gd name="T2" fmla="*/ 10 w 66"/>
                <a:gd name="T3" fmla="*/ 4 h 60"/>
                <a:gd name="T4" fmla="*/ 7 w 66"/>
                <a:gd name="T5" fmla="*/ 6 h 60"/>
                <a:gd name="T6" fmla="*/ 6 w 66"/>
                <a:gd name="T7" fmla="*/ 7 h 60"/>
                <a:gd name="T8" fmla="*/ 3 w 66"/>
                <a:gd name="T9" fmla="*/ 8 h 60"/>
                <a:gd name="T10" fmla="*/ 0 w 66"/>
                <a:gd name="T11" fmla="*/ 5 h 60"/>
                <a:gd name="T12" fmla="*/ 0 w 66"/>
                <a:gd name="T13" fmla="*/ 4 h 60"/>
                <a:gd name="T14" fmla="*/ 4 w 66"/>
                <a:gd name="T15" fmla="*/ 0 h 60"/>
                <a:gd name="T16" fmla="*/ 10 w 66"/>
                <a:gd name="T17" fmla="*/ 1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60"/>
                <a:gd name="T29" fmla="*/ 66 w 66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60">
                  <a:moveTo>
                    <a:pt x="64" y="3"/>
                  </a:moveTo>
                  <a:lnTo>
                    <a:pt x="66" y="25"/>
                  </a:lnTo>
                  <a:lnTo>
                    <a:pt x="46" y="41"/>
                  </a:lnTo>
                  <a:lnTo>
                    <a:pt x="42" y="51"/>
                  </a:lnTo>
                  <a:lnTo>
                    <a:pt x="18" y="60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8" y="0"/>
                  </a:lnTo>
                  <a:lnTo>
                    <a:pt x="64" y="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99"/>
            <p:cNvSpPr>
              <a:spLocks noChangeAspect="1"/>
            </p:cNvSpPr>
            <p:nvPr/>
          </p:nvSpPr>
          <p:spPr bwMode="auto">
            <a:xfrm>
              <a:off x="3275" y="2603"/>
              <a:ext cx="142" cy="226"/>
            </a:xfrm>
            <a:custGeom>
              <a:avLst/>
              <a:gdLst>
                <a:gd name="T0" fmla="*/ 10 w 266"/>
                <a:gd name="T1" fmla="*/ 60 h 439"/>
                <a:gd name="T2" fmla="*/ 10 w 266"/>
                <a:gd name="T3" fmla="*/ 58 h 439"/>
                <a:gd name="T4" fmla="*/ 10 w 266"/>
                <a:gd name="T5" fmla="*/ 57 h 439"/>
                <a:gd name="T6" fmla="*/ 11 w 266"/>
                <a:gd name="T7" fmla="*/ 55 h 439"/>
                <a:gd name="T8" fmla="*/ 19 w 266"/>
                <a:gd name="T9" fmla="*/ 53 h 439"/>
                <a:gd name="T10" fmla="*/ 20 w 266"/>
                <a:gd name="T11" fmla="*/ 48 h 439"/>
                <a:gd name="T12" fmla="*/ 19 w 266"/>
                <a:gd name="T13" fmla="*/ 41 h 439"/>
                <a:gd name="T14" fmla="*/ 18 w 266"/>
                <a:gd name="T15" fmla="*/ 35 h 439"/>
                <a:gd name="T16" fmla="*/ 18 w 266"/>
                <a:gd name="T17" fmla="*/ 33 h 439"/>
                <a:gd name="T18" fmla="*/ 21 w 266"/>
                <a:gd name="T19" fmla="*/ 30 h 439"/>
                <a:gd name="T20" fmla="*/ 23 w 266"/>
                <a:gd name="T21" fmla="*/ 30 h 439"/>
                <a:gd name="T22" fmla="*/ 25 w 266"/>
                <a:gd name="T23" fmla="*/ 28 h 439"/>
                <a:gd name="T24" fmla="*/ 28 w 266"/>
                <a:gd name="T25" fmla="*/ 25 h 439"/>
                <a:gd name="T26" fmla="*/ 35 w 266"/>
                <a:gd name="T27" fmla="*/ 23 h 439"/>
                <a:gd name="T28" fmla="*/ 40 w 266"/>
                <a:gd name="T29" fmla="*/ 17 h 439"/>
                <a:gd name="T30" fmla="*/ 41 w 266"/>
                <a:gd name="T31" fmla="*/ 10 h 439"/>
                <a:gd name="T32" fmla="*/ 40 w 266"/>
                <a:gd name="T33" fmla="*/ 6 h 439"/>
                <a:gd name="T34" fmla="*/ 40 w 266"/>
                <a:gd name="T35" fmla="*/ 0 h 439"/>
                <a:gd name="T36" fmla="*/ 37 w 266"/>
                <a:gd name="T37" fmla="*/ 1 h 439"/>
                <a:gd name="T38" fmla="*/ 36 w 266"/>
                <a:gd name="T39" fmla="*/ 2 h 439"/>
                <a:gd name="T40" fmla="*/ 34 w 266"/>
                <a:gd name="T41" fmla="*/ 3 h 439"/>
                <a:gd name="T42" fmla="*/ 31 w 266"/>
                <a:gd name="T43" fmla="*/ 5 h 439"/>
                <a:gd name="T44" fmla="*/ 28 w 266"/>
                <a:gd name="T45" fmla="*/ 5 h 439"/>
                <a:gd name="T46" fmla="*/ 26 w 266"/>
                <a:gd name="T47" fmla="*/ 6 h 439"/>
                <a:gd name="T48" fmla="*/ 23 w 266"/>
                <a:gd name="T49" fmla="*/ 5 h 439"/>
                <a:gd name="T50" fmla="*/ 18 w 266"/>
                <a:gd name="T51" fmla="*/ 5 h 439"/>
                <a:gd name="T52" fmla="*/ 17 w 266"/>
                <a:gd name="T53" fmla="*/ 9 h 439"/>
                <a:gd name="T54" fmla="*/ 19 w 266"/>
                <a:gd name="T55" fmla="*/ 12 h 439"/>
                <a:gd name="T56" fmla="*/ 21 w 266"/>
                <a:gd name="T57" fmla="*/ 14 h 439"/>
                <a:gd name="T58" fmla="*/ 21 w 266"/>
                <a:gd name="T59" fmla="*/ 19 h 439"/>
                <a:gd name="T60" fmla="*/ 19 w 266"/>
                <a:gd name="T61" fmla="*/ 21 h 439"/>
                <a:gd name="T62" fmla="*/ 20 w 266"/>
                <a:gd name="T63" fmla="*/ 24 h 439"/>
                <a:gd name="T64" fmla="*/ 19 w 266"/>
                <a:gd name="T65" fmla="*/ 24 h 439"/>
                <a:gd name="T66" fmla="*/ 17 w 266"/>
                <a:gd name="T67" fmla="*/ 23 h 439"/>
                <a:gd name="T68" fmla="*/ 16 w 266"/>
                <a:gd name="T69" fmla="*/ 21 h 439"/>
                <a:gd name="T70" fmla="*/ 16 w 266"/>
                <a:gd name="T71" fmla="*/ 18 h 439"/>
                <a:gd name="T72" fmla="*/ 16 w 266"/>
                <a:gd name="T73" fmla="*/ 15 h 439"/>
                <a:gd name="T74" fmla="*/ 14 w 266"/>
                <a:gd name="T75" fmla="*/ 14 h 439"/>
                <a:gd name="T76" fmla="*/ 12 w 266"/>
                <a:gd name="T77" fmla="*/ 13 h 439"/>
                <a:gd name="T78" fmla="*/ 11 w 266"/>
                <a:gd name="T79" fmla="*/ 13 h 439"/>
                <a:gd name="T80" fmla="*/ 7 w 266"/>
                <a:gd name="T81" fmla="*/ 14 h 439"/>
                <a:gd name="T82" fmla="*/ 5 w 266"/>
                <a:gd name="T83" fmla="*/ 14 h 439"/>
                <a:gd name="T84" fmla="*/ 3 w 266"/>
                <a:gd name="T85" fmla="*/ 15 h 439"/>
                <a:gd name="T86" fmla="*/ 1 w 266"/>
                <a:gd name="T87" fmla="*/ 16 h 439"/>
                <a:gd name="T88" fmla="*/ 0 w 266"/>
                <a:gd name="T89" fmla="*/ 19 h 439"/>
                <a:gd name="T90" fmla="*/ 9 w 266"/>
                <a:gd name="T91" fmla="*/ 22 h 439"/>
                <a:gd name="T92" fmla="*/ 11 w 266"/>
                <a:gd name="T93" fmla="*/ 24 h 439"/>
                <a:gd name="T94" fmla="*/ 11 w 266"/>
                <a:gd name="T95" fmla="*/ 29 h 439"/>
                <a:gd name="T96" fmla="*/ 10 w 266"/>
                <a:gd name="T97" fmla="*/ 29 h 439"/>
                <a:gd name="T98" fmla="*/ 10 w 266"/>
                <a:gd name="T99" fmla="*/ 31 h 439"/>
                <a:gd name="T100" fmla="*/ 12 w 266"/>
                <a:gd name="T101" fmla="*/ 34 h 439"/>
                <a:gd name="T102" fmla="*/ 11 w 266"/>
                <a:gd name="T103" fmla="*/ 35 h 439"/>
                <a:gd name="T104" fmla="*/ 7 w 266"/>
                <a:gd name="T105" fmla="*/ 37 h 439"/>
                <a:gd name="T106" fmla="*/ 7 w 266"/>
                <a:gd name="T107" fmla="*/ 41 h 439"/>
                <a:gd name="T108" fmla="*/ 5 w 266"/>
                <a:gd name="T109" fmla="*/ 43 h 439"/>
                <a:gd name="T110" fmla="*/ 6 w 266"/>
                <a:gd name="T111" fmla="*/ 51 h 439"/>
                <a:gd name="T112" fmla="*/ 6 w 266"/>
                <a:gd name="T113" fmla="*/ 55 h 439"/>
                <a:gd name="T114" fmla="*/ 7 w 266"/>
                <a:gd name="T115" fmla="*/ 60 h 439"/>
                <a:gd name="T116" fmla="*/ 10 w 266"/>
                <a:gd name="T117" fmla="*/ 60 h 4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6"/>
                <a:gd name="T178" fmla="*/ 0 h 439"/>
                <a:gd name="T179" fmla="*/ 266 w 266"/>
                <a:gd name="T180" fmla="*/ 439 h 4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6" h="439">
                  <a:moveTo>
                    <a:pt x="66" y="439"/>
                  </a:moveTo>
                  <a:lnTo>
                    <a:pt x="67" y="426"/>
                  </a:lnTo>
                  <a:lnTo>
                    <a:pt x="62" y="417"/>
                  </a:lnTo>
                  <a:lnTo>
                    <a:pt x="75" y="399"/>
                  </a:lnTo>
                  <a:lnTo>
                    <a:pt x="123" y="385"/>
                  </a:lnTo>
                  <a:lnTo>
                    <a:pt x="132" y="351"/>
                  </a:lnTo>
                  <a:lnTo>
                    <a:pt x="128" y="301"/>
                  </a:lnTo>
                  <a:lnTo>
                    <a:pt x="114" y="257"/>
                  </a:lnTo>
                  <a:lnTo>
                    <a:pt x="114" y="241"/>
                  </a:lnTo>
                  <a:lnTo>
                    <a:pt x="139" y="223"/>
                  </a:lnTo>
                  <a:lnTo>
                    <a:pt x="150" y="218"/>
                  </a:lnTo>
                  <a:lnTo>
                    <a:pt x="163" y="203"/>
                  </a:lnTo>
                  <a:lnTo>
                    <a:pt x="186" y="184"/>
                  </a:lnTo>
                  <a:lnTo>
                    <a:pt x="229" y="169"/>
                  </a:lnTo>
                  <a:lnTo>
                    <a:pt x="264" y="124"/>
                  </a:lnTo>
                  <a:lnTo>
                    <a:pt x="266" y="70"/>
                  </a:lnTo>
                  <a:lnTo>
                    <a:pt x="261" y="45"/>
                  </a:lnTo>
                  <a:lnTo>
                    <a:pt x="259" y="0"/>
                  </a:lnTo>
                  <a:lnTo>
                    <a:pt x="245" y="6"/>
                  </a:lnTo>
                  <a:lnTo>
                    <a:pt x="237" y="16"/>
                  </a:lnTo>
                  <a:lnTo>
                    <a:pt x="221" y="23"/>
                  </a:lnTo>
                  <a:lnTo>
                    <a:pt x="208" y="34"/>
                  </a:lnTo>
                  <a:lnTo>
                    <a:pt x="186" y="37"/>
                  </a:lnTo>
                  <a:lnTo>
                    <a:pt x="169" y="42"/>
                  </a:lnTo>
                  <a:lnTo>
                    <a:pt x="152" y="36"/>
                  </a:lnTo>
                  <a:lnTo>
                    <a:pt x="116" y="34"/>
                  </a:lnTo>
                  <a:lnTo>
                    <a:pt x="113" y="67"/>
                  </a:lnTo>
                  <a:lnTo>
                    <a:pt x="128" y="85"/>
                  </a:lnTo>
                  <a:lnTo>
                    <a:pt x="138" y="106"/>
                  </a:lnTo>
                  <a:lnTo>
                    <a:pt x="138" y="135"/>
                  </a:lnTo>
                  <a:lnTo>
                    <a:pt x="127" y="154"/>
                  </a:lnTo>
                  <a:lnTo>
                    <a:pt x="132" y="175"/>
                  </a:lnTo>
                  <a:lnTo>
                    <a:pt x="126" y="178"/>
                  </a:lnTo>
                  <a:lnTo>
                    <a:pt x="109" y="166"/>
                  </a:lnTo>
                  <a:lnTo>
                    <a:pt x="107" y="150"/>
                  </a:lnTo>
                  <a:lnTo>
                    <a:pt x="107" y="130"/>
                  </a:lnTo>
                  <a:lnTo>
                    <a:pt x="106" y="109"/>
                  </a:lnTo>
                  <a:lnTo>
                    <a:pt x="91" y="107"/>
                  </a:lnTo>
                  <a:lnTo>
                    <a:pt x="83" y="97"/>
                  </a:lnTo>
                  <a:lnTo>
                    <a:pt x="71" y="96"/>
                  </a:lnTo>
                  <a:lnTo>
                    <a:pt x="51" y="106"/>
                  </a:lnTo>
                  <a:lnTo>
                    <a:pt x="34" y="105"/>
                  </a:lnTo>
                  <a:lnTo>
                    <a:pt x="16" y="115"/>
                  </a:lnTo>
                  <a:lnTo>
                    <a:pt x="4" y="120"/>
                  </a:lnTo>
                  <a:lnTo>
                    <a:pt x="0" y="138"/>
                  </a:lnTo>
                  <a:lnTo>
                    <a:pt x="58" y="159"/>
                  </a:lnTo>
                  <a:lnTo>
                    <a:pt x="69" y="172"/>
                  </a:lnTo>
                  <a:lnTo>
                    <a:pt x="71" y="209"/>
                  </a:lnTo>
                  <a:lnTo>
                    <a:pt x="64" y="216"/>
                  </a:lnTo>
                  <a:lnTo>
                    <a:pt x="64" y="232"/>
                  </a:lnTo>
                  <a:lnTo>
                    <a:pt x="76" y="248"/>
                  </a:lnTo>
                  <a:lnTo>
                    <a:pt x="72" y="257"/>
                  </a:lnTo>
                  <a:lnTo>
                    <a:pt x="49" y="272"/>
                  </a:lnTo>
                  <a:lnTo>
                    <a:pt x="46" y="301"/>
                  </a:lnTo>
                  <a:lnTo>
                    <a:pt x="33" y="313"/>
                  </a:lnTo>
                  <a:lnTo>
                    <a:pt x="43" y="377"/>
                  </a:lnTo>
                  <a:lnTo>
                    <a:pt x="40" y="404"/>
                  </a:lnTo>
                  <a:lnTo>
                    <a:pt x="46" y="438"/>
                  </a:lnTo>
                  <a:lnTo>
                    <a:pt x="66" y="43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200"/>
            <p:cNvSpPr>
              <a:spLocks noChangeAspect="1"/>
            </p:cNvSpPr>
            <p:nvPr/>
          </p:nvSpPr>
          <p:spPr bwMode="auto">
            <a:xfrm>
              <a:off x="3275" y="2603"/>
              <a:ext cx="142" cy="226"/>
            </a:xfrm>
            <a:custGeom>
              <a:avLst/>
              <a:gdLst>
                <a:gd name="T0" fmla="*/ 10 w 266"/>
                <a:gd name="T1" fmla="*/ 60 h 439"/>
                <a:gd name="T2" fmla="*/ 10 w 266"/>
                <a:gd name="T3" fmla="*/ 58 h 439"/>
                <a:gd name="T4" fmla="*/ 10 w 266"/>
                <a:gd name="T5" fmla="*/ 57 h 439"/>
                <a:gd name="T6" fmla="*/ 11 w 266"/>
                <a:gd name="T7" fmla="*/ 55 h 439"/>
                <a:gd name="T8" fmla="*/ 19 w 266"/>
                <a:gd name="T9" fmla="*/ 53 h 439"/>
                <a:gd name="T10" fmla="*/ 20 w 266"/>
                <a:gd name="T11" fmla="*/ 48 h 439"/>
                <a:gd name="T12" fmla="*/ 19 w 266"/>
                <a:gd name="T13" fmla="*/ 41 h 439"/>
                <a:gd name="T14" fmla="*/ 18 w 266"/>
                <a:gd name="T15" fmla="*/ 35 h 439"/>
                <a:gd name="T16" fmla="*/ 18 w 266"/>
                <a:gd name="T17" fmla="*/ 33 h 439"/>
                <a:gd name="T18" fmla="*/ 21 w 266"/>
                <a:gd name="T19" fmla="*/ 30 h 439"/>
                <a:gd name="T20" fmla="*/ 23 w 266"/>
                <a:gd name="T21" fmla="*/ 30 h 439"/>
                <a:gd name="T22" fmla="*/ 25 w 266"/>
                <a:gd name="T23" fmla="*/ 28 h 439"/>
                <a:gd name="T24" fmla="*/ 28 w 266"/>
                <a:gd name="T25" fmla="*/ 25 h 439"/>
                <a:gd name="T26" fmla="*/ 35 w 266"/>
                <a:gd name="T27" fmla="*/ 23 h 439"/>
                <a:gd name="T28" fmla="*/ 40 w 266"/>
                <a:gd name="T29" fmla="*/ 17 h 439"/>
                <a:gd name="T30" fmla="*/ 41 w 266"/>
                <a:gd name="T31" fmla="*/ 10 h 439"/>
                <a:gd name="T32" fmla="*/ 40 w 266"/>
                <a:gd name="T33" fmla="*/ 6 h 439"/>
                <a:gd name="T34" fmla="*/ 40 w 266"/>
                <a:gd name="T35" fmla="*/ 0 h 439"/>
                <a:gd name="T36" fmla="*/ 37 w 266"/>
                <a:gd name="T37" fmla="*/ 1 h 439"/>
                <a:gd name="T38" fmla="*/ 36 w 266"/>
                <a:gd name="T39" fmla="*/ 2 h 439"/>
                <a:gd name="T40" fmla="*/ 34 w 266"/>
                <a:gd name="T41" fmla="*/ 3 h 439"/>
                <a:gd name="T42" fmla="*/ 31 w 266"/>
                <a:gd name="T43" fmla="*/ 5 h 439"/>
                <a:gd name="T44" fmla="*/ 28 w 266"/>
                <a:gd name="T45" fmla="*/ 5 h 439"/>
                <a:gd name="T46" fmla="*/ 26 w 266"/>
                <a:gd name="T47" fmla="*/ 6 h 439"/>
                <a:gd name="T48" fmla="*/ 23 w 266"/>
                <a:gd name="T49" fmla="*/ 5 h 439"/>
                <a:gd name="T50" fmla="*/ 18 w 266"/>
                <a:gd name="T51" fmla="*/ 5 h 439"/>
                <a:gd name="T52" fmla="*/ 17 w 266"/>
                <a:gd name="T53" fmla="*/ 9 h 439"/>
                <a:gd name="T54" fmla="*/ 19 w 266"/>
                <a:gd name="T55" fmla="*/ 12 h 439"/>
                <a:gd name="T56" fmla="*/ 21 w 266"/>
                <a:gd name="T57" fmla="*/ 14 h 439"/>
                <a:gd name="T58" fmla="*/ 21 w 266"/>
                <a:gd name="T59" fmla="*/ 19 h 439"/>
                <a:gd name="T60" fmla="*/ 19 w 266"/>
                <a:gd name="T61" fmla="*/ 21 h 439"/>
                <a:gd name="T62" fmla="*/ 20 w 266"/>
                <a:gd name="T63" fmla="*/ 24 h 439"/>
                <a:gd name="T64" fmla="*/ 19 w 266"/>
                <a:gd name="T65" fmla="*/ 24 h 439"/>
                <a:gd name="T66" fmla="*/ 17 w 266"/>
                <a:gd name="T67" fmla="*/ 23 h 439"/>
                <a:gd name="T68" fmla="*/ 16 w 266"/>
                <a:gd name="T69" fmla="*/ 21 h 439"/>
                <a:gd name="T70" fmla="*/ 16 w 266"/>
                <a:gd name="T71" fmla="*/ 18 h 439"/>
                <a:gd name="T72" fmla="*/ 16 w 266"/>
                <a:gd name="T73" fmla="*/ 15 h 439"/>
                <a:gd name="T74" fmla="*/ 14 w 266"/>
                <a:gd name="T75" fmla="*/ 14 h 439"/>
                <a:gd name="T76" fmla="*/ 12 w 266"/>
                <a:gd name="T77" fmla="*/ 13 h 439"/>
                <a:gd name="T78" fmla="*/ 11 w 266"/>
                <a:gd name="T79" fmla="*/ 13 h 439"/>
                <a:gd name="T80" fmla="*/ 7 w 266"/>
                <a:gd name="T81" fmla="*/ 14 h 439"/>
                <a:gd name="T82" fmla="*/ 5 w 266"/>
                <a:gd name="T83" fmla="*/ 14 h 439"/>
                <a:gd name="T84" fmla="*/ 3 w 266"/>
                <a:gd name="T85" fmla="*/ 15 h 439"/>
                <a:gd name="T86" fmla="*/ 1 w 266"/>
                <a:gd name="T87" fmla="*/ 16 h 439"/>
                <a:gd name="T88" fmla="*/ 0 w 266"/>
                <a:gd name="T89" fmla="*/ 19 h 439"/>
                <a:gd name="T90" fmla="*/ 9 w 266"/>
                <a:gd name="T91" fmla="*/ 22 h 439"/>
                <a:gd name="T92" fmla="*/ 11 w 266"/>
                <a:gd name="T93" fmla="*/ 24 h 439"/>
                <a:gd name="T94" fmla="*/ 11 w 266"/>
                <a:gd name="T95" fmla="*/ 29 h 439"/>
                <a:gd name="T96" fmla="*/ 10 w 266"/>
                <a:gd name="T97" fmla="*/ 29 h 439"/>
                <a:gd name="T98" fmla="*/ 10 w 266"/>
                <a:gd name="T99" fmla="*/ 31 h 439"/>
                <a:gd name="T100" fmla="*/ 12 w 266"/>
                <a:gd name="T101" fmla="*/ 34 h 439"/>
                <a:gd name="T102" fmla="*/ 11 w 266"/>
                <a:gd name="T103" fmla="*/ 35 h 439"/>
                <a:gd name="T104" fmla="*/ 7 w 266"/>
                <a:gd name="T105" fmla="*/ 37 h 439"/>
                <a:gd name="T106" fmla="*/ 7 w 266"/>
                <a:gd name="T107" fmla="*/ 41 h 439"/>
                <a:gd name="T108" fmla="*/ 5 w 266"/>
                <a:gd name="T109" fmla="*/ 43 h 439"/>
                <a:gd name="T110" fmla="*/ 6 w 266"/>
                <a:gd name="T111" fmla="*/ 51 h 439"/>
                <a:gd name="T112" fmla="*/ 6 w 266"/>
                <a:gd name="T113" fmla="*/ 55 h 439"/>
                <a:gd name="T114" fmla="*/ 7 w 266"/>
                <a:gd name="T115" fmla="*/ 60 h 439"/>
                <a:gd name="T116" fmla="*/ 10 w 266"/>
                <a:gd name="T117" fmla="*/ 60 h 4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6"/>
                <a:gd name="T178" fmla="*/ 0 h 439"/>
                <a:gd name="T179" fmla="*/ 266 w 266"/>
                <a:gd name="T180" fmla="*/ 439 h 4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6" h="439">
                  <a:moveTo>
                    <a:pt x="66" y="439"/>
                  </a:moveTo>
                  <a:lnTo>
                    <a:pt x="67" y="426"/>
                  </a:lnTo>
                  <a:lnTo>
                    <a:pt x="62" y="417"/>
                  </a:lnTo>
                  <a:lnTo>
                    <a:pt x="75" y="399"/>
                  </a:lnTo>
                  <a:lnTo>
                    <a:pt x="123" y="385"/>
                  </a:lnTo>
                  <a:lnTo>
                    <a:pt x="132" y="351"/>
                  </a:lnTo>
                  <a:lnTo>
                    <a:pt x="128" y="301"/>
                  </a:lnTo>
                  <a:lnTo>
                    <a:pt x="114" y="257"/>
                  </a:lnTo>
                  <a:lnTo>
                    <a:pt x="114" y="241"/>
                  </a:lnTo>
                  <a:lnTo>
                    <a:pt x="139" y="223"/>
                  </a:lnTo>
                  <a:lnTo>
                    <a:pt x="150" y="218"/>
                  </a:lnTo>
                  <a:lnTo>
                    <a:pt x="163" y="203"/>
                  </a:lnTo>
                  <a:lnTo>
                    <a:pt x="186" y="184"/>
                  </a:lnTo>
                  <a:lnTo>
                    <a:pt x="229" y="169"/>
                  </a:lnTo>
                  <a:lnTo>
                    <a:pt x="264" y="124"/>
                  </a:lnTo>
                  <a:lnTo>
                    <a:pt x="266" y="70"/>
                  </a:lnTo>
                  <a:lnTo>
                    <a:pt x="261" y="45"/>
                  </a:lnTo>
                  <a:lnTo>
                    <a:pt x="259" y="0"/>
                  </a:lnTo>
                  <a:lnTo>
                    <a:pt x="245" y="6"/>
                  </a:lnTo>
                  <a:lnTo>
                    <a:pt x="237" y="16"/>
                  </a:lnTo>
                  <a:lnTo>
                    <a:pt x="221" y="23"/>
                  </a:lnTo>
                  <a:lnTo>
                    <a:pt x="208" y="34"/>
                  </a:lnTo>
                  <a:lnTo>
                    <a:pt x="186" y="37"/>
                  </a:lnTo>
                  <a:lnTo>
                    <a:pt x="169" y="42"/>
                  </a:lnTo>
                  <a:lnTo>
                    <a:pt x="152" y="36"/>
                  </a:lnTo>
                  <a:lnTo>
                    <a:pt x="116" y="34"/>
                  </a:lnTo>
                  <a:lnTo>
                    <a:pt x="113" y="67"/>
                  </a:lnTo>
                  <a:lnTo>
                    <a:pt x="128" y="85"/>
                  </a:lnTo>
                  <a:lnTo>
                    <a:pt x="138" y="106"/>
                  </a:lnTo>
                  <a:lnTo>
                    <a:pt x="138" y="135"/>
                  </a:lnTo>
                  <a:lnTo>
                    <a:pt x="127" y="154"/>
                  </a:lnTo>
                  <a:lnTo>
                    <a:pt x="132" y="175"/>
                  </a:lnTo>
                  <a:lnTo>
                    <a:pt x="126" y="178"/>
                  </a:lnTo>
                  <a:lnTo>
                    <a:pt x="109" y="166"/>
                  </a:lnTo>
                  <a:lnTo>
                    <a:pt x="107" y="150"/>
                  </a:lnTo>
                  <a:lnTo>
                    <a:pt x="107" y="130"/>
                  </a:lnTo>
                  <a:lnTo>
                    <a:pt x="106" y="109"/>
                  </a:lnTo>
                  <a:lnTo>
                    <a:pt x="91" y="107"/>
                  </a:lnTo>
                  <a:lnTo>
                    <a:pt x="83" y="97"/>
                  </a:lnTo>
                  <a:lnTo>
                    <a:pt x="71" y="96"/>
                  </a:lnTo>
                  <a:lnTo>
                    <a:pt x="51" y="106"/>
                  </a:lnTo>
                  <a:lnTo>
                    <a:pt x="34" y="105"/>
                  </a:lnTo>
                  <a:lnTo>
                    <a:pt x="16" y="115"/>
                  </a:lnTo>
                  <a:lnTo>
                    <a:pt x="4" y="120"/>
                  </a:lnTo>
                  <a:lnTo>
                    <a:pt x="0" y="138"/>
                  </a:lnTo>
                  <a:lnTo>
                    <a:pt x="58" y="159"/>
                  </a:lnTo>
                  <a:lnTo>
                    <a:pt x="69" y="172"/>
                  </a:lnTo>
                  <a:lnTo>
                    <a:pt x="71" y="209"/>
                  </a:lnTo>
                  <a:lnTo>
                    <a:pt x="64" y="216"/>
                  </a:lnTo>
                  <a:lnTo>
                    <a:pt x="64" y="232"/>
                  </a:lnTo>
                  <a:lnTo>
                    <a:pt x="76" y="248"/>
                  </a:lnTo>
                  <a:lnTo>
                    <a:pt x="72" y="257"/>
                  </a:lnTo>
                  <a:lnTo>
                    <a:pt x="49" y="272"/>
                  </a:lnTo>
                  <a:lnTo>
                    <a:pt x="46" y="301"/>
                  </a:lnTo>
                  <a:lnTo>
                    <a:pt x="33" y="313"/>
                  </a:lnTo>
                  <a:lnTo>
                    <a:pt x="43" y="377"/>
                  </a:lnTo>
                  <a:lnTo>
                    <a:pt x="40" y="404"/>
                  </a:lnTo>
                  <a:lnTo>
                    <a:pt x="46" y="438"/>
                  </a:lnTo>
                  <a:lnTo>
                    <a:pt x="66" y="43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201"/>
            <p:cNvSpPr>
              <a:spLocks noChangeAspect="1"/>
            </p:cNvSpPr>
            <p:nvPr/>
          </p:nvSpPr>
          <p:spPr bwMode="auto">
            <a:xfrm>
              <a:off x="3327" y="2407"/>
              <a:ext cx="108" cy="119"/>
            </a:xfrm>
            <a:custGeom>
              <a:avLst/>
              <a:gdLst>
                <a:gd name="T0" fmla="*/ 21 w 201"/>
                <a:gd name="T1" fmla="*/ 31 h 232"/>
                <a:gd name="T2" fmla="*/ 24 w 201"/>
                <a:gd name="T3" fmla="*/ 28 h 232"/>
                <a:gd name="T4" fmla="*/ 24 w 201"/>
                <a:gd name="T5" fmla="*/ 25 h 232"/>
                <a:gd name="T6" fmla="*/ 27 w 201"/>
                <a:gd name="T7" fmla="*/ 25 h 232"/>
                <a:gd name="T8" fmla="*/ 27 w 201"/>
                <a:gd name="T9" fmla="*/ 23 h 232"/>
                <a:gd name="T10" fmla="*/ 29 w 201"/>
                <a:gd name="T11" fmla="*/ 23 h 232"/>
                <a:gd name="T12" fmla="*/ 31 w 201"/>
                <a:gd name="T13" fmla="*/ 20 h 232"/>
                <a:gd name="T14" fmla="*/ 28 w 201"/>
                <a:gd name="T15" fmla="*/ 19 h 232"/>
                <a:gd name="T16" fmla="*/ 28 w 201"/>
                <a:gd name="T17" fmla="*/ 4 h 232"/>
                <a:gd name="T18" fmla="*/ 31 w 201"/>
                <a:gd name="T19" fmla="*/ 2 h 232"/>
                <a:gd name="T20" fmla="*/ 25 w 201"/>
                <a:gd name="T21" fmla="*/ 2 h 232"/>
                <a:gd name="T22" fmla="*/ 20 w 201"/>
                <a:gd name="T23" fmla="*/ 4 h 232"/>
                <a:gd name="T24" fmla="*/ 17 w 201"/>
                <a:gd name="T25" fmla="*/ 3 h 232"/>
                <a:gd name="T26" fmla="*/ 10 w 201"/>
                <a:gd name="T27" fmla="*/ 1 h 232"/>
                <a:gd name="T28" fmla="*/ 7 w 201"/>
                <a:gd name="T29" fmla="*/ 0 h 232"/>
                <a:gd name="T30" fmla="*/ 0 w 201"/>
                <a:gd name="T31" fmla="*/ 1 h 232"/>
                <a:gd name="T32" fmla="*/ 1 w 201"/>
                <a:gd name="T33" fmla="*/ 3 h 232"/>
                <a:gd name="T34" fmla="*/ 5 w 201"/>
                <a:gd name="T35" fmla="*/ 8 h 232"/>
                <a:gd name="T36" fmla="*/ 5 w 201"/>
                <a:gd name="T37" fmla="*/ 11 h 232"/>
                <a:gd name="T38" fmla="*/ 1 w 201"/>
                <a:gd name="T39" fmla="*/ 13 h 232"/>
                <a:gd name="T40" fmla="*/ 1 w 201"/>
                <a:gd name="T41" fmla="*/ 18 h 232"/>
                <a:gd name="T42" fmla="*/ 6 w 201"/>
                <a:gd name="T43" fmla="*/ 22 h 232"/>
                <a:gd name="T44" fmla="*/ 14 w 201"/>
                <a:gd name="T45" fmla="*/ 25 h 232"/>
                <a:gd name="T46" fmla="*/ 15 w 201"/>
                <a:gd name="T47" fmla="*/ 26 h 232"/>
                <a:gd name="T48" fmla="*/ 14 w 201"/>
                <a:gd name="T49" fmla="*/ 28 h 232"/>
                <a:gd name="T50" fmla="*/ 21 w 201"/>
                <a:gd name="T51" fmla="*/ 31 h 2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1"/>
                <a:gd name="T79" fmla="*/ 0 h 232"/>
                <a:gd name="T80" fmla="*/ 201 w 201"/>
                <a:gd name="T81" fmla="*/ 232 h 2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1" h="232">
                  <a:moveTo>
                    <a:pt x="140" y="232"/>
                  </a:moveTo>
                  <a:lnTo>
                    <a:pt x="151" y="207"/>
                  </a:lnTo>
                  <a:lnTo>
                    <a:pt x="156" y="187"/>
                  </a:lnTo>
                  <a:lnTo>
                    <a:pt x="174" y="182"/>
                  </a:lnTo>
                  <a:lnTo>
                    <a:pt x="174" y="171"/>
                  </a:lnTo>
                  <a:lnTo>
                    <a:pt x="187" y="165"/>
                  </a:lnTo>
                  <a:lnTo>
                    <a:pt x="199" y="150"/>
                  </a:lnTo>
                  <a:lnTo>
                    <a:pt x="185" y="140"/>
                  </a:lnTo>
                  <a:lnTo>
                    <a:pt x="185" y="30"/>
                  </a:lnTo>
                  <a:lnTo>
                    <a:pt x="201" y="16"/>
                  </a:lnTo>
                  <a:lnTo>
                    <a:pt x="158" y="13"/>
                  </a:lnTo>
                  <a:lnTo>
                    <a:pt x="133" y="27"/>
                  </a:lnTo>
                  <a:lnTo>
                    <a:pt x="106" y="23"/>
                  </a:lnTo>
                  <a:lnTo>
                    <a:pt x="63" y="4"/>
                  </a:lnTo>
                  <a:lnTo>
                    <a:pt x="47" y="0"/>
                  </a:lnTo>
                  <a:lnTo>
                    <a:pt x="0" y="5"/>
                  </a:lnTo>
                  <a:lnTo>
                    <a:pt x="7" y="23"/>
                  </a:lnTo>
                  <a:lnTo>
                    <a:pt x="29" y="59"/>
                  </a:lnTo>
                  <a:lnTo>
                    <a:pt x="29" y="80"/>
                  </a:lnTo>
                  <a:lnTo>
                    <a:pt x="5" y="99"/>
                  </a:lnTo>
                  <a:lnTo>
                    <a:pt x="1" y="138"/>
                  </a:lnTo>
                  <a:lnTo>
                    <a:pt x="38" y="164"/>
                  </a:lnTo>
                  <a:lnTo>
                    <a:pt x="92" y="184"/>
                  </a:lnTo>
                  <a:lnTo>
                    <a:pt x="93" y="194"/>
                  </a:lnTo>
                  <a:lnTo>
                    <a:pt x="91" y="208"/>
                  </a:lnTo>
                  <a:lnTo>
                    <a:pt x="140" y="23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02"/>
            <p:cNvSpPr>
              <a:spLocks noChangeAspect="1"/>
            </p:cNvSpPr>
            <p:nvPr/>
          </p:nvSpPr>
          <p:spPr bwMode="auto">
            <a:xfrm>
              <a:off x="3645" y="1028"/>
              <a:ext cx="1819" cy="825"/>
            </a:xfrm>
            <a:custGeom>
              <a:avLst/>
              <a:gdLst>
                <a:gd name="T0" fmla="*/ 409 w 3367"/>
                <a:gd name="T1" fmla="*/ 109 h 1597"/>
                <a:gd name="T2" fmla="*/ 392 w 3367"/>
                <a:gd name="T3" fmla="*/ 124 h 1597"/>
                <a:gd name="T4" fmla="*/ 371 w 3367"/>
                <a:gd name="T5" fmla="*/ 124 h 1597"/>
                <a:gd name="T6" fmla="*/ 339 w 3367"/>
                <a:gd name="T7" fmla="*/ 129 h 1597"/>
                <a:gd name="T8" fmla="*/ 316 w 3367"/>
                <a:gd name="T9" fmla="*/ 156 h 1597"/>
                <a:gd name="T10" fmla="*/ 336 w 3367"/>
                <a:gd name="T11" fmla="*/ 165 h 1597"/>
                <a:gd name="T12" fmla="*/ 324 w 3367"/>
                <a:gd name="T13" fmla="*/ 200 h 1597"/>
                <a:gd name="T14" fmla="*/ 293 w 3367"/>
                <a:gd name="T15" fmla="*/ 220 h 1597"/>
                <a:gd name="T16" fmla="*/ 300 w 3367"/>
                <a:gd name="T17" fmla="*/ 194 h 1597"/>
                <a:gd name="T18" fmla="*/ 254 w 3367"/>
                <a:gd name="T19" fmla="*/ 168 h 1597"/>
                <a:gd name="T20" fmla="*/ 210 w 3367"/>
                <a:gd name="T21" fmla="*/ 187 h 1597"/>
                <a:gd name="T22" fmla="*/ 155 w 3367"/>
                <a:gd name="T23" fmla="*/ 182 h 1597"/>
                <a:gd name="T24" fmla="*/ 112 w 3367"/>
                <a:gd name="T25" fmla="*/ 184 h 1597"/>
                <a:gd name="T26" fmla="*/ 59 w 3367"/>
                <a:gd name="T27" fmla="*/ 158 h 1597"/>
                <a:gd name="T28" fmla="*/ 14 w 3367"/>
                <a:gd name="T29" fmla="*/ 168 h 1597"/>
                <a:gd name="T30" fmla="*/ 3 w 3367"/>
                <a:gd name="T31" fmla="*/ 151 h 1597"/>
                <a:gd name="T32" fmla="*/ 26 w 3367"/>
                <a:gd name="T33" fmla="*/ 61 h 1597"/>
                <a:gd name="T34" fmla="*/ 42 w 3367"/>
                <a:gd name="T35" fmla="*/ 57 h 1597"/>
                <a:gd name="T36" fmla="*/ 58 w 3367"/>
                <a:gd name="T37" fmla="*/ 34 h 1597"/>
                <a:gd name="T38" fmla="*/ 63 w 3367"/>
                <a:gd name="T39" fmla="*/ 60 h 1597"/>
                <a:gd name="T40" fmla="*/ 44 w 3367"/>
                <a:gd name="T41" fmla="*/ 71 h 1597"/>
                <a:gd name="T42" fmla="*/ 77 w 3367"/>
                <a:gd name="T43" fmla="*/ 59 h 1597"/>
                <a:gd name="T44" fmla="*/ 78 w 3367"/>
                <a:gd name="T45" fmla="*/ 58 h 1597"/>
                <a:gd name="T46" fmla="*/ 71 w 3367"/>
                <a:gd name="T47" fmla="*/ 36 h 1597"/>
                <a:gd name="T48" fmla="*/ 87 w 3367"/>
                <a:gd name="T49" fmla="*/ 47 h 1597"/>
                <a:gd name="T50" fmla="*/ 80 w 3367"/>
                <a:gd name="T51" fmla="*/ 39 h 1597"/>
                <a:gd name="T52" fmla="*/ 104 w 3367"/>
                <a:gd name="T53" fmla="*/ 49 h 1597"/>
                <a:gd name="T54" fmla="*/ 100 w 3367"/>
                <a:gd name="T55" fmla="*/ 39 h 1597"/>
                <a:gd name="T56" fmla="*/ 117 w 3367"/>
                <a:gd name="T57" fmla="*/ 26 h 1597"/>
                <a:gd name="T58" fmla="*/ 118 w 3367"/>
                <a:gd name="T59" fmla="*/ 20 h 1597"/>
                <a:gd name="T60" fmla="*/ 143 w 3367"/>
                <a:gd name="T61" fmla="*/ 13 h 1597"/>
                <a:gd name="T62" fmla="*/ 158 w 3367"/>
                <a:gd name="T63" fmla="*/ 12 h 1597"/>
                <a:gd name="T64" fmla="*/ 174 w 3367"/>
                <a:gd name="T65" fmla="*/ 8 h 1597"/>
                <a:gd name="T66" fmla="*/ 177 w 3367"/>
                <a:gd name="T67" fmla="*/ 4 h 1597"/>
                <a:gd name="T68" fmla="*/ 199 w 3367"/>
                <a:gd name="T69" fmla="*/ 5 h 1597"/>
                <a:gd name="T70" fmla="*/ 225 w 3367"/>
                <a:gd name="T71" fmla="*/ 11 h 1597"/>
                <a:gd name="T72" fmla="*/ 211 w 3367"/>
                <a:gd name="T73" fmla="*/ 24 h 1597"/>
                <a:gd name="T74" fmla="*/ 203 w 3367"/>
                <a:gd name="T75" fmla="*/ 32 h 1597"/>
                <a:gd name="T76" fmla="*/ 220 w 3367"/>
                <a:gd name="T77" fmla="*/ 27 h 1597"/>
                <a:gd name="T78" fmla="*/ 247 w 3367"/>
                <a:gd name="T79" fmla="*/ 29 h 1597"/>
                <a:gd name="T80" fmla="*/ 265 w 3367"/>
                <a:gd name="T81" fmla="*/ 28 h 1597"/>
                <a:gd name="T82" fmla="*/ 288 w 3367"/>
                <a:gd name="T83" fmla="*/ 36 h 1597"/>
                <a:gd name="T84" fmla="*/ 297 w 3367"/>
                <a:gd name="T85" fmla="*/ 47 h 1597"/>
                <a:gd name="T86" fmla="*/ 328 w 3367"/>
                <a:gd name="T87" fmla="*/ 43 h 1597"/>
                <a:gd name="T88" fmla="*/ 340 w 3367"/>
                <a:gd name="T89" fmla="*/ 34 h 1597"/>
                <a:gd name="T90" fmla="*/ 361 w 3367"/>
                <a:gd name="T91" fmla="*/ 37 h 1597"/>
                <a:gd name="T92" fmla="*/ 394 w 3367"/>
                <a:gd name="T93" fmla="*/ 45 h 1597"/>
                <a:gd name="T94" fmla="*/ 420 w 3367"/>
                <a:gd name="T95" fmla="*/ 54 h 1597"/>
                <a:gd name="T96" fmla="*/ 452 w 3367"/>
                <a:gd name="T97" fmla="*/ 53 h 1597"/>
                <a:gd name="T98" fmla="*/ 484 w 3367"/>
                <a:gd name="T99" fmla="*/ 55 h 1597"/>
                <a:gd name="T100" fmla="*/ 512 w 3367"/>
                <a:gd name="T101" fmla="*/ 69 h 1597"/>
                <a:gd name="T102" fmla="*/ 527 w 3367"/>
                <a:gd name="T103" fmla="*/ 77 h 1597"/>
                <a:gd name="T104" fmla="*/ 506 w 3367"/>
                <a:gd name="T105" fmla="*/ 82 h 1597"/>
                <a:gd name="T106" fmla="*/ 491 w 3367"/>
                <a:gd name="T107" fmla="*/ 84 h 1597"/>
                <a:gd name="T108" fmla="*/ 483 w 3367"/>
                <a:gd name="T109" fmla="*/ 90 h 1597"/>
                <a:gd name="T110" fmla="*/ 475 w 3367"/>
                <a:gd name="T111" fmla="*/ 106 h 1597"/>
                <a:gd name="T112" fmla="*/ 446 w 3367"/>
                <a:gd name="T113" fmla="*/ 117 h 1597"/>
                <a:gd name="T114" fmla="*/ 422 w 3367"/>
                <a:gd name="T115" fmla="*/ 130 h 1597"/>
                <a:gd name="T116" fmla="*/ 420 w 3367"/>
                <a:gd name="T117" fmla="*/ 147 h 1597"/>
                <a:gd name="T118" fmla="*/ 399 w 3367"/>
                <a:gd name="T119" fmla="*/ 178 h 1597"/>
                <a:gd name="T120" fmla="*/ 402 w 3367"/>
                <a:gd name="T121" fmla="*/ 135 h 1597"/>
                <a:gd name="T122" fmla="*/ 427 w 3367"/>
                <a:gd name="T123" fmla="*/ 109 h 15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67"/>
                <a:gd name="T187" fmla="*/ 0 h 1597"/>
                <a:gd name="T188" fmla="*/ 3367 w 3367"/>
                <a:gd name="T189" fmla="*/ 1597 h 159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67" h="1597">
                  <a:moveTo>
                    <a:pt x="2661" y="799"/>
                  </a:moveTo>
                  <a:lnTo>
                    <a:pt x="2657" y="806"/>
                  </a:lnTo>
                  <a:lnTo>
                    <a:pt x="2631" y="827"/>
                  </a:lnTo>
                  <a:lnTo>
                    <a:pt x="2624" y="847"/>
                  </a:lnTo>
                  <a:lnTo>
                    <a:pt x="2613" y="847"/>
                  </a:lnTo>
                  <a:lnTo>
                    <a:pt x="2612" y="829"/>
                  </a:lnTo>
                  <a:lnTo>
                    <a:pt x="2606" y="827"/>
                  </a:lnTo>
                  <a:lnTo>
                    <a:pt x="2599" y="819"/>
                  </a:lnTo>
                  <a:lnTo>
                    <a:pt x="2613" y="804"/>
                  </a:lnTo>
                  <a:lnTo>
                    <a:pt x="2614" y="799"/>
                  </a:lnTo>
                  <a:lnTo>
                    <a:pt x="2616" y="787"/>
                  </a:lnTo>
                  <a:lnTo>
                    <a:pt x="2606" y="779"/>
                  </a:lnTo>
                  <a:lnTo>
                    <a:pt x="2599" y="786"/>
                  </a:lnTo>
                  <a:lnTo>
                    <a:pt x="2594" y="789"/>
                  </a:lnTo>
                  <a:lnTo>
                    <a:pt x="2580" y="779"/>
                  </a:lnTo>
                  <a:lnTo>
                    <a:pt x="2569" y="788"/>
                  </a:lnTo>
                  <a:lnTo>
                    <a:pt x="2538" y="789"/>
                  </a:lnTo>
                  <a:lnTo>
                    <a:pt x="2525" y="799"/>
                  </a:lnTo>
                  <a:lnTo>
                    <a:pt x="2520" y="803"/>
                  </a:lnTo>
                  <a:lnTo>
                    <a:pt x="2524" y="819"/>
                  </a:lnTo>
                  <a:lnTo>
                    <a:pt x="2499" y="841"/>
                  </a:lnTo>
                  <a:lnTo>
                    <a:pt x="2499" y="851"/>
                  </a:lnTo>
                  <a:lnTo>
                    <a:pt x="2479" y="865"/>
                  </a:lnTo>
                  <a:lnTo>
                    <a:pt x="2470" y="879"/>
                  </a:lnTo>
                  <a:lnTo>
                    <a:pt x="2460" y="888"/>
                  </a:lnTo>
                  <a:lnTo>
                    <a:pt x="2461" y="903"/>
                  </a:lnTo>
                  <a:lnTo>
                    <a:pt x="2473" y="898"/>
                  </a:lnTo>
                  <a:lnTo>
                    <a:pt x="2484" y="904"/>
                  </a:lnTo>
                  <a:lnTo>
                    <a:pt x="2484" y="919"/>
                  </a:lnTo>
                  <a:lnTo>
                    <a:pt x="2465" y="922"/>
                  </a:lnTo>
                  <a:lnTo>
                    <a:pt x="2463" y="933"/>
                  </a:lnTo>
                  <a:lnTo>
                    <a:pt x="2453" y="932"/>
                  </a:lnTo>
                  <a:lnTo>
                    <a:pt x="2442" y="919"/>
                  </a:lnTo>
                  <a:lnTo>
                    <a:pt x="2424" y="933"/>
                  </a:lnTo>
                  <a:lnTo>
                    <a:pt x="2409" y="928"/>
                  </a:lnTo>
                  <a:lnTo>
                    <a:pt x="2395" y="936"/>
                  </a:lnTo>
                  <a:lnTo>
                    <a:pt x="2387" y="930"/>
                  </a:lnTo>
                  <a:lnTo>
                    <a:pt x="2393" y="921"/>
                  </a:lnTo>
                  <a:lnTo>
                    <a:pt x="2403" y="915"/>
                  </a:lnTo>
                  <a:lnTo>
                    <a:pt x="2397" y="902"/>
                  </a:lnTo>
                  <a:lnTo>
                    <a:pt x="2367" y="901"/>
                  </a:lnTo>
                  <a:lnTo>
                    <a:pt x="2352" y="898"/>
                  </a:lnTo>
                  <a:lnTo>
                    <a:pt x="2334" y="900"/>
                  </a:lnTo>
                  <a:lnTo>
                    <a:pt x="2321" y="920"/>
                  </a:lnTo>
                  <a:lnTo>
                    <a:pt x="2311" y="918"/>
                  </a:lnTo>
                  <a:lnTo>
                    <a:pt x="2284" y="920"/>
                  </a:lnTo>
                  <a:lnTo>
                    <a:pt x="2274" y="913"/>
                  </a:lnTo>
                  <a:lnTo>
                    <a:pt x="2263" y="925"/>
                  </a:lnTo>
                  <a:lnTo>
                    <a:pt x="2252" y="928"/>
                  </a:lnTo>
                  <a:lnTo>
                    <a:pt x="2246" y="920"/>
                  </a:lnTo>
                  <a:lnTo>
                    <a:pt x="2253" y="912"/>
                  </a:lnTo>
                  <a:lnTo>
                    <a:pt x="2228" y="910"/>
                  </a:lnTo>
                  <a:lnTo>
                    <a:pt x="2214" y="915"/>
                  </a:lnTo>
                  <a:lnTo>
                    <a:pt x="2194" y="914"/>
                  </a:lnTo>
                  <a:lnTo>
                    <a:pt x="2171" y="919"/>
                  </a:lnTo>
                  <a:lnTo>
                    <a:pt x="2150" y="936"/>
                  </a:lnTo>
                  <a:lnTo>
                    <a:pt x="2145" y="950"/>
                  </a:lnTo>
                  <a:lnTo>
                    <a:pt x="2117" y="974"/>
                  </a:lnTo>
                  <a:lnTo>
                    <a:pt x="2112" y="988"/>
                  </a:lnTo>
                  <a:lnTo>
                    <a:pt x="2090" y="1015"/>
                  </a:lnTo>
                  <a:lnTo>
                    <a:pt x="2061" y="1035"/>
                  </a:lnTo>
                  <a:lnTo>
                    <a:pt x="2060" y="1047"/>
                  </a:lnTo>
                  <a:lnTo>
                    <a:pt x="2040" y="1070"/>
                  </a:lnTo>
                  <a:lnTo>
                    <a:pt x="2033" y="1081"/>
                  </a:lnTo>
                  <a:lnTo>
                    <a:pt x="2012" y="1096"/>
                  </a:lnTo>
                  <a:lnTo>
                    <a:pt x="1997" y="1111"/>
                  </a:lnTo>
                  <a:lnTo>
                    <a:pt x="1980" y="1117"/>
                  </a:lnTo>
                  <a:lnTo>
                    <a:pt x="1978" y="1125"/>
                  </a:lnTo>
                  <a:lnTo>
                    <a:pt x="1991" y="1133"/>
                  </a:lnTo>
                  <a:lnTo>
                    <a:pt x="2001" y="1131"/>
                  </a:lnTo>
                  <a:lnTo>
                    <a:pt x="2020" y="1136"/>
                  </a:lnTo>
                  <a:lnTo>
                    <a:pt x="2021" y="1167"/>
                  </a:lnTo>
                  <a:lnTo>
                    <a:pt x="2030" y="1157"/>
                  </a:lnTo>
                  <a:lnTo>
                    <a:pt x="2040" y="1150"/>
                  </a:lnTo>
                  <a:lnTo>
                    <a:pt x="2046" y="1163"/>
                  </a:lnTo>
                  <a:lnTo>
                    <a:pt x="2042" y="1175"/>
                  </a:lnTo>
                  <a:lnTo>
                    <a:pt x="2044" y="1180"/>
                  </a:lnTo>
                  <a:lnTo>
                    <a:pt x="2056" y="1174"/>
                  </a:lnTo>
                  <a:lnTo>
                    <a:pt x="2067" y="1173"/>
                  </a:lnTo>
                  <a:lnTo>
                    <a:pt x="2073" y="1149"/>
                  </a:lnTo>
                  <a:lnTo>
                    <a:pt x="2103" y="1155"/>
                  </a:lnTo>
                  <a:lnTo>
                    <a:pt x="2111" y="1172"/>
                  </a:lnTo>
                  <a:lnTo>
                    <a:pt x="2123" y="1184"/>
                  </a:lnTo>
                  <a:lnTo>
                    <a:pt x="2133" y="1201"/>
                  </a:lnTo>
                  <a:lnTo>
                    <a:pt x="2132" y="1210"/>
                  </a:lnTo>
                  <a:lnTo>
                    <a:pt x="2121" y="1204"/>
                  </a:lnTo>
                  <a:lnTo>
                    <a:pt x="2122" y="1213"/>
                  </a:lnTo>
                  <a:lnTo>
                    <a:pt x="2136" y="1224"/>
                  </a:lnTo>
                  <a:lnTo>
                    <a:pt x="2136" y="1246"/>
                  </a:lnTo>
                  <a:lnTo>
                    <a:pt x="2116" y="1277"/>
                  </a:lnTo>
                  <a:lnTo>
                    <a:pt x="2112" y="1306"/>
                  </a:lnTo>
                  <a:lnTo>
                    <a:pt x="2116" y="1319"/>
                  </a:lnTo>
                  <a:lnTo>
                    <a:pt x="2112" y="1346"/>
                  </a:lnTo>
                  <a:lnTo>
                    <a:pt x="2112" y="1359"/>
                  </a:lnTo>
                  <a:lnTo>
                    <a:pt x="2099" y="1395"/>
                  </a:lnTo>
                  <a:lnTo>
                    <a:pt x="2092" y="1404"/>
                  </a:lnTo>
                  <a:lnTo>
                    <a:pt x="2067" y="1431"/>
                  </a:lnTo>
                  <a:lnTo>
                    <a:pt x="2054" y="1455"/>
                  </a:lnTo>
                  <a:lnTo>
                    <a:pt x="2050" y="1483"/>
                  </a:lnTo>
                  <a:lnTo>
                    <a:pt x="2027" y="1505"/>
                  </a:lnTo>
                  <a:lnTo>
                    <a:pt x="2006" y="1528"/>
                  </a:lnTo>
                  <a:lnTo>
                    <a:pt x="1979" y="1571"/>
                  </a:lnTo>
                  <a:lnTo>
                    <a:pt x="1952" y="1580"/>
                  </a:lnTo>
                  <a:lnTo>
                    <a:pt x="1940" y="1594"/>
                  </a:lnTo>
                  <a:lnTo>
                    <a:pt x="1931" y="1589"/>
                  </a:lnTo>
                  <a:lnTo>
                    <a:pt x="1916" y="1588"/>
                  </a:lnTo>
                  <a:lnTo>
                    <a:pt x="1912" y="1582"/>
                  </a:lnTo>
                  <a:lnTo>
                    <a:pt x="1900" y="1576"/>
                  </a:lnTo>
                  <a:lnTo>
                    <a:pt x="1892" y="1582"/>
                  </a:lnTo>
                  <a:lnTo>
                    <a:pt x="1888" y="1592"/>
                  </a:lnTo>
                  <a:lnTo>
                    <a:pt x="1870" y="1597"/>
                  </a:lnTo>
                  <a:lnTo>
                    <a:pt x="1862" y="1592"/>
                  </a:lnTo>
                  <a:lnTo>
                    <a:pt x="1850" y="1584"/>
                  </a:lnTo>
                  <a:lnTo>
                    <a:pt x="1882" y="1574"/>
                  </a:lnTo>
                  <a:lnTo>
                    <a:pt x="1886" y="1545"/>
                  </a:lnTo>
                  <a:lnTo>
                    <a:pt x="1875" y="1513"/>
                  </a:lnTo>
                  <a:lnTo>
                    <a:pt x="1897" y="1504"/>
                  </a:lnTo>
                  <a:lnTo>
                    <a:pt x="1916" y="1509"/>
                  </a:lnTo>
                  <a:lnTo>
                    <a:pt x="1938" y="1500"/>
                  </a:lnTo>
                  <a:lnTo>
                    <a:pt x="1950" y="1444"/>
                  </a:lnTo>
                  <a:lnTo>
                    <a:pt x="1970" y="1430"/>
                  </a:lnTo>
                  <a:lnTo>
                    <a:pt x="1979" y="1382"/>
                  </a:lnTo>
                  <a:lnTo>
                    <a:pt x="1968" y="1378"/>
                  </a:lnTo>
                  <a:lnTo>
                    <a:pt x="1940" y="1396"/>
                  </a:lnTo>
                  <a:lnTo>
                    <a:pt x="1915" y="1398"/>
                  </a:lnTo>
                  <a:lnTo>
                    <a:pt x="1902" y="1405"/>
                  </a:lnTo>
                  <a:lnTo>
                    <a:pt x="1882" y="1407"/>
                  </a:lnTo>
                  <a:lnTo>
                    <a:pt x="1871" y="1371"/>
                  </a:lnTo>
                  <a:lnTo>
                    <a:pt x="1841" y="1340"/>
                  </a:lnTo>
                  <a:lnTo>
                    <a:pt x="1817" y="1331"/>
                  </a:lnTo>
                  <a:lnTo>
                    <a:pt x="1794" y="1329"/>
                  </a:lnTo>
                  <a:lnTo>
                    <a:pt x="1789" y="1293"/>
                  </a:lnTo>
                  <a:lnTo>
                    <a:pt x="1771" y="1256"/>
                  </a:lnTo>
                  <a:lnTo>
                    <a:pt x="1769" y="1236"/>
                  </a:lnTo>
                  <a:lnTo>
                    <a:pt x="1745" y="1191"/>
                  </a:lnTo>
                  <a:lnTo>
                    <a:pt x="1718" y="1186"/>
                  </a:lnTo>
                  <a:lnTo>
                    <a:pt x="1679" y="1173"/>
                  </a:lnTo>
                  <a:lnTo>
                    <a:pt x="1621" y="1180"/>
                  </a:lnTo>
                  <a:lnTo>
                    <a:pt x="1596" y="1221"/>
                  </a:lnTo>
                  <a:lnTo>
                    <a:pt x="1614" y="1220"/>
                  </a:lnTo>
                  <a:lnTo>
                    <a:pt x="1612" y="1239"/>
                  </a:lnTo>
                  <a:lnTo>
                    <a:pt x="1594" y="1254"/>
                  </a:lnTo>
                  <a:lnTo>
                    <a:pt x="1584" y="1290"/>
                  </a:lnTo>
                  <a:lnTo>
                    <a:pt x="1571" y="1297"/>
                  </a:lnTo>
                  <a:lnTo>
                    <a:pt x="1573" y="1319"/>
                  </a:lnTo>
                  <a:lnTo>
                    <a:pt x="1533" y="1346"/>
                  </a:lnTo>
                  <a:lnTo>
                    <a:pt x="1520" y="1331"/>
                  </a:lnTo>
                  <a:lnTo>
                    <a:pt x="1490" y="1335"/>
                  </a:lnTo>
                  <a:lnTo>
                    <a:pt x="1463" y="1313"/>
                  </a:lnTo>
                  <a:lnTo>
                    <a:pt x="1441" y="1310"/>
                  </a:lnTo>
                  <a:lnTo>
                    <a:pt x="1429" y="1331"/>
                  </a:lnTo>
                  <a:lnTo>
                    <a:pt x="1398" y="1351"/>
                  </a:lnTo>
                  <a:lnTo>
                    <a:pt x="1371" y="1349"/>
                  </a:lnTo>
                  <a:lnTo>
                    <a:pt x="1333" y="1356"/>
                  </a:lnTo>
                  <a:lnTo>
                    <a:pt x="1323" y="1347"/>
                  </a:lnTo>
                  <a:lnTo>
                    <a:pt x="1290" y="1335"/>
                  </a:lnTo>
                  <a:lnTo>
                    <a:pt x="1285" y="1320"/>
                  </a:lnTo>
                  <a:lnTo>
                    <a:pt x="1218" y="1301"/>
                  </a:lnTo>
                  <a:lnTo>
                    <a:pt x="1170" y="1319"/>
                  </a:lnTo>
                  <a:lnTo>
                    <a:pt x="1127" y="1259"/>
                  </a:lnTo>
                  <a:lnTo>
                    <a:pt x="1063" y="1241"/>
                  </a:lnTo>
                  <a:lnTo>
                    <a:pt x="1048" y="1261"/>
                  </a:lnTo>
                  <a:lnTo>
                    <a:pt x="1028" y="1279"/>
                  </a:lnTo>
                  <a:lnTo>
                    <a:pt x="1039" y="1302"/>
                  </a:lnTo>
                  <a:lnTo>
                    <a:pt x="1036" y="1329"/>
                  </a:lnTo>
                  <a:lnTo>
                    <a:pt x="1003" y="1333"/>
                  </a:lnTo>
                  <a:lnTo>
                    <a:pt x="1002" y="1320"/>
                  </a:lnTo>
                  <a:lnTo>
                    <a:pt x="982" y="1320"/>
                  </a:lnTo>
                  <a:lnTo>
                    <a:pt x="976" y="1335"/>
                  </a:lnTo>
                  <a:lnTo>
                    <a:pt x="967" y="1335"/>
                  </a:lnTo>
                  <a:lnTo>
                    <a:pt x="937" y="1304"/>
                  </a:lnTo>
                  <a:lnTo>
                    <a:pt x="913" y="1306"/>
                  </a:lnTo>
                  <a:lnTo>
                    <a:pt x="892" y="1292"/>
                  </a:lnTo>
                  <a:lnTo>
                    <a:pt x="877" y="1292"/>
                  </a:lnTo>
                  <a:lnTo>
                    <a:pt x="858" y="1310"/>
                  </a:lnTo>
                  <a:lnTo>
                    <a:pt x="843" y="1311"/>
                  </a:lnTo>
                  <a:lnTo>
                    <a:pt x="823" y="1338"/>
                  </a:lnTo>
                  <a:lnTo>
                    <a:pt x="780" y="1347"/>
                  </a:lnTo>
                  <a:lnTo>
                    <a:pt x="771" y="1362"/>
                  </a:lnTo>
                  <a:lnTo>
                    <a:pt x="764" y="1362"/>
                  </a:lnTo>
                  <a:lnTo>
                    <a:pt x="760" y="1349"/>
                  </a:lnTo>
                  <a:lnTo>
                    <a:pt x="710" y="1335"/>
                  </a:lnTo>
                  <a:lnTo>
                    <a:pt x="671" y="1288"/>
                  </a:lnTo>
                  <a:lnTo>
                    <a:pt x="642" y="1288"/>
                  </a:lnTo>
                  <a:lnTo>
                    <a:pt x="577" y="1288"/>
                  </a:lnTo>
                  <a:lnTo>
                    <a:pt x="554" y="1247"/>
                  </a:lnTo>
                  <a:lnTo>
                    <a:pt x="541" y="1216"/>
                  </a:lnTo>
                  <a:lnTo>
                    <a:pt x="503" y="1193"/>
                  </a:lnTo>
                  <a:lnTo>
                    <a:pt x="494" y="1166"/>
                  </a:lnTo>
                  <a:lnTo>
                    <a:pt x="494" y="1148"/>
                  </a:lnTo>
                  <a:lnTo>
                    <a:pt x="462" y="1144"/>
                  </a:lnTo>
                  <a:lnTo>
                    <a:pt x="449" y="1159"/>
                  </a:lnTo>
                  <a:lnTo>
                    <a:pt x="442" y="1175"/>
                  </a:lnTo>
                  <a:lnTo>
                    <a:pt x="411" y="1180"/>
                  </a:lnTo>
                  <a:lnTo>
                    <a:pt x="408" y="1159"/>
                  </a:lnTo>
                  <a:lnTo>
                    <a:pt x="374" y="1144"/>
                  </a:lnTo>
                  <a:lnTo>
                    <a:pt x="354" y="1150"/>
                  </a:lnTo>
                  <a:lnTo>
                    <a:pt x="343" y="1117"/>
                  </a:lnTo>
                  <a:lnTo>
                    <a:pt x="325" y="1110"/>
                  </a:lnTo>
                  <a:lnTo>
                    <a:pt x="291" y="1106"/>
                  </a:lnTo>
                  <a:lnTo>
                    <a:pt x="259" y="1110"/>
                  </a:lnTo>
                  <a:lnTo>
                    <a:pt x="230" y="1133"/>
                  </a:lnTo>
                  <a:lnTo>
                    <a:pt x="161" y="1162"/>
                  </a:lnTo>
                  <a:lnTo>
                    <a:pt x="122" y="1173"/>
                  </a:lnTo>
                  <a:lnTo>
                    <a:pt x="90" y="1178"/>
                  </a:lnTo>
                  <a:lnTo>
                    <a:pt x="90" y="1198"/>
                  </a:lnTo>
                  <a:lnTo>
                    <a:pt x="113" y="1196"/>
                  </a:lnTo>
                  <a:lnTo>
                    <a:pt x="113" y="1203"/>
                  </a:lnTo>
                  <a:lnTo>
                    <a:pt x="91" y="1211"/>
                  </a:lnTo>
                  <a:lnTo>
                    <a:pt x="88" y="1221"/>
                  </a:lnTo>
                  <a:lnTo>
                    <a:pt x="98" y="1230"/>
                  </a:lnTo>
                  <a:lnTo>
                    <a:pt x="95" y="1241"/>
                  </a:lnTo>
                  <a:lnTo>
                    <a:pt x="81" y="1245"/>
                  </a:lnTo>
                  <a:lnTo>
                    <a:pt x="79" y="1263"/>
                  </a:lnTo>
                  <a:lnTo>
                    <a:pt x="97" y="1275"/>
                  </a:lnTo>
                  <a:lnTo>
                    <a:pt x="98" y="1295"/>
                  </a:lnTo>
                  <a:lnTo>
                    <a:pt x="86" y="1304"/>
                  </a:lnTo>
                  <a:lnTo>
                    <a:pt x="75" y="1288"/>
                  </a:lnTo>
                  <a:lnTo>
                    <a:pt x="68" y="1290"/>
                  </a:lnTo>
                  <a:lnTo>
                    <a:pt x="41" y="1263"/>
                  </a:lnTo>
                  <a:lnTo>
                    <a:pt x="0" y="1223"/>
                  </a:lnTo>
                  <a:lnTo>
                    <a:pt x="8" y="1192"/>
                  </a:lnTo>
                  <a:lnTo>
                    <a:pt x="45" y="1117"/>
                  </a:lnTo>
                  <a:lnTo>
                    <a:pt x="23" y="1097"/>
                  </a:lnTo>
                  <a:lnTo>
                    <a:pt x="35" y="1067"/>
                  </a:lnTo>
                  <a:lnTo>
                    <a:pt x="59" y="1054"/>
                  </a:lnTo>
                  <a:lnTo>
                    <a:pt x="68" y="1014"/>
                  </a:lnTo>
                  <a:lnTo>
                    <a:pt x="67" y="952"/>
                  </a:lnTo>
                  <a:lnTo>
                    <a:pt x="59" y="904"/>
                  </a:lnTo>
                  <a:lnTo>
                    <a:pt x="70" y="814"/>
                  </a:lnTo>
                  <a:lnTo>
                    <a:pt x="74" y="799"/>
                  </a:lnTo>
                  <a:lnTo>
                    <a:pt x="86" y="746"/>
                  </a:lnTo>
                  <a:lnTo>
                    <a:pt x="72" y="727"/>
                  </a:lnTo>
                  <a:lnTo>
                    <a:pt x="80" y="639"/>
                  </a:lnTo>
                  <a:lnTo>
                    <a:pt x="155" y="556"/>
                  </a:lnTo>
                  <a:lnTo>
                    <a:pt x="176" y="546"/>
                  </a:lnTo>
                  <a:lnTo>
                    <a:pt x="182" y="518"/>
                  </a:lnTo>
                  <a:lnTo>
                    <a:pt x="166" y="448"/>
                  </a:lnTo>
                  <a:lnTo>
                    <a:pt x="180" y="438"/>
                  </a:lnTo>
                  <a:lnTo>
                    <a:pt x="165" y="402"/>
                  </a:lnTo>
                  <a:lnTo>
                    <a:pt x="194" y="414"/>
                  </a:lnTo>
                  <a:lnTo>
                    <a:pt x="208" y="423"/>
                  </a:lnTo>
                  <a:lnTo>
                    <a:pt x="224" y="426"/>
                  </a:lnTo>
                  <a:lnTo>
                    <a:pt x="239" y="435"/>
                  </a:lnTo>
                  <a:lnTo>
                    <a:pt x="251" y="435"/>
                  </a:lnTo>
                  <a:lnTo>
                    <a:pt x="268" y="445"/>
                  </a:lnTo>
                  <a:lnTo>
                    <a:pt x="269" y="455"/>
                  </a:lnTo>
                  <a:lnTo>
                    <a:pt x="277" y="460"/>
                  </a:lnTo>
                  <a:lnTo>
                    <a:pt x="300" y="446"/>
                  </a:lnTo>
                  <a:lnTo>
                    <a:pt x="302" y="431"/>
                  </a:lnTo>
                  <a:lnTo>
                    <a:pt x="287" y="430"/>
                  </a:lnTo>
                  <a:lnTo>
                    <a:pt x="269" y="417"/>
                  </a:lnTo>
                  <a:lnTo>
                    <a:pt x="273" y="408"/>
                  </a:lnTo>
                  <a:lnTo>
                    <a:pt x="257" y="398"/>
                  </a:lnTo>
                  <a:lnTo>
                    <a:pt x="248" y="403"/>
                  </a:lnTo>
                  <a:lnTo>
                    <a:pt x="242" y="383"/>
                  </a:lnTo>
                  <a:lnTo>
                    <a:pt x="248" y="381"/>
                  </a:lnTo>
                  <a:lnTo>
                    <a:pt x="250" y="351"/>
                  </a:lnTo>
                  <a:lnTo>
                    <a:pt x="244" y="348"/>
                  </a:lnTo>
                  <a:lnTo>
                    <a:pt x="251" y="333"/>
                  </a:lnTo>
                  <a:lnTo>
                    <a:pt x="275" y="312"/>
                  </a:lnTo>
                  <a:lnTo>
                    <a:pt x="295" y="286"/>
                  </a:lnTo>
                  <a:lnTo>
                    <a:pt x="307" y="243"/>
                  </a:lnTo>
                  <a:lnTo>
                    <a:pt x="327" y="239"/>
                  </a:lnTo>
                  <a:lnTo>
                    <a:pt x="343" y="244"/>
                  </a:lnTo>
                  <a:lnTo>
                    <a:pt x="370" y="242"/>
                  </a:lnTo>
                  <a:lnTo>
                    <a:pt x="395" y="255"/>
                  </a:lnTo>
                  <a:lnTo>
                    <a:pt x="392" y="274"/>
                  </a:lnTo>
                  <a:lnTo>
                    <a:pt x="397" y="276"/>
                  </a:lnTo>
                  <a:lnTo>
                    <a:pt x="395" y="288"/>
                  </a:lnTo>
                  <a:lnTo>
                    <a:pt x="367" y="310"/>
                  </a:lnTo>
                  <a:lnTo>
                    <a:pt x="365" y="322"/>
                  </a:lnTo>
                  <a:lnTo>
                    <a:pt x="386" y="325"/>
                  </a:lnTo>
                  <a:lnTo>
                    <a:pt x="388" y="355"/>
                  </a:lnTo>
                  <a:lnTo>
                    <a:pt x="401" y="361"/>
                  </a:lnTo>
                  <a:lnTo>
                    <a:pt x="385" y="371"/>
                  </a:lnTo>
                  <a:lnTo>
                    <a:pt x="385" y="405"/>
                  </a:lnTo>
                  <a:lnTo>
                    <a:pt x="394" y="411"/>
                  </a:lnTo>
                  <a:lnTo>
                    <a:pt x="385" y="425"/>
                  </a:lnTo>
                  <a:lnTo>
                    <a:pt x="401" y="440"/>
                  </a:lnTo>
                  <a:lnTo>
                    <a:pt x="419" y="444"/>
                  </a:lnTo>
                  <a:lnTo>
                    <a:pt x="399" y="458"/>
                  </a:lnTo>
                  <a:lnTo>
                    <a:pt x="404" y="465"/>
                  </a:lnTo>
                  <a:lnTo>
                    <a:pt x="394" y="484"/>
                  </a:lnTo>
                  <a:lnTo>
                    <a:pt x="372" y="496"/>
                  </a:lnTo>
                  <a:lnTo>
                    <a:pt x="374" y="503"/>
                  </a:lnTo>
                  <a:lnTo>
                    <a:pt x="363" y="509"/>
                  </a:lnTo>
                  <a:lnTo>
                    <a:pt x="363" y="517"/>
                  </a:lnTo>
                  <a:lnTo>
                    <a:pt x="343" y="526"/>
                  </a:lnTo>
                  <a:lnTo>
                    <a:pt x="329" y="514"/>
                  </a:lnTo>
                  <a:lnTo>
                    <a:pt x="318" y="509"/>
                  </a:lnTo>
                  <a:lnTo>
                    <a:pt x="305" y="513"/>
                  </a:lnTo>
                  <a:lnTo>
                    <a:pt x="287" y="513"/>
                  </a:lnTo>
                  <a:lnTo>
                    <a:pt x="280" y="516"/>
                  </a:lnTo>
                  <a:lnTo>
                    <a:pt x="286" y="521"/>
                  </a:lnTo>
                  <a:lnTo>
                    <a:pt x="304" y="522"/>
                  </a:lnTo>
                  <a:lnTo>
                    <a:pt x="322" y="536"/>
                  </a:lnTo>
                  <a:lnTo>
                    <a:pt x="368" y="538"/>
                  </a:lnTo>
                  <a:lnTo>
                    <a:pt x="377" y="545"/>
                  </a:lnTo>
                  <a:lnTo>
                    <a:pt x="388" y="528"/>
                  </a:lnTo>
                  <a:lnTo>
                    <a:pt x="412" y="515"/>
                  </a:lnTo>
                  <a:lnTo>
                    <a:pt x="428" y="493"/>
                  </a:lnTo>
                  <a:lnTo>
                    <a:pt x="442" y="486"/>
                  </a:lnTo>
                  <a:lnTo>
                    <a:pt x="447" y="473"/>
                  </a:lnTo>
                  <a:lnTo>
                    <a:pt x="433" y="450"/>
                  </a:lnTo>
                  <a:lnTo>
                    <a:pt x="426" y="444"/>
                  </a:lnTo>
                  <a:lnTo>
                    <a:pt x="471" y="427"/>
                  </a:lnTo>
                  <a:lnTo>
                    <a:pt x="489" y="428"/>
                  </a:lnTo>
                  <a:lnTo>
                    <a:pt x="494" y="436"/>
                  </a:lnTo>
                  <a:lnTo>
                    <a:pt x="509" y="451"/>
                  </a:lnTo>
                  <a:lnTo>
                    <a:pt x="501" y="479"/>
                  </a:lnTo>
                  <a:lnTo>
                    <a:pt x="512" y="486"/>
                  </a:lnTo>
                  <a:lnTo>
                    <a:pt x="536" y="489"/>
                  </a:lnTo>
                  <a:lnTo>
                    <a:pt x="550" y="486"/>
                  </a:lnTo>
                  <a:lnTo>
                    <a:pt x="539" y="481"/>
                  </a:lnTo>
                  <a:lnTo>
                    <a:pt x="528" y="484"/>
                  </a:lnTo>
                  <a:lnTo>
                    <a:pt x="516" y="474"/>
                  </a:lnTo>
                  <a:lnTo>
                    <a:pt x="514" y="465"/>
                  </a:lnTo>
                  <a:lnTo>
                    <a:pt x="532" y="454"/>
                  </a:lnTo>
                  <a:lnTo>
                    <a:pt x="516" y="435"/>
                  </a:lnTo>
                  <a:lnTo>
                    <a:pt x="503" y="431"/>
                  </a:lnTo>
                  <a:lnTo>
                    <a:pt x="494" y="421"/>
                  </a:lnTo>
                  <a:lnTo>
                    <a:pt x="464" y="416"/>
                  </a:lnTo>
                  <a:lnTo>
                    <a:pt x="447" y="423"/>
                  </a:lnTo>
                  <a:lnTo>
                    <a:pt x="421" y="418"/>
                  </a:lnTo>
                  <a:lnTo>
                    <a:pt x="417" y="405"/>
                  </a:lnTo>
                  <a:lnTo>
                    <a:pt x="410" y="391"/>
                  </a:lnTo>
                  <a:lnTo>
                    <a:pt x="412" y="377"/>
                  </a:lnTo>
                  <a:lnTo>
                    <a:pt x="424" y="366"/>
                  </a:lnTo>
                  <a:lnTo>
                    <a:pt x="435" y="355"/>
                  </a:lnTo>
                  <a:lnTo>
                    <a:pt x="428" y="336"/>
                  </a:lnTo>
                  <a:lnTo>
                    <a:pt x="404" y="317"/>
                  </a:lnTo>
                  <a:lnTo>
                    <a:pt x="415" y="297"/>
                  </a:lnTo>
                  <a:lnTo>
                    <a:pt x="455" y="282"/>
                  </a:lnTo>
                  <a:lnTo>
                    <a:pt x="456" y="268"/>
                  </a:lnTo>
                  <a:lnTo>
                    <a:pt x="453" y="262"/>
                  </a:lnTo>
                  <a:lnTo>
                    <a:pt x="449" y="252"/>
                  </a:lnTo>
                  <a:lnTo>
                    <a:pt x="437" y="243"/>
                  </a:lnTo>
                  <a:lnTo>
                    <a:pt x="442" y="241"/>
                  </a:lnTo>
                  <a:lnTo>
                    <a:pt x="453" y="243"/>
                  </a:lnTo>
                  <a:lnTo>
                    <a:pt x="469" y="256"/>
                  </a:lnTo>
                  <a:lnTo>
                    <a:pt x="471" y="279"/>
                  </a:lnTo>
                  <a:lnTo>
                    <a:pt x="458" y="290"/>
                  </a:lnTo>
                  <a:lnTo>
                    <a:pt x="458" y="300"/>
                  </a:lnTo>
                  <a:lnTo>
                    <a:pt x="469" y="306"/>
                  </a:lnTo>
                  <a:lnTo>
                    <a:pt x="460" y="320"/>
                  </a:lnTo>
                  <a:lnTo>
                    <a:pt x="500" y="330"/>
                  </a:lnTo>
                  <a:lnTo>
                    <a:pt x="519" y="330"/>
                  </a:lnTo>
                  <a:lnTo>
                    <a:pt x="534" y="339"/>
                  </a:lnTo>
                  <a:lnTo>
                    <a:pt x="552" y="341"/>
                  </a:lnTo>
                  <a:lnTo>
                    <a:pt x="554" y="335"/>
                  </a:lnTo>
                  <a:lnTo>
                    <a:pt x="541" y="333"/>
                  </a:lnTo>
                  <a:lnTo>
                    <a:pt x="530" y="325"/>
                  </a:lnTo>
                  <a:lnTo>
                    <a:pt x="530" y="319"/>
                  </a:lnTo>
                  <a:lnTo>
                    <a:pt x="518" y="320"/>
                  </a:lnTo>
                  <a:lnTo>
                    <a:pt x="489" y="310"/>
                  </a:lnTo>
                  <a:lnTo>
                    <a:pt x="476" y="297"/>
                  </a:lnTo>
                  <a:lnTo>
                    <a:pt x="485" y="288"/>
                  </a:lnTo>
                  <a:lnTo>
                    <a:pt x="500" y="286"/>
                  </a:lnTo>
                  <a:lnTo>
                    <a:pt x="514" y="296"/>
                  </a:lnTo>
                  <a:lnTo>
                    <a:pt x="528" y="296"/>
                  </a:lnTo>
                  <a:lnTo>
                    <a:pt x="528" y="282"/>
                  </a:lnTo>
                  <a:lnTo>
                    <a:pt x="518" y="284"/>
                  </a:lnTo>
                  <a:lnTo>
                    <a:pt x="509" y="284"/>
                  </a:lnTo>
                  <a:lnTo>
                    <a:pt x="509" y="279"/>
                  </a:lnTo>
                  <a:lnTo>
                    <a:pt x="530" y="270"/>
                  </a:lnTo>
                  <a:lnTo>
                    <a:pt x="554" y="270"/>
                  </a:lnTo>
                  <a:lnTo>
                    <a:pt x="591" y="286"/>
                  </a:lnTo>
                  <a:lnTo>
                    <a:pt x="624" y="305"/>
                  </a:lnTo>
                  <a:lnTo>
                    <a:pt x="653" y="301"/>
                  </a:lnTo>
                  <a:lnTo>
                    <a:pt x="656" y="306"/>
                  </a:lnTo>
                  <a:lnTo>
                    <a:pt x="647" y="317"/>
                  </a:lnTo>
                  <a:lnTo>
                    <a:pt x="636" y="319"/>
                  </a:lnTo>
                  <a:lnTo>
                    <a:pt x="626" y="325"/>
                  </a:lnTo>
                  <a:lnTo>
                    <a:pt x="635" y="329"/>
                  </a:lnTo>
                  <a:lnTo>
                    <a:pt x="636" y="344"/>
                  </a:lnTo>
                  <a:lnTo>
                    <a:pt x="658" y="339"/>
                  </a:lnTo>
                  <a:lnTo>
                    <a:pt x="660" y="356"/>
                  </a:lnTo>
                  <a:lnTo>
                    <a:pt x="642" y="369"/>
                  </a:lnTo>
                  <a:lnTo>
                    <a:pt x="667" y="388"/>
                  </a:lnTo>
                  <a:lnTo>
                    <a:pt x="676" y="399"/>
                  </a:lnTo>
                  <a:lnTo>
                    <a:pt x="687" y="402"/>
                  </a:lnTo>
                  <a:lnTo>
                    <a:pt x="696" y="397"/>
                  </a:lnTo>
                  <a:lnTo>
                    <a:pt x="690" y="393"/>
                  </a:lnTo>
                  <a:lnTo>
                    <a:pt x="658" y="370"/>
                  </a:lnTo>
                  <a:lnTo>
                    <a:pt x="674" y="364"/>
                  </a:lnTo>
                  <a:lnTo>
                    <a:pt x="678" y="353"/>
                  </a:lnTo>
                  <a:lnTo>
                    <a:pt x="660" y="335"/>
                  </a:lnTo>
                  <a:lnTo>
                    <a:pt x="660" y="322"/>
                  </a:lnTo>
                  <a:lnTo>
                    <a:pt x="669" y="308"/>
                  </a:lnTo>
                  <a:lnTo>
                    <a:pt x="663" y="294"/>
                  </a:lnTo>
                  <a:lnTo>
                    <a:pt x="636" y="287"/>
                  </a:lnTo>
                  <a:lnTo>
                    <a:pt x="636" y="275"/>
                  </a:lnTo>
                  <a:lnTo>
                    <a:pt x="600" y="266"/>
                  </a:lnTo>
                  <a:lnTo>
                    <a:pt x="602" y="256"/>
                  </a:lnTo>
                  <a:lnTo>
                    <a:pt x="593" y="249"/>
                  </a:lnTo>
                  <a:lnTo>
                    <a:pt x="595" y="229"/>
                  </a:lnTo>
                  <a:lnTo>
                    <a:pt x="586" y="221"/>
                  </a:lnTo>
                  <a:lnTo>
                    <a:pt x="600" y="206"/>
                  </a:lnTo>
                  <a:lnTo>
                    <a:pt x="613" y="206"/>
                  </a:lnTo>
                  <a:lnTo>
                    <a:pt x="654" y="201"/>
                  </a:lnTo>
                  <a:lnTo>
                    <a:pt x="681" y="197"/>
                  </a:lnTo>
                  <a:lnTo>
                    <a:pt x="692" y="199"/>
                  </a:lnTo>
                  <a:lnTo>
                    <a:pt x="710" y="199"/>
                  </a:lnTo>
                  <a:lnTo>
                    <a:pt x="721" y="192"/>
                  </a:lnTo>
                  <a:lnTo>
                    <a:pt x="744" y="192"/>
                  </a:lnTo>
                  <a:lnTo>
                    <a:pt x="755" y="200"/>
                  </a:lnTo>
                  <a:lnTo>
                    <a:pt x="757" y="190"/>
                  </a:lnTo>
                  <a:lnTo>
                    <a:pt x="748" y="183"/>
                  </a:lnTo>
                  <a:lnTo>
                    <a:pt x="750" y="175"/>
                  </a:lnTo>
                  <a:lnTo>
                    <a:pt x="739" y="169"/>
                  </a:lnTo>
                  <a:lnTo>
                    <a:pt x="726" y="168"/>
                  </a:lnTo>
                  <a:lnTo>
                    <a:pt x="730" y="160"/>
                  </a:lnTo>
                  <a:lnTo>
                    <a:pt x="750" y="161"/>
                  </a:lnTo>
                  <a:lnTo>
                    <a:pt x="751" y="157"/>
                  </a:lnTo>
                  <a:lnTo>
                    <a:pt x="739" y="152"/>
                  </a:lnTo>
                  <a:lnTo>
                    <a:pt x="726" y="153"/>
                  </a:lnTo>
                  <a:lnTo>
                    <a:pt x="721" y="146"/>
                  </a:lnTo>
                  <a:lnTo>
                    <a:pt x="730" y="138"/>
                  </a:lnTo>
                  <a:lnTo>
                    <a:pt x="746" y="145"/>
                  </a:lnTo>
                  <a:lnTo>
                    <a:pt x="755" y="136"/>
                  </a:lnTo>
                  <a:lnTo>
                    <a:pt x="766" y="130"/>
                  </a:lnTo>
                  <a:lnTo>
                    <a:pt x="769" y="124"/>
                  </a:lnTo>
                  <a:lnTo>
                    <a:pt x="757" y="123"/>
                  </a:lnTo>
                  <a:lnTo>
                    <a:pt x="748" y="122"/>
                  </a:lnTo>
                  <a:lnTo>
                    <a:pt x="753" y="118"/>
                  </a:lnTo>
                  <a:lnTo>
                    <a:pt x="766" y="118"/>
                  </a:lnTo>
                  <a:lnTo>
                    <a:pt x="780" y="118"/>
                  </a:lnTo>
                  <a:lnTo>
                    <a:pt x="800" y="106"/>
                  </a:lnTo>
                  <a:lnTo>
                    <a:pt x="825" y="103"/>
                  </a:lnTo>
                  <a:lnTo>
                    <a:pt x="845" y="99"/>
                  </a:lnTo>
                  <a:lnTo>
                    <a:pt x="859" y="100"/>
                  </a:lnTo>
                  <a:lnTo>
                    <a:pt x="868" y="95"/>
                  </a:lnTo>
                  <a:lnTo>
                    <a:pt x="904" y="93"/>
                  </a:lnTo>
                  <a:lnTo>
                    <a:pt x="928" y="91"/>
                  </a:lnTo>
                  <a:lnTo>
                    <a:pt x="931" y="87"/>
                  </a:lnTo>
                  <a:lnTo>
                    <a:pt x="917" y="88"/>
                  </a:lnTo>
                  <a:lnTo>
                    <a:pt x="906" y="86"/>
                  </a:lnTo>
                  <a:lnTo>
                    <a:pt x="901" y="82"/>
                  </a:lnTo>
                  <a:lnTo>
                    <a:pt x="913" y="79"/>
                  </a:lnTo>
                  <a:lnTo>
                    <a:pt x="942" y="78"/>
                  </a:lnTo>
                  <a:lnTo>
                    <a:pt x="958" y="75"/>
                  </a:lnTo>
                  <a:lnTo>
                    <a:pt x="985" y="80"/>
                  </a:lnTo>
                  <a:lnTo>
                    <a:pt x="969" y="89"/>
                  </a:lnTo>
                  <a:lnTo>
                    <a:pt x="976" y="91"/>
                  </a:lnTo>
                  <a:lnTo>
                    <a:pt x="987" y="86"/>
                  </a:lnTo>
                  <a:lnTo>
                    <a:pt x="1000" y="85"/>
                  </a:lnTo>
                  <a:lnTo>
                    <a:pt x="1000" y="91"/>
                  </a:lnTo>
                  <a:lnTo>
                    <a:pt x="1027" y="82"/>
                  </a:lnTo>
                  <a:lnTo>
                    <a:pt x="1038" y="75"/>
                  </a:lnTo>
                  <a:lnTo>
                    <a:pt x="1050" y="71"/>
                  </a:lnTo>
                  <a:lnTo>
                    <a:pt x="1075" y="79"/>
                  </a:lnTo>
                  <a:lnTo>
                    <a:pt x="1064" y="86"/>
                  </a:lnTo>
                  <a:lnTo>
                    <a:pt x="1070" y="95"/>
                  </a:lnTo>
                  <a:lnTo>
                    <a:pt x="1091" y="91"/>
                  </a:lnTo>
                  <a:lnTo>
                    <a:pt x="1094" y="80"/>
                  </a:lnTo>
                  <a:lnTo>
                    <a:pt x="1089" y="74"/>
                  </a:lnTo>
                  <a:lnTo>
                    <a:pt x="1063" y="65"/>
                  </a:lnTo>
                  <a:lnTo>
                    <a:pt x="1055" y="61"/>
                  </a:lnTo>
                  <a:lnTo>
                    <a:pt x="1061" y="57"/>
                  </a:lnTo>
                  <a:lnTo>
                    <a:pt x="1080" y="62"/>
                  </a:lnTo>
                  <a:lnTo>
                    <a:pt x="1103" y="60"/>
                  </a:lnTo>
                  <a:lnTo>
                    <a:pt x="1119" y="63"/>
                  </a:lnTo>
                  <a:lnTo>
                    <a:pt x="1132" y="65"/>
                  </a:lnTo>
                  <a:lnTo>
                    <a:pt x="1155" y="68"/>
                  </a:lnTo>
                  <a:lnTo>
                    <a:pt x="1181" y="64"/>
                  </a:lnTo>
                  <a:lnTo>
                    <a:pt x="1177" y="61"/>
                  </a:lnTo>
                  <a:lnTo>
                    <a:pt x="1148" y="63"/>
                  </a:lnTo>
                  <a:lnTo>
                    <a:pt x="1136" y="59"/>
                  </a:lnTo>
                  <a:lnTo>
                    <a:pt x="1121" y="58"/>
                  </a:lnTo>
                  <a:lnTo>
                    <a:pt x="1114" y="51"/>
                  </a:lnTo>
                  <a:lnTo>
                    <a:pt x="1121" y="50"/>
                  </a:lnTo>
                  <a:lnTo>
                    <a:pt x="1112" y="47"/>
                  </a:lnTo>
                  <a:lnTo>
                    <a:pt x="1107" y="39"/>
                  </a:lnTo>
                  <a:lnTo>
                    <a:pt x="1121" y="33"/>
                  </a:lnTo>
                  <a:lnTo>
                    <a:pt x="1123" y="25"/>
                  </a:lnTo>
                  <a:lnTo>
                    <a:pt x="1146" y="14"/>
                  </a:lnTo>
                  <a:lnTo>
                    <a:pt x="1154" y="8"/>
                  </a:lnTo>
                  <a:lnTo>
                    <a:pt x="1188" y="0"/>
                  </a:lnTo>
                  <a:lnTo>
                    <a:pt x="1215" y="7"/>
                  </a:lnTo>
                  <a:lnTo>
                    <a:pt x="1231" y="6"/>
                  </a:lnTo>
                  <a:lnTo>
                    <a:pt x="1240" y="14"/>
                  </a:lnTo>
                  <a:lnTo>
                    <a:pt x="1227" y="24"/>
                  </a:lnTo>
                  <a:lnTo>
                    <a:pt x="1197" y="26"/>
                  </a:lnTo>
                  <a:lnTo>
                    <a:pt x="1197" y="30"/>
                  </a:lnTo>
                  <a:lnTo>
                    <a:pt x="1224" y="31"/>
                  </a:lnTo>
                  <a:lnTo>
                    <a:pt x="1224" y="38"/>
                  </a:lnTo>
                  <a:lnTo>
                    <a:pt x="1235" y="39"/>
                  </a:lnTo>
                  <a:lnTo>
                    <a:pt x="1247" y="33"/>
                  </a:lnTo>
                  <a:lnTo>
                    <a:pt x="1265" y="36"/>
                  </a:lnTo>
                  <a:lnTo>
                    <a:pt x="1262" y="47"/>
                  </a:lnTo>
                  <a:lnTo>
                    <a:pt x="1242" y="55"/>
                  </a:lnTo>
                  <a:lnTo>
                    <a:pt x="1256" y="60"/>
                  </a:lnTo>
                  <a:lnTo>
                    <a:pt x="1280" y="57"/>
                  </a:lnTo>
                  <a:lnTo>
                    <a:pt x="1285" y="51"/>
                  </a:lnTo>
                  <a:lnTo>
                    <a:pt x="1359" y="48"/>
                  </a:lnTo>
                  <a:lnTo>
                    <a:pt x="1366" y="52"/>
                  </a:lnTo>
                  <a:lnTo>
                    <a:pt x="1378" y="54"/>
                  </a:lnTo>
                  <a:lnTo>
                    <a:pt x="1405" y="67"/>
                  </a:lnTo>
                  <a:lnTo>
                    <a:pt x="1400" y="75"/>
                  </a:lnTo>
                  <a:lnTo>
                    <a:pt x="1405" y="77"/>
                  </a:lnTo>
                  <a:lnTo>
                    <a:pt x="1420" y="68"/>
                  </a:lnTo>
                  <a:lnTo>
                    <a:pt x="1429" y="69"/>
                  </a:lnTo>
                  <a:lnTo>
                    <a:pt x="1427" y="83"/>
                  </a:lnTo>
                  <a:lnTo>
                    <a:pt x="1436" y="85"/>
                  </a:lnTo>
                  <a:lnTo>
                    <a:pt x="1436" y="100"/>
                  </a:lnTo>
                  <a:lnTo>
                    <a:pt x="1416" y="95"/>
                  </a:lnTo>
                  <a:lnTo>
                    <a:pt x="1405" y="88"/>
                  </a:lnTo>
                  <a:lnTo>
                    <a:pt x="1400" y="88"/>
                  </a:lnTo>
                  <a:lnTo>
                    <a:pt x="1398" y="91"/>
                  </a:lnTo>
                  <a:lnTo>
                    <a:pt x="1404" y="97"/>
                  </a:lnTo>
                  <a:lnTo>
                    <a:pt x="1429" y="107"/>
                  </a:lnTo>
                  <a:lnTo>
                    <a:pt x="1418" y="121"/>
                  </a:lnTo>
                  <a:lnTo>
                    <a:pt x="1393" y="135"/>
                  </a:lnTo>
                  <a:lnTo>
                    <a:pt x="1391" y="146"/>
                  </a:lnTo>
                  <a:lnTo>
                    <a:pt x="1371" y="146"/>
                  </a:lnTo>
                  <a:lnTo>
                    <a:pt x="1337" y="165"/>
                  </a:lnTo>
                  <a:lnTo>
                    <a:pt x="1335" y="174"/>
                  </a:lnTo>
                  <a:lnTo>
                    <a:pt x="1325" y="175"/>
                  </a:lnTo>
                  <a:lnTo>
                    <a:pt x="1301" y="186"/>
                  </a:lnTo>
                  <a:lnTo>
                    <a:pt x="1285" y="202"/>
                  </a:lnTo>
                  <a:lnTo>
                    <a:pt x="1271" y="202"/>
                  </a:lnTo>
                  <a:lnTo>
                    <a:pt x="1258" y="206"/>
                  </a:lnTo>
                  <a:lnTo>
                    <a:pt x="1256" y="218"/>
                  </a:lnTo>
                  <a:lnTo>
                    <a:pt x="1245" y="218"/>
                  </a:lnTo>
                  <a:lnTo>
                    <a:pt x="1235" y="224"/>
                  </a:lnTo>
                  <a:lnTo>
                    <a:pt x="1235" y="238"/>
                  </a:lnTo>
                  <a:lnTo>
                    <a:pt x="1213" y="251"/>
                  </a:lnTo>
                  <a:lnTo>
                    <a:pt x="1229" y="250"/>
                  </a:lnTo>
                  <a:lnTo>
                    <a:pt x="1253" y="240"/>
                  </a:lnTo>
                  <a:lnTo>
                    <a:pt x="1256" y="230"/>
                  </a:lnTo>
                  <a:lnTo>
                    <a:pt x="1285" y="229"/>
                  </a:lnTo>
                  <a:lnTo>
                    <a:pt x="1289" y="224"/>
                  </a:lnTo>
                  <a:lnTo>
                    <a:pt x="1301" y="217"/>
                  </a:lnTo>
                  <a:lnTo>
                    <a:pt x="1314" y="217"/>
                  </a:lnTo>
                  <a:lnTo>
                    <a:pt x="1321" y="213"/>
                  </a:lnTo>
                  <a:lnTo>
                    <a:pt x="1337" y="214"/>
                  </a:lnTo>
                  <a:lnTo>
                    <a:pt x="1357" y="197"/>
                  </a:lnTo>
                  <a:lnTo>
                    <a:pt x="1344" y="199"/>
                  </a:lnTo>
                  <a:lnTo>
                    <a:pt x="1332" y="199"/>
                  </a:lnTo>
                  <a:lnTo>
                    <a:pt x="1328" y="192"/>
                  </a:lnTo>
                  <a:lnTo>
                    <a:pt x="1343" y="183"/>
                  </a:lnTo>
                  <a:lnTo>
                    <a:pt x="1355" y="185"/>
                  </a:lnTo>
                  <a:lnTo>
                    <a:pt x="1375" y="183"/>
                  </a:lnTo>
                  <a:lnTo>
                    <a:pt x="1373" y="194"/>
                  </a:lnTo>
                  <a:lnTo>
                    <a:pt x="1396" y="199"/>
                  </a:lnTo>
                  <a:lnTo>
                    <a:pt x="1413" y="198"/>
                  </a:lnTo>
                  <a:lnTo>
                    <a:pt x="1413" y="186"/>
                  </a:lnTo>
                  <a:lnTo>
                    <a:pt x="1425" y="189"/>
                  </a:lnTo>
                  <a:lnTo>
                    <a:pt x="1432" y="196"/>
                  </a:lnTo>
                  <a:lnTo>
                    <a:pt x="1427" y="204"/>
                  </a:lnTo>
                  <a:lnTo>
                    <a:pt x="1418" y="210"/>
                  </a:lnTo>
                  <a:lnTo>
                    <a:pt x="1422" y="217"/>
                  </a:lnTo>
                  <a:lnTo>
                    <a:pt x="1436" y="215"/>
                  </a:lnTo>
                  <a:lnTo>
                    <a:pt x="1438" y="206"/>
                  </a:lnTo>
                  <a:lnTo>
                    <a:pt x="1481" y="198"/>
                  </a:lnTo>
                  <a:lnTo>
                    <a:pt x="1501" y="201"/>
                  </a:lnTo>
                  <a:lnTo>
                    <a:pt x="1542" y="203"/>
                  </a:lnTo>
                  <a:lnTo>
                    <a:pt x="1566" y="205"/>
                  </a:lnTo>
                  <a:lnTo>
                    <a:pt x="1569" y="211"/>
                  </a:lnTo>
                  <a:lnTo>
                    <a:pt x="1555" y="212"/>
                  </a:lnTo>
                  <a:lnTo>
                    <a:pt x="1548" y="214"/>
                  </a:lnTo>
                  <a:lnTo>
                    <a:pt x="1546" y="224"/>
                  </a:lnTo>
                  <a:lnTo>
                    <a:pt x="1596" y="237"/>
                  </a:lnTo>
                  <a:lnTo>
                    <a:pt x="1603" y="233"/>
                  </a:lnTo>
                  <a:lnTo>
                    <a:pt x="1618" y="234"/>
                  </a:lnTo>
                  <a:lnTo>
                    <a:pt x="1639" y="240"/>
                  </a:lnTo>
                  <a:lnTo>
                    <a:pt x="1656" y="240"/>
                  </a:lnTo>
                  <a:lnTo>
                    <a:pt x="1664" y="232"/>
                  </a:lnTo>
                  <a:lnTo>
                    <a:pt x="1673" y="232"/>
                  </a:lnTo>
                  <a:lnTo>
                    <a:pt x="1686" y="230"/>
                  </a:lnTo>
                  <a:lnTo>
                    <a:pt x="1686" y="216"/>
                  </a:lnTo>
                  <a:lnTo>
                    <a:pt x="1681" y="211"/>
                  </a:lnTo>
                  <a:lnTo>
                    <a:pt x="1679" y="202"/>
                  </a:lnTo>
                  <a:lnTo>
                    <a:pt x="1684" y="198"/>
                  </a:lnTo>
                  <a:lnTo>
                    <a:pt x="1693" y="200"/>
                  </a:lnTo>
                  <a:lnTo>
                    <a:pt x="1700" y="197"/>
                  </a:lnTo>
                  <a:lnTo>
                    <a:pt x="1726" y="201"/>
                  </a:lnTo>
                  <a:lnTo>
                    <a:pt x="1724" y="207"/>
                  </a:lnTo>
                  <a:lnTo>
                    <a:pt x="1736" y="214"/>
                  </a:lnTo>
                  <a:lnTo>
                    <a:pt x="1751" y="209"/>
                  </a:lnTo>
                  <a:lnTo>
                    <a:pt x="1767" y="219"/>
                  </a:lnTo>
                  <a:lnTo>
                    <a:pt x="1783" y="211"/>
                  </a:lnTo>
                  <a:lnTo>
                    <a:pt x="1796" y="213"/>
                  </a:lnTo>
                  <a:lnTo>
                    <a:pt x="1821" y="237"/>
                  </a:lnTo>
                  <a:lnTo>
                    <a:pt x="1821" y="245"/>
                  </a:lnTo>
                  <a:lnTo>
                    <a:pt x="1835" y="251"/>
                  </a:lnTo>
                  <a:lnTo>
                    <a:pt x="1825" y="259"/>
                  </a:lnTo>
                  <a:lnTo>
                    <a:pt x="1807" y="256"/>
                  </a:lnTo>
                  <a:lnTo>
                    <a:pt x="1807" y="261"/>
                  </a:lnTo>
                  <a:lnTo>
                    <a:pt x="1814" y="265"/>
                  </a:lnTo>
                  <a:lnTo>
                    <a:pt x="1834" y="268"/>
                  </a:lnTo>
                  <a:lnTo>
                    <a:pt x="1832" y="282"/>
                  </a:lnTo>
                  <a:lnTo>
                    <a:pt x="1821" y="281"/>
                  </a:lnTo>
                  <a:lnTo>
                    <a:pt x="1803" y="275"/>
                  </a:lnTo>
                  <a:lnTo>
                    <a:pt x="1805" y="286"/>
                  </a:lnTo>
                  <a:lnTo>
                    <a:pt x="1816" y="294"/>
                  </a:lnTo>
                  <a:lnTo>
                    <a:pt x="1823" y="289"/>
                  </a:lnTo>
                  <a:lnTo>
                    <a:pt x="1832" y="298"/>
                  </a:lnTo>
                  <a:lnTo>
                    <a:pt x="1825" y="302"/>
                  </a:lnTo>
                  <a:lnTo>
                    <a:pt x="1828" y="312"/>
                  </a:lnTo>
                  <a:lnTo>
                    <a:pt x="1882" y="342"/>
                  </a:lnTo>
                  <a:lnTo>
                    <a:pt x="1893" y="333"/>
                  </a:lnTo>
                  <a:lnTo>
                    <a:pt x="1902" y="307"/>
                  </a:lnTo>
                  <a:lnTo>
                    <a:pt x="1916" y="289"/>
                  </a:lnTo>
                  <a:lnTo>
                    <a:pt x="1924" y="298"/>
                  </a:lnTo>
                  <a:lnTo>
                    <a:pt x="1945" y="312"/>
                  </a:lnTo>
                  <a:lnTo>
                    <a:pt x="1965" y="313"/>
                  </a:lnTo>
                  <a:lnTo>
                    <a:pt x="1990" y="303"/>
                  </a:lnTo>
                  <a:lnTo>
                    <a:pt x="2021" y="307"/>
                  </a:lnTo>
                  <a:lnTo>
                    <a:pt x="2042" y="321"/>
                  </a:lnTo>
                  <a:lnTo>
                    <a:pt x="2055" y="320"/>
                  </a:lnTo>
                  <a:lnTo>
                    <a:pt x="2058" y="308"/>
                  </a:lnTo>
                  <a:lnTo>
                    <a:pt x="2067" y="300"/>
                  </a:lnTo>
                  <a:lnTo>
                    <a:pt x="2080" y="303"/>
                  </a:lnTo>
                  <a:lnTo>
                    <a:pt x="2082" y="311"/>
                  </a:lnTo>
                  <a:lnTo>
                    <a:pt x="2105" y="307"/>
                  </a:lnTo>
                  <a:lnTo>
                    <a:pt x="2096" y="294"/>
                  </a:lnTo>
                  <a:lnTo>
                    <a:pt x="2098" y="278"/>
                  </a:lnTo>
                  <a:lnTo>
                    <a:pt x="2105" y="271"/>
                  </a:lnTo>
                  <a:lnTo>
                    <a:pt x="2082" y="272"/>
                  </a:lnTo>
                  <a:lnTo>
                    <a:pt x="2085" y="260"/>
                  </a:lnTo>
                  <a:lnTo>
                    <a:pt x="2096" y="262"/>
                  </a:lnTo>
                  <a:lnTo>
                    <a:pt x="2111" y="261"/>
                  </a:lnTo>
                  <a:lnTo>
                    <a:pt x="2130" y="252"/>
                  </a:lnTo>
                  <a:lnTo>
                    <a:pt x="2125" y="246"/>
                  </a:lnTo>
                  <a:lnTo>
                    <a:pt x="2129" y="241"/>
                  </a:lnTo>
                  <a:lnTo>
                    <a:pt x="2136" y="243"/>
                  </a:lnTo>
                  <a:lnTo>
                    <a:pt x="2139" y="248"/>
                  </a:lnTo>
                  <a:lnTo>
                    <a:pt x="2159" y="247"/>
                  </a:lnTo>
                  <a:lnTo>
                    <a:pt x="2192" y="252"/>
                  </a:lnTo>
                  <a:lnTo>
                    <a:pt x="2217" y="254"/>
                  </a:lnTo>
                  <a:lnTo>
                    <a:pt x="2264" y="268"/>
                  </a:lnTo>
                  <a:lnTo>
                    <a:pt x="2240" y="265"/>
                  </a:lnTo>
                  <a:lnTo>
                    <a:pt x="2217" y="265"/>
                  </a:lnTo>
                  <a:lnTo>
                    <a:pt x="2206" y="273"/>
                  </a:lnTo>
                  <a:lnTo>
                    <a:pt x="2213" y="279"/>
                  </a:lnTo>
                  <a:lnTo>
                    <a:pt x="2244" y="276"/>
                  </a:lnTo>
                  <a:lnTo>
                    <a:pt x="2240" y="288"/>
                  </a:lnTo>
                  <a:lnTo>
                    <a:pt x="2222" y="288"/>
                  </a:lnTo>
                  <a:lnTo>
                    <a:pt x="2226" y="302"/>
                  </a:lnTo>
                  <a:lnTo>
                    <a:pt x="2253" y="297"/>
                  </a:lnTo>
                  <a:lnTo>
                    <a:pt x="2274" y="287"/>
                  </a:lnTo>
                  <a:lnTo>
                    <a:pt x="2287" y="271"/>
                  </a:lnTo>
                  <a:lnTo>
                    <a:pt x="2326" y="271"/>
                  </a:lnTo>
                  <a:lnTo>
                    <a:pt x="2346" y="280"/>
                  </a:lnTo>
                  <a:lnTo>
                    <a:pt x="2357" y="281"/>
                  </a:lnTo>
                  <a:lnTo>
                    <a:pt x="2355" y="295"/>
                  </a:lnTo>
                  <a:lnTo>
                    <a:pt x="2344" y="293"/>
                  </a:lnTo>
                  <a:lnTo>
                    <a:pt x="2334" y="292"/>
                  </a:lnTo>
                  <a:lnTo>
                    <a:pt x="2335" y="299"/>
                  </a:lnTo>
                  <a:lnTo>
                    <a:pt x="2359" y="303"/>
                  </a:lnTo>
                  <a:lnTo>
                    <a:pt x="2386" y="314"/>
                  </a:lnTo>
                  <a:lnTo>
                    <a:pt x="2406" y="326"/>
                  </a:lnTo>
                  <a:lnTo>
                    <a:pt x="2407" y="335"/>
                  </a:lnTo>
                  <a:lnTo>
                    <a:pt x="2425" y="341"/>
                  </a:lnTo>
                  <a:lnTo>
                    <a:pt x="2458" y="338"/>
                  </a:lnTo>
                  <a:lnTo>
                    <a:pt x="2501" y="325"/>
                  </a:lnTo>
                  <a:lnTo>
                    <a:pt x="2530" y="324"/>
                  </a:lnTo>
                  <a:lnTo>
                    <a:pt x="2553" y="329"/>
                  </a:lnTo>
                  <a:lnTo>
                    <a:pt x="2575" y="332"/>
                  </a:lnTo>
                  <a:lnTo>
                    <a:pt x="2606" y="349"/>
                  </a:lnTo>
                  <a:lnTo>
                    <a:pt x="2612" y="364"/>
                  </a:lnTo>
                  <a:lnTo>
                    <a:pt x="2600" y="374"/>
                  </a:lnTo>
                  <a:lnTo>
                    <a:pt x="2603" y="387"/>
                  </a:lnTo>
                  <a:lnTo>
                    <a:pt x="2621" y="394"/>
                  </a:lnTo>
                  <a:lnTo>
                    <a:pt x="2630" y="393"/>
                  </a:lnTo>
                  <a:lnTo>
                    <a:pt x="2635" y="397"/>
                  </a:lnTo>
                  <a:lnTo>
                    <a:pt x="2640" y="395"/>
                  </a:lnTo>
                  <a:lnTo>
                    <a:pt x="2649" y="396"/>
                  </a:lnTo>
                  <a:lnTo>
                    <a:pt x="2655" y="394"/>
                  </a:lnTo>
                  <a:lnTo>
                    <a:pt x="2664" y="395"/>
                  </a:lnTo>
                  <a:lnTo>
                    <a:pt x="2680" y="388"/>
                  </a:lnTo>
                  <a:lnTo>
                    <a:pt x="2696" y="392"/>
                  </a:lnTo>
                  <a:lnTo>
                    <a:pt x="2709" y="387"/>
                  </a:lnTo>
                  <a:lnTo>
                    <a:pt x="2732" y="397"/>
                  </a:lnTo>
                  <a:lnTo>
                    <a:pt x="2784" y="400"/>
                  </a:lnTo>
                  <a:lnTo>
                    <a:pt x="2801" y="388"/>
                  </a:lnTo>
                  <a:lnTo>
                    <a:pt x="2810" y="394"/>
                  </a:lnTo>
                  <a:lnTo>
                    <a:pt x="2820" y="411"/>
                  </a:lnTo>
                  <a:lnTo>
                    <a:pt x="2844" y="412"/>
                  </a:lnTo>
                  <a:lnTo>
                    <a:pt x="2847" y="424"/>
                  </a:lnTo>
                  <a:lnTo>
                    <a:pt x="2883" y="425"/>
                  </a:lnTo>
                  <a:lnTo>
                    <a:pt x="2889" y="410"/>
                  </a:lnTo>
                  <a:lnTo>
                    <a:pt x="2860" y="394"/>
                  </a:lnTo>
                  <a:lnTo>
                    <a:pt x="2864" y="388"/>
                  </a:lnTo>
                  <a:lnTo>
                    <a:pt x="2871" y="387"/>
                  </a:lnTo>
                  <a:lnTo>
                    <a:pt x="2876" y="382"/>
                  </a:lnTo>
                  <a:lnTo>
                    <a:pt x="2867" y="377"/>
                  </a:lnTo>
                  <a:lnTo>
                    <a:pt x="2874" y="369"/>
                  </a:lnTo>
                  <a:lnTo>
                    <a:pt x="2930" y="380"/>
                  </a:lnTo>
                  <a:lnTo>
                    <a:pt x="2944" y="382"/>
                  </a:lnTo>
                  <a:lnTo>
                    <a:pt x="2955" y="379"/>
                  </a:lnTo>
                  <a:lnTo>
                    <a:pt x="2975" y="381"/>
                  </a:lnTo>
                  <a:lnTo>
                    <a:pt x="2991" y="382"/>
                  </a:lnTo>
                  <a:lnTo>
                    <a:pt x="3002" y="385"/>
                  </a:lnTo>
                  <a:lnTo>
                    <a:pt x="3009" y="383"/>
                  </a:lnTo>
                  <a:lnTo>
                    <a:pt x="3040" y="394"/>
                  </a:lnTo>
                  <a:lnTo>
                    <a:pt x="3052" y="394"/>
                  </a:lnTo>
                  <a:lnTo>
                    <a:pt x="3070" y="403"/>
                  </a:lnTo>
                  <a:lnTo>
                    <a:pt x="3087" y="405"/>
                  </a:lnTo>
                  <a:lnTo>
                    <a:pt x="3110" y="419"/>
                  </a:lnTo>
                  <a:lnTo>
                    <a:pt x="3112" y="425"/>
                  </a:lnTo>
                  <a:lnTo>
                    <a:pt x="3128" y="425"/>
                  </a:lnTo>
                  <a:lnTo>
                    <a:pt x="3141" y="433"/>
                  </a:lnTo>
                  <a:lnTo>
                    <a:pt x="3141" y="438"/>
                  </a:lnTo>
                  <a:lnTo>
                    <a:pt x="3177" y="455"/>
                  </a:lnTo>
                  <a:lnTo>
                    <a:pt x="3193" y="459"/>
                  </a:lnTo>
                  <a:lnTo>
                    <a:pt x="3193" y="464"/>
                  </a:lnTo>
                  <a:lnTo>
                    <a:pt x="3205" y="466"/>
                  </a:lnTo>
                  <a:lnTo>
                    <a:pt x="3205" y="475"/>
                  </a:lnTo>
                  <a:lnTo>
                    <a:pt x="3218" y="473"/>
                  </a:lnTo>
                  <a:lnTo>
                    <a:pt x="3241" y="489"/>
                  </a:lnTo>
                  <a:lnTo>
                    <a:pt x="3245" y="504"/>
                  </a:lnTo>
                  <a:lnTo>
                    <a:pt x="3234" y="513"/>
                  </a:lnTo>
                  <a:lnTo>
                    <a:pt x="3257" y="528"/>
                  </a:lnTo>
                  <a:lnTo>
                    <a:pt x="3263" y="521"/>
                  </a:lnTo>
                  <a:lnTo>
                    <a:pt x="3256" y="516"/>
                  </a:lnTo>
                  <a:lnTo>
                    <a:pt x="3257" y="508"/>
                  </a:lnTo>
                  <a:lnTo>
                    <a:pt x="3252" y="498"/>
                  </a:lnTo>
                  <a:lnTo>
                    <a:pt x="3277" y="498"/>
                  </a:lnTo>
                  <a:lnTo>
                    <a:pt x="3292" y="501"/>
                  </a:lnTo>
                  <a:lnTo>
                    <a:pt x="3306" y="499"/>
                  </a:lnTo>
                  <a:lnTo>
                    <a:pt x="3337" y="520"/>
                  </a:lnTo>
                  <a:lnTo>
                    <a:pt x="3367" y="537"/>
                  </a:lnTo>
                  <a:lnTo>
                    <a:pt x="3364" y="549"/>
                  </a:lnTo>
                  <a:lnTo>
                    <a:pt x="3347" y="551"/>
                  </a:lnTo>
                  <a:lnTo>
                    <a:pt x="3345" y="564"/>
                  </a:lnTo>
                  <a:lnTo>
                    <a:pt x="3337" y="574"/>
                  </a:lnTo>
                  <a:lnTo>
                    <a:pt x="3304" y="581"/>
                  </a:lnTo>
                  <a:lnTo>
                    <a:pt x="3301" y="589"/>
                  </a:lnTo>
                  <a:lnTo>
                    <a:pt x="3295" y="594"/>
                  </a:lnTo>
                  <a:lnTo>
                    <a:pt x="3304" y="605"/>
                  </a:lnTo>
                  <a:lnTo>
                    <a:pt x="3287" y="618"/>
                  </a:lnTo>
                  <a:lnTo>
                    <a:pt x="3286" y="632"/>
                  </a:lnTo>
                  <a:lnTo>
                    <a:pt x="3298" y="643"/>
                  </a:lnTo>
                  <a:lnTo>
                    <a:pt x="3275" y="653"/>
                  </a:lnTo>
                  <a:lnTo>
                    <a:pt x="3261" y="644"/>
                  </a:lnTo>
                  <a:lnTo>
                    <a:pt x="3249" y="626"/>
                  </a:lnTo>
                  <a:lnTo>
                    <a:pt x="3236" y="619"/>
                  </a:lnTo>
                  <a:lnTo>
                    <a:pt x="3215" y="623"/>
                  </a:lnTo>
                  <a:lnTo>
                    <a:pt x="3212" y="593"/>
                  </a:lnTo>
                  <a:lnTo>
                    <a:pt x="3207" y="586"/>
                  </a:lnTo>
                  <a:lnTo>
                    <a:pt x="3188" y="578"/>
                  </a:lnTo>
                  <a:lnTo>
                    <a:pt x="3171" y="581"/>
                  </a:lnTo>
                  <a:lnTo>
                    <a:pt x="3153" y="582"/>
                  </a:lnTo>
                  <a:lnTo>
                    <a:pt x="3145" y="572"/>
                  </a:lnTo>
                  <a:lnTo>
                    <a:pt x="3146" y="553"/>
                  </a:lnTo>
                  <a:lnTo>
                    <a:pt x="3148" y="543"/>
                  </a:lnTo>
                  <a:lnTo>
                    <a:pt x="3147" y="531"/>
                  </a:lnTo>
                  <a:lnTo>
                    <a:pt x="3134" y="537"/>
                  </a:lnTo>
                  <a:lnTo>
                    <a:pt x="3128" y="534"/>
                  </a:lnTo>
                  <a:lnTo>
                    <a:pt x="3114" y="544"/>
                  </a:lnTo>
                  <a:lnTo>
                    <a:pt x="3123" y="570"/>
                  </a:lnTo>
                  <a:lnTo>
                    <a:pt x="3128" y="586"/>
                  </a:lnTo>
                  <a:lnTo>
                    <a:pt x="3109" y="608"/>
                  </a:lnTo>
                  <a:lnTo>
                    <a:pt x="3102" y="613"/>
                  </a:lnTo>
                  <a:lnTo>
                    <a:pt x="3091" y="626"/>
                  </a:lnTo>
                  <a:lnTo>
                    <a:pt x="3057" y="629"/>
                  </a:lnTo>
                  <a:lnTo>
                    <a:pt x="3051" y="617"/>
                  </a:lnTo>
                  <a:lnTo>
                    <a:pt x="3039" y="604"/>
                  </a:lnTo>
                  <a:lnTo>
                    <a:pt x="3028" y="610"/>
                  </a:lnTo>
                  <a:lnTo>
                    <a:pt x="3039" y="619"/>
                  </a:lnTo>
                  <a:lnTo>
                    <a:pt x="3034" y="624"/>
                  </a:lnTo>
                  <a:lnTo>
                    <a:pt x="3028" y="616"/>
                  </a:lnTo>
                  <a:lnTo>
                    <a:pt x="3016" y="614"/>
                  </a:lnTo>
                  <a:lnTo>
                    <a:pt x="3024" y="631"/>
                  </a:lnTo>
                  <a:lnTo>
                    <a:pt x="3039" y="635"/>
                  </a:lnTo>
                  <a:lnTo>
                    <a:pt x="3048" y="641"/>
                  </a:lnTo>
                  <a:lnTo>
                    <a:pt x="3062" y="653"/>
                  </a:lnTo>
                  <a:lnTo>
                    <a:pt x="3066" y="642"/>
                  </a:lnTo>
                  <a:lnTo>
                    <a:pt x="3074" y="646"/>
                  </a:lnTo>
                  <a:lnTo>
                    <a:pt x="3073" y="656"/>
                  </a:lnTo>
                  <a:lnTo>
                    <a:pt x="3082" y="664"/>
                  </a:lnTo>
                  <a:lnTo>
                    <a:pt x="3082" y="695"/>
                  </a:lnTo>
                  <a:lnTo>
                    <a:pt x="3092" y="703"/>
                  </a:lnTo>
                  <a:lnTo>
                    <a:pt x="3094" y="726"/>
                  </a:lnTo>
                  <a:lnTo>
                    <a:pt x="3102" y="732"/>
                  </a:lnTo>
                  <a:lnTo>
                    <a:pt x="3094" y="750"/>
                  </a:lnTo>
                  <a:lnTo>
                    <a:pt x="3093" y="761"/>
                  </a:lnTo>
                  <a:lnTo>
                    <a:pt x="3069" y="756"/>
                  </a:lnTo>
                  <a:lnTo>
                    <a:pt x="3055" y="747"/>
                  </a:lnTo>
                  <a:lnTo>
                    <a:pt x="3026" y="752"/>
                  </a:lnTo>
                  <a:lnTo>
                    <a:pt x="3016" y="768"/>
                  </a:lnTo>
                  <a:lnTo>
                    <a:pt x="2984" y="775"/>
                  </a:lnTo>
                  <a:lnTo>
                    <a:pt x="2966" y="793"/>
                  </a:lnTo>
                  <a:lnTo>
                    <a:pt x="2952" y="795"/>
                  </a:lnTo>
                  <a:lnTo>
                    <a:pt x="2949" y="799"/>
                  </a:lnTo>
                  <a:lnTo>
                    <a:pt x="2937" y="813"/>
                  </a:lnTo>
                  <a:lnTo>
                    <a:pt x="2924" y="817"/>
                  </a:lnTo>
                  <a:lnTo>
                    <a:pt x="2917" y="831"/>
                  </a:lnTo>
                  <a:lnTo>
                    <a:pt x="2892" y="845"/>
                  </a:lnTo>
                  <a:lnTo>
                    <a:pt x="2875" y="864"/>
                  </a:lnTo>
                  <a:lnTo>
                    <a:pt x="2871" y="876"/>
                  </a:lnTo>
                  <a:lnTo>
                    <a:pt x="2859" y="883"/>
                  </a:lnTo>
                  <a:lnTo>
                    <a:pt x="2857" y="869"/>
                  </a:lnTo>
                  <a:lnTo>
                    <a:pt x="2851" y="857"/>
                  </a:lnTo>
                  <a:lnTo>
                    <a:pt x="2828" y="845"/>
                  </a:lnTo>
                  <a:lnTo>
                    <a:pt x="2784" y="865"/>
                  </a:lnTo>
                  <a:lnTo>
                    <a:pt x="2773" y="887"/>
                  </a:lnTo>
                  <a:lnTo>
                    <a:pt x="2760" y="896"/>
                  </a:lnTo>
                  <a:lnTo>
                    <a:pt x="2759" y="878"/>
                  </a:lnTo>
                  <a:lnTo>
                    <a:pt x="2768" y="860"/>
                  </a:lnTo>
                  <a:lnTo>
                    <a:pt x="2766" y="855"/>
                  </a:lnTo>
                  <a:lnTo>
                    <a:pt x="2753" y="867"/>
                  </a:lnTo>
                  <a:lnTo>
                    <a:pt x="2742" y="876"/>
                  </a:lnTo>
                  <a:lnTo>
                    <a:pt x="2732" y="889"/>
                  </a:lnTo>
                  <a:lnTo>
                    <a:pt x="2723" y="883"/>
                  </a:lnTo>
                  <a:lnTo>
                    <a:pt x="2711" y="882"/>
                  </a:lnTo>
                  <a:lnTo>
                    <a:pt x="2693" y="900"/>
                  </a:lnTo>
                  <a:lnTo>
                    <a:pt x="2688" y="924"/>
                  </a:lnTo>
                  <a:lnTo>
                    <a:pt x="2675" y="944"/>
                  </a:lnTo>
                  <a:lnTo>
                    <a:pt x="2665" y="949"/>
                  </a:lnTo>
                  <a:lnTo>
                    <a:pt x="2658" y="976"/>
                  </a:lnTo>
                  <a:lnTo>
                    <a:pt x="2671" y="990"/>
                  </a:lnTo>
                  <a:lnTo>
                    <a:pt x="2675" y="981"/>
                  </a:lnTo>
                  <a:lnTo>
                    <a:pt x="2691" y="988"/>
                  </a:lnTo>
                  <a:lnTo>
                    <a:pt x="2694" y="994"/>
                  </a:lnTo>
                  <a:lnTo>
                    <a:pt x="2677" y="1010"/>
                  </a:lnTo>
                  <a:lnTo>
                    <a:pt x="2678" y="1032"/>
                  </a:lnTo>
                  <a:lnTo>
                    <a:pt x="2690" y="1038"/>
                  </a:lnTo>
                  <a:lnTo>
                    <a:pt x="2697" y="1063"/>
                  </a:lnTo>
                  <a:lnTo>
                    <a:pt x="2691" y="1069"/>
                  </a:lnTo>
                  <a:lnTo>
                    <a:pt x="2678" y="1069"/>
                  </a:lnTo>
                  <a:lnTo>
                    <a:pt x="2678" y="1051"/>
                  </a:lnTo>
                  <a:lnTo>
                    <a:pt x="2661" y="1069"/>
                  </a:lnTo>
                  <a:lnTo>
                    <a:pt x="2651" y="1097"/>
                  </a:lnTo>
                  <a:lnTo>
                    <a:pt x="2654" y="1105"/>
                  </a:lnTo>
                  <a:lnTo>
                    <a:pt x="2663" y="1117"/>
                  </a:lnTo>
                  <a:lnTo>
                    <a:pt x="2655" y="1135"/>
                  </a:lnTo>
                  <a:lnTo>
                    <a:pt x="2645" y="1138"/>
                  </a:lnTo>
                  <a:lnTo>
                    <a:pt x="2640" y="1131"/>
                  </a:lnTo>
                  <a:lnTo>
                    <a:pt x="2607" y="1157"/>
                  </a:lnTo>
                  <a:lnTo>
                    <a:pt x="2613" y="1189"/>
                  </a:lnTo>
                  <a:lnTo>
                    <a:pt x="2609" y="1198"/>
                  </a:lnTo>
                  <a:lnTo>
                    <a:pt x="2593" y="1193"/>
                  </a:lnTo>
                  <a:lnTo>
                    <a:pt x="2578" y="1198"/>
                  </a:lnTo>
                  <a:lnTo>
                    <a:pt x="2573" y="1221"/>
                  </a:lnTo>
                  <a:lnTo>
                    <a:pt x="2570" y="1234"/>
                  </a:lnTo>
                  <a:lnTo>
                    <a:pt x="2530" y="1287"/>
                  </a:lnTo>
                  <a:lnTo>
                    <a:pt x="2519" y="1289"/>
                  </a:lnTo>
                  <a:lnTo>
                    <a:pt x="2524" y="1282"/>
                  </a:lnTo>
                  <a:lnTo>
                    <a:pt x="2518" y="1265"/>
                  </a:lnTo>
                  <a:lnTo>
                    <a:pt x="2519" y="1242"/>
                  </a:lnTo>
                  <a:lnTo>
                    <a:pt x="2517" y="1221"/>
                  </a:lnTo>
                  <a:lnTo>
                    <a:pt x="2507" y="1180"/>
                  </a:lnTo>
                  <a:lnTo>
                    <a:pt x="2501" y="1165"/>
                  </a:lnTo>
                  <a:lnTo>
                    <a:pt x="2500" y="1142"/>
                  </a:lnTo>
                  <a:lnTo>
                    <a:pt x="2496" y="1099"/>
                  </a:lnTo>
                  <a:lnTo>
                    <a:pt x="2500" y="1054"/>
                  </a:lnTo>
                  <a:lnTo>
                    <a:pt x="2518" y="1033"/>
                  </a:lnTo>
                  <a:lnTo>
                    <a:pt x="2521" y="1026"/>
                  </a:lnTo>
                  <a:lnTo>
                    <a:pt x="2526" y="984"/>
                  </a:lnTo>
                  <a:lnTo>
                    <a:pt x="2548" y="984"/>
                  </a:lnTo>
                  <a:lnTo>
                    <a:pt x="2556" y="973"/>
                  </a:lnTo>
                  <a:lnTo>
                    <a:pt x="2566" y="969"/>
                  </a:lnTo>
                  <a:lnTo>
                    <a:pt x="2581" y="956"/>
                  </a:lnTo>
                  <a:lnTo>
                    <a:pt x="2582" y="948"/>
                  </a:lnTo>
                  <a:lnTo>
                    <a:pt x="2611" y="924"/>
                  </a:lnTo>
                  <a:lnTo>
                    <a:pt x="2613" y="903"/>
                  </a:lnTo>
                  <a:lnTo>
                    <a:pt x="2627" y="901"/>
                  </a:lnTo>
                  <a:lnTo>
                    <a:pt x="2651" y="870"/>
                  </a:lnTo>
                  <a:lnTo>
                    <a:pt x="2657" y="855"/>
                  </a:lnTo>
                  <a:lnTo>
                    <a:pt x="2697" y="839"/>
                  </a:lnTo>
                  <a:lnTo>
                    <a:pt x="2699" y="825"/>
                  </a:lnTo>
                  <a:lnTo>
                    <a:pt x="2702" y="819"/>
                  </a:lnTo>
                  <a:lnTo>
                    <a:pt x="2705" y="799"/>
                  </a:lnTo>
                  <a:lnTo>
                    <a:pt x="2706" y="789"/>
                  </a:lnTo>
                  <a:lnTo>
                    <a:pt x="2711" y="777"/>
                  </a:lnTo>
                  <a:lnTo>
                    <a:pt x="2717" y="756"/>
                  </a:lnTo>
                  <a:lnTo>
                    <a:pt x="2733" y="750"/>
                  </a:lnTo>
                  <a:lnTo>
                    <a:pt x="2718" y="734"/>
                  </a:lnTo>
                  <a:lnTo>
                    <a:pt x="2694" y="745"/>
                  </a:lnTo>
                  <a:lnTo>
                    <a:pt x="2681" y="779"/>
                  </a:lnTo>
                  <a:lnTo>
                    <a:pt x="2687" y="787"/>
                  </a:lnTo>
                  <a:lnTo>
                    <a:pt x="2683" y="798"/>
                  </a:lnTo>
                  <a:lnTo>
                    <a:pt x="2661" y="79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203"/>
            <p:cNvSpPr>
              <a:spLocks noChangeAspect="1"/>
            </p:cNvSpPr>
            <p:nvPr/>
          </p:nvSpPr>
          <p:spPr bwMode="auto">
            <a:xfrm>
              <a:off x="3432" y="2300"/>
              <a:ext cx="25" cy="26"/>
            </a:xfrm>
            <a:custGeom>
              <a:avLst/>
              <a:gdLst>
                <a:gd name="T0" fmla="*/ 1 w 45"/>
                <a:gd name="T1" fmla="*/ 3 h 51"/>
                <a:gd name="T2" fmla="*/ 0 w 45"/>
                <a:gd name="T3" fmla="*/ 5 h 51"/>
                <a:gd name="T4" fmla="*/ 2 w 45"/>
                <a:gd name="T5" fmla="*/ 7 h 51"/>
                <a:gd name="T6" fmla="*/ 4 w 45"/>
                <a:gd name="T7" fmla="*/ 7 h 51"/>
                <a:gd name="T8" fmla="*/ 7 w 45"/>
                <a:gd name="T9" fmla="*/ 6 h 51"/>
                <a:gd name="T10" fmla="*/ 4 w 45"/>
                <a:gd name="T11" fmla="*/ 4 h 51"/>
                <a:gd name="T12" fmla="*/ 8 w 45"/>
                <a:gd name="T13" fmla="*/ 3 h 51"/>
                <a:gd name="T14" fmla="*/ 7 w 45"/>
                <a:gd name="T15" fmla="*/ 1 h 51"/>
                <a:gd name="T16" fmla="*/ 6 w 45"/>
                <a:gd name="T17" fmla="*/ 0 h 51"/>
                <a:gd name="T18" fmla="*/ 4 w 45"/>
                <a:gd name="T19" fmla="*/ 0 h 51"/>
                <a:gd name="T20" fmla="*/ 2 w 45"/>
                <a:gd name="T21" fmla="*/ 2 h 51"/>
                <a:gd name="T22" fmla="*/ 1 w 45"/>
                <a:gd name="T23" fmla="*/ 3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51"/>
                <a:gd name="T38" fmla="*/ 45 w 45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51">
                  <a:moveTo>
                    <a:pt x="4" y="18"/>
                  </a:moveTo>
                  <a:lnTo>
                    <a:pt x="0" y="38"/>
                  </a:lnTo>
                  <a:lnTo>
                    <a:pt x="9" y="49"/>
                  </a:lnTo>
                  <a:lnTo>
                    <a:pt x="26" y="51"/>
                  </a:lnTo>
                  <a:lnTo>
                    <a:pt x="42" y="42"/>
                  </a:lnTo>
                  <a:lnTo>
                    <a:pt x="26" y="29"/>
                  </a:lnTo>
                  <a:lnTo>
                    <a:pt x="45" y="18"/>
                  </a:lnTo>
                  <a:lnTo>
                    <a:pt x="40" y="7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15"/>
                  </a:lnTo>
                  <a:lnTo>
                    <a:pt x="4" y="1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204"/>
            <p:cNvSpPr>
              <a:spLocks noChangeAspect="1"/>
            </p:cNvSpPr>
            <p:nvPr/>
          </p:nvSpPr>
          <p:spPr bwMode="auto">
            <a:xfrm>
              <a:off x="3432" y="2300"/>
              <a:ext cx="25" cy="26"/>
            </a:xfrm>
            <a:custGeom>
              <a:avLst/>
              <a:gdLst>
                <a:gd name="T0" fmla="*/ 1 w 45"/>
                <a:gd name="T1" fmla="*/ 3 h 51"/>
                <a:gd name="T2" fmla="*/ 0 w 45"/>
                <a:gd name="T3" fmla="*/ 5 h 51"/>
                <a:gd name="T4" fmla="*/ 2 w 45"/>
                <a:gd name="T5" fmla="*/ 7 h 51"/>
                <a:gd name="T6" fmla="*/ 4 w 45"/>
                <a:gd name="T7" fmla="*/ 7 h 51"/>
                <a:gd name="T8" fmla="*/ 7 w 45"/>
                <a:gd name="T9" fmla="*/ 6 h 51"/>
                <a:gd name="T10" fmla="*/ 4 w 45"/>
                <a:gd name="T11" fmla="*/ 4 h 51"/>
                <a:gd name="T12" fmla="*/ 8 w 45"/>
                <a:gd name="T13" fmla="*/ 3 h 51"/>
                <a:gd name="T14" fmla="*/ 7 w 45"/>
                <a:gd name="T15" fmla="*/ 1 h 51"/>
                <a:gd name="T16" fmla="*/ 6 w 45"/>
                <a:gd name="T17" fmla="*/ 0 h 51"/>
                <a:gd name="T18" fmla="*/ 4 w 45"/>
                <a:gd name="T19" fmla="*/ 0 h 51"/>
                <a:gd name="T20" fmla="*/ 2 w 45"/>
                <a:gd name="T21" fmla="*/ 2 h 51"/>
                <a:gd name="T22" fmla="*/ 1 w 45"/>
                <a:gd name="T23" fmla="*/ 3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51"/>
                <a:gd name="T38" fmla="*/ 45 w 45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51">
                  <a:moveTo>
                    <a:pt x="4" y="18"/>
                  </a:moveTo>
                  <a:lnTo>
                    <a:pt x="0" y="38"/>
                  </a:lnTo>
                  <a:lnTo>
                    <a:pt x="9" y="49"/>
                  </a:lnTo>
                  <a:lnTo>
                    <a:pt x="26" y="51"/>
                  </a:lnTo>
                  <a:lnTo>
                    <a:pt x="42" y="42"/>
                  </a:lnTo>
                  <a:lnTo>
                    <a:pt x="26" y="29"/>
                  </a:lnTo>
                  <a:lnTo>
                    <a:pt x="45" y="18"/>
                  </a:lnTo>
                  <a:lnTo>
                    <a:pt x="40" y="7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15"/>
                  </a:lnTo>
                  <a:lnTo>
                    <a:pt x="4" y="1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205"/>
            <p:cNvSpPr>
              <a:spLocks noChangeAspect="1"/>
            </p:cNvSpPr>
            <p:nvPr/>
          </p:nvSpPr>
          <p:spPr bwMode="auto">
            <a:xfrm>
              <a:off x="3204" y="2039"/>
              <a:ext cx="145" cy="142"/>
            </a:xfrm>
            <a:custGeom>
              <a:avLst/>
              <a:gdLst>
                <a:gd name="T0" fmla="*/ 4 w 265"/>
                <a:gd name="T1" fmla="*/ 2 h 272"/>
                <a:gd name="T2" fmla="*/ 7 w 265"/>
                <a:gd name="T3" fmla="*/ 1 h 272"/>
                <a:gd name="T4" fmla="*/ 14 w 265"/>
                <a:gd name="T5" fmla="*/ 1 h 272"/>
                <a:gd name="T6" fmla="*/ 21 w 265"/>
                <a:gd name="T7" fmla="*/ 3 h 272"/>
                <a:gd name="T8" fmla="*/ 30 w 265"/>
                <a:gd name="T9" fmla="*/ 5 h 272"/>
                <a:gd name="T10" fmla="*/ 35 w 265"/>
                <a:gd name="T11" fmla="*/ 5 h 272"/>
                <a:gd name="T12" fmla="*/ 38 w 265"/>
                <a:gd name="T13" fmla="*/ 2 h 272"/>
                <a:gd name="T14" fmla="*/ 40 w 265"/>
                <a:gd name="T15" fmla="*/ 2 h 272"/>
                <a:gd name="T16" fmla="*/ 43 w 265"/>
                <a:gd name="T17" fmla="*/ 0 h 272"/>
                <a:gd name="T18" fmla="*/ 48 w 265"/>
                <a:gd name="T19" fmla="*/ 1 h 272"/>
                <a:gd name="T20" fmla="*/ 53 w 265"/>
                <a:gd name="T21" fmla="*/ 4 h 272"/>
                <a:gd name="T22" fmla="*/ 55 w 265"/>
                <a:gd name="T23" fmla="*/ 3 h 272"/>
                <a:gd name="T24" fmla="*/ 55 w 265"/>
                <a:gd name="T25" fmla="*/ 3 h 272"/>
                <a:gd name="T26" fmla="*/ 56 w 265"/>
                <a:gd name="T27" fmla="*/ 3 h 272"/>
                <a:gd name="T28" fmla="*/ 57 w 265"/>
                <a:gd name="T29" fmla="*/ 3 h 272"/>
                <a:gd name="T30" fmla="*/ 61 w 265"/>
                <a:gd name="T31" fmla="*/ 3 h 272"/>
                <a:gd name="T32" fmla="*/ 69 w 265"/>
                <a:gd name="T33" fmla="*/ 2 h 272"/>
                <a:gd name="T34" fmla="*/ 70 w 265"/>
                <a:gd name="T35" fmla="*/ 4 h 272"/>
                <a:gd name="T36" fmla="*/ 72 w 265"/>
                <a:gd name="T37" fmla="*/ 8 h 272"/>
                <a:gd name="T38" fmla="*/ 73 w 265"/>
                <a:gd name="T39" fmla="*/ 14 h 272"/>
                <a:gd name="T40" fmla="*/ 71 w 265"/>
                <a:gd name="T41" fmla="*/ 23 h 272"/>
                <a:gd name="T42" fmla="*/ 71 w 265"/>
                <a:gd name="T43" fmla="*/ 27 h 272"/>
                <a:gd name="T44" fmla="*/ 68 w 265"/>
                <a:gd name="T45" fmla="*/ 28 h 272"/>
                <a:gd name="T46" fmla="*/ 63 w 265"/>
                <a:gd name="T47" fmla="*/ 23 h 272"/>
                <a:gd name="T48" fmla="*/ 59 w 265"/>
                <a:gd name="T49" fmla="*/ 18 h 272"/>
                <a:gd name="T50" fmla="*/ 59 w 265"/>
                <a:gd name="T51" fmla="*/ 12 h 272"/>
                <a:gd name="T52" fmla="*/ 57 w 265"/>
                <a:gd name="T53" fmla="*/ 10 h 272"/>
                <a:gd name="T54" fmla="*/ 56 w 265"/>
                <a:gd name="T55" fmla="*/ 10 h 272"/>
                <a:gd name="T56" fmla="*/ 56 w 265"/>
                <a:gd name="T57" fmla="*/ 13 h 272"/>
                <a:gd name="T58" fmla="*/ 56 w 265"/>
                <a:gd name="T59" fmla="*/ 21 h 272"/>
                <a:gd name="T60" fmla="*/ 63 w 265"/>
                <a:gd name="T61" fmla="*/ 27 h 272"/>
                <a:gd name="T62" fmla="*/ 65 w 265"/>
                <a:gd name="T63" fmla="*/ 30 h 272"/>
                <a:gd name="T64" fmla="*/ 68 w 265"/>
                <a:gd name="T65" fmla="*/ 37 h 272"/>
                <a:gd name="T66" fmla="*/ 72 w 265"/>
                <a:gd name="T67" fmla="*/ 45 h 272"/>
                <a:gd name="T68" fmla="*/ 78 w 265"/>
                <a:gd name="T69" fmla="*/ 55 h 272"/>
                <a:gd name="T70" fmla="*/ 79 w 265"/>
                <a:gd name="T71" fmla="*/ 64 h 272"/>
                <a:gd name="T72" fmla="*/ 74 w 265"/>
                <a:gd name="T73" fmla="*/ 68 h 272"/>
                <a:gd name="T74" fmla="*/ 68 w 265"/>
                <a:gd name="T75" fmla="*/ 69 h 272"/>
                <a:gd name="T76" fmla="*/ 68 w 265"/>
                <a:gd name="T77" fmla="*/ 74 h 272"/>
                <a:gd name="T78" fmla="*/ 63 w 265"/>
                <a:gd name="T79" fmla="*/ 73 h 272"/>
                <a:gd name="T80" fmla="*/ 61 w 265"/>
                <a:gd name="T81" fmla="*/ 71 h 272"/>
                <a:gd name="T82" fmla="*/ 25 w 265"/>
                <a:gd name="T83" fmla="*/ 73 h 272"/>
                <a:gd name="T84" fmla="*/ 3 w 265"/>
                <a:gd name="T85" fmla="*/ 71 h 272"/>
                <a:gd name="T86" fmla="*/ 4 w 265"/>
                <a:gd name="T87" fmla="*/ 54 h 272"/>
                <a:gd name="T88" fmla="*/ 4 w 265"/>
                <a:gd name="T89" fmla="*/ 23 h 272"/>
                <a:gd name="T90" fmla="*/ 0 w 265"/>
                <a:gd name="T91" fmla="*/ 9 h 272"/>
                <a:gd name="T92" fmla="*/ 3 w 265"/>
                <a:gd name="T93" fmla="*/ 7 h 272"/>
                <a:gd name="T94" fmla="*/ 4 w 265"/>
                <a:gd name="T95" fmla="*/ 2 h 2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5"/>
                <a:gd name="T145" fmla="*/ 0 h 272"/>
                <a:gd name="T146" fmla="*/ 265 w 265"/>
                <a:gd name="T147" fmla="*/ 272 h 2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5" h="272">
                  <a:moveTo>
                    <a:pt x="14" y="7"/>
                  </a:moveTo>
                  <a:lnTo>
                    <a:pt x="24" y="2"/>
                  </a:lnTo>
                  <a:lnTo>
                    <a:pt x="45" y="3"/>
                  </a:lnTo>
                  <a:lnTo>
                    <a:pt x="71" y="9"/>
                  </a:lnTo>
                  <a:lnTo>
                    <a:pt x="100" y="18"/>
                  </a:lnTo>
                  <a:lnTo>
                    <a:pt x="117" y="17"/>
                  </a:lnTo>
                  <a:lnTo>
                    <a:pt x="128" y="8"/>
                  </a:lnTo>
                  <a:lnTo>
                    <a:pt x="135" y="7"/>
                  </a:lnTo>
                  <a:lnTo>
                    <a:pt x="144" y="0"/>
                  </a:lnTo>
                  <a:lnTo>
                    <a:pt x="160" y="1"/>
                  </a:lnTo>
                  <a:lnTo>
                    <a:pt x="177" y="13"/>
                  </a:lnTo>
                  <a:lnTo>
                    <a:pt x="183" y="11"/>
                  </a:lnTo>
                  <a:lnTo>
                    <a:pt x="184" y="12"/>
                  </a:lnTo>
                  <a:lnTo>
                    <a:pt x="186" y="11"/>
                  </a:lnTo>
                  <a:lnTo>
                    <a:pt x="191" y="9"/>
                  </a:lnTo>
                  <a:lnTo>
                    <a:pt x="203" y="12"/>
                  </a:lnTo>
                  <a:lnTo>
                    <a:pt x="231" y="7"/>
                  </a:lnTo>
                  <a:lnTo>
                    <a:pt x="234" y="14"/>
                  </a:lnTo>
                  <a:lnTo>
                    <a:pt x="239" y="30"/>
                  </a:lnTo>
                  <a:lnTo>
                    <a:pt x="245" y="52"/>
                  </a:lnTo>
                  <a:lnTo>
                    <a:pt x="238" y="85"/>
                  </a:lnTo>
                  <a:lnTo>
                    <a:pt x="238" y="99"/>
                  </a:lnTo>
                  <a:lnTo>
                    <a:pt x="227" y="103"/>
                  </a:lnTo>
                  <a:lnTo>
                    <a:pt x="211" y="85"/>
                  </a:lnTo>
                  <a:lnTo>
                    <a:pt x="198" y="67"/>
                  </a:lnTo>
                  <a:lnTo>
                    <a:pt x="197" y="44"/>
                  </a:lnTo>
                  <a:lnTo>
                    <a:pt x="190" y="38"/>
                  </a:lnTo>
                  <a:lnTo>
                    <a:pt x="189" y="38"/>
                  </a:lnTo>
                  <a:lnTo>
                    <a:pt x="186" y="48"/>
                  </a:lnTo>
                  <a:lnTo>
                    <a:pt x="189" y="78"/>
                  </a:lnTo>
                  <a:lnTo>
                    <a:pt x="211" y="98"/>
                  </a:lnTo>
                  <a:lnTo>
                    <a:pt x="215" y="112"/>
                  </a:lnTo>
                  <a:lnTo>
                    <a:pt x="229" y="136"/>
                  </a:lnTo>
                  <a:lnTo>
                    <a:pt x="242" y="166"/>
                  </a:lnTo>
                  <a:lnTo>
                    <a:pt x="260" y="202"/>
                  </a:lnTo>
                  <a:lnTo>
                    <a:pt x="265" y="235"/>
                  </a:lnTo>
                  <a:lnTo>
                    <a:pt x="249" y="249"/>
                  </a:lnTo>
                  <a:lnTo>
                    <a:pt x="226" y="255"/>
                  </a:lnTo>
                  <a:lnTo>
                    <a:pt x="226" y="272"/>
                  </a:lnTo>
                  <a:lnTo>
                    <a:pt x="212" y="268"/>
                  </a:lnTo>
                  <a:lnTo>
                    <a:pt x="203" y="260"/>
                  </a:lnTo>
                  <a:lnTo>
                    <a:pt x="84" y="266"/>
                  </a:lnTo>
                  <a:lnTo>
                    <a:pt x="11" y="260"/>
                  </a:lnTo>
                  <a:lnTo>
                    <a:pt x="12" y="197"/>
                  </a:lnTo>
                  <a:lnTo>
                    <a:pt x="14" y="86"/>
                  </a:lnTo>
                  <a:lnTo>
                    <a:pt x="0" y="33"/>
                  </a:lnTo>
                  <a:lnTo>
                    <a:pt x="11" y="25"/>
                  </a:lnTo>
                  <a:lnTo>
                    <a:pt x="14" y="7"/>
                  </a:lnTo>
                  <a:close/>
                </a:path>
              </a:pathLst>
            </a:custGeom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" name="Freeform 206"/>
            <p:cNvSpPr>
              <a:spLocks noChangeAspect="1"/>
            </p:cNvSpPr>
            <p:nvPr/>
          </p:nvSpPr>
          <p:spPr bwMode="auto">
            <a:xfrm>
              <a:off x="2997" y="2015"/>
              <a:ext cx="215" cy="189"/>
            </a:xfrm>
            <a:custGeom>
              <a:avLst/>
              <a:gdLst>
                <a:gd name="T0" fmla="*/ 62 w 398"/>
                <a:gd name="T1" fmla="*/ 42 h 367"/>
                <a:gd name="T2" fmla="*/ 62 w 398"/>
                <a:gd name="T3" fmla="*/ 49 h 367"/>
                <a:gd name="T4" fmla="*/ 58 w 398"/>
                <a:gd name="T5" fmla="*/ 50 h 367"/>
                <a:gd name="T6" fmla="*/ 28 w 398"/>
                <a:gd name="T7" fmla="*/ 37 h 367"/>
                <a:gd name="T8" fmla="*/ 22 w 398"/>
                <a:gd name="T9" fmla="*/ 40 h 367"/>
                <a:gd name="T10" fmla="*/ 10 w 398"/>
                <a:gd name="T11" fmla="*/ 38 h 367"/>
                <a:gd name="T12" fmla="*/ 8 w 398"/>
                <a:gd name="T13" fmla="*/ 33 h 367"/>
                <a:gd name="T14" fmla="*/ 4 w 398"/>
                <a:gd name="T15" fmla="*/ 33 h 367"/>
                <a:gd name="T16" fmla="*/ 1 w 398"/>
                <a:gd name="T17" fmla="*/ 29 h 367"/>
                <a:gd name="T18" fmla="*/ 0 w 398"/>
                <a:gd name="T19" fmla="*/ 26 h 367"/>
                <a:gd name="T20" fmla="*/ 2 w 398"/>
                <a:gd name="T21" fmla="*/ 23 h 367"/>
                <a:gd name="T22" fmla="*/ 2 w 398"/>
                <a:gd name="T23" fmla="*/ 20 h 367"/>
                <a:gd name="T24" fmla="*/ 2 w 398"/>
                <a:gd name="T25" fmla="*/ 18 h 367"/>
                <a:gd name="T26" fmla="*/ 2 w 398"/>
                <a:gd name="T27" fmla="*/ 16 h 367"/>
                <a:gd name="T28" fmla="*/ 1 w 398"/>
                <a:gd name="T29" fmla="*/ 10 h 367"/>
                <a:gd name="T30" fmla="*/ 2 w 398"/>
                <a:gd name="T31" fmla="*/ 10 h 367"/>
                <a:gd name="T32" fmla="*/ 3 w 398"/>
                <a:gd name="T33" fmla="*/ 8 h 367"/>
                <a:gd name="T34" fmla="*/ 4 w 398"/>
                <a:gd name="T35" fmla="*/ 5 h 367"/>
                <a:gd name="T36" fmla="*/ 6 w 398"/>
                <a:gd name="T37" fmla="*/ 4 h 367"/>
                <a:gd name="T38" fmla="*/ 8 w 398"/>
                <a:gd name="T39" fmla="*/ 3 h 367"/>
                <a:gd name="T40" fmla="*/ 8 w 398"/>
                <a:gd name="T41" fmla="*/ 0 h 367"/>
                <a:gd name="T42" fmla="*/ 12 w 398"/>
                <a:gd name="T43" fmla="*/ 2 h 367"/>
                <a:gd name="T44" fmla="*/ 18 w 398"/>
                <a:gd name="T45" fmla="*/ 2 h 367"/>
                <a:gd name="T46" fmla="*/ 21 w 398"/>
                <a:gd name="T47" fmla="*/ 3 h 367"/>
                <a:gd name="T48" fmla="*/ 23 w 398"/>
                <a:gd name="T49" fmla="*/ 3 h 367"/>
                <a:gd name="T50" fmla="*/ 25 w 398"/>
                <a:gd name="T51" fmla="*/ 7 h 367"/>
                <a:gd name="T52" fmla="*/ 32 w 398"/>
                <a:gd name="T53" fmla="*/ 8 h 367"/>
                <a:gd name="T54" fmla="*/ 39 w 398"/>
                <a:gd name="T55" fmla="*/ 12 h 367"/>
                <a:gd name="T56" fmla="*/ 42 w 398"/>
                <a:gd name="T57" fmla="*/ 10 h 367"/>
                <a:gd name="T58" fmla="*/ 43 w 398"/>
                <a:gd name="T59" fmla="*/ 8 h 367"/>
                <a:gd name="T60" fmla="*/ 42 w 398"/>
                <a:gd name="T61" fmla="*/ 7 h 367"/>
                <a:gd name="T62" fmla="*/ 42 w 398"/>
                <a:gd name="T63" fmla="*/ 4 h 367"/>
                <a:gd name="T64" fmla="*/ 48 w 398"/>
                <a:gd name="T65" fmla="*/ 2 h 367"/>
                <a:gd name="T66" fmla="*/ 51 w 398"/>
                <a:gd name="T67" fmla="*/ 1 h 367"/>
                <a:gd name="T68" fmla="*/ 55 w 398"/>
                <a:gd name="T69" fmla="*/ 2 h 367"/>
                <a:gd name="T70" fmla="*/ 55 w 398"/>
                <a:gd name="T71" fmla="*/ 4 h 367"/>
                <a:gd name="T72" fmla="*/ 58 w 398"/>
                <a:gd name="T73" fmla="*/ 5 h 367"/>
                <a:gd name="T74" fmla="*/ 61 w 398"/>
                <a:gd name="T75" fmla="*/ 6 h 367"/>
                <a:gd name="T76" fmla="*/ 63 w 398"/>
                <a:gd name="T77" fmla="*/ 7 h 367"/>
                <a:gd name="T78" fmla="*/ 62 w 398"/>
                <a:gd name="T79" fmla="*/ 10 h 367"/>
                <a:gd name="T80" fmla="*/ 61 w 398"/>
                <a:gd name="T81" fmla="*/ 11 h 367"/>
                <a:gd name="T82" fmla="*/ 63 w 398"/>
                <a:gd name="T83" fmla="*/ 18 h 367"/>
                <a:gd name="T84" fmla="*/ 63 w 398"/>
                <a:gd name="T85" fmla="*/ 33 h 367"/>
                <a:gd name="T86" fmla="*/ 62 w 398"/>
                <a:gd name="T87" fmla="*/ 42 h 3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8"/>
                <a:gd name="T133" fmla="*/ 0 h 367"/>
                <a:gd name="T134" fmla="*/ 398 w 398"/>
                <a:gd name="T135" fmla="*/ 367 h 3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8" h="367">
                  <a:moveTo>
                    <a:pt x="395" y="307"/>
                  </a:moveTo>
                  <a:lnTo>
                    <a:pt x="392" y="362"/>
                  </a:lnTo>
                  <a:lnTo>
                    <a:pt x="369" y="367"/>
                  </a:lnTo>
                  <a:lnTo>
                    <a:pt x="176" y="268"/>
                  </a:lnTo>
                  <a:lnTo>
                    <a:pt x="137" y="292"/>
                  </a:lnTo>
                  <a:lnTo>
                    <a:pt x="67" y="273"/>
                  </a:lnTo>
                  <a:lnTo>
                    <a:pt x="51" y="242"/>
                  </a:lnTo>
                  <a:lnTo>
                    <a:pt x="26" y="246"/>
                  </a:lnTo>
                  <a:lnTo>
                    <a:pt x="3" y="216"/>
                  </a:lnTo>
                  <a:lnTo>
                    <a:pt x="0" y="188"/>
                  </a:lnTo>
                  <a:lnTo>
                    <a:pt x="15" y="170"/>
                  </a:lnTo>
                  <a:lnTo>
                    <a:pt x="15" y="146"/>
                  </a:lnTo>
                  <a:lnTo>
                    <a:pt x="9" y="129"/>
                  </a:lnTo>
                  <a:lnTo>
                    <a:pt x="10" y="117"/>
                  </a:lnTo>
                  <a:lnTo>
                    <a:pt x="1" y="73"/>
                  </a:lnTo>
                  <a:lnTo>
                    <a:pt x="9" y="73"/>
                  </a:lnTo>
                  <a:lnTo>
                    <a:pt x="22" y="62"/>
                  </a:lnTo>
                  <a:lnTo>
                    <a:pt x="24" y="34"/>
                  </a:lnTo>
                  <a:lnTo>
                    <a:pt x="42" y="31"/>
                  </a:lnTo>
                  <a:lnTo>
                    <a:pt x="52" y="22"/>
                  </a:lnTo>
                  <a:lnTo>
                    <a:pt x="51" y="0"/>
                  </a:lnTo>
                  <a:lnTo>
                    <a:pt x="79" y="13"/>
                  </a:lnTo>
                  <a:lnTo>
                    <a:pt x="115" y="13"/>
                  </a:lnTo>
                  <a:lnTo>
                    <a:pt x="131" y="18"/>
                  </a:lnTo>
                  <a:lnTo>
                    <a:pt x="143" y="20"/>
                  </a:lnTo>
                  <a:lnTo>
                    <a:pt x="160" y="54"/>
                  </a:lnTo>
                  <a:lnTo>
                    <a:pt x="201" y="61"/>
                  </a:lnTo>
                  <a:lnTo>
                    <a:pt x="246" y="87"/>
                  </a:lnTo>
                  <a:lnTo>
                    <a:pt x="266" y="76"/>
                  </a:lnTo>
                  <a:lnTo>
                    <a:pt x="275" y="63"/>
                  </a:lnTo>
                  <a:lnTo>
                    <a:pt x="266" y="49"/>
                  </a:lnTo>
                  <a:lnTo>
                    <a:pt x="268" y="29"/>
                  </a:lnTo>
                  <a:lnTo>
                    <a:pt x="300" y="11"/>
                  </a:lnTo>
                  <a:lnTo>
                    <a:pt x="322" y="7"/>
                  </a:lnTo>
                  <a:lnTo>
                    <a:pt x="346" y="12"/>
                  </a:lnTo>
                  <a:lnTo>
                    <a:pt x="349" y="25"/>
                  </a:lnTo>
                  <a:lnTo>
                    <a:pt x="368" y="34"/>
                  </a:lnTo>
                  <a:lnTo>
                    <a:pt x="387" y="40"/>
                  </a:lnTo>
                  <a:lnTo>
                    <a:pt x="398" y="54"/>
                  </a:lnTo>
                  <a:lnTo>
                    <a:pt x="395" y="72"/>
                  </a:lnTo>
                  <a:lnTo>
                    <a:pt x="384" y="80"/>
                  </a:lnTo>
                  <a:lnTo>
                    <a:pt x="398" y="133"/>
                  </a:lnTo>
                  <a:lnTo>
                    <a:pt x="396" y="244"/>
                  </a:lnTo>
                  <a:lnTo>
                    <a:pt x="395" y="30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207"/>
            <p:cNvSpPr>
              <a:spLocks noChangeAspect="1"/>
            </p:cNvSpPr>
            <p:nvPr/>
          </p:nvSpPr>
          <p:spPr bwMode="auto">
            <a:xfrm>
              <a:off x="3170" y="2161"/>
              <a:ext cx="219" cy="260"/>
            </a:xfrm>
            <a:custGeom>
              <a:avLst/>
              <a:gdLst>
                <a:gd name="T0" fmla="*/ 8 w 406"/>
                <a:gd name="T1" fmla="*/ 12 h 503"/>
                <a:gd name="T2" fmla="*/ 11 w 406"/>
                <a:gd name="T3" fmla="*/ 11 h 503"/>
                <a:gd name="T4" fmla="*/ 12 w 406"/>
                <a:gd name="T5" fmla="*/ 4 h 503"/>
                <a:gd name="T6" fmla="*/ 23 w 406"/>
                <a:gd name="T7" fmla="*/ 4 h 503"/>
                <a:gd name="T8" fmla="*/ 42 w 406"/>
                <a:gd name="T9" fmla="*/ 4 h 503"/>
                <a:gd name="T10" fmla="*/ 43 w 406"/>
                <a:gd name="T11" fmla="*/ 5 h 503"/>
                <a:gd name="T12" fmla="*/ 45 w 406"/>
                <a:gd name="T13" fmla="*/ 5 h 503"/>
                <a:gd name="T14" fmla="*/ 45 w 406"/>
                <a:gd name="T15" fmla="*/ 3 h 503"/>
                <a:gd name="T16" fmla="*/ 49 w 406"/>
                <a:gd name="T17" fmla="*/ 2 h 503"/>
                <a:gd name="T18" fmla="*/ 51 w 406"/>
                <a:gd name="T19" fmla="*/ 0 h 503"/>
                <a:gd name="T20" fmla="*/ 56 w 406"/>
                <a:gd name="T21" fmla="*/ 3 h 503"/>
                <a:gd name="T22" fmla="*/ 58 w 406"/>
                <a:gd name="T23" fmla="*/ 6 h 503"/>
                <a:gd name="T24" fmla="*/ 58 w 406"/>
                <a:gd name="T25" fmla="*/ 11 h 503"/>
                <a:gd name="T26" fmla="*/ 58 w 406"/>
                <a:gd name="T27" fmla="*/ 14 h 503"/>
                <a:gd name="T28" fmla="*/ 64 w 406"/>
                <a:gd name="T29" fmla="*/ 19 h 503"/>
                <a:gd name="T30" fmla="*/ 58 w 406"/>
                <a:gd name="T31" fmla="*/ 22 h 503"/>
                <a:gd name="T32" fmla="*/ 55 w 406"/>
                <a:gd name="T33" fmla="*/ 26 h 503"/>
                <a:gd name="T34" fmla="*/ 54 w 406"/>
                <a:gd name="T35" fmla="*/ 32 h 503"/>
                <a:gd name="T36" fmla="*/ 54 w 406"/>
                <a:gd name="T37" fmla="*/ 39 h 503"/>
                <a:gd name="T38" fmla="*/ 50 w 406"/>
                <a:gd name="T39" fmla="*/ 40 h 503"/>
                <a:gd name="T40" fmla="*/ 50 w 406"/>
                <a:gd name="T41" fmla="*/ 43 h 503"/>
                <a:gd name="T42" fmla="*/ 46 w 406"/>
                <a:gd name="T43" fmla="*/ 45 h 503"/>
                <a:gd name="T44" fmla="*/ 46 w 406"/>
                <a:gd name="T45" fmla="*/ 50 h 503"/>
                <a:gd name="T46" fmla="*/ 43 w 406"/>
                <a:gd name="T47" fmla="*/ 53 h 503"/>
                <a:gd name="T48" fmla="*/ 48 w 406"/>
                <a:gd name="T49" fmla="*/ 59 h 503"/>
                <a:gd name="T50" fmla="*/ 50 w 406"/>
                <a:gd name="T51" fmla="*/ 63 h 503"/>
                <a:gd name="T52" fmla="*/ 53 w 406"/>
                <a:gd name="T53" fmla="*/ 66 h 503"/>
                <a:gd name="T54" fmla="*/ 45 w 406"/>
                <a:gd name="T55" fmla="*/ 67 h 503"/>
                <a:gd name="T56" fmla="*/ 43 w 406"/>
                <a:gd name="T57" fmla="*/ 69 h 503"/>
                <a:gd name="T58" fmla="*/ 37 w 406"/>
                <a:gd name="T59" fmla="*/ 69 h 503"/>
                <a:gd name="T60" fmla="*/ 35 w 406"/>
                <a:gd name="T61" fmla="*/ 69 h 503"/>
                <a:gd name="T62" fmla="*/ 32 w 406"/>
                <a:gd name="T63" fmla="*/ 69 h 503"/>
                <a:gd name="T64" fmla="*/ 30 w 406"/>
                <a:gd name="T65" fmla="*/ 66 h 503"/>
                <a:gd name="T66" fmla="*/ 28 w 406"/>
                <a:gd name="T67" fmla="*/ 67 h 503"/>
                <a:gd name="T68" fmla="*/ 25 w 406"/>
                <a:gd name="T69" fmla="*/ 66 h 503"/>
                <a:gd name="T70" fmla="*/ 24 w 406"/>
                <a:gd name="T71" fmla="*/ 67 h 503"/>
                <a:gd name="T72" fmla="*/ 23 w 406"/>
                <a:gd name="T73" fmla="*/ 67 h 503"/>
                <a:gd name="T74" fmla="*/ 20 w 406"/>
                <a:gd name="T75" fmla="*/ 64 h 503"/>
                <a:gd name="T76" fmla="*/ 20 w 406"/>
                <a:gd name="T77" fmla="*/ 63 h 503"/>
                <a:gd name="T78" fmla="*/ 16 w 406"/>
                <a:gd name="T79" fmla="*/ 60 h 503"/>
                <a:gd name="T80" fmla="*/ 15 w 406"/>
                <a:gd name="T81" fmla="*/ 58 h 503"/>
                <a:gd name="T82" fmla="*/ 12 w 406"/>
                <a:gd name="T83" fmla="*/ 55 h 503"/>
                <a:gd name="T84" fmla="*/ 10 w 406"/>
                <a:gd name="T85" fmla="*/ 54 h 503"/>
                <a:gd name="T86" fmla="*/ 9 w 406"/>
                <a:gd name="T87" fmla="*/ 53 h 503"/>
                <a:gd name="T88" fmla="*/ 6 w 406"/>
                <a:gd name="T89" fmla="*/ 52 h 503"/>
                <a:gd name="T90" fmla="*/ 6 w 406"/>
                <a:gd name="T91" fmla="*/ 48 h 503"/>
                <a:gd name="T92" fmla="*/ 4 w 406"/>
                <a:gd name="T93" fmla="*/ 45 h 503"/>
                <a:gd name="T94" fmla="*/ 5 w 406"/>
                <a:gd name="T95" fmla="*/ 44 h 503"/>
                <a:gd name="T96" fmla="*/ 5 w 406"/>
                <a:gd name="T97" fmla="*/ 43 h 503"/>
                <a:gd name="T98" fmla="*/ 2 w 406"/>
                <a:gd name="T99" fmla="*/ 41 h 503"/>
                <a:gd name="T100" fmla="*/ 2 w 406"/>
                <a:gd name="T101" fmla="*/ 39 h 503"/>
                <a:gd name="T102" fmla="*/ 0 w 406"/>
                <a:gd name="T103" fmla="*/ 37 h 503"/>
                <a:gd name="T104" fmla="*/ 1 w 406"/>
                <a:gd name="T105" fmla="*/ 36 h 503"/>
                <a:gd name="T106" fmla="*/ 2 w 406"/>
                <a:gd name="T107" fmla="*/ 31 h 503"/>
                <a:gd name="T108" fmla="*/ 3 w 406"/>
                <a:gd name="T109" fmla="*/ 29 h 503"/>
                <a:gd name="T110" fmla="*/ 3 w 406"/>
                <a:gd name="T111" fmla="*/ 27 h 503"/>
                <a:gd name="T112" fmla="*/ 8 w 406"/>
                <a:gd name="T113" fmla="*/ 26 h 503"/>
                <a:gd name="T114" fmla="*/ 8 w 406"/>
                <a:gd name="T115" fmla="*/ 12 h 50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06"/>
                <a:gd name="T175" fmla="*/ 0 h 503"/>
                <a:gd name="T176" fmla="*/ 406 w 406"/>
                <a:gd name="T177" fmla="*/ 503 h 50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06" h="503">
                  <a:moveTo>
                    <a:pt x="49" y="85"/>
                  </a:moveTo>
                  <a:lnTo>
                    <a:pt x="72" y="80"/>
                  </a:lnTo>
                  <a:lnTo>
                    <a:pt x="75" y="25"/>
                  </a:lnTo>
                  <a:lnTo>
                    <a:pt x="148" y="31"/>
                  </a:lnTo>
                  <a:lnTo>
                    <a:pt x="267" y="25"/>
                  </a:lnTo>
                  <a:lnTo>
                    <a:pt x="276" y="33"/>
                  </a:lnTo>
                  <a:lnTo>
                    <a:pt x="290" y="37"/>
                  </a:lnTo>
                  <a:lnTo>
                    <a:pt x="290" y="20"/>
                  </a:lnTo>
                  <a:lnTo>
                    <a:pt x="313" y="14"/>
                  </a:lnTo>
                  <a:lnTo>
                    <a:pt x="329" y="0"/>
                  </a:lnTo>
                  <a:lnTo>
                    <a:pt x="356" y="21"/>
                  </a:lnTo>
                  <a:lnTo>
                    <a:pt x="367" y="41"/>
                  </a:lnTo>
                  <a:lnTo>
                    <a:pt x="368" y="84"/>
                  </a:lnTo>
                  <a:lnTo>
                    <a:pt x="368" y="102"/>
                  </a:lnTo>
                  <a:lnTo>
                    <a:pt x="406" y="138"/>
                  </a:lnTo>
                  <a:lnTo>
                    <a:pt x="367" y="161"/>
                  </a:lnTo>
                  <a:lnTo>
                    <a:pt x="352" y="188"/>
                  </a:lnTo>
                  <a:lnTo>
                    <a:pt x="349" y="231"/>
                  </a:lnTo>
                  <a:lnTo>
                    <a:pt x="345" y="282"/>
                  </a:lnTo>
                  <a:lnTo>
                    <a:pt x="320" y="287"/>
                  </a:lnTo>
                  <a:lnTo>
                    <a:pt x="316" y="314"/>
                  </a:lnTo>
                  <a:lnTo>
                    <a:pt x="295" y="325"/>
                  </a:lnTo>
                  <a:lnTo>
                    <a:pt x="293" y="359"/>
                  </a:lnTo>
                  <a:lnTo>
                    <a:pt x="275" y="384"/>
                  </a:lnTo>
                  <a:lnTo>
                    <a:pt x="306" y="427"/>
                  </a:lnTo>
                  <a:lnTo>
                    <a:pt x="316" y="454"/>
                  </a:lnTo>
                  <a:lnTo>
                    <a:pt x="336" y="476"/>
                  </a:lnTo>
                  <a:lnTo>
                    <a:pt x="289" y="481"/>
                  </a:lnTo>
                  <a:lnTo>
                    <a:pt x="273" y="501"/>
                  </a:lnTo>
                  <a:lnTo>
                    <a:pt x="237" y="503"/>
                  </a:lnTo>
                  <a:lnTo>
                    <a:pt x="219" y="498"/>
                  </a:lnTo>
                  <a:lnTo>
                    <a:pt x="208" y="503"/>
                  </a:lnTo>
                  <a:lnTo>
                    <a:pt x="189" y="480"/>
                  </a:lnTo>
                  <a:lnTo>
                    <a:pt x="176" y="481"/>
                  </a:lnTo>
                  <a:lnTo>
                    <a:pt x="160" y="476"/>
                  </a:lnTo>
                  <a:lnTo>
                    <a:pt x="154" y="481"/>
                  </a:lnTo>
                  <a:lnTo>
                    <a:pt x="142" y="481"/>
                  </a:lnTo>
                  <a:lnTo>
                    <a:pt x="132" y="465"/>
                  </a:lnTo>
                  <a:lnTo>
                    <a:pt x="126" y="454"/>
                  </a:lnTo>
                  <a:lnTo>
                    <a:pt x="99" y="436"/>
                  </a:lnTo>
                  <a:lnTo>
                    <a:pt x="97" y="418"/>
                  </a:lnTo>
                  <a:lnTo>
                    <a:pt x="77" y="399"/>
                  </a:lnTo>
                  <a:lnTo>
                    <a:pt x="64" y="395"/>
                  </a:lnTo>
                  <a:lnTo>
                    <a:pt x="55" y="381"/>
                  </a:lnTo>
                  <a:lnTo>
                    <a:pt x="41" y="375"/>
                  </a:lnTo>
                  <a:lnTo>
                    <a:pt x="43" y="345"/>
                  </a:lnTo>
                  <a:lnTo>
                    <a:pt x="28" y="325"/>
                  </a:lnTo>
                  <a:lnTo>
                    <a:pt x="32" y="318"/>
                  </a:lnTo>
                  <a:lnTo>
                    <a:pt x="30" y="309"/>
                  </a:lnTo>
                  <a:lnTo>
                    <a:pt x="12" y="296"/>
                  </a:lnTo>
                  <a:lnTo>
                    <a:pt x="12" y="282"/>
                  </a:lnTo>
                  <a:lnTo>
                    <a:pt x="0" y="269"/>
                  </a:lnTo>
                  <a:lnTo>
                    <a:pt x="5" y="260"/>
                  </a:lnTo>
                  <a:lnTo>
                    <a:pt x="12" y="224"/>
                  </a:lnTo>
                  <a:lnTo>
                    <a:pt x="18" y="215"/>
                  </a:lnTo>
                  <a:lnTo>
                    <a:pt x="16" y="197"/>
                  </a:lnTo>
                  <a:lnTo>
                    <a:pt x="48" y="192"/>
                  </a:lnTo>
                  <a:lnTo>
                    <a:pt x="49" y="8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208"/>
            <p:cNvSpPr>
              <a:spLocks noChangeAspect="1"/>
            </p:cNvSpPr>
            <p:nvPr/>
          </p:nvSpPr>
          <p:spPr bwMode="auto">
            <a:xfrm>
              <a:off x="3359" y="2233"/>
              <a:ext cx="87" cy="75"/>
            </a:xfrm>
            <a:custGeom>
              <a:avLst/>
              <a:gdLst>
                <a:gd name="T0" fmla="*/ 25 w 161"/>
                <a:gd name="T1" fmla="*/ 17 h 149"/>
                <a:gd name="T2" fmla="*/ 24 w 161"/>
                <a:gd name="T3" fmla="*/ 19 h 149"/>
                <a:gd name="T4" fmla="*/ 22 w 161"/>
                <a:gd name="T5" fmla="*/ 19 h 149"/>
                <a:gd name="T6" fmla="*/ 19 w 161"/>
                <a:gd name="T7" fmla="*/ 15 h 149"/>
                <a:gd name="T8" fmla="*/ 14 w 161"/>
                <a:gd name="T9" fmla="*/ 13 h 149"/>
                <a:gd name="T10" fmla="*/ 10 w 161"/>
                <a:gd name="T11" fmla="*/ 11 h 149"/>
                <a:gd name="T12" fmla="*/ 0 w 161"/>
                <a:gd name="T13" fmla="*/ 12 h 149"/>
                <a:gd name="T14" fmla="*/ 1 w 161"/>
                <a:gd name="T15" fmla="*/ 7 h 149"/>
                <a:gd name="T16" fmla="*/ 3 w 161"/>
                <a:gd name="T17" fmla="*/ 3 h 149"/>
                <a:gd name="T18" fmla="*/ 9 w 161"/>
                <a:gd name="T19" fmla="*/ 0 h 149"/>
                <a:gd name="T20" fmla="*/ 10 w 161"/>
                <a:gd name="T21" fmla="*/ 4 h 149"/>
                <a:gd name="T22" fmla="*/ 13 w 161"/>
                <a:gd name="T23" fmla="*/ 9 h 149"/>
                <a:gd name="T24" fmla="*/ 15 w 161"/>
                <a:gd name="T25" fmla="*/ 9 h 149"/>
                <a:gd name="T26" fmla="*/ 20 w 161"/>
                <a:gd name="T27" fmla="*/ 12 h 149"/>
                <a:gd name="T28" fmla="*/ 25 w 161"/>
                <a:gd name="T29" fmla="*/ 17 h 1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1"/>
                <a:gd name="T46" fmla="*/ 0 h 149"/>
                <a:gd name="T47" fmla="*/ 161 w 161"/>
                <a:gd name="T48" fmla="*/ 149 h 14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1" h="149">
                  <a:moveTo>
                    <a:pt x="161" y="131"/>
                  </a:moveTo>
                  <a:lnTo>
                    <a:pt x="152" y="146"/>
                  </a:lnTo>
                  <a:lnTo>
                    <a:pt x="141" y="149"/>
                  </a:lnTo>
                  <a:lnTo>
                    <a:pt x="118" y="113"/>
                  </a:lnTo>
                  <a:lnTo>
                    <a:pt x="89" y="97"/>
                  </a:lnTo>
                  <a:lnTo>
                    <a:pt x="66" y="88"/>
                  </a:lnTo>
                  <a:lnTo>
                    <a:pt x="0" y="93"/>
                  </a:lnTo>
                  <a:lnTo>
                    <a:pt x="3" y="50"/>
                  </a:lnTo>
                  <a:lnTo>
                    <a:pt x="18" y="23"/>
                  </a:lnTo>
                  <a:lnTo>
                    <a:pt x="57" y="0"/>
                  </a:lnTo>
                  <a:lnTo>
                    <a:pt x="66" y="32"/>
                  </a:lnTo>
                  <a:lnTo>
                    <a:pt x="83" y="66"/>
                  </a:lnTo>
                  <a:lnTo>
                    <a:pt x="96" y="72"/>
                  </a:lnTo>
                  <a:lnTo>
                    <a:pt x="128" y="93"/>
                  </a:lnTo>
                  <a:lnTo>
                    <a:pt x="161" y="13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209"/>
            <p:cNvSpPr>
              <a:spLocks noChangeAspect="1"/>
            </p:cNvSpPr>
            <p:nvPr/>
          </p:nvSpPr>
          <p:spPr bwMode="auto">
            <a:xfrm>
              <a:off x="3318" y="2276"/>
              <a:ext cx="204" cy="145"/>
            </a:xfrm>
            <a:custGeom>
              <a:avLst/>
              <a:gdLst>
                <a:gd name="T0" fmla="*/ 10 w 377"/>
                <a:gd name="T1" fmla="*/ 36 h 277"/>
                <a:gd name="T2" fmla="*/ 6 w 377"/>
                <a:gd name="T3" fmla="*/ 32 h 277"/>
                <a:gd name="T4" fmla="*/ 5 w 377"/>
                <a:gd name="T5" fmla="*/ 29 h 277"/>
                <a:gd name="T6" fmla="*/ 0 w 377"/>
                <a:gd name="T7" fmla="*/ 23 h 277"/>
                <a:gd name="T8" fmla="*/ 3 w 377"/>
                <a:gd name="T9" fmla="*/ 19 h 277"/>
                <a:gd name="T10" fmla="*/ 3 w 377"/>
                <a:gd name="T11" fmla="*/ 14 h 277"/>
                <a:gd name="T12" fmla="*/ 6 w 377"/>
                <a:gd name="T13" fmla="*/ 13 h 277"/>
                <a:gd name="T14" fmla="*/ 7 w 377"/>
                <a:gd name="T15" fmla="*/ 9 h 277"/>
                <a:gd name="T16" fmla="*/ 11 w 377"/>
                <a:gd name="T17" fmla="*/ 8 h 277"/>
                <a:gd name="T18" fmla="*/ 12 w 377"/>
                <a:gd name="T19" fmla="*/ 1 h 277"/>
                <a:gd name="T20" fmla="*/ 22 w 377"/>
                <a:gd name="T21" fmla="*/ 0 h 277"/>
                <a:gd name="T22" fmla="*/ 26 w 377"/>
                <a:gd name="T23" fmla="*/ 2 h 277"/>
                <a:gd name="T24" fmla="*/ 30 w 377"/>
                <a:gd name="T25" fmla="*/ 4 h 277"/>
                <a:gd name="T26" fmla="*/ 34 w 377"/>
                <a:gd name="T27" fmla="*/ 9 h 277"/>
                <a:gd name="T28" fmla="*/ 34 w 377"/>
                <a:gd name="T29" fmla="*/ 12 h 277"/>
                <a:gd name="T30" fmla="*/ 35 w 377"/>
                <a:gd name="T31" fmla="*/ 13 h 277"/>
                <a:gd name="T32" fmla="*/ 37 w 377"/>
                <a:gd name="T33" fmla="*/ 14 h 277"/>
                <a:gd name="T34" fmla="*/ 38 w 377"/>
                <a:gd name="T35" fmla="*/ 17 h 277"/>
                <a:gd name="T36" fmla="*/ 41 w 377"/>
                <a:gd name="T37" fmla="*/ 19 h 277"/>
                <a:gd name="T38" fmla="*/ 42 w 377"/>
                <a:gd name="T39" fmla="*/ 20 h 277"/>
                <a:gd name="T40" fmla="*/ 47 w 377"/>
                <a:gd name="T41" fmla="*/ 21 h 277"/>
                <a:gd name="T42" fmla="*/ 56 w 377"/>
                <a:gd name="T43" fmla="*/ 23 h 277"/>
                <a:gd name="T44" fmla="*/ 60 w 377"/>
                <a:gd name="T45" fmla="*/ 23 h 277"/>
                <a:gd name="T46" fmla="*/ 58 w 377"/>
                <a:gd name="T47" fmla="*/ 26 h 277"/>
                <a:gd name="T48" fmla="*/ 45 w 377"/>
                <a:gd name="T49" fmla="*/ 34 h 277"/>
                <a:gd name="T50" fmla="*/ 37 w 377"/>
                <a:gd name="T51" fmla="*/ 36 h 277"/>
                <a:gd name="T52" fmla="*/ 34 w 377"/>
                <a:gd name="T53" fmla="*/ 38 h 277"/>
                <a:gd name="T54" fmla="*/ 27 w 377"/>
                <a:gd name="T55" fmla="*/ 38 h 277"/>
                <a:gd name="T56" fmla="*/ 23 w 377"/>
                <a:gd name="T57" fmla="*/ 40 h 277"/>
                <a:gd name="T58" fmla="*/ 19 w 377"/>
                <a:gd name="T59" fmla="*/ 39 h 277"/>
                <a:gd name="T60" fmla="*/ 12 w 377"/>
                <a:gd name="T61" fmla="*/ 37 h 277"/>
                <a:gd name="T62" fmla="*/ 10 w 377"/>
                <a:gd name="T63" fmla="*/ 36 h 2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7"/>
                <a:gd name="T97" fmla="*/ 0 h 277"/>
                <a:gd name="T98" fmla="*/ 377 w 377"/>
                <a:gd name="T99" fmla="*/ 277 h 2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7" h="277">
                  <a:moveTo>
                    <a:pt x="61" y="250"/>
                  </a:moveTo>
                  <a:lnTo>
                    <a:pt x="41" y="228"/>
                  </a:lnTo>
                  <a:lnTo>
                    <a:pt x="31" y="201"/>
                  </a:lnTo>
                  <a:lnTo>
                    <a:pt x="0" y="158"/>
                  </a:lnTo>
                  <a:lnTo>
                    <a:pt x="18" y="133"/>
                  </a:lnTo>
                  <a:lnTo>
                    <a:pt x="20" y="99"/>
                  </a:lnTo>
                  <a:lnTo>
                    <a:pt x="41" y="88"/>
                  </a:lnTo>
                  <a:lnTo>
                    <a:pt x="45" y="61"/>
                  </a:lnTo>
                  <a:lnTo>
                    <a:pt x="70" y="56"/>
                  </a:lnTo>
                  <a:lnTo>
                    <a:pt x="74" y="5"/>
                  </a:lnTo>
                  <a:lnTo>
                    <a:pt x="140" y="0"/>
                  </a:lnTo>
                  <a:lnTo>
                    <a:pt x="163" y="9"/>
                  </a:lnTo>
                  <a:lnTo>
                    <a:pt x="192" y="25"/>
                  </a:lnTo>
                  <a:lnTo>
                    <a:pt x="215" y="61"/>
                  </a:lnTo>
                  <a:lnTo>
                    <a:pt x="211" y="81"/>
                  </a:lnTo>
                  <a:lnTo>
                    <a:pt x="220" y="92"/>
                  </a:lnTo>
                  <a:lnTo>
                    <a:pt x="237" y="94"/>
                  </a:lnTo>
                  <a:lnTo>
                    <a:pt x="238" y="117"/>
                  </a:lnTo>
                  <a:lnTo>
                    <a:pt x="255" y="135"/>
                  </a:lnTo>
                  <a:lnTo>
                    <a:pt x="267" y="137"/>
                  </a:lnTo>
                  <a:lnTo>
                    <a:pt x="296" y="151"/>
                  </a:lnTo>
                  <a:lnTo>
                    <a:pt x="357" y="160"/>
                  </a:lnTo>
                  <a:lnTo>
                    <a:pt x="377" y="158"/>
                  </a:lnTo>
                  <a:lnTo>
                    <a:pt x="370" y="178"/>
                  </a:lnTo>
                  <a:lnTo>
                    <a:pt x="289" y="239"/>
                  </a:lnTo>
                  <a:lnTo>
                    <a:pt x="235" y="252"/>
                  </a:lnTo>
                  <a:lnTo>
                    <a:pt x="215" y="266"/>
                  </a:lnTo>
                  <a:lnTo>
                    <a:pt x="172" y="263"/>
                  </a:lnTo>
                  <a:lnTo>
                    <a:pt x="147" y="277"/>
                  </a:lnTo>
                  <a:lnTo>
                    <a:pt x="120" y="273"/>
                  </a:lnTo>
                  <a:lnTo>
                    <a:pt x="77" y="254"/>
                  </a:lnTo>
                  <a:lnTo>
                    <a:pt x="61" y="25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210"/>
            <p:cNvSpPr>
              <a:spLocks noChangeAspect="1"/>
            </p:cNvSpPr>
            <p:nvPr/>
          </p:nvSpPr>
          <p:spPr bwMode="auto">
            <a:xfrm>
              <a:off x="3426" y="2310"/>
              <a:ext cx="134" cy="174"/>
            </a:xfrm>
            <a:custGeom>
              <a:avLst/>
              <a:gdLst>
                <a:gd name="T0" fmla="*/ 2 w 248"/>
                <a:gd name="T1" fmla="*/ 46 h 337"/>
                <a:gd name="T2" fmla="*/ 6 w 248"/>
                <a:gd name="T3" fmla="*/ 42 h 337"/>
                <a:gd name="T4" fmla="*/ 8 w 248"/>
                <a:gd name="T5" fmla="*/ 40 h 337"/>
                <a:gd name="T6" fmla="*/ 13 w 248"/>
                <a:gd name="T7" fmla="*/ 37 h 337"/>
                <a:gd name="T8" fmla="*/ 17 w 248"/>
                <a:gd name="T9" fmla="*/ 34 h 337"/>
                <a:gd name="T10" fmla="*/ 21 w 248"/>
                <a:gd name="T11" fmla="*/ 32 h 337"/>
                <a:gd name="T12" fmla="*/ 24 w 248"/>
                <a:gd name="T13" fmla="*/ 29 h 337"/>
                <a:gd name="T14" fmla="*/ 28 w 248"/>
                <a:gd name="T15" fmla="*/ 24 h 337"/>
                <a:gd name="T16" fmla="*/ 30 w 248"/>
                <a:gd name="T17" fmla="*/ 22 h 337"/>
                <a:gd name="T18" fmla="*/ 31 w 248"/>
                <a:gd name="T19" fmla="*/ 19 h 337"/>
                <a:gd name="T20" fmla="*/ 32 w 248"/>
                <a:gd name="T21" fmla="*/ 17 h 337"/>
                <a:gd name="T22" fmla="*/ 37 w 248"/>
                <a:gd name="T23" fmla="*/ 11 h 337"/>
                <a:gd name="T24" fmla="*/ 38 w 248"/>
                <a:gd name="T25" fmla="*/ 7 h 337"/>
                <a:gd name="T26" fmla="*/ 39 w 248"/>
                <a:gd name="T27" fmla="*/ 2 h 337"/>
                <a:gd name="T28" fmla="*/ 38 w 248"/>
                <a:gd name="T29" fmla="*/ 0 h 337"/>
                <a:gd name="T30" fmla="*/ 37 w 248"/>
                <a:gd name="T31" fmla="*/ 0 h 337"/>
                <a:gd name="T32" fmla="*/ 35 w 248"/>
                <a:gd name="T33" fmla="*/ 2 h 337"/>
                <a:gd name="T34" fmla="*/ 29 w 248"/>
                <a:gd name="T35" fmla="*/ 3 h 337"/>
                <a:gd name="T36" fmla="*/ 28 w 248"/>
                <a:gd name="T37" fmla="*/ 3 h 337"/>
                <a:gd name="T38" fmla="*/ 25 w 248"/>
                <a:gd name="T39" fmla="*/ 3 h 337"/>
                <a:gd name="T40" fmla="*/ 22 w 248"/>
                <a:gd name="T41" fmla="*/ 5 h 337"/>
                <a:gd name="T42" fmla="*/ 16 w 248"/>
                <a:gd name="T43" fmla="*/ 6 h 337"/>
                <a:gd name="T44" fmla="*/ 14 w 248"/>
                <a:gd name="T45" fmla="*/ 6 h 337"/>
                <a:gd name="T46" fmla="*/ 12 w 248"/>
                <a:gd name="T47" fmla="*/ 6 h 337"/>
                <a:gd name="T48" fmla="*/ 9 w 248"/>
                <a:gd name="T49" fmla="*/ 3 h 337"/>
                <a:gd name="T50" fmla="*/ 6 w 248"/>
                <a:gd name="T51" fmla="*/ 4 h 337"/>
                <a:gd name="T52" fmla="*/ 6 w 248"/>
                <a:gd name="T53" fmla="*/ 7 h 337"/>
                <a:gd name="T54" fmla="*/ 9 w 248"/>
                <a:gd name="T55" fmla="*/ 10 h 337"/>
                <a:gd name="T56" fmla="*/ 11 w 248"/>
                <a:gd name="T57" fmla="*/ 10 h 337"/>
                <a:gd name="T58" fmla="*/ 15 w 248"/>
                <a:gd name="T59" fmla="*/ 12 h 337"/>
                <a:gd name="T60" fmla="*/ 25 w 248"/>
                <a:gd name="T61" fmla="*/ 13 h 337"/>
                <a:gd name="T62" fmla="*/ 28 w 248"/>
                <a:gd name="T63" fmla="*/ 13 h 337"/>
                <a:gd name="T64" fmla="*/ 27 w 248"/>
                <a:gd name="T65" fmla="*/ 15 h 337"/>
                <a:gd name="T66" fmla="*/ 14 w 248"/>
                <a:gd name="T67" fmla="*/ 24 h 337"/>
                <a:gd name="T68" fmla="*/ 5 w 248"/>
                <a:gd name="T69" fmla="*/ 26 h 337"/>
                <a:gd name="T70" fmla="*/ 3 w 248"/>
                <a:gd name="T71" fmla="*/ 28 h 337"/>
                <a:gd name="T72" fmla="*/ 0 w 248"/>
                <a:gd name="T73" fmla="*/ 30 h 337"/>
                <a:gd name="T74" fmla="*/ 0 w 248"/>
                <a:gd name="T75" fmla="*/ 45 h 337"/>
                <a:gd name="T76" fmla="*/ 2 w 248"/>
                <a:gd name="T77" fmla="*/ 46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8"/>
                <a:gd name="T118" fmla="*/ 0 h 337"/>
                <a:gd name="T119" fmla="*/ 248 w 248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8" h="337">
                  <a:moveTo>
                    <a:pt x="14" y="337"/>
                  </a:moveTo>
                  <a:lnTo>
                    <a:pt x="39" y="307"/>
                  </a:lnTo>
                  <a:lnTo>
                    <a:pt x="52" y="289"/>
                  </a:lnTo>
                  <a:lnTo>
                    <a:pt x="81" y="268"/>
                  </a:lnTo>
                  <a:lnTo>
                    <a:pt x="111" y="244"/>
                  </a:lnTo>
                  <a:lnTo>
                    <a:pt x="135" y="234"/>
                  </a:lnTo>
                  <a:lnTo>
                    <a:pt x="155" y="210"/>
                  </a:lnTo>
                  <a:lnTo>
                    <a:pt x="180" y="174"/>
                  </a:lnTo>
                  <a:lnTo>
                    <a:pt x="189" y="158"/>
                  </a:lnTo>
                  <a:lnTo>
                    <a:pt x="199" y="138"/>
                  </a:lnTo>
                  <a:lnTo>
                    <a:pt x="205" y="124"/>
                  </a:lnTo>
                  <a:lnTo>
                    <a:pt x="237" y="81"/>
                  </a:lnTo>
                  <a:lnTo>
                    <a:pt x="244" y="52"/>
                  </a:lnTo>
                  <a:lnTo>
                    <a:pt x="248" y="9"/>
                  </a:lnTo>
                  <a:lnTo>
                    <a:pt x="241" y="0"/>
                  </a:lnTo>
                  <a:lnTo>
                    <a:pt x="234" y="0"/>
                  </a:lnTo>
                  <a:lnTo>
                    <a:pt x="219" y="9"/>
                  </a:lnTo>
                  <a:lnTo>
                    <a:pt x="185" y="18"/>
                  </a:lnTo>
                  <a:lnTo>
                    <a:pt x="178" y="23"/>
                  </a:lnTo>
                  <a:lnTo>
                    <a:pt x="158" y="23"/>
                  </a:lnTo>
                  <a:lnTo>
                    <a:pt x="138" y="32"/>
                  </a:lnTo>
                  <a:lnTo>
                    <a:pt x="102" y="40"/>
                  </a:lnTo>
                  <a:lnTo>
                    <a:pt x="90" y="45"/>
                  </a:lnTo>
                  <a:lnTo>
                    <a:pt x="74" y="41"/>
                  </a:lnTo>
                  <a:lnTo>
                    <a:pt x="54" y="22"/>
                  </a:lnTo>
                  <a:lnTo>
                    <a:pt x="38" y="31"/>
                  </a:lnTo>
                  <a:lnTo>
                    <a:pt x="39" y="54"/>
                  </a:lnTo>
                  <a:lnTo>
                    <a:pt x="56" y="72"/>
                  </a:lnTo>
                  <a:lnTo>
                    <a:pt x="68" y="74"/>
                  </a:lnTo>
                  <a:lnTo>
                    <a:pt x="97" y="88"/>
                  </a:lnTo>
                  <a:lnTo>
                    <a:pt x="158" y="97"/>
                  </a:lnTo>
                  <a:lnTo>
                    <a:pt x="178" y="95"/>
                  </a:lnTo>
                  <a:lnTo>
                    <a:pt x="171" y="115"/>
                  </a:lnTo>
                  <a:lnTo>
                    <a:pt x="90" y="176"/>
                  </a:lnTo>
                  <a:lnTo>
                    <a:pt x="36" y="189"/>
                  </a:lnTo>
                  <a:lnTo>
                    <a:pt x="16" y="203"/>
                  </a:lnTo>
                  <a:lnTo>
                    <a:pt x="0" y="217"/>
                  </a:lnTo>
                  <a:lnTo>
                    <a:pt x="0" y="327"/>
                  </a:lnTo>
                  <a:lnTo>
                    <a:pt x="14" y="33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211"/>
            <p:cNvSpPr>
              <a:spLocks noChangeAspect="1"/>
            </p:cNvSpPr>
            <p:nvPr/>
          </p:nvSpPr>
          <p:spPr bwMode="auto">
            <a:xfrm>
              <a:off x="2969" y="1952"/>
              <a:ext cx="56" cy="100"/>
            </a:xfrm>
            <a:custGeom>
              <a:avLst/>
              <a:gdLst>
                <a:gd name="T0" fmla="*/ 3 w 103"/>
                <a:gd name="T1" fmla="*/ 2 h 196"/>
                <a:gd name="T2" fmla="*/ 3 w 103"/>
                <a:gd name="T3" fmla="*/ 5 h 196"/>
                <a:gd name="T4" fmla="*/ 4 w 103"/>
                <a:gd name="T5" fmla="*/ 6 h 196"/>
                <a:gd name="T6" fmla="*/ 3 w 103"/>
                <a:gd name="T7" fmla="*/ 9 h 196"/>
                <a:gd name="T8" fmla="*/ 0 w 103"/>
                <a:gd name="T9" fmla="*/ 13 h 196"/>
                <a:gd name="T10" fmla="*/ 0 w 103"/>
                <a:gd name="T11" fmla="*/ 15 h 196"/>
                <a:gd name="T12" fmla="*/ 3 w 103"/>
                <a:gd name="T13" fmla="*/ 18 h 196"/>
                <a:gd name="T14" fmla="*/ 5 w 103"/>
                <a:gd name="T15" fmla="*/ 20 h 196"/>
                <a:gd name="T16" fmla="*/ 8 w 103"/>
                <a:gd name="T17" fmla="*/ 26 h 196"/>
                <a:gd name="T18" fmla="*/ 10 w 103"/>
                <a:gd name="T19" fmla="*/ 26 h 196"/>
                <a:gd name="T20" fmla="*/ 12 w 103"/>
                <a:gd name="T21" fmla="*/ 24 h 196"/>
                <a:gd name="T22" fmla="*/ 12 w 103"/>
                <a:gd name="T23" fmla="*/ 21 h 196"/>
                <a:gd name="T24" fmla="*/ 15 w 103"/>
                <a:gd name="T25" fmla="*/ 20 h 196"/>
                <a:gd name="T26" fmla="*/ 16 w 103"/>
                <a:gd name="T27" fmla="*/ 19 h 196"/>
                <a:gd name="T28" fmla="*/ 16 w 103"/>
                <a:gd name="T29" fmla="*/ 16 h 196"/>
                <a:gd name="T30" fmla="*/ 13 w 103"/>
                <a:gd name="T31" fmla="*/ 15 h 196"/>
                <a:gd name="T32" fmla="*/ 11 w 103"/>
                <a:gd name="T33" fmla="*/ 14 h 196"/>
                <a:gd name="T34" fmla="*/ 11 w 103"/>
                <a:gd name="T35" fmla="*/ 12 h 196"/>
                <a:gd name="T36" fmla="*/ 15 w 103"/>
                <a:gd name="T37" fmla="*/ 9 h 196"/>
                <a:gd name="T38" fmla="*/ 15 w 103"/>
                <a:gd name="T39" fmla="*/ 7 h 196"/>
                <a:gd name="T40" fmla="*/ 13 w 103"/>
                <a:gd name="T41" fmla="*/ 5 h 196"/>
                <a:gd name="T42" fmla="*/ 13 w 103"/>
                <a:gd name="T43" fmla="*/ 3 h 196"/>
                <a:gd name="T44" fmla="*/ 14 w 103"/>
                <a:gd name="T45" fmla="*/ 2 h 196"/>
                <a:gd name="T46" fmla="*/ 14 w 103"/>
                <a:gd name="T47" fmla="*/ 1 h 196"/>
                <a:gd name="T48" fmla="*/ 11 w 103"/>
                <a:gd name="T49" fmla="*/ 1 h 196"/>
                <a:gd name="T50" fmla="*/ 10 w 103"/>
                <a:gd name="T51" fmla="*/ 0 h 196"/>
                <a:gd name="T52" fmla="*/ 8 w 103"/>
                <a:gd name="T53" fmla="*/ 1 h 196"/>
                <a:gd name="T54" fmla="*/ 6 w 103"/>
                <a:gd name="T55" fmla="*/ 2 h 196"/>
                <a:gd name="T56" fmla="*/ 3 w 103"/>
                <a:gd name="T57" fmla="*/ 2 h 1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3"/>
                <a:gd name="T88" fmla="*/ 0 h 196"/>
                <a:gd name="T89" fmla="*/ 103 w 103"/>
                <a:gd name="T90" fmla="*/ 196 h 19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3" h="196">
                  <a:moveTo>
                    <a:pt x="17" y="13"/>
                  </a:moveTo>
                  <a:lnTo>
                    <a:pt x="18" y="39"/>
                  </a:lnTo>
                  <a:lnTo>
                    <a:pt x="22" y="48"/>
                  </a:lnTo>
                  <a:lnTo>
                    <a:pt x="19" y="69"/>
                  </a:lnTo>
                  <a:lnTo>
                    <a:pt x="0" y="97"/>
                  </a:lnTo>
                  <a:lnTo>
                    <a:pt x="0" y="113"/>
                  </a:lnTo>
                  <a:lnTo>
                    <a:pt x="19" y="135"/>
                  </a:lnTo>
                  <a:lnTo>
                    <a:pt x="33" y="151"/>
                  </a:lnTo>
                  <a:lnTo>
                    <a:pt x="52" y="196"/>
                  </a:lnTo>
                  <a:lnTo>
                    <a:pt x="60" y="196"/>
                  </a:lnTo>
                  <a:lnTo>
                    <a:pt x="73" y="185"/>
                  </a:lnTo>
                  <a:lnTo>
                    <a:pt x="75" y="157"/>
                  </a:lnTo>
                  <a:lnTo>
                    <a:pt x="93" y="154"/>
                  </a:lnTo>
                  <a:lnTo>
                    <a:pt x="103" y="145"/>
                  </a:lnTo>
                  <a:lnTo>
                    <a:pt x="102" y="123"/>
                  </a:lnTo>
                  <a:lnTo>
                    <a:pt x="83" y="114"/>
                  </a:lnTo>
                  <a:lnTo>
                    <a:pt x="72" y="105"/>
                  </a:lnTo>
                  <a:lnTo>
                    <a:pt x="69" y="89"/>
                  </a:lnTo>
                  <a:lnTo>
                    <a:pt x="90" y="71"/>
                  </a:lnTo>
                  <a:lnTo>
                    <a:pt x="90" y="53"/>
                  </a:lnTo>
                  <a:lnTo>
                    <a:pt x="79" y="37"/>
                  </a:lnTo>
                  <a:lnTo>
                    <a:pt x="79" y="24"/>
                  </a:lnTo>
                  <a:lnTo>
                    <a:pt x="89" y="14"/>
                  </a:lnTo>
                  <a:lnTo>
                    <a:pt x="84" y="7"/>
                  </a:lnTo>
                  <a:lnTo>
                    <a:pt x="72" y="7"/>
                  </a:lnTo>
                  <a:lnTo>
                    <a:pt x="64" y="0"/>
                  </a:lnTo>
                  <a:lnTo>
                    <a:pt x="46" y="2"/>
                  </a:lnTo>
                  <a:lnTo>
                    <a:pt x="36" y="10"/>
                  </a:lnTo>
                  <a:lnTo>
                    <a:pt x="17" y="1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212"/>
            <p:cNvSpPr>
              <a:spLocks noChangeAspect="1"/>
            </p:cNvSpPr>
            <p:nvPr/>
          </p:nvSpPr>
          <p:spPr bwMode="auto">
            <a:xfrm>
              <a:off x="2969" y="1952"/>
              <a:ext cx="56" cy="100"/>
            </a:xfrm>
            <a:custGeom>
              <a:avLst/>
              <a:gdLst>
                <a:gd name="T0" fmla="*/ 3 w 103"/>
                <a:gd name="T1" fmla="*/ 2 h 196"/>
                <a:gd name="T2" fmla="*/ 3 w 103"/>
                <a:gd name="T3" fmla="*/ 5 h 196"/>
                <a:gd name="T4" fmla="*/ 4 w 103"/>
                <a:gd name="T5" fmla="*/ 6 h 196"/>
                <a:gd name="T6" fmla="*/ 3 w 103"/>
                <a:gd name="T7" fmla="*/ 9 h 196"/>
                <a:gd name="T8" fmla="*/ 0 w 103"/>
                <a:gd name="T9" fmla="*/ 13 h 196"/>
                <a:gd name="T10" fmla="*/ 0 w 103"/>
                <a:gd name="T11" fmla="*/ 15 h 196"/>
                <a:gd name="T12" fmla="*/ 3 w 103"/>
                <a:gd name="T13" fmla="*/ 18 h 196"/>
                <a:gd name="T14" fmla="*/ 5 w 103"/>
                <a:gd name="T15" fmla="*/ 20 h 196"/>
                <a:gd name="T16" fmla="*/ 8 w 103"/>
                <a:gd name="T17" fmla="*/ 26 h 196"/>
                <a:gd name="T18" fmla="*/ 10 w 103"/>
                <a:gd name="T19" fmla="*/ 26 h 196"/>
                <a:gd name="T20" fmla="*/ 12 w 103"/>
                <a:gd name="T21" fmla="*/ 24 h 196"/>
                <a:gd name="T22" fmla="*/ 12 w 103"/>
                <a:gd name="T23" fmla="*/ 21 h 196"/>
                <a:gd name="T24" fmla="*/ 15 w 103"/>
                <a:gd name="T25" fmla="*/ 20 h 196"/>
                <a:gd name="T26" fmla="*/ 16 w 103"/>
                <a:gd name="T27" fmla="*/ 19 h 196"/>
                <a:gd name="T28" fmla="*/ 16 w 103"/>
                <a:gd name="T29" fmla="*/ 16 h 196"/>
                <a:gd name="T30" fmla="*/ 13 w 103"/>
                <a:gd name="T31" fmla="*/ 15 h 196"/>
                <a:gd name="T32" fmla="*/ 11 w 103"/>
                <a:gd name="T33" fmla="*/ 14 h 196"/>
                <a:gd name="T34" fmla="*/ 11 w 103"/>
                <a:gd name="T35" fmla="*/ 12 h 196"/>
                <a:gd name="T36" fmla="*/ 15 w 103"/>
                <a:gd name="T37" fmla="*/ 9 h 196"/>
                <a:gd name="T38" fmla="*/ 15 w 103"/>
                <a:gd name="T39" fmla="*/ 7 h 196"/>
                <a:gd name="T40" fmla="*/ 13 w 103"/>
                <a:gd name="T41" fmla="*/ 5 h 196"/>
                <a:gd name="T42" fmla="*/ 13 w 103"/>
                <a:gd name="T43" fmla="*/ 3 h 196"/>
                <a:gd name="T44" fmla="*/ 14 w 103"/>
                <a:gd name="T45" fmla="*/ 2 h 196"/>
                <a:gd name="T46" fmla="*/ 14 w 103"/>
                <a:gd name="T47" fmla="*/ 1 h 196"/>
                <a:gd name="T48" fmla="*/ 11 w 103"/>
                <a:gd name="T49" fmla="*/ 1 h 196"/>
                <a:gd name="T50" fmla="*/ 10 w 103"/>
                <a:gd name="T51" fmla="*/ 0 h 196"/>
                <a:gd name="T52" fmla="*/ 8 w 103"/>
                <a:gd name="T53" fmla="*/ 1 h 196"/>
                <a:gd name="T54" fmla="*/ 6 w 103"/>
                <a:gd name="T55" fmla="*/ 2 h 196"/>
                <a:gd name="T56" fmla="*/ 3 w 103"/>
                <a:gd name="T57" fmla="*/ 2 h 1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3"/>
                <a:gd name="T88" fmla="*/ 0 h 196"/>
                <a:gd name="T89" fmla="*/ 103 w 103"/>
                <a:gd name="T90" fmla="*/ 196 h 19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3" h="196">
                  <a:moveTo>
                    <a:pt x="17" y="13"/>
                  </a:moveTo>
                  <a:lnTo>
                    <a:pt x="18" y="39"/>
                  </a:lnTo>
                  <a:lnTo>
                    <a:pt x="22" y="48"/>
                  </a:lnTo>
                  <a:lnTo>
                    <a:pt x="19" y="69"/>
                  </a:lnTo>
                  <a:lnTo>
                    <a:pt x="0" y="97"/>
                  </a:lnTo>
                  <a:lnTo>
                    <a:pt x="0" y="113"/>
                  </a:lnTo>
                  <a:lnTo>
                    <a:pt x="19" y="135"/>
                  </a:lnTo>
                  <a:lnTo>
                    <a:pt x="33" y="151"/>
                  </a:lnTo>
                  <a:lnTo>
                    <a:pt x="52" y="196"/>
                  </a:lnTo>
                  <a:lnTo>
                    <a:pt x="60" y="196"/>
                  </a:lnTo>
                  <a:lnTo>
                    <a:pt x="73" y="185"/>
                  </a:lnTo>
                  <a:lnTo>
                    <a:pt x="75" y="157"/>
                  </a:lnTo>
                  <a:lnTo>
                    <a:pt x="93" y="154"/>
                  </a:lnTo>
                  <a:lnTo>
                    <a:pt x="103" y="145"/>
                  </a:lnTo>
                  <a:lnTo>
                    <a:pt x="102" y="123"/>
                  </a:lnTo>
                  <a:lnTo>
                    <a:pt x="83" y="114"/>
                  </a:lnTo>
                  <a:lnTo>
                    <a:pt x="72" y="105"/>
                  </a:lnTo>
                  <a:lnTo>
                    <a:pt x="69" y="89"/>
                  </a:lnTo>
                  <a:lnTo>
                    <a:pt x="90" y="71"/>
                  </a:lnTo>
                  <a:lnTo>
                    <a:pt x="90" y="53"/>
                  </a:lnTo>
                  <a:lnTo>
                    <a:pt x="79" y="37"/>
                  </a:lnTo>
                  <a:lnTo>
                    <a:pt x="79" y="24"/>
                  </a:lnTo>
                  <a:lnTo>
                    <a:pt x="89" y="14"/>
                  </a:lnTo>
                  <a:lnTo>
                    <a:pt x="84" y="7"/>
                  </a:lnTo>
                  <a:lnTo>
                    <a:pt x="72" y="7"/>
                  </a:lnTo>
                  <a:lnTo>
                    <a:pt x="64" y="0"/>
                  </a:lnTo>
                  <a:lnTo>
                    <a:pt x="46" y="2"/>
                  </a:lnTo>
                  <a:lnTo>
                    <a:pt x="36" y="10"/>
                  </a:lnTo>
                  <a:lnTo>
                    <a:pt x="17" y="1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213"/>
            <p:cNvSpPr>
              <a:spLocks noChangeAspect="1"/>
            </p:cNvSpPr>
            <p:nvPr/>
          </p:nvSpPr>
          <p:spPr bwMode="auto">
            <a:xfrm>
              <a:off x="2709" y="1975"/>
              <a:ext cx="143" cy="117"/>
            </a:xfrm>
            <a:custGeom>
              <a:avLst/>
              <a:gdLst>
                <a:gd name="T0" fmla="*/ 0 w 265"/>
                <a:gd name="T1" fmla="*/ 31 h 228"/>
                <a:gd name="T2" fmla="*/ 2 w 265"/>
                <a:gd name="T3" fmla="*/ 29 h 228"/>
                <a:gd name="T4" fmla="*/ 4 w 265"/>
                <a:gd name="T5" fmla="*/ 28 h 228"/>
                <a:gd name="T6" fmla="*/ 6 w 265"/>
                <a:gd name="T7" fmla="*/ 26 h 228"/>
                <a:gd name="T8" fmla="*/ 8 w 265"/>
                <a:gd name="T9" fmla="*/ 24 h 228"/>
                <a:gd name="T10" fmla="*/ 8 w 265"/>
                <a:gd name="T11" fmla="*/ 18 h 228"/>
                <a:gd name="T12" fmla="*/ 9 w 265"/>
                <a:gd name="T13" fmla="*/ 15 h 228"/>
                <a:gd name="T14" fmla="*/ 10 w 265"/>
                <a:gd name="T15" fmla="*/ 13 h 228"/>
                <a:gd name="T16" fmla="*/ 10 w 265"/>
                <a:gd name="T17" fmla="*/ 12 h 228"/>
                <a:gd name="T18" fmla="*/ 15 w 265"/>
                <a:gd name="T19" fmla="*/ 10 h 228"/>
                <a:gd name="T20" fmla="*/ 17 w 265"/>
                <a:gd name="T21" fmla="*/ 9 h 228"/>
                <a:gd name="T22" fmla="*/ 19 w 265"/>
                <a:gd name="T23" fmla="*/ 8 h 228"/>
                <a:gd name="T24" fmla="*/ 20 w 265"/>
                <a:gd name="T25" fmla="*/ 6 h 228"/>
                <a:gd name="T26" fmla="*/ 23 w 265"/>
                <a:gd name="T27" fmla="*/ 3 h 228"/>
                <a:gd name="T28" fmla="*/ 23 w 265"/>
                <a:gd name="T29" fmla="*/ 2 h 228"/>
                <a:gd name="T30" fmla="*/ 25 w 265"/>
                <a:gd name="T31" fmla="*/ 0 h 228"/>
                <a:gd name="T32" fmla="*/ 26 w 265"/>
                <a:gd name="T33" fmla="*/ 1 h 228"/>
                <a:gd name="T34" fmla="*/ 26 w 265"/>
                <a:gd name="T35" fmla="*/ 2 h 228"/>
                <a:gd name="T36" fmla="*/ 28 w 265"/>
                <a:gd name="T37" fmla="*/ 2 h 228"/>
                <a:gd name="T38" fmla="*/ 29 w 265"/>
                <a:gd name="T39" fmla="*/ 3 h 228"/>
                <a:gd name="T40" fmla="*/ 31 w 265"/>
                <a:gd name="T41" fmla="*/ 3 h 228"/>
                <a:gd name="T42" fmla="*/ 36 w 265"/>
                <a:gd name="T43" fmla="*/ 3 h 228"/>
                <a:gd name="T44" fmla="*/ 37 w 265"/>
                <a:gd name="T45" fmla="*/ 3 h 228"/>
                <a:gd name="T46" fmla="*/ 39 w 265"/>
                <a:gd name="T47" fmla="*/ 4 h 228"/>
                <a:gd name="T48" fmla="*/ 41 w 265"/>
                <a:gd name="T49" fmla="*/ 10 h 228"/>
                <a:gd name="T50" fmla="*/ 42 w 265"/>
                <a:gd name="T51" fmla="*/ 12 h 228"/>
                <a:gd name="T52" fmla="*/ 40 w 265"/>
                <a:gd name="T53" fmla="*/ 16 h 228"/>
                <a:gd name="T54" fmla="*/ 37 w 265"/>
                <a:gd name="T55" fmla="*/ 16 h 228"/>
                <a:gd name="T56" fmla="*/ 34 w 265"/>
                <a:gd name="T57" fmla="*/ 16 h 228"/>
                <a:gd name="T58" fmla="*/ 33 w 265"/>
                <a:gd name="T59" fmla="*/ 20 h 228"/>
                <a:gd name="T60" fmla="*/ 31 w 265"/>
                <a:gd name="T61" fmla="*/ 20 h 228"/>
                <a:gd name="T62" fmla="*/ 29 w 265"/>
                <a:gd name="T63" fmla="*/ 21 h 228"/>
                <a:gd name="T64" fmla="*/ 28 w 265"/>
                <a:gd name="T65" fmla="*/ 21 h 228"/>
                <a:gd name="T66" fmla="*/ 26 w 265"/>
                <a:gd name="T67" fmla="*/ 23 h 228"/>
                <a:gd name="T68" fmla="*/ 25 w 265"/>
                <a:gd name="T69" fmla="*/ 24 h 228"/>
                <a:gd name="T70" fmla="*/ 16 w 265"/>
                <a:gd name="T71" fmla="*/ 26 h 228"/>
                <a:gd name="T72" fmla="*/ 12 w 265"/>
                <a:gd name="T73" fmla="*/ 28 h 228"/>
                <a:gd name="T74" fmla="*/ 12 w 265"/>
                <a:gd name="T75" fmla="*/ 31 h 228"/>
                <a:gd name="T76" fmla="*/ 0 w 265"/>
                <a:gd name="T77" fmla="*/ 31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5"/>
                <a:gd name="T118" fmla="*/ 0 h 228"/>
                <a:gd name="T119" fmla="*/ 265 w 265"/>
                <a:gd name="T120" fmla="*/ 228 h 2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5" h="228">
                  <a:moveTo>
                    <a:pt x="0" y="228"/>
                  </a:moveTo>
                  <a:lnTo>
                    <a:pt x="13" y="217"/>
                  </a:lnTo>
                  <a:lnTo>
                    <a:pt x="27" y="208"/>
                  </a:lnTo>
                  <a:lnTo>
                    <a:pt x="42" y="190"/>
                  </a:lnTo>
                  <a:lnTo>
                    <a:pt x="52" y="173"/>
                  </a:lnTo>
                  <a:lnTo>
                    <a:pt x="51" y="134"/>
                  </a:lnTo>
                  <a:lnTo>
                    <a:pt x="58" y="115"/>
                  </a:lnTo>
                  <a:lnTo>
                    <a:pt x="61" y="100"/>
                  </a:lnTo>
                  <a:lnTo>
                    <a:pt x="65" y="92"/>
                  </a:lnTo>
                  <a:lnTo>
                    <a:pt x="93" y="72"/>
                  </a:lnTo>
                  <a:lnTo>
                    <a:pt x="109" y="66"/>
                  </a:lnTo>
                  <a:lnTo>
                    <a:pt x="125" y="56"/>
                  </a:lnTo>
                  <a:lnTo>
                    <a:pt x="126" y="43"/>
                  </a:lnTo>
                  <a:lnTo>
                    <a:pt x="145" y="22"/>
                  </a:lnTo>
                  <a:lnTo>
                    <a:pt x="145" y="9"/>
                  </a:lnTo>
                  <a:lnTo>
                    <a:pt x="157" y="0"/>
                  </a:lnTo>
                  <a:lnTo>
                    <a:pt x="166" y="5"/>
                  </a:lnTo>
                  <a:lnTo>
                    <a:pt x="167" y="11"/>
                  </a:lnTo>
                  <a:lnTo>
                    <a:pt x="177" y="15"/>
                  </a:lnTo>
                  <a:lnTo>
                    <a:pt x="183" y="19"/>
                  </a:lnTo>
                  <a:lnTo>
                    <a:pt x="201" y="22"/>
                  </a:lnTo>
                  <a:lnTo>
                    <a:pt x="227" y="20"/>
                  </a:lnTo>
                  <a:lnTo>
                    <a:pt x="235" y="24"/>
                  </a:lnTo>
                  <a:lnTo>
                    <a:pt x="252" y="26"/>
                  </a:lnTo>
                  <a:lnTo>
                    <a:pt x="262" y="76"/>
                  </a:lnTo>
                  <a:lnTo>
                    <a:pt x="265" y="88"/>
                  </a:lnTo>
                  <a:lnTo>
                    <a:pt x="256" y="116"/>
                  </a:lnTo>
                  <a:lnTo>
                    <a:pt x="237" y="120"/>
                  </a:lnTo>
                  <a:lnTo>
                    <a:pt x="216" y="119"/>
                  </a:lnTo>
                  <a:lnTo>
                    <a:pt x="210" y="144"/>
                  </a:lnTo>
                  <a:lnTo>
                    <a:pt x="198" y="146"/>
                  </a:lnTo>
                  <a:lnTo>
                    <a:pt x="185" y="154"/>
                  </a:lnTo>
                  <a:lnTo>
                    <a:pt x="175" y="154"/>
                  </a:lnTo>
                  <a:lnTo>
                    <a:pt x="166" y="165"/>
                  </a:lnTo>
                  <a:lnTo>
                    <a:pt x="163" y="174"/>
                  </a:lnTo>
                  <a:lnTo>
                    <a:pt x="101" y="190"/>
                  </a:lnTo>
                  <a:lnTo>
                    <a:pt x="77" y="208"/>
                  </a:lnTo>
                  <a:lnTo>
                    <a:pt x="79" y="228"/>
                  </a:lnTo>
                  <a:lnTo>
                    <a:pt x="0" y="22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14"/>
            <p:cNvSpPr>
              <a:spLocks noChangeAspect="1"/>
            </p:cNvSpPr>
            <p:nvPr/>
          </p:nvSpPr>
          <p:spPr bwMode="auto">
            <a:xfrm>
              <a:off x="2709" y="1975"/>
              <a:ext cx="143" cy="117"/>
            </a:xfrm>
            <a:custGeom>
              <a:avLst/>
              <a:gdLst>
                <a:gd name="T0" fmla="*/ 0 w 265"/>
                <a:gd name="T1" fmla="*/ 31 h 228"/>
                <a:gd name="T2" fmla="*/ 2 w 265"/>
                <a:gd name="T3" fmla="*/ 29 h 228"/>
                <a:gd name="T4" fmla="*/ 4 w 265"/>
                <a:gd name="T5" fmla="*/ 28 h 228"/>
                <a:gd name="T6" fmla="*/ 6 w 265"/>
                <a:gd name="T7" fmla="*/ 26 h 228"/>
                <a:gd name="T8" fmla="*/ 8 w 265"/>
                <a:gd name="T9" fmla="*/ 24 h 228"/>
                <a:gd name="T10" fmla="*/ 8 w 265"/>
                <a:gd name="T11" fmla="*/ 18 h 228"/>
                <a:gd name="T12" fmla="*/ 9 w 265"/>
                <a:gd name="T13" fmla="*/ 15 h 228"/>
                <a:gd name="T14" fmla="*/ 10 w 265"/>
                <a:gd name="T15" fmla="*/ 13 h 228"/>
                <a:gd name="T16" fmla="*/ 10 w 265"/>
                <a:gd name="T17" fmla="*/ 12 h 228"/>
                <a:gd name="T18" fmla="*/ 15 w 265"/>
                <a:gd name="T19" fmla="*/ 10 h 228"/>
                <a:gd name="T20" fmla="*/ 17 w 265"/>
                <a:gd name="T21" fmla="*/ 9 h 228"/>
                <a:gd name="T22" fmla="*/ 19 w 265"/>
                <a:gd name="T23" fmla="*/ 8 h 228"/>
                <a:gd name="T24" fmla="*/ 20 w 265"/>
                <a:gd name="T25" fmla="*/ 6 h 228"/>
                <a:gd name="T26" fmla="*/ 23 w 265"/>
                <a:gd name="T27" fmla="*/ 3 h 228"/>
                <a:gd name="T28" fmla="*/ 23 w 265"/>
                <a:gd name="T29" fmla="*/ 2 h 228"/>
                <a:gd name="T30" fmla="*/ 25 w 265"/>
                <a:gd name="T31" fmla="*/ 0 h 228"/>
                <a:gd name="T32" fmla="*/ 26 w 265"/>
                <a:gd name="T33" fmla="*/ 1 h 228"/>
                <a:gd name="T34" fmla="*/ 26 w 265"/>
                <a:gd name="T35" fmla="*/ 2 h 228"/>
                <a:gd name="T36" fmla="*/ 28 w 265"/>
                <a:gd name="T37" fmla="*/ 2 h 228"/>
                <a:gd name="T38" fmla="*/ 29 w 265"/>
                <a:gd name="T39" fmla="*/ 3 h 228"/>
                <a:gd name="T40" fmla="*/ 31 w 265"/>
                <a:gd name="T41" fmla="*/ 3 h 228"/>
                <a:gd name="T42" fmla="*/ 36 w 265"/>
                <a:gd name="T43" fmla="*/ 3 h 228"/>
                <a:gd name="T44" fmla="*/ 37 w 265"/>
                <a:gd name="T45" fmla="*/ 3 h 228"/>
                <a:gd name="T46" fmla="*/ 39 w 265"/>
                <a:gd name="T47" fmla="*/ 4 h 228"/>
                <a:gd name="T48" fmla="*/ 41 w 265"/>
                <a:gd name="T49" fmla="*/ 10 h 228"/>
                <a:gd name="T50" fmla="*/ 42 w 265"/>
                <a:gd name="T51" fmla="*/ 12 h 228"/>
                <a:gd name="T52" fmla="*/ 40 w 265"/>
                <a:gd name="T53" fmla="*/ 16 h 228"/>
                <a:gd name="T54" fmla="*/ 37 w 265"/>
                <a:gd name="T55" fmla="*/ 16 h 228"/>
                <a:gd name="T56" fmla="*/ 34 w 265"/>
                <a:gd name="T57" fmla="*/ 16 h 228"/>
                <a:gd name="T58" fmla="*/ 33 w 265"/>
                <a:gd name="T59" fmla="*/ 20 h 228"/>
                <a:gd name="T60" fmla="*/ 31 w 265"/>
                <a:gd name="T61" fmla="*/ 20 h 228"/>
                <a:gd name="T62" fmla="*/ 29 w 265"/>
                <a:gd name="T63" fmla="*/ 21 h 228"/>
                <a:gd name="T64" fmla="*/ 28 w 265"/>
                <a:gd name="T65" fmla="*/ 21 h 228"/>
                <a:gd name="T66" fmla="*/ 26 w 265"/>
                <a:gd name="T67" fmla="*/ 23 h 228"/>
                <a:gd name="T68" fmla="*/ 25 w 265"/>
                <a:gd name="T69" fmla="*/ 24 h 228"/>
                <a:gd name="T70" fmla="*/ 16 w 265"/>
                <a:gd name="T71" fmla="*/ 26 h 228"/>
                <a:gd name="T72" fmla="*/ 12 w 265"/>
                <a:gd name="T73" fmla="*/ 28 h 228"/>
                <a:gd name="T74" fmla="*/ 12 w 265"/>
                <a:gd name="T75" fmla="*/ 31 h 228"/>
                <a:gd name="T76" fmla="*/ 0 w 265"/>
                <a:gd name="T77" fmla="*/ 31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5"/>
                <a:gd name="T118" fmla="*/ 0 h 228"/>
                <a:gd name="T119" fmla="*/ 265 w 265"/>
                <a:gd name="T120" fmla="*/ 228 h 2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5" h="228">
                  <a:moveTo>
                    <a:pt x="0" y="228"/>
                  </a:moveTo>
                  <a:lnTo>
                    <a:pt x="13" y="217"/>
                  </a:lnTo>
                  <a:lnTo>
                    <a:pt x="27" y="208"/>
                  </a:lnTo>
                  <a:lnTo>
                    <a:pt x="42" y="190"/>
                  </a:lnTo>
                  <a:lnTo>
                    <a:pt x="52" y="173"/>
                  </a:lnTo>
                  <a:lnTo>
                    <a:pt x="51" y="134"/>
                  </a:lnTo>
                  <a:lnTo>
                    <a:pt x="58" y="115"/>
                  </a:lnTo>
                  <a:lnTo>
                    <a:pt x="61" y="100"/>
                  </a:lnTo>
                  <a:lnTo>
                    <a:pt x="65" y="92"/>
                  </a:lnTo>
                  <a:lnTo>
                    <a:pt x="93" y="72"/>
                  </a:lnTo>
                  <a:lnTo>
                    <a:pt x="109" y="66"/>
                  </a:lnTo>
                  <a:lnTo>
                    <a:pt x="125" y="56"/>
                  </a:lnTo>
                  <a:lnTo>
                    <a:pt x="126" y="43"/>
                  </a:lnTo>
                  <a:lnTo>
                    <a:pt x="145" y="22"/>
                  </a:lnTo>
                  <a:lnTo>
                    <a:pt x="145" y="9"/>
                  </a:lnTo>
                  <a:lnTo>
                    <a:pt x="157" y="0"/>
                  </a:lnTo>
                  <a:lnTo>
                    <a:pt x="166" y="5"/>
                  </a:lnTo>
                  <a:lnTo>
                    <a:pt x="167" y="11"/>
                  </a:lnTo>
                  <a:lnTo>
                    <a:pt x="177" y="15"/>
                  </a:lnTo>
                  <a:lnTo>
                    <a:pt x="183" y="19"/>
                  </a:lnTo>
                  <a:lnTo>
                    <a:pt x="201" y="22"/>
                  </a:lnTo>
                  <a:lnTo>
                    <a:pt x="227" y="20"/>
                  </a:lnTo>
                  <a:lnTo>
                    <a:pt x="235" y="24"/>
                  </a:lnTo>
                  <a:lnTo>
                    <a:pt x="252" y="26"/>
                  </a:lnTo>
                  <a:lnTo>
                    <a:pt x="262" y="76"/>
                  </a:lnTo>
                  <a:lnTo>
                    <a:pt x="265" y="88"/>
                  </a:lnTo>
                  <a:lnTo>
                    <a:pt x="256" y="116"/>
                  </a:lnTo>
                  <a:lnTo>
                    <a:pt x="237" y="120"/>
                  </a:lnTo>
                  <a:lnTo>
                    <a:pt x="216" y="119"/>
                  </a:lnTo>
                  <a:lnTo>
                    <a:pt x="210" y="144"/>
                  </a:lnTo>
                  <a:lnTo>
                    <a:pt x="198" y="146"/>
                  </a:lnTo>
                  <a:lnTo>
                    <a:pt x="185" y="154"/>
                  </a:lnTo>
                  <a:lnTo>
                    <a:pt x="175" y="154"/>
                  </a:lnTo>
                  <a:lnTo>
                    <a:pt x="166" y="165"/>
                  </a:lnTo>
                  <a:lnTo>
                    <a:pt x="163" y="174"/>
                  </a:lnTo>
                  <a:lnTo>
                    <a:pt x="101" y="190"/>
                  </a:lnTo>
                  <a:lnTo>
                    <a:pt x="77" y="208"/>
                  </a:lnTo>
                  <a:lnTo>
                    <a:pt x="79" y="228"/>
                  </a:lnTo>
                  <a:lnTo>
                    <a:pt x="0" y="22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15"/>
            <p:cNvSpPr>
              <a:spLocks noChangeAspect="1"/>
            </p:cNvSpPr>
            <p:nvPr/>
          </p:nvSpPr>
          <p:spPr bwMode="auto">
            <a:xfrm>
              <a:off x="2642" y="2288"/>
              <a:ext cx="42" cy="12"/>
            </a:xfrm>
            <a:custGeom>
              <a:avLst/>
              <a:gdLst>
                <a:gd name="T0" fmla="*/ 0 w 78"/>
                <a:gd name="T1" fmla="*/ 3 h 23"/>
                <a:gd name="T2" fmla="*/ 1 w 78"/>
                <a:gd name="T3" fmla="*/ 2 h 23"/>
                <a:gd name="T4" fmla="*/ 0 w 78"/>
                <a:gd name="T5" fmla="*/ 1 h 23"/>
                <a:gd name="T6" fmla="*/ 7 w 78"/>
                <a:gd name="T7" fmla="*/ 0 h 23"/>
                <a:gd name="T8" fmla="*/ 11 w 78"/>
                <a:gd name="T9" fmla="*/ 1 h 23"/>
                <a:gd name="T10" fmla="*/ 12 w 78"/>
                <a:gd name="T11" fmla="*/ 3 h 23"/>
                <a:gd name="T12" fmla="*/ 10 w 78"/>
                <a:gd name="T13" fmla="*/ 3 h 23"/>
                <a:gd name="T14" fmla="*/ 6 w 78"/>
                <a:gd name="T15" fmla="*/ 3 h 23"/>
                <a:gd name="T16" fmla="*/ 0 w 78"/>
                <a:gd name="T17" fmla="*/ 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"/>
                <a:gd name="T28" fmla="*/ 0 h 23"/>
                <a:gd name="T29" fmla="*/ 78 w 78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" h="23">
                  <a:moveTo>
                    <a:pt x="0" y="21"/>
                  </a:moveTo>
                  <a:lnTo>
                    <a:pt x="4" y="9"/>
                  </a:lnTo>
                  <a:lnTo>
                    <a:pt x="0" y="3"/>
                  </a:lnTo>
                  <a:lnTo>
                    <a:pt x="47" y="0"/>
                  </a:lnTo>
                  <a:lnTo>
                    <a:pt x="69" y="5"/>
                  </a:lnTo>
                  <a:lnTo>
                    <a:pt x="78" y="18"/>
                  </a:lnTo>
                  <a:lnTo>
                    <a:pt x="67" y="23"/>
                  </a:lnTo>
                  <a:lnTo>
                    <a:pt x="42" y="18"/>
                  </a:lnTo>
                  <a:lnTo>
                    <a:pt x="0" y="2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216"/>
            <p:cNvSpPr>
              <a:spLocks noChangeAspect="1"/>
            </p:cNvSpPr>
            <p:nvPr/>
          </p:nvSpPr>
          <p:spPr bwMode="auto">
            <a:xfrm>
              <a:off x="2637" y="2246"/>
              <a:ext cx="78" cy="65"/>
            </a:xfrm>
            <a:custGeom>
              <a:avLst/>
              <a:gdLst>
                <a:gd name="T0" fmla="*/ 1 w 144"/>
                <a:gd name="T1" fmla="*/ 15 h 126"/>
                <a:gd name="T2" fmla="*/ 2 w 144"/>
                <a:gd name="T3" fmla="*/ 14 h 126"/>
                <a:gd name="T4" fmla="*/ 8 w 144"/>
                <a:gd name="T5" fmla="*/ 13 h 126"/>
                <a:gd name="T6" fmla="*/ 12 w 144"/>
                <a:gd name="T7" fmla="*/ 14 h 126"/>
                <a:gd name="T8" fmla="*/ 14 w 144"/>
                <a:gd name="T9" fmla="*/ 13 h 126"/>
                <a:gd name="T10" fmla="*/ 12 w 144"/>
                <a:gd name="T11" fmla="*/ 12 h 126"/>
                <a:gd name="T12" fmla="*/ 9 w 144"/>
                <a:gd name="T13" fmla="*/ 11 h 126"/>
                <a:gd name="T14" fmla="*/ 2 w 144"/>
                <a:gd name="T15" fmla="*/ 11 h 126"/>
                <a:gd name="T16" fmla="*/ 1 w 144"/>
                <a:gd name="T17" fmla="*/ 10 h 126"/>
                <a:gd name="T18" fmla="*/ 0 w 144"/>
                <a:gd name="T19" fmla="*/ 8 h 126"/>
                <a:gd name="T20" fmla="*/ 2 w 144"/>
                <a:gd name="T21" fmla="*/ 6 h 126"/>
                <a:gd name="T22" fmla="*/ 3 w 144"/>
                <a:gd name="T23" fmla="*/ 1 h 126"/>
                <a:gd name="T24" fmla="*/ 6 w 144"/>
                <a:gd name="T25" fmla="*/ 0 h 126"/>
                <a:gd name="T26" fmla="*/ 8 w 144"/>
                <a:gd name="T27" fmla="*/ 1 h 126"/>
                <a:gd name="T28" fmla="*/ 9 w 144"/>
                <a:gd name="T29" fmla="*/ 1 h 126"/>
                <a:gd name="T30" fmla="*/ 10 w 144"/>
                <a:gd name="T31" fmla="*/ 1 h 126"/>
                <a:gd name="T32" fmla="*/ 11 w 144"/>
                <a:gd name="T33" fmla="*/ 1 h 126"/>
                <a:gd name="T34" fmla="*/ 11 w 144"/>
                <a:gd name="T35" fmla="*/ 1 h 126"/>
                <a:gd name="T36" fmla="*/ 12 w 144"/>
                <a:gd name="T37" fmla="*/ 2 h 126"/>
                <a:gd name="T38" fmla="*/ 14 w 144"/>
                <a:gd name="T39" fmla="*/ 3 h 126"/>
                <a:gd name="T40" fmla="*/ 15 w 144"/>
                <a:gd name="T41" fmla="*/ 5 h 126"/>
                <a:gd name="T42" fmla="*/ 20 w 144"/>
                <a:gd name="T43" fmla="*/ 8 h 126"/>
                <a:gd name="T44" fmla="*/ 20 w 144"/>
                <a:gd name="T45" fmla="*/ 13 h 126"/>
                <a:gd name="T46" fmla="*/ 23 w 144"/>
                <a:gd name="T47" fmla="*/ 15 h 126"/>
                <a:gd name="T48" fmla="*/ 23 w 144"/>
                <a:gd name="T49" fmla="*/ 18 h 126"/>
                <a:gd name="T50" fmla="*/ 17 w 144"/>
                <a:gd name="T51" fmla="*/ 16 h 126"/>
                <a:gd name="T52" fmla="*/ 13 w 144"/>
                <a:gd name="T53" fmla="*/ 16 h 126"/>
                <a:gd name="T54" fmla="*/ 7 w 144"/>
                <a:gd name="T55" fmla="*/ 15 h 126"/>
                <a:gd name="T56" fmla="*/ 2 w 144"/>
                <a:gd name="T57" fmla="*/ 18 h 126"/>
                <a:gd name="T58" fmla="*/ 1 w 144"/>
                <a:gd name="T59" fmla="*/ 15 h 126"/>
                <a:gd name="T60" fmla="*/ 2 w 144"/>
                <a:gd name="T61" fmla="*/ 14 h 126"/>
                <a:gd name="T62" fmla="*/ 1 w 144"/>
                <a:gd name="T63" fmla="*/ 15 h 1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126"/>
                <a:gd name="T98" fmla="*/ 144 w 144"/>
                <a:gd name="T99" fmla="*/ 126 h 1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126">
                  <a:moveTo>
                    <a:pt x="5" y="115"/>
                  </a:moveTo>
                  <a:lnTo>
                    <a:pt x="9" y="103"/>
                  </a:lnTo>
                  <a:lnTo>
                    <a:pt x="51" y="99"/>
                  </a:lnTo>
                  <a:lnTo>
                    <a:pt x="76" y="104"/>
                  </a:lnTo>
                  <a:lnTo>
                    <a:pt x="87" y="99"/>
                  </a:lnTo>
                  <a:lnTo>
                    <a:pt x="78" y="86"/>
                  </a:lnTo>
                  <a:lnTo>
                    <a:pt x="56" y="81"/>
                  </a:lnTo>
                  <a:lnTo>
                    <a:pt x="10" y="84"/>
                  </a:lnTo>
                  <a:lnTo>
                    <a:pt x="4" y="74"/>
                  </a:lnTo>
                  <a:lnTo>
                    <a:pt x="0" y="56"/>
                  </a:lnTo>
                  <a:lnTo>
                    <a:pt x="9" y="40"/>
                  </a:lnTo>
                  <a:lnTo>
                    <a:pt x="18" y="7"/>
                  </a:lnTo>
                  <a:lnTo>
                    <a:pt x="36" y="0"/>
                  </a:lnTo>
                  <a:lnTo>
                    <a:pt x="48" y="1"/>
                  </a:lnTo>
                  <a:lnTo>
                    <a:pt x="58" y="2"/>
                  </a:lnTo>
                  <a:lnTo>
                    <a:pt x="65" y="4"/>
                  </a:lnTo>
                  <a:lnTo>
                    <a:pt x="67" y="5"/>
                  </a:lnTo>
                  <a:lnTo>
                    <a:pt x="70" y="7"/>
                  </a:lnTo>
                  <a:lnTo>
                    <a:pt x="77" y="11"/>
                  </a:lnTo>
                  <a:lnTo>
                    <a:pt x="85" y="18"/>
                  </a:lnTo>
                  <a:lnTo>
                    <a:pt x="95" y="32"/>
                  </a:lnTo>
                  <a:lnTo>
                    <a:pt x="122" y="56"/>
                  </a:lnTo>
                  <a:lnTo>
                    <a:pt x="128" y="95"/>
                  </a:lnTo>
                  <a:lnTo>
                    <a:pt x="144" y="108"/>
                  </a:lnTo>
                  <a:lnTo>
                    <a:pt x="144" y="126"/>
                  </a:lnTo>
                  <a:lnTo>
                    <a:pt x="106" y="117"/>
                  </a:lnTo>
                  <a:lnTo>
                    <a:pt x="83" y="119"/>
                  </a:lnTo>
                  <a:lnTo>
                    <a:pt x="45" y="115"/>
                  </a:lnTo>
                  <a:lnTo>
                    <a:pt x="14" y="126"/>
                  </a:lnTo>
                  <a:lnTo>
                    <a:pt x="5" y="115"/>
                  </a:lnTo>
                  <a:lnTo>
                    <a:pt x="9" y="103"/>
                  </a:lnTo>
                  <a:lnTo>
                    <a:pt x="5" y="11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217"/>
            <p:cNvSpPr>
              <a:spLocks noChangeAspect="1"/>
            </p:cNvSpPr>
            <p:nvPr/>
          </p:nvSpPr>
          <p:spPr bwMode="auto">
            <a:xfrm>
              <a:off x="2643" y="2305"/>
              <a:ext cx="38" cy="19"/>
            </a:xfrm>
            <a:custGeom>
              <a:avLst/>
              <a:gdLst>
                <a:gd name="T0" fmla="*/ 6 w 69"/>
                <a:gd name="T1" fmla="*/ 5 h 36"/>
                <a:gd name="T2" fmla="*/ 4 w 69"/>
                <a:gd name="T3" fmla="*/ 3 h 36"/>
                <a:gd name="T4" fmla="*/ 2 w 69"/>
                <a:gd name="T5" fmla="*/ 2 h 36"/>
                <a:gd name="T6" fmla="*/ 0 w 69"/>
                <a:gd name="T7" fmla="*/ 2 h 36"/>
                <a:gd name="T8" fmla="*/ 5 w 69"/>
                <a:gd name="T9" fmla="*/ 0 h 36"/>
                <a:gd name="T10" fmla="*/ 12 w 69"/>
                <a:gd name="T11" fmla="*/ 1 h 36"/>
                <a:gd name="T12" fmla="*/ 11 w 69"/>
                <a:gd name="T13" fmla="*/ 4 h 36"/>
                <a:gd name="T14" fmla="*/ 8 w 69"/>
                <a:gd name="T15" fmla="*/ 4 h 36"/>
                <a:gd name="T16" fmla="*/ 6 w 69"/>
                <a:gd name="T17" fmla="*/ 5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36"/>
                <a:gd name="T29" fmla="*/ 69 w 69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36">
                  <a:moveTo>
                    <a:pt x="33" y="36"/>
                  </a:moveTo>
                  <a:lnTo>
                    <a:pt x="26" y="23"/>
                  </a:lnTo>
                  <a:lnTo>
                    <a:pt x="9" y="14"/>
                  </a:lnTo>
                  <a:lnTo>
                    <a:pt x="0" y="11"/>
                  </a:lnTo>
                  <a:lnTo>
                    <a:pt x="31" y="0"/>
                  </a:lnTo>
                  <a:lnTo>
                    <a:pt x="69" y="4"/>
                  </a:lnTo>
                  <a:lnTo>
                    <a:pt x="67" y="27"/>
                  </a:lnTo>
                  <a:lnTo>
                    <a:pt x="49" y="31"/>
                  </a:lnTo>
                  <a:lnTo>
                    <a:pt x="33" y="3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18"/>
            <p:cNvSpPr>
              <a:spLocks noChangeAspect="1"/>
            </p:cNvSpPr>
            <p:nvPr/>
          </p:nvSpPr>
          <p:spPr bwMode="auto">
            <a:xfrm>
              <a:off x="2662" y="2306"/>
              <a:ext cx="101" cy="67"/>
            </a:xfrm>
            <a:custGeom>
              <a:avLst/>
              <a:gdLst>
                <a:gd name="T0" fmla="*/ 7 w 185"/>
                <a:gd name="T1" fmla="*/ 11 h 131"/>
                <a:gd name="T2" fmla="*/ 1 w 185"/>
                <a:gd name="T3" fmla="*/ 6 h 131"/>
                <a:gd name="T4" fmla="*/ 0 w 185"/>
                <a:gd name="T5" fmla="*/ 5 h 131"/>
                <a:gd name="T6" fmla="*/ 3 w 185"/>
                <a:gd name="T7" fmla="*/ 4 h 131"/>
                <a:gd name="T8" fmla="*/ 5 w 185"/>
                <a:gd name="T9" fmla="*/ 4 h 131"/>
                <a:gd name="T10" fmla="*/ 6 w 185"/>
                <a:gd name="T11" fmla="*/ 1 h 131"/>
                <a:gd name="T12" fmla="*/ 9 w 185"/>
                <a:gd name="T13" fmla="*/ 0 h 131"/>
                <a:gd name="T14" fmla="*/ 16 w 185"/>
                <a:gd name="T15" fmla="*/ 2 h 131"/>
                <a:gd name="T16" fmla="*/ 20 w 185"/>
                <a:gd name="T17" fmla="*/ 3 h 131"/>
                <a:gd name="T18" fmla="*/ 23 w 185"/>
                <a:gd name="T19" fmla="*/ 3 h 131"/>
                <a:gd name="T20" fmla="*/ 24 w 185"/>
                <a:gd name="T21" fmla="*/ 2 h 131"/>
                <a:gd name="T22" fmla="*/ 26 w 185"/>
                <a:gd name="T23" fmla="*/ 3 h 131"/>
                <a:gd name="T24" fmla="*/ 29 w 185"/>
                <a:gd name="T25" fmla="*/ 8 h 131"/>
                <a:gd name="T26" fmla="*/ 30 w 185"/>
                <a:gd name="T27" fmla="*/ 13 h 131"/>
                <a:gd name="T28" fmla="*/ 29 w 185"/>
                <a:gd name="T29" fmla="*/ 16 h 131"/>
                <a:gd name="T30" fmla="*/ 28 w 185"/>
                <a:gd name="T31" fmla="*/ 17 h 131"/>
                <a:gd name="T32" fmla="*/ 24 w 185"/>
                <a:gd name="T33" fmla="*/ 17 h 131"/>
                <a:gd name="T34" fmla="*/ 22 w 185"/>
                <a:gd name="T35" fmla="*/ 16 h 131"/>
                <a:gd name="T36" fmla="*/ 20 w 185"/>
                <a:gd name="T37" fmla="*/ 15 h 131"/>
                <a:gd name="T38" fmla="*/ 19 w 185"/>
                <a:gd name="T39" fmla="*/ 13 h 131"/>
                <a:gd name="T40" fmla="*/ 17 w 185"/>
                <a:gd name="T41" fmla="*/ 14 h 131"/>
                <a:gd name="T42" fmla="*/ 16 w 185"/>
                <a:gd name="T43" fmla="*/ 13 h 131"/>
                <a:gd name="T44" fmla="*/ 17 w 185"/>
                <a:gd name="T45" fmla="*/ 10 h 131"/>
                <a:gd name="T46" fmla="*/ 15 w 185"/>
                <a:gd name="T47" fmla="*/ 9 h 131"/>
                <a:gd name="T48" fmla="*/ 11 w 185"/>
                <a:gd name="T49" fmla="*/ 10 h 131"/>
                <a:gd name="T50" fmla="*/ 7 w 185"/>
                <a:gd name="T51" fmla="*/ 11 h 1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5"/>
                <a:gd name="T79" fmla="*/ 0 h 131"/>
                <a:gd name="T80" fmla="*/ 185 w 185"/>
                <a:gd name="T81" fmla="*/ 131 h 1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5" h="131">
                  <a:moveTo>
                    <a:pt x="43" y="82"/>
                  </a:moveTo>
                  <a:lnTo>
                    <a:pt x="5" y="41"/>
                  </a:lnTo>
                  <a:lnTo>
                    <a:pt x="0" y="34"/>
                  </a:lnTo>
                  <a:lnTo>
                    <a:pt x="16" y="29"/>
                  </a:lnTo>
                  <a:lnTo>
                    <a:pt x="34" y="25"/>
                  </a:lnTo>
                  <a:lnTo>
                    <a:pt x="36" y="2"/>
                  </a:lnTo>
                  <a:lnTo>
                    <a:pt x="59" y="0"/>
                  </a:lnTo>
                  <a:lnTo>
                    <a:pt x="97" y="9"/>
                  </a:lnTo>
                  <a:lnTo>
                    <a:pt x="124" y="21"/>
                  </a:lnTo>
                  <a:lnTo>
                    <a:pt x="142" y="20"/>
                  </a:lnTo>
                  <a:lnTo>
                    <a:pt x="149" y="11"/>
                  </a:lnTo>
                  <a:lnTo>
                    <a:pt x="162" y="23"/>
                  </a:lnTo>
                  <a:lnTo>
                    <a:pt x="180" y="61"/>
                  </a:lnTo>
                  <a:lnTo>
                    <a:pt x="185" y="93"/>
                  </a:lnTo>
                  <a:lnTo>
                    <a:pt x="178" y="120"/>
                  </a:lnTo>
                  <a:lnTo>
                    <a:pt x="171" y="131"/>
                  </a:lnTo>
                  <a:lnTo>
                    <a:pt x="147" y="126"/>
                  </a:lnTo>
                  <a:lnTo>
                    <a:pt x="140" y="118"/>
                  </a:lnTo>
                  <a:lnTo>
                    <a:pt x="122" y="109"/>
                  </a:lnTo>
                  <a:lnTo>
                    <a:pt x="118" y="100"/>
                  </a:lnTo>
                  <a:lnTo>
                    <a:pt x="106" y="104"/>
                  </a:lnTo>
                  <a:lnTo>
                    <a:pt x="100" y="93"/>
                  </a:lnTo>
                  <a:lnTo>
                    <a:pt x="104" y="77"/>
                  </a:lnTo>
                  <a:lnTo>
                    <a:pt x="91" y="70"/>
                  </a:lnTo>
                  <a:lnTo>
                    <a:pt x="66" y="72"/>
                  </a:lnTo>
                  <a:lnTo>
                    <a:pt x="43" y="8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219"/>
            <p:cNvSpPr>
              <a:spLocks noChangeAspect="1"/>
            </p:cNvSpPr>
            <p:nvPr/>
          </p:nvSpPr>
          <p:spPr bwMode="auto">
            <a:xfrm>
              <a:off x="2662" y="2306"/>
              <a:ext cx="101" cy="67"/>
            </a:xfrm>
            <a:custGeom>
              <a:avLst/>
              <a:gdLst>
                <a:gd name="T0" fmla="*/ 7 w 185"/>
                <a:gd name="T1" fmla="*/ 11 h 131"/>
                <a:gd name="T2" fmla="*/ 1 w 185"/>
                <a:gd name="T3" fmla="*/ 6 h 131"/>
                <a:gd name="T4" fmla="*/ 0 w 185"/>
                <a:gd name="T5" fmla="*/ 5 h 131"/>
                <a:gd name="T6" fmla="*/ 3 w 185"/>
                <a:gd name="T7" fmla="*/ 4 h 131"/>
                <a:gd name="T8" fmla="*/ 5 w 185"/>
                <a:gd name="T9" fmla="*/ 4 h 131"/>
                <a:gd name="T10" fmla="*/ 6 w 185"/>
                <a:gd name="T11" fmla="*/ 1 h 131"/>
                <a:gd name="T12" fmla="*/ 9 w 185"/>
                <a:gd name="T13" fmla="*/ 0 h 131"/>
                <a:gd name="T14" fmla="*/ 16 w 185"/>
                <a:gd name="T15" fmla="*/ 2 h 131"/>
                <a:gd name="T16" fmla="*/ 20 w 185"/>
                <a:gd name="T17" fmla="*/ 3 h 131"/>
                <a:gd name="T18" fmla="*/ 23 w 185"/>
                <a:gd name="T19" fmla="*/ 3 h 131"/>
                <a:gd name="T20" fmla="*/ 24 w 185"/>
                <a:gd name="T21" fmla="*/ 2 h 131"/>
                <a:gd name="T22" fmla="*/ 26 w 185"/>
                <a:gd name="T23" fmla="*/ 3 h 131"/>
                <a:gd name="T24" fmla="*/ 29 w 185"/>
                <a:gd name="T25" fmla="*/ 8 h 131"/>
                <a:gd name="T26" fmla="*/ 30 w 185"/>
                <a:gd name="T27" fmla="*/ 13 h 131"/>
                <a:gd name="T28" fmla="*/ 29 w 185"/>
                <a:gd name="T29" fmla="*/ 16 h 131"/>
                <a:gd name="T30" fmla="*/ 28 w 185"/>
                <a:gd name="T31" fmla="*/ 17 h 131"/>
                <a:gd name="T32" fmla="*/ 24 w 185"/>
                <a:gd name="T33" fmla="*/ 17 h 131"/>
                <a:gd name="T34" fmla="*/ 22 w 185"/>
                <a:gd name="T35" fmla="*/ 16 h 131"/>
                <a:gd name="T36" fmla="*/ 20 w 185"/>
                <a:gd name="T37" fmla="*/ 15 h 131"/>
                <a:gd name="T38" fmla="*/ 19 w 185"/>
                <a:gd name="T39" fmla="*/ 13 h 131"/>
                <a:gd name="T40" fmla="*/ 17 w 185"/>
                <a:gd name="T41" fmla="*/ 14 h 131"/>
                <a:gd name="T42" fmla="*/ 16 w 185"/>
                <a:gd name="T43" fmla="*/ 13 h 131"/>
                <a:gd name="T44" fmla="*/ 17 w 185"/>
                <a:gd name="T45" fmla="*/ 10 h 131"/>
                <a:gd name="T46" fmla="*/ 15 w 185"/>
                <a:gd name="T47" fmla="*/ 9 h 131"/>
                <a:gd name="T48" fmla="*/ 11 w 185"/>
                <a:gd name="T49" fmla="*/ 10 h 131"/>
                <a:gd name="T50" fmla="*/ 7 w 185"/>
                <a:gd name="T51" fmla="*/ 11 h 1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5"/>
                <a:gd name="T79" fmla="*/ 0 h 131"/>
                <a:gd name="T80" fmla="*/ 185 w 185"/>
                <a:gd name="T81" fmla="*/ 131 h 1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5" h="131">
                  <a:moveTo>
                    <a:pt x="43" y="82"/>
                  </a:moveTo>
                  <a:lnTo>
                    <a:pt x="5" y="41"/>
                  </a:lnTo>
                  <a:lnTo>
                    <a:pt x="0" y="34"/>
                  </a:lnTo>
                  <a:lnTo>
                    <a:pt x="16" y="29"/>
                  </a:lnTo>
                  <a:lnTo>
                    <a:pt x="34" y="25"/>
                  </a:lnTo>
                  <a:lnTo>
                    <a:pt x="36" y="2"/>
                  </a:lnTo>
                  <a:lnTo>
                    <a:pt x="59" y="0"/>
                  </a:lnTo>
                  <a:lnTo>
                    <a:pt x="97" y="9"/>
                  </a:lnTo>
                  <a:lnTo>
                    <a:pt x="124" y="21"/>
                  </a:lnTo>
                  <a:lnTo>
                    <a:pt x="142" y="20"/>
                  </a:lnTo>
                  <a:lnTo>
                    <a:pt x="149" y="11"/>
                  </a:lnTo>
                  <a:lnTo>
                    <a:pt x="162" y="23"/>
                  </a:lnTo>
                  <a:lnTo>
                    <a:pt x="180" y="61"/>
                  </a:lnTo>
                  <a:lnTo>
                    <a:pt x="185" y="93"/>
                  </a:lnTo>
                  <a:lnTo>
                    <a:pt x="178" y="120"/>
                  </a:lnTo>
                  <a:lnTo>
                    <a:pt x="171" y="131"/>
                  </a:lnTo>
                  <a:lnTo>
                    <a:pt x="147" y="126"/>
                  </a:lnTo>
                  <a:lnTo>
                    <a:pt x="140" y="118"/>
                  </a:lnTo>
                  <a:lnTo>
                    <a:pt x="122" y="109"/>
                  </a:lnTo>
                  <a:lnTo>
                    <a:pt x="118" y="100"/>
                  </a:lnTo>
                  <a:lnTo>
                    <a:pt x="106" y="104"/>
                  </a:lnTo>
                  <a:lnTo>
                    <a:pt x="100" y="93"/>
                  </a:lnTo>
                  <a:lnTo>
                    <a:pt x="104" y="77"/>
                  </a:lnTo>
                  <a:lnTo>
                    <a:pt x="91" y="70"/>
                  </a:lnTo>
                  <a:lnTo>
                    <a:pt x="66" y="72"/>
                  </a:lnTo>
                  <a:lnTo>
                    <a:pt x="43" y="8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220"/>
            <p:cNvSpPr>
              <a:spLocks noChangeAspect="1"/>
            </p:cNvSpPr>
            <p:nvPr/>
          </p:nvSpPr>
          <p:spPr bwMode="auto">
            <a:xfrm>
              <a:off x="2685" y="2342"/>
              <a:ext cx="44" cy="38"/>
            </a:xfrm>
            <a:custGeom>
              <a:avLst/>
              <a:gdLst>
                <a:gd name="T0" fmla="*/ 9 w 79"/>
                <a:gd name="T1" fmla="*/ 10 h 74"/>
                <a:gd name="T2" fmla="*/ 3 w 79"/>
                <a:gd name="T3" fmla="*/ 8 h 74"/>
                <a:gd name="T4" fmla="*/ 2 w 79"/>
                <a:gd name="T5" fmla="*/ 5 h 74"/>
                <a:gd name="T6" fmla="*/ 0 w 79"/>
                <a:gd name="T7" fmla="*/ 2 h 74"/>
                <a:gd name="T8" fmla="*/ 4 w 79"/>
                <a:gd name="T9" fmla="*/ 1 h 74"/>
                <a:gd name="T10" fmla="*/ 8 w 79"/>
                <a:gd name="T11" fmla="*/ 0 h 74"/>
                <a:gd name="T12" fmla="*/ 11 w 79"/>
                <a:gd name="T13" fmla="*/ 1 h 74"/>
                <a:gd name="T14" fmla="*/ 10 w 79"/>
                <a:gd name="T15" fmla="*/ 3 h 74"/>
                <a:gd name="T16" fmla="*/ 11 w 79"/>
                <a:gd name="T17" fmla="*/ 5 h 74"/>
                <a:gd name="T18" fmla="*/ 13 w 79"/>
                <a:gd name="T19" fmla="*/ 4 h 74"/>
                <a:gd name="T20" fmla="*/ 14 w 79"/>
                <a:gd name="T21" fmla="*/ 5 h 74"/>
                <a:gd name="T22" fmla="*/ 9 w 79"/>
                <a:gd name="T23" fmla="*/ 10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"/>
                <a:gd name="T37" fmla="*/ 0 h 74"/>
                <a:gd name="T38" fmla="*/ 79 w 79"/>
                <a:gd name="T39" fmla="*/ 74 h 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" h="74">
                  <a:moveTo>
                    <a:pt x="56" y="74"/>
                  </a:moveTo>
                  <a:lnTo>
                    <a:pt x="18" y="59"/>
                  </a:lnTo>
                  <a:lnTo>
                    <a:pt x="11" y="34"/>
                  </a:lnTo>
                  <a:lnTo>
                    <a:pt x="0" y="12"/>
                  </a:lnTo>
                  <a:lnTo>
                    <a:pt x="23" y="2"/>
                  </a:lnTo>
                  <a:lnTo>
                    <a:pt x="48" y="0"/>
                  </a:lnTo>
                  <a:lnTo>
                    <a:pt x="61" y="7"/>
                  </a:lnTo>
                  <a:lnTo>
                    <a:pt x="57" y="23"/>
                  </a:lnTo>
                  <a:lnTo>
                    <a:pt x="63" y="34"/>
                  </a:lnTo>
                  <a:lnTo>
                    <a:pt x="75" y="30"/>
                  </a:lnTo>
                  <a:lnTo>
                    <a:pt x="79" y="39"/>
                  </a:lnTo>
                  <a:lnTo>
                    <a:pt x="56" y="7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221"/>
            <p:cNvSpPr>
              <a:spLocks noChangeAspect="1"/>
            </p:cNvSpPr>
            <p:nvPr/>
          </p:nvSpPr>
          <p:spPr bwMode="auto">
            <a:xfrm>
              <a:off x="2685" y="2342"/>
              <a:ext cx="44" cy="38"/>
            </a:xfrm>
            <a:custGeom>
              <a:avLst/>
              <a:gdLst>
                <a:gd name="T0" fmla="*/ 9 w 79"/>
                <a:gd name="T1" fmla="*/ 10 h 74"/>
                <a:gd name="T2" fmla="*/ 3 w 79"/>
                <a:gd name="T3" fmla="*/ 8 h 74"/>
                <a:gd name="T4" fmla="*/ 2 w 79"/>
                <a:gd name="T5" fmla="*/ 5 h 74"/>
                <a:gd name="T6" fmla="*/ 0 w 79"/>
                <a:gd name="T7" fmla="*/ 2 h 74"/>
                <a:gd name="T8" fmla="*/ 4 w 79"/>
                <a:gd name="T9" fmla="*/ 1 h 74"/>
                <a:gd name="T10" fmla="*/ 8 w 79"/>
                <a:gd name="T11" fmla="*/ 0 h 74"/>
                <a:gd name="T12" fmla="*/ 11 w 79"/>
                <a:gd name="T13" fmla="*/ 1 h 74"/>
                <a:gd name="T14" fmla="*/ 10 w 79"/>
                <a:gd name="T15" fmla="*/ 3 h 74"/>
                <a:gd name="T16" fmla="*/ 11 w 79"/>
                <a:gd name="T17" fmla="*/ 5 h 74"/>
                <a:gd name="T18" fmla="*/ 13 w 79"/>
                <a:gd name="T19" fmla="*/ 4 h 74"/>
                <a:gd name="T20" fmla="*/ 14 w 79"/>
                <a:gd name="T21" fmla="*/ 5 h 74"/>
                <a:gd name="T22" fmla="*/ 9 w 79"/>
                <a:gd name="T23" fmla="*/ 10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"/>
                <a:gd name="T37" fmla="*/ 0 h 74"/>
                <a:gd name="T38" fmla="*/ 79 w 79"/>
                <a:gd name="T39" fmla="*/ 74 h 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" h="74">
                  <a:moveTo>
                    <a:pt x="56" y="74"/>
                  </a:moveTo>
                  <a:lnTo>
                    <a:pt x="18" y="59"/>
                  </a:lnTo>
                  <a:lnTo>
                    <a:pt x="11" y="34"/>
                  </a:lnTo>
                  <a:lnTo>
                    <a:pt x="0" y="12"/>
                  </a:lnTo>
                  <a:lnTo>
                    <a:pt x="23" y="2"/>
                  </a:lnTo>
                  <a:lnTo>
                    <a:pt x="48" y="0"/>
                  </a:lnTo>
                  <a:lnTo>
                    <a:pt x="61" y="7"/>
                  </a:lnTo>
                  <a:lnTo>
                    <a:pt x="57" y="23"/>
                  </a:lnTo>
                  <a:lnTo>
                    <a:pt x="63" y="34"/>
                  </a:lnTo>
                  <a:lnTo>
                    <a:pt x="75" y="30"/>
                  </a:lnTo>
                  <a:lnTo>
                    <a:pt x="79" y="39"/>
                  </a:lnTo>
                  <a:lnTo>
                    <a:pt x="56" y="7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22"/>
            <p:cNvSpPr>
              <a:spLocks noChangeAspect="1"/>
            </p:cNvSpPr>
            <p:nvPr/>
          </p:nvSpPr>
          <p:spPr bwMode="auto">
            <a:xfrm>
              <a:off x="2907" y="2287"/>
              <a:ext cx="157" cy="125"/>
            </a:xfrm>
            <a:custGeom>
              <a:avLst/>
              <a:gdLst>
                <a:gd name="T0" fmla="*/ 44 w 288"/>
                <a:gd name="T1" fmla="*/ 1 h 243"/>
                <a:gd name="T2" fmla="*/ 46 w 288"/>
                <a:gd name="T3" fmla="*/ 2 h 243"/>
                <a:gd name="T4" fmla="*/ 46 w 288"/>
                <a:gd name="T5" fmla="*/ 4 h 243"/>
                <a:gd name="T6" fmla="*/ 47 w 288"/>
                <a:gd name="T7" fmla="*/ 9 h 243"/>
                <a:gd name="T8" fmla="*/ 45 w 288"/>
                <a:gd name="T9" fmla="*/ 10 h 243"/>
                <a:gd name="T10" fmla="*/ 41 w 288"/>
                <a:gd name="T11" fmla="*/ 15 h 243"/>
                <a:gd name="T12" fmla="*/ 39 w 288"/>
                <a:gd name="T13" fmla="*/ 17 h 243"/>
                <a:gd name="T14" fmla="*/ 37 w 288"/>
                <a:gd name="T15" fmla="*/ 24 h 243"/>
                <a:gd name="T16" fmla="*/ 35 w 288"/>
                <a:gd name="T17" fmla="*/ 26 h 243"/>
                <a:gd name="T18" fmla="*/ 32 w 288"/>
                <a:gd name="T19" fmla="*/ 24 h 243"/>
                <a:gd name="T20" fmla="*/ 29 w 288"/>
                <a:gd name="T21" fmla="*/ 24 h 243"/>
                <a:gd name="T22" fmla="*/ 25 w 288"/>
                <a:gd name="T23" fmla="*/ 29 h 243"/>
                <a:gd name="T24" fmla="*/ 23 w 288"/>
                <a:gd name="T25" fmla="*/ 33 h 243"/>
                <a:gd name="T26" fmla="*/ 14 w 288"/>
                <a:gd name="T27" fmla="*/ 33 h 243"/>
                <a:gd name="T28" fmla="*/ 11 w 288"/>
                <a:gd name="T29" fmla="*/ 32 h 243"/>
                <a:gd name="T30" fmla="*/ 10 w 288"/>
                <a:gd name="T31" fmla="*/ 30 h 243"/>
                <a:gd name="T32" fmla="*/ 5 w 288"/>
                <a:gd name="T33" fmla="*/ 26 h 243"/>
                <a:gd name="T34" fmla="*/ 1 w 288"/>
                <a:gd name="T35" fmla="*/ 26 h 243"/>
                <a:gd name="T36" fmla="*/ 0 w 288"/>
                <a:gd name="T37" fmla="*/ 17 h 243"/>
                <a:gd name="T38" fmla="*/ 3 w 288"/>
                <a:gd name="T39" fmla="*/ 15 h 243"/>
                <a:gd name="T40" fmla="*/ 3 w 288"/>
                <a:gd name="T41" fmla="*/ 10 h 243"/>
                <a:gd name="T42" fmla="*/ 2 w 288"/>
                <a:gd name="T43" fmla="*/ 7 h 243"/>
                <a:gd name="T44" fmla="*/ 3 w 288"/>
                <a:gd name="T45" fmla="*/ 6 h 243"/>
                <a:gd name="T46" fmla="*/ 5 w 288"/>
                <a:gd name="T47" fmla="*/ 2 h 243"/>
                <a:gd name="T48" fmla="*/ 8 w 288"/>
                <a:gd name="T49" fmla="*/ 0 h 243"/>
                <a:gd name="T50" fmla="*/ 14 w 288"/>
                <a:gd name="T51" fmla="*/ 1 h 243"/>
                <a:gd name="T52" fmla="*/ 17 w 288"/>
                <a:gd name="T53" fmla="*/ 4 h 243"/>
                <a:gd name="T54" fmla="*/ 22 w 288"/>
                <a:gd name="T55" fmla="*/ 4 h 243"/>
                <a:gd name="T56" fmla="*/ 25 w 288"/>
                <a:gd name="T57" fmla="*/ 4 h 243"/>
                <a:gd name="T58" fmla="*/ 28 w 288"/>
                <a:gd name="T59" fmla="*/ 4 h 243"/>
                <a:gd name="T60" fmla="*/ 30 w 288"/>
                <a:gd name="T61" fmla="*/ 2 h 243"/>
                <a:gd name="T62" fmla="*/ 38 w 288"/>
                <a:gd name="T63" fmla="*/ 3 h 243"/>
                <a:gd name="T64" fmla="*/ 44 w 288"/>
                <a:gd name="T65" fmla="*/ 1 h 2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8"/>
                <a:gd name="T100" fmla="*/ 0 h 243"/>
                <a:gd name="T101" fmla="*/ 288 w 288"/>
                <a:gd name="T102" fmla="*/ 243 h 2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8" h="243">
                  <a:moveTo>
                    <a:pt x="272" y="5"/>
                  </a:moveTo>
                  <a:lnTo>
                    <a:pt x="282" y="16"/>
                  </a:lnTo>
                  <a:lnTo>
                    <a:pt x="284" y="29"/>
                  </a:lnTo>
                  <a:lnTo>
                    <a:pt x="288" y="68"/>
                  </a:lnTo>
                  <a:lnTo>
                    <a:pt x="275" y="76"/>
                  </a:lnTo>
                  <a:lnTo>
                    <a:pt x="255" y="111"/>
                  </a:lnTo>
                  <a:lnTo>
                    <a:pt x="239" y="128"/>
                  </a:lnTo>
                  <a:lnTo>
                    <a:pt x="228" y="174"/>
                  </a:lnTo>
                  <a:lnTo>
                    <a:pt x="214" y="189"/>
                  </a:lnTo>
                  <a:lnTo>
                    <a:pt x="200" y="173"/>
                  </a:lnTo>
                  <a:lnTo>
                    <a:pt x="182" y="173"/>
                  </a:lnTo>
                  <a:lnTo>
                    <a:pt x="151" y="210"/>
                  </a:lnTo>
                  <a:lnTo>
                    <a:pt x="142" y="243"/>
                  </a:lnTo>
                  <a:lnTo>
                    <a:pt x="86" y="241"/>
                  </a:lnTo>
                  <a:lnTo>
                    <a:pt x="72" y="237"/>
                  </a:lnTo>
                  <a:lnTo>
                    <a:pt x="65" y="221"/>
                  </a:lnTo>
                  <a:lnTo>
                    <a:pt x="32" y="194"/>
                  </a:lnTo>
                  <a:lnTo>
                    <a:pt x="4" y="194"/>
                  </a:lnTo>
                  <a:lnTo>
                    <a:pt x="0" y="128"/>
                  </a:lnTo>
                  <a:lnTo>
                    <a:pt x="18" y="108"/>
                  </a:lnTo>
                  <a:lnTo>
                    <a:pt x="20" y="72"/>
                  </a:lnTo>
                  <a:lnTo>
                    <a:pt x="9" y="49"/>
                  </a:lnTo>
                  <a:lnTo>
                    <a:pt x="18" y="47"/>
                  </a:lnTo>
                  <a:lnTo>
                    <a:pt x="31" y="14"/>
                  </a:lnTo>
                  <a:lnTo>
                    <a:pt x="49" y="0"/>
                  </a:lnTo>
                  <a:lnTo>
                    <a:pt x="88" y="4"/>
                  </a:lnTo>
                  <a:lnTo>
                    <a:pt x="108" y="25"/>
                  </a:lnTo>
                  <a:lnTo>
                    <a:pt x="133" y="25"/>
                  </a:lnTo>
                  <a:lnTo>
                    <a:pt x="155" y="31"/>
                  </a:lnTo>
                  <a:lnTo>
                    <a:pt x="173" y="27"/>
                  </a:lnTo>
                  <a:lnTo>
                    <a:pt x="185" y="11"/>
                  </a:lnTo>
                  <a:lnTo>
                    <a:pt x="234" y="20"/>
                  </a:lnTo>
                  <a:lnTo>
                    <a:pt x="272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223"/>
            <p:cNvSpPr>
              <a:spLocks noChangeAspect="1"/>
            </p:cNvSpPr>
            <p:nvPr/>
          </p:nvSpPr>
          <p:spPr bwMode="auto">
            <a:xfrm>
              <a:off x="2878" y="2313"/>
              <a:ext cx="39" cy="77"/>
            </a:xfrm>
            <a:custGeom>
              <a:avLst/>
              <a:gdLst>
                <a:gd name="T0" fmla="*/ 0 w 72"/>
                <a:gd name="T1" fmla="*/ 5 h 149"/>
                <a:gd name="T2" fmla="*/ 7 w 72"/>
                <a:gd name="T3" fmla="*/ 2 h 149"/>
                <a:gd name="T4" fmla="*/ 7 w 72"/>
                <a:gd name="T5" fmla="*/ 1 h 149"/>
                <a:gd name="T6" fmla="*/ 10 w 72"/>
                <a:gd name="T7" fmla="*/ 0 h 149"/>
                <a:gd name="T8" fmla="*/ 11 w 72"/>
                <a:gd name="T9" fmla="*/ 3 h 149"/>
                <a:gd name="T10" fmla="*/ 11 w 72"/>
                <a:gd name="T11" fmla="*/ 8 h 149"/>
                <a:gd name="T12" fmla="*/ 8 w 72"/>
                <a:gd name="T13" fmla="*/ 11 h 149"/>
                <a:gd name="T14" fmla="*/ 9 w 72"/>
                <a:gd name="T15" fmla="*/ 20 h 149"/>
                <a:gd name="T16" fmla="*/ 4 w 72"/>
                <a:gd name="T17" fmla="*/ 21 h 149"/>
                <a:gd name="T18" fmla="*/ 4 w 72"/>
                <a:gd name="T19" fmla="*/ 11 h 149"/>
                <a:gd name="T20" fmla="*/ 2 w 72"/>
                <a:gd name="T21" fmla="*/ 8 h 149"/>
                <a:gd name="T22" fmla="*/ 1 w 72"/>
                <a:gd name="T23" fmla="*/ 6 h 149"/>
                <a:gd name="T24" fmla="*/ 0 w 72"/>
                <a:gd name="T25" fmla="*/ 5 h 1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149"/>
                <a:gd name="T41" fmla="*/ 72 w 72"/>
                <a:gd name="T42" fmla="*/ 149 h 1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149">
                  <a:moveTo>
                    <a:pt x="0" y="32"/>
                  </a:moveTo>
                  <a:lnTo>
                    <a:pt x="43" y="9"/>
                  </a:lnTo>
                  <a:lnTo>
                    <a:pt x="40" y="2"/>
                  </a:lnTo>
                  <a:lnTo>
                    <a:pt x="61" y="0"/>
                  </a:lnTo>
                  <a:lnTo>
                    <a:pt x="72" y="23"/>
                  </a:lnTo>
                  <a:lnTo>
                    <a:pt x="70" y="59"/>
                  </a:lnTo>
                  <a:lnTo>
                    <a:pt x="52" y="79"/>
                  </a:lnTo>
                  <a:lnTo>
                    <a:pt x="56" y="145"/>
                  </a:lnTo>
                  <a:lnTo>
                    <a:pt x="25" y="149"/>
                  </a:lnTo>
                  <a:lnTo>
                    <a:pt x="26" y="79"/>
                  </a:lnTo>
                  <a:lnTo>
                    <a:pt x="14" y="58"/>
                  </a:lnTo>
                  <a:lnTo>
                    <a:pt x="3" y="46"/>
                  </a:lnTo>
                  <a:lnTo>
                    <a:pt x="0" y="3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224"/>
            <p:cNvSpPr>
              <a:spLocks noChangeAspect="1"/>
            </p:cNvSpPr>
            <p:nvPr/>
          </p:nvSpPr>
          <p:spPr bwMode="auto">
            <a:xfrm>
              <a:off x="2878" y="2313"/>
              <a:ext cx="39" cy="77"/>
            </a:xfrm>
            <a:custGeom>
              <a:avLst/>
              <a:gdLst>
                <a:gd name="T0" fmla="*/ 0 w 72"/>
                <a:gd name="T1" fmla="*/ 5 h 149"/>
                <a:gd name="T2" fmla="*/ 7 w 72"/>
                <a:gd name="T3" fmla="*/ 2 h 149"/>
                <a:gd name="T4" fmla="*/ 7 w 72"/>
                <a:gd name="T5" fmla="*/ 1 h 149"/>
                <a:gd name="T6" fmla="*/ 10 w 72"/>
                <a:gd name="T7" fmla="*/ 0 h 149"/>
                <a:gd name="T8" fmla="*/ 11 w 72"/>
                <a:gd name="T9" fmla="*/ 3 h 149"/>
                <a:gd name="T10" fmla="*/ 11 w 72"/>
                <a:gd name="T11" fmla="*/ 8 h 149"/>
                <a:gd name="T12" fmla="*/ 8 w 72"/>
                <a:gd name="T13" fmla="*/ 11 h 149"/>
                <a:gd name="T14" fmla="*/ 9 w 72"/>
                <a:gd name="T15" fmla="*/ 20 h 149"/>
                <a:gd name="T16" fmla="*/ 4 w 72"/>
                <a:gd name="T17" fmla="*/ 21 h 149"/>
                <a:gd name="T18" fmla="*/ 4 w 72"/>
                <a:gd name="T19" fmla="*/ 11 h 149"/>
                <a:gd name="T20" fmla="*/ 2 w 72"/>
                <a:gd name="T21" fmla="*/ 8 h 149"/>
                <a:gd name="T22" fmla="*/ 1 w 72"/>
                <a:gd name="T23" fmla="*/ 6 h 149"/>
                <a:gd name="T24" fmla="*/ 0 w 72"/>
                <a:gd name="T25" fmla="*/ 5 h 1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149"/>
                <a:gd name="T41" fmla="*/ 72 w 72"/>
                <a:gd name="T42" fmla="*/ 149 h 1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149">
                  <a:moveTo>
                    <a:pt x="0" y="32"/>
                  </a:moveTo>
                  <a:lnTo>
                    <a:pt x="43" y="9"/>
                  </a:lnTo>
                  <a:lnTo>
                    <a:pt x="40" y="2"/>
                  </a:lnTo>
                  <a:lnTo>
                    <a:pt x="61" y="0"/>
                  </a:lnTo>
                  <a:lnTo>
                    <a:pt x="72" y="23"/>
                  </a:lnTo>
                  <a:lnTo>
                    <a:pt x="70" y="59"/>
                  </a:lnTo>
                  <a:lnTo>
                    <a:pt x="52" y="79"/>
                  </a:lnTo>
                  <a:lnTo>
                    <a:pt x="56" y="145"/>
                  </a:lnTo>
                  <a:lnTo>
                    <a:pt x="25" y="149"/>
                  </a:lnTo>
                  <a:lnTo>
                    <a:pt x="26" y="79"/>
                  </a:lnTo>
                  <a:lnTo>
                    <a:pt x="14" y="58"/>
                  </a:lnTo>
                  <a:lnTo>
                    <a:pt x="3" y="46"/>
                  </a:lnTo>
                  <a:lnTo>
                    <a:pt x="0" y="3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225"/>
            <p:cNvSpPr>
              <a:spLocks noChangeAspect="1"/>
            </p:cNvSpPr>
            <p:nvPr/>
          </p:nvSpPr>
          <p:spPr bwMode="auto">
            <a:xfrm>
              <a:off x="2873" y="2326"/>
              <a:ext cx="19" cy="68"/>
            </a:xfrm>
            <a:custGeom>
              <a:avLst/>
              <a:gdLst>
                <a:gd name="T0" fmla="*/ 1 w 42"/>
                <a:gd name="T1" fmla="*/ 1 h 130"/>
                <a:gd name="T2" fmla="*/ 2 w 42"/>
                <a:gd name="T3" fmla="*/ 3 h 130"/>
                <a:gd name="T4" fmla="*/ 3 w 42"/>
                <a:gd name="T5" fmla="*/ 4 h 130"/>
                <a:gd name="T6" fmla="*/ 4 w 42"/>
                <a:gd name="T7" fmla="*/ 7 h 130"/>
                <a:gd name="T8" fmla="*/ 4 w 42"/>
                <a:gd name="T9" fmla="*/ 17 h 130"/>
                <a:gd name="T10" fmla="*/ 1 w 42"/>
                <a:gd name="T11" fmla="*/ 19 h 130"/>
                <a:gd name="T12" fmla="*/ 1 w 42"/>
                <a:gd name="T13" fmla="*/ 16 h 130"/>
                <a:gd name="T14" fmla="*/ 1 w 42"/>
                <a:gd name="T15" fmla="*/ 14 h 130"/>
                <a:gd name="T16" fmla="*/ 1 w 42"/>
                <a:gd name="T17" fmla="*/ 13 h 130"/>
                <a:gd name="T18" fmla="*/ 0 w 42"/>
                <a:gd name="T19" fmla="*/ 10 h 130"/>
                <a:gd name="T20" fmla="*/ 0 w 42"/>
                <a:gd name="T21" fmla="*/ 4 h 130"/>
                <a:gd name="T22" fmla="*/ 0 w 42"/>
                <a:gd name="T23" fmla="*/ 0 h 130"/>
                <a:gd name="T24" fmla="*/ 1 w 42"/>
                <a:gd name="T25" fmla="*/ 1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130"/>
                <a:gd name="T41" fmla="*/ 42 w 42"/>
                <a:gd name="T42" fmla="*/ 130 h 1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130">
                  <a:moveTo>
                    <a:pt x="16" y="5"/>
                  </a:moveTo>
                  <a:lnTo>
                    <a:pt x="19" y="19"/>
                  </a:lnTo>
                  <a:lnTo>
                    <a:pt x="30" y="31"/>
                  </a:lnTo>
                  <a:lnTo>
                    <a:pt x="42" y="52"/>
                  </a:lnTo>
                  <a:lnTo>
                    <a:pt x="41" y="122"/>
                  </a:lnTo>
                  <a:lnTo>
                    <a:pt x="14" y="130"/>
                  </a:lnTo>
                  <a:lnTo>
                    <a:pt x="10" y="113"/>
                  </a:lnTo>
                  <a:lnTo>
                    <a:pt x="10" y="100"/>
                  </a:lnTo>
                  <a:lnTo>
                    <a:pt x="10" y="87"/>
                  </a:lnTo>
                  <a:lnTo>
                    <a:pt x="3" y="75"/>
                  </a:lnTo>
                  <a:lnTo>
                    <a:pt x="1" y="29"/>
                  </a:lnTo>
                  <a:lnTo>
                    <a:pt x="0" y="0"/>
                  </a:lnTo>
                  <a:lnTo>
                    <a:pt x="16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226"/>
            <p:cNvSpPr>
              <a:spLocks noChangeAspect="1"/>
            </p:cNvSpPr>
            <p:nvPr/>
          </p:nvSpPr>
          <p:spPr bwMode="auto">
            <a:xfrm>
              <a:off x="2873" y="2326"/>
              <a:ext cx="19" cy="68"/>
            </a:xfrm>
            <a:custGeom>
              <a:avLst/>
              <a:gdLst>
                <a:gd name="T0" fmla="*/ 1 w 42"/>
                <a:gd name="T1" fmla="*/ 1 h 130"/>
                <a:gd name="T2" fmla="*/ 2 w 42"/>
                <a:gd name="T3" fmla="*/ 3 h 130"/>
                <a:gd name="T4" fmla="*/ 3 w 42"/>
                <a:gd name="T5" fmla="*/ 4 h 130"/>
                <a:gd name="T6" fmla="*/ 4 w 42"/>
                <a:gd name="T7" fmla="*/ 7 h 130"/>
                <a:gd name="T8" fmla="*/ 4 w 42"/>
                <a:gd name="T9" fmla="*/ 17 h 130"/>
                <a:gd name="T10" fmla="*/ 1 w 42"/>
                <a:gd name="T11" fmla="*/ 19 h 130"/>
                <a:gd name="T12" fmla="*/ 1 w 42"/>
                <a:gd name="T13" fmla="*/ 16 h 130"/>
                <a:gd name="T14" fmla="*/ 1 w 42"/>
                <a:gd name="T15" fmla="*/ 14 h 130"/>
                <a:gd name="T16" fmla="*/ 1 w 42"/>
                <a:gd name="T17" fmla="*/ 13 h 130"/>
                <a:gd name="T18" fmla="*/ 0 w 42"/>
                <a:gd name="T19" fmla="*/ 10 h 130"/>
                <a:gd name="T20" fmla="*/ 0 w 42"/>
                <a:gd name="T21" fmla="*/ 4 h 130"/>
                <a:gd name="T22" fmla="*/ 0 w 42"/>
                <a:gd name="T23" fmla="*/ 0 h 130"/>
                <a:gd name="T24" fmla="*/ 1 w 42"/>
                <a:gd name="T25" fmla="*/ 1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130"/>
                <a:gd name="T41" fmla="*/ 42 w 42"/>
                <a:gd name="T42" fmla="*/ 130 h 1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130">
                  <a:moveTo>
                    <a:pt x="16" y="5"/>
                  </a:moveTo>
                  <a:lnTo>
                    <a:pt x="19" y="19"/>
                  </a:lnTo>
                  <a:lnTo>
                    <a:pt x="30" y="31"/>
                  </a:lnTo>
                  <a:lnTo>
                    <a:pt x="42" y="52"/>
                  </a:lnTo>
                  <a:lnTo>
                    <a:pt x="41" y="122"/>
                  </a:lnTo>
                  <a:lnTo>
                    <a:pt x="14" y="130"/>
                  </a:lnTo>
                  <a:lnTo>
                    <a:pt x="10" y="113"/>
                  </a:lnTo>
                  <a:lnTo>
                    <a:pt x="10" y="100"/>
                  </a:lnTo>
                  <a:lnTo>
                    <a:pt x="10" y="87"/>
                  </a:lnTo>
                  <a:lnTo>
                    <a:pt x="3" y="75"/>
                  </a:lnTo>
                  <a:lnTo>
                    <a:pt x="1" y="29"/>
                  </a:lnTo>
                  <a:lnTo>
                    <a:pt x="0" y="0"/>
                  </a:lnTo>
                  <a:lnTo>
                    <a:pt x="16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227"/>
            <p:cNvSpPr>
              <a:spLocks noChangeAspect="1"/>
            </p:cNvSpPr>
            <p:nvPr/>
          </p:nvSpPr>
          <p:spPr bwMode="auto">
            <a:xfrm>
              <a:off x="2826" y="2320"/>
              <a:ext cx="51" cy="87"/>
            </a:xfrm>
            <a:custGeom>
              <a:avLst/>
              <a:gdLst>
                <a:gd name="T0" fmla="*/ 12 w 96"/>
                <a:gd name="T1" fmla="*/ 2 h 167"/>
                <a:gd name="T2" fmla="*/ 12 w 96"/>
                <a:gd name="T3" fmla="*/ 6 h 167"/>
                <a:gd name="T4" fmla="*/ 13 w 96"/>
                <a:gd name="T5" fmla="*/ 12 h 167"/>
                <a:gd name="T6" fmla="*/ 14 w 96"/>
                <a:gd name="T7" fmla="*/ 14 h 167"/>
                <a:gd name="T8" fmla="*/ 14 w 96"/>
                <a:gd name="T9" fmla="*/ 16 h 167"/>
                <a:gd name="T10" fmla="*/ 14 w 96"/>
                <a:gd name="T11" fmla="*/ 18 h 167"/>
                <a:gd name="T12" fmla="*/ 14 w 96"/>
                <a:gd name="T13" fmla="*/ 20 h 167"/>
                <a:gd name="T14" fmla="*/ 12 w 96"/>
                <a:gd name="T15" fmla="*/ 21 h 167"/>
                <a:gd name="T16" fmla="*/ 4 w 96"/>
                <a:gd name="T17" fmla="*/ 23 h 167"/>
                <a:gd name="T18" fmla="*/ 2 w 96"/>
                <a:gd name="T19" fmla="*/ 23 h 167"/>
                <a:gd name="T20" fmla="*/ 1 w 96"/>
                <a:gd name="T21" fmla="*/ 20 h 167"/>
                <a:gd name="T22" fmla="*/ 0 w 96"/>
                <a:gd name="T23" fmla="*/ 18 h 167"/>
                <a:gd name="T24" fmla="*/ 3 w 96"/>
                <a:gd name="T25" fmla="*/ 12 h 167"/>
                <a:gd name="T26" fmla="*/ 3 w 96"/>
                <a:gd name="T27" fmla="*/ 10 h 167"/>
                <a:gd name="T28" fmla="*/ 1 w 96"/>
                <a:gd name="T29" fmla="*/ 5 h 167"/>
                <a:gd name="T30" fmla="*/ 3 w 96"/>
                <a:gd name="T31" fmla="*/ 1 h 167"/>
                <a:gd name="T32" fmla="*/ 5 w 96"/>
                <a:gd name="T33" fmla="*/ 0 h 167"/>
                <a:gd name="T34" fmla="*/ 8 w 96"/>
                <a:gd name="T35" fmla="*/ 1 h 167"/>
                <a:gd name="T36" fmla="*/ 10 w 96"/>
                <a:gd name="T37" fmla="*/ 1 h 167"/>
                <a:gd name="T38" fmla="*/ 12 w 96"/>
                <a:gd name="T39" fmla="*/ 2 h 1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167"/>
                <a:gd name="T62" fmla="*/ 96 w 96"/>
                <a:gd name="T63" fmla="*/ 167 h 1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167">
                  <a:moveTo>
                    <a:pt x="82" y="11"/>
                  </a:moveTo>
                  <a:lnTo>
                    <a:pt x="83" y="40"/>
                  </a:lnTo>
                  <a:lnTo>
                    <a:pt x="85" y="86"/>
                  </a:lnTo>
                  <a:lnTo>
                    <a:pt x="92" y="98"/>
                  </a:lnTo>
                  <a:lnTo>
                    <a:pt x="92" y="111"/>
                  </a:lnTo>
                  <a:lnTo>
                    <a:pt x="92" y="124"/>
                  </a:lnTo>
                  <a:lnTo>
                    <a:pt x="96" y="141"/>
                  </a:lnTo>
                  <a:lnTo>
                    <a:pt x="80" y="147"/>
                  </a:lnTo>
                  <a:lnTo>
                    <a:pt x="26" y="167"/>
                  </a:lnTo>
                  <a:lnTo>
                    <a:pt x="13" y="162"/>
                  </a:lnTo>
                  <a:lnTo>
                    <a:pt x="4" y="142"/>
                  </a:lnTo>
                  <a:lnTo>
                    <a:pt x="0" y="126"/>
                  </a:lnTo>
                  <a:lnTo>
                    <a:pt x="21" y="86"/>
                  </a:lnTo>
                  <a:lnTo>
                    <a:pt x="21" y="75"/>
                  </a:lnTo>
                  <a:lnTo>
                    <a:pt x="6" y="37"/>
                  </a:lnTo>
                  <a:lnTo>
                    <a:pt x="19" y="3"/>
                  </a:lnTo>
                  <a:lnTo>
                    <a:pt x="35" y="0"/>
                  </a:lnTo>
                  <a:lnTo>
                    <a:pt x="53" y="7"/>
                  </a:lnTo>
                  <a:lnTo>
                    <a:pt x="65" y="5"/>
                  </a:lnTo>
                  <a:lnTo>
                    <a:pt x="82" y="1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228"/>
            <p:cNvSpPr>
              <a:spLocks noChangeAspect="1"/>
            </p:cNvSpPr>
            <p:nvPr/>
          </p:nvSpPr>
          <p:spPr bwMode="auto">
            <a:xfrm>
              <a:off x="2826" y="2320"/>
              <a:ext cx="51" cy="87"/>
            </a:xfrm>
            <a:custGeom>
              <a:avLst/>
              <a:gdLst>
                <a:gd name="T0" fmla="*/ 12 w 96"/>
                <a:gd name="T1" fmla="*/ 2 h 167"/>
                <a:gd name="T2" fmla="*/ 12 w 96"/>
                <a:gd name="T3" fmla="*/ 6 h 167"/>
                <a:gd name="T4" fmla="*/ 13 w 96"/>
                <a:gd name="T5" fmla="*/ 12 h 167"/>
                <a:gd name="T6" fmla="*/ 14 w 96"/>
                <a:gd name="T7" fmla="*/ 14 h 167"/>
                <a:gd name="T8" fmla="*/ 14 w 96"/>
                <a:gd name="T9" fmla="*/ 16 h 167"/>
                <a:gd name="T10" fmla="*/ 14 w 96"/>
                <a:gd name="T11" fmla="*/ 18 h 167"/>
                <a:gd name="T12" fmla="*/ 14 w 96"/>
                <a:gd name="T13" fmla="*/ 20 h 167"/>
                <a:gd name="T14" fmla="*/ 12 w 96"/>
                <a:gd name="T15" fmla="*/ 21 h 167"/>
                <a:gd name="T16" fmla="*/ 4 w 96"/>
                <a:gd name="T17" fmla="*/ 23 h 167"/>
                <a:gd name="T18" fmla="*/ 2 w 96"/>
                <a:gd name="T19" fmla="*/ 23 h 167"/>
                <a:gd name="T20" fmla="*/ 1 w 96"/>
                <a:gd name="T21" fmla="*/ 20 h 167"/>
                <a:gd name="T22" fmla="*/ 0 w 96"/>
                <a:gd name="T23" fmla="*/ 18 h 167"/>
                <a:gd name="T24" fmla="*/ 3 w 96"/>
                <a:gd name="T25" fmla="*/ 12 h 167"/>
                <a:gd name="T26" fmla="*/ 3 w 96"/>
                <a:gd name="T27" fmla="*/ 10 h 167"/>
                <a:gd name="T28" fmla="*/ 1 w 96"/>
                <a:gd name="T29" fmla="*/ 5 h 167"/>
                <a:gd name="T30" fmla="*/ 3 w 96"/>
                <a:gd name="T31" fmla="*/ 1 h 167"/>
                <a:gd name="T32" fmla="*/ 5 w 96"/>
                <a:gd name="T33" fmla="*/ 0 h 167"/>
                <a:gd name="T34" fmla="*/ 8 w 96"/>
                <a:gd name="T35" fmla="*/ 1 h 167"/>
                <a:gd name="T36" fmla="*/ 10 w 96"/>
                <a:gd name="T37" fmla="*/ 1 h 167"/>
                <a:gd name="T38" fmla="*/ 12 w 96"/>
                <a:gd name="T39" fmla="*/ 2 h 1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167"/>
                <a:gd name="T62" fmla="*/ 96 w 96"/>
                <a:gd name="T63" fmla="*/ 167 h 1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167">
                  <a:moveTo>
                    <a:pt x="82" y="11"/>
                  </a:moveTo>
                  <a:lnTo>
                    <a:pt x="83" y="40"/>
                  </a:lnTo>
                  <a:lnTo>
                    <a:pt x="85" y="86"/>
                  </a:lnTo>
                  <a:lnTo>
                    <a:pt x="92" y="98"/>
                  </a:lnTo>
                  <a:lnTo>
                    <a:pt x="92" y="111"/>
                  </a:lnTo>
                  <a:lnTo>
                    <a:pt x="92" y="124"/>
                  </a:lnTo>
                  <a:lnTo>
                    <a:pt x="96" y="141"/>
                  </a:lnTo>
                  <a:lnTo>
                    <a:pt x="80" y="147"/>
                  </a:lnTo>
                  <a:lnTo>
                    <a:pt x="26" y="167"/>
                  </a:lnTo>
                  <a:lnTo>
                    <a:pt x="13" y="162"/>
                  </a:lnTo>
                  <a:lnTo>
                    <a:pt x="4" y="142"/>
                  </a:lnTo>
                  <a:lnTo>
                    <a:pt x="0" y="126"/>
                  </a:lnTo>
                  <a:lnTo>
                    <a:pt x="21" y="86"/>
                  </a:lnTo>
                  <a:lnTo>
                    <a:pt x="21" y="75"/>
                  </a:lnTo>
                  <a:lnTo>
                    <a:pt x="6" y="37"/>
                  </a:lnTo>
                  <a:lnTo>
                    <a:pt x="19" y="3"/>
                  </a:lnTo>
                  <a:lnTo>
                    <a:pt x="35" y="0"/>
                  </a:lnTo>
                  <a:lnTo>
                    <a:pt x="53" y="7"/>
                  </a:lnTo>
                  <a:lnTo>
                    <a:pt x="65" y="5"/>
                  </a:lnTo>
                  <a:lnTo>
                    <a:pt x="82" y="1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229"/>
            <p:cNvSpPr>
              <a:spLocks noChangeAspect="1"/>
            </p:cNvSpPr>
            <p:nvPr/>
          </p:nvSpPr>
          <p:spPr bwMode="auto">
            <a:xfrm>
              <a:off x="2983" y="2295"/>
              <a:ext cx="97" cy="151"/>
            </a:xfrm>
            <a:custGeom>
              <a:avLst/>
              <a:gdLst>
                <a:gd name="T0" fmla="*/ 0 w 180"/>
                <a:gd name="T1" fmla="*/ 32 h 291"/>
                <a:gd name="T2" fmla="*/ 3 w 180"/>
                <a:gd name="T3" fmla="*/ 34 h 291"/>
                <a:gd name="T4" fmla="*/ 5 w 180"/>
                <a:gd name="T5" fmla="*/ 36 h 291"/>
                <a:gd name="T6" fmla="*/ 5 w 180"/>
                <a:gd name="T7" fmla="*/ 39 h 291"/>
                <a:gd name="T8" fmla="*/ 11 w 180"/>
                <a:gd name="T9" fmla="*/ 39 h 291"/>
                <a:gd name="T10" fmla="*/ 17 w 180"/>
                <a:gd name="T11" fmla="*/ 39 h 291"/>
                <a:gd name="T12" fmla="*/ 23 w 180"/>
                <a:gd name="T13" fmla="*/ 39 h 291"/>
                <a:gd name="T14" fmla="*/ 25 w 180"/>
                <a:gd name="T15" fmla="*/ 40 h 291"/>
                <a:gd name="T16" fmla="*/ 28 w 180"/>
                <a:gd name="T17" fmla="*/ 37 h 291"/>
                <a:gd name="T18" fmla="*/ 24 w 180"/>
                <a:gd name="T19" fmla="*/ 29 h 291"/>
                <a:gd name="T20" fmla="*/ 24 w 180"/>
                <a:gd name="T21" fmla="*/ 27 h 291"/>
                <a:gd name="T22" fmla="*/ 28 w 180"/>
                <a:gd name="T23" fmla="*/ 21 h 291"/>
                <a:gd name="T24" fmla="*/ 25 w 180"/>
                <a:gd name="T25" fmla="*/ 17 h 291"/>
                <a:gd name="T26" fmla="*/ 22 w 180"/>
                <a:gd name="T27" fmla="*/ 15 h 291"/>
                <a:gd name="T28" fmla="*/ 23 w 180"/>
                <a:gd name="T29" fmla="*/ 12 h 291"/>
                <a:gd name="T30" fmla="*/ 27 w 180"/>
                <a:gd name="T31" fmla="*/ 11 h 291"/>
                <a:gd name="T32" fmla="*/ 27 w 180"/>
                <a:gd name="T33" fmla="*/ 5 h 291"/>
                <a:gd name="T34" fmla="*/ 23 w 180"/>
                <a:gd name="T35" fmla="*/ 1 h 291"/>
                <a:gd name="T36" fmla="*/ 22 w 180"/>
                <a:gd name="T37" fmla="*/ 0 h 291"/>
                <a:gd name="T38" fmla="*/ 22 w 180"/>
                <a:gd name="T39" fmla="*/ 2 h 291"/>
                <a:gd name="T40" fmla="*/ 23 w 180"/>
                <a:gd name="T41" fmla="*/ 7 h 291"/>
                <a:gd name="T42" fmla="*/ 21 w 180"/>
                <a:gd name="T43" fmla="*/ 8 h 291"/>
                <a:gd name="T44" fmla="*/ 18 w 180"/>
                <a:gd name="T45" fmla="*/ 13 h 291"/>
                <a:gd name="T46" fmla="*/ 15 w 180"/>
                <a:gd name="T47" fmla="*/ 16 h 291"/>
                <a:gd name="T48" fmla="*/ 13 w 180"/>
                <a:gd name="T49" fmla="*/ 22 h 291"/>
                <a:gd name="T50" fmla="*/ 11 w 180"/>
                <a:gd name="T51" fmla="*/ 24 h 291"/>
                <a:gd name="T52" fmla="*/ 9 w 180"/>
                <a:gd name="T53" fmla="*/ 22 h 291"/>
                <a:gd name="T54" fmla="*/ 6 w 180"/>
                <a:gd name="T55" fmla="*/ 22 h 291"/>
                <a:gd name="T56" fmla="*/ 2 w 180"/>
                <a:gd name="T57" fmla="*/ 27 h 291"/>
                <a:gd name="T58" fmla="*/ 0 w 180"/>
                <a:gd name="T59" fmla="*/ 32 h 29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0"/>
                <a:gd name="T91" fmla="*/ 0 h 291"/>
                <a:gd name="T92" fmla="*/ 180 w 180"/>
                <a:gd name="T93" fmla="*/ 291 h 29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0" h="291">
                  <a:moveTo>
                    <a:pt x="0" y="227"/>
                  </a:moveTo>
                  <a:lnTo>
                    <a:pt x="20" y="241"/>
                  </a:lnTo>
                  <a:lnTo>
                    <a:pt x="34" y="259"/>
                  </a:lnTo>
                  <a:lnTo>
                    <a:pt x="34" y="282"/>
                  </a:lnTo>
                  <a:lnTo>
                    <a:pt x="73" y="282"/>
                  </a:lnTo>
                  <a:lnTo>
                    <a:pt x="111" y="282"/>
                  </a:lnTo>
                  <a:lnTo>
                    <a:pt x="148" y="281"/>
                  </a:lnTo>
                  <a:lnTo>
                    <a:pt x="161" y="291"/>
                  </a:lnTo>
                  <a:lnTo>
                    <a:pt x="180" y="268"/>
                  </a:lnTo>
                  <a:lnTo>
                    <a:pt x="151" y="209"/>
                  </a:lnTo>
                  <a:lnTo>
                    <a:pt x="151" y="193"/>
                  </a:lnTo>
                  <a:lnTo>
                    <a:pt x="180" y="148"/>
                  </a:lnTo>
                  <a:lnTo>
                    <a:pt x="164" y="119"/>
                  </a:lnTo>
                  <a:lnTo>
                    <a:pt x="140" y="103"/>
                  </a:lnTo>
                  <a:lnTo>
                    <a:pt x="144" y="87"/>
                  </a:lnTo>
                  <a:lnTo>
                    <a:pt x="171" y="79"/>
                  </a:lnTo>
                  <a:lnTo>
                    <a:pt x="173" y="33"/>
                  </a:lnTo>
                  <a:lnTo>
                    <a:pt x="149" y="2"/>
                  </a:lnTo>
                  <a:lnTo>
                    <a:pt x="140" y="0"/>
                  </a:lnTo>
                  <a:lnTo>
                    <a:pt x="142" y="13"/>
                  </a:lnTo>
                  <a:lnTo>
                    <a:pt x="146" y="52"/>
                  </a:lnTo>
                  <a:lnTo>
                    <a:pt x="133" y="60"/>
                  </a:lnTo>
                  <a:lnTo>
                    <a:pt x="113" y="95"/>
                  </a:lnTo>
                  <a:lnTo>
                    <a:pt x="97" y="112"/>
                  </a:lnTo>
                  <a:lnTo>
                    <a:pt x="86" y="158"/>
                  </a:lnTo>
                  <a:lnTo>
                    <a:pt x="72" y="173"/>
                  </a:lnTo>
                  <a:lnTo>
                    <a:pt x="58" y="157"/>
                  </a:lnTo>
                  <a:lnTo>
                    <a:pt x="40" y="157"/>
                  </a:lnTo>
                  <a:lnTo>
                    <a:pt x="9" y="194"/>
                  </a:lnTo>
                  <a:lnTo>
                    <a:pt x="0" y="22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230"/>
            <p:cNvSpPr>
              <a:spLocks noChangeAspect="1"/>
            </p:cNvSpPr>
            <p:nvPr/>
          </p:nvSpPr>
          <p:spPr bwMode="auto">
            <a:xfrm>
              <a:off x="2983" y="2295"/>
              <a:ext cx="97" cy="151"/>
            </a:xfrm>
            <a:custGeom>
              <a:avLst/>
              <a:gdLst>
                <a:gd name="T0" fmla="*/ 0 w 180"/>
                <a:gd name="T1" fmla="*/ 32 h 291"/>
                <a:gd name="T2" fmla="*/ 3 w 180"/>
                <a:gd name="T3" fmla="*/ 34 h 291"/>
                <a:gd name="T4" fmla="*/ 5 w 180"/>
                <a:gd name="T5" fmla="*/ 36 h 291"/>
                <a:gd name="T6" fmla="*/ 5 w 180"/>
                <a:gd name="T7" fmla="*/ 39 h 291"/>
                <a:gd name="T8" fmla="*/ 11 w 180"/>
                <a:gd name="T9" fmla="*/ 39 h 291"/>
                <a:gd name="T10" fmla="*/ 17 w 180"/>
                <a:gd name="T11" fmla="*/ 39 h 291"/>
                <a:gd name="T12" fmla="*/ 23 w 180"/>
                <a:gd name="T13" fmla="*/ 39 h 291"/>
                <a:gd name="T14" fmla="*/ 25 w 180"/>
                <a:gd name="T15" fmla="*/ 40 h 291"/>
                <a:gd name="T16" fmla="*/ 28 w 180"/>
                <a:gd name="T17" fmla="*/ 37 h 291"/>
                <a:gd name="T18" fmla="*/ 24 w 180"/>
                <a:gd name="T19" fmla="*/ 29 h 291"/>
                <a:gd name="T20" fmla="*/ 24 w 180"/>
                <a:gd name="T21" fmla="*/ 27 h 291"/>
                <a:gd name="T22" fmla="*/ 28 w 180"/>
                <a:gd name="T23" fmla="*/ 21 h 291"/>
                <a:gd name="T24" fmla="*/ 25 w 180"/>
                <a:gd name="T25" fmla="*/ 17 h 291"/>
                <a:gd name="T26" fmla="*/ 22 w 180"/>
                <a:gd name="T27" fmla="*/ 15 h 291"/>
                <a:gd name="T28" fmla="*/ 23 w 180"/>
                <a:gd name="T29" fmla="*/ 12 h 291"/>
                <a:gd name="T30" fmla="*/ 27 w 180"/>
                <a:gd name="T31" fmla="*/ 11 h 291"/>
                <a:gd name="T32" fmla="*/ 27 w 180"/>
                <a:gd name="T33" fmla="*/ 5 h 291"/>
                <a:gd name="T34" fmla="*/ 23 w 180"/>
                <a:gd name="T35" fmla="*/ 1 h 291"/>
                <a:gd name="T36" fmla="*/ 22 w 180"/>
                <a:gd name="T37" fmla="*/ 0 h 291"/>
                <a:gd name="T38" fmla="*/ 22 w 180"/>
                <a:gd name="T39" fmla="*/ 2 h 291"/>
                <a:gd name="T40" fmla="*/ 23 w 180"/>
                <a:gd name="T41" fmla="*/ 7 h 291"/>
                <a:gd name="T42" fmla="*/ 21 w 180"/>
                <a:gd name="T43" fmla="*/ 8 h 291"/>
                <a:gd name="T44" fmla="*/ 18 w 180"/>
                <a:gd name="T45" fmla="*/ 13 h 291"/>
                <a:gd name="T46" fmla="*/ 15 w 180"/>
                <a:gd name="T47" fmla="*/ 16 h 291"/>
                <a:gd name="T48" fmla="*/ 13 w 180"/>
                <a:gd name="T49" fmla="*/ 22 h 291"/>
                <a:gd name="T50" fmla="*/ 11 w 180"/>
                <a:gd name="T51" fmla="*/ 24 h 291"/>
                <a:gd name="T52" fmla="*/ 9 w 180"/>
                <a:gd name="T53" fmla="*/ 22 h 291"/>
                <a:gd name="T54" fmla="*/ 6 w 180"/>
                <a:gd name="T55" fmla="*/ 22 h 291"/>
                <a:gd name="T56" fmla="*/ 2 w 180"/>
                <a:gd name="T57" fmla="*/ 27 h 291"/>
                <a:gd name="T58" fmla="*/ 0 w 180"/>
                <a:gd name="T59" fmla="*/ 32 h 29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0"/>
                <a:gd name="T91" fmla="*/ 0 h 291"/>
                <a:gd name="T92" fmla="*/ 180 w 180"/>
                <a:gd name="T93" fmla="*/ 291 h 29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0" h="291">
                  <a:moveTo>
                    <a:pt x="0" y="227"/>
                  </a:moveTo>
                  <a:lnTo>
                    <a:pt x="20" y="241"/>
                  </a:lnTo>
                  <a:lnTo>
                    <a:pt x="34" y="259"/>
                  </a:lnTo>
                  <a:lnTo>
                    <a:pt x="34" y="282"/>
                  </a:lnTo>
                  <a:lnTo>
                    <a:pt x="73" y="282"/>
                  </a:lnTo>
                  <a:lnTo>
                    <a:pt x="111" y="282"/>
                  </a:lnTo>
                  <a:lnTo>
                    <a:pt x="148" y="281"/>
                  </a:lnTo>
                  <a:lnTo>
                    <a:pt x="161" y="291"/>
                  </a:lnTo>
                  <a:lnTo>
                    <a:pt x="180" y="268"/>
                  </a:lnTo>
                  <a:lnTo>
                    <a:pt x="151" y="209"/>
                  </a:lnTo>
                  <a:lnTo>
                    <a:pt x="151" y="193"/>
                  </a:lnTo>
                  <a:lnTo>
                    <a:pt x="180" y="148"/>
                  </a:lnTo>
                  <a:lnTo>
                    <a:pt x="164" y="119"/>
                  </a:lnTo>
                  <a:lnTo>
                    <a:pt x="140" y="103"/>
                  </a:lnTo>
                  <a:lnTo>
                    <a:pt x="144" y="87"/>
                  </a:lnTo>
                  <a:lnTo>
                    <a:pt x="171" y="79"/>
                  </a:lnTo>
                  <a:lnTo>
                    <a:pt x="173" y="33"/>
                  </a:lnTo>
                  <a:lnTo>
                    <a:pt x="149" y="2"/>
                  </a:lnTo>
                  <a:lnTo>
                    <a:pt x="140" y="0"/>
                  </a:lnTo>
                  <a:lnTo>
                    <a:pt x="142" y="13"/>
                  </a:lnTo>
                  <a:lnTo>
                    <a:pt x="146" y="52"/>
                  </a:lnTo>
                  <a:lnTo>
                    <a:pt x="133" y="60"/>
                  </a:lnTo>
                  <a:lnTo>
                    <a:pt x="113" y="95"/>
                  </a:lnTo>
                  <a:lnTo>
                    <a:pt x="97" y="112"/>
                  </a:lnTo>
                  <a:lnTo>
                    <a:pt x="86" y="158"/>
                  </a:lnTo>
                  <a:lnTo>
                    <a:pt x="72" y="173"/>
                  </a:lnTo>
                  <a:lnTo>
                    <a:pt x="58" y="157"/>
                  </a:lnTo>
                  <a:lnTo>
                    <a:pt x="40" y="157"/>
                  </a:lnTo>
                  <a:lnTo>
                    <a:pt x="9" y="194"/>
                  </a:lnTo>
                  <a:lnTo>
                    <a:pt x="0" y="22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231"/>
            <p:cNvSpPr>
              <a:spLocks noChangeAspect="1"/>
            </p:cNvSpPr>
            <p:nvPr/>
          </p:nvSpPr>
          <p:spPr bwMode="auto">
            <a:xfrm>
              <a:off x="3065" y="2314"/>
              <a:ext cx="178" cy="119"/>
            </a:xfrm>
            <a:custGeom>
              <a:avLst/>
              <a:gdLst>
                <a:gd name="T0" fmla="*/ 5 w 325"/>
                <a:gd name="T1" fmla="*/ 31 h 232"/>
                <a:gd name="T2" fmla="*/ 0 w 325"/>
                <a:gd name="T3" fmla="*/ 24 h 232"/>
                <a:gd name="T4" fmla="*/ 0 w 325"/>
                <a:gd name="T5" fmla="*/ 22 h 232"/>
                <a:gd name="T6" fmla="*/ 5 w 325"/>
                <a:gd name="T7" fmla="*/ 15 h 232"/>
                <a:gd name="T8" fmla="*/ 18 w 325"/>
                <a:gd name="T9" fmla="*/ 13 h 232"/>
                <a:gd name="T10" fmla="*/ 20 w 325"/>
                <a:gd name="T11" fmla="*/ 10 h 232"/>
                <a:gd name="T12" fmla="*/ 25 w 325"/>
                <a:gd name="T13" fmla="*/ 10 h 232"/>
                <a:gd name="T14" fmla="*/ 30 w 325"/>
                <a:gd name="T15" fmla="*/ 5 h 232"/>
                <a:gd name="T16" fmla="*/ 32 w 325"/>
                <a:gd name="T17" fmla="*/ 2 h 232"/>
                <a:gd name="T18" fmla="*/ 33 w 325"/>
                <a:gd name="T19" fmla="*/ 0 h 232"/>
                <a:gd name="T20" fmla="*/ 37 w 325"/>
                <a:gd name="T21" fmla="*/ 2 h 232"/>
                <a:gd name="T22" fmla="*/ 37 w 325"/>
                <a:gd name="T23" fmla="*/ 3 h 232"/>
                <a:gd name="T24" fmla="*/ 36 w 325"/>
                <a:gd name="T25" fmla="*/ 4 h 232"/>
                <a:gd name="T26" fmla="*/ 39 w 325"/>
                <a:gd name="T27" fmla="*/ 7 h 232"/>
                <a:gd name="T28" fmla="*/ 38 w 325"/>
                <a:gd name="T29" fmla="*/ 11 h 232"/>
                <a:gd name="T30" fmla="*/ 41 w 325"/>
                <a:gd name="T31" fmla="*/ 12 h 232"/>
                <a:gd name="T32" fmla="*/ 42 w 325"/>
                <a:gd name="T33" fmla="*/ 13 h 232"/>
                <a:gd name="T34" fmla="*/ 44 w 325"/>
                <a:gd name="T35" fmla="*/ 14 h 232"/>
                <a:gd name="T36" fmla="*/ 48 w 325"/>
                <a:gd name="T37" fmla="*/ 16 h 232"/>
                <a:gd name="T38" fmla="*/ 48 w 325"/>
                <a:gd name="T39" fmla="*/ 19 h 232"/>
                <a:gd name="T40" fmla="*/ 53 w 325"/>
                <a:gd name="T41" fmla="*/ 22 h 232"/>
                <a:gd name="T42" fmla="*/ 53 w 325"/>
                <a:gd name="T43" fmla="*/ 23 h 232"/>
                <a:gd name="T44" fmla="*/ 46 w 325"/>
                <a:gd name="T45" fmla="*/ 23 h 232"/>
                <a:gd name="T46" fmla="*/ 36 w 325"/>
                <a:gd name="T47" fmla="*/ 26 h 232"/>
                <a:gd name="T48" fmla="*/ 32 w 325"/>
                <a:gd name="T49" fmla="*/ 27 h 232"/>
                <a:gd name="T50" fmla="*/ 27 w 325"/>
                <a:gd name="T51" fmla="*/ 26 h 232"/>
                <a:gd name="T52" fmla="*/ 23 w 325"/>
                <a:gd name="T53" fmla="*/ 24 h 232"/>
                <a:gd name="T54" fmla="*/ 16 w 325"/>
                <a:gd name="T55" fmla="*/ 25 h 232"/>
                <a:gd name="T56" fmla="*/ 16 w 325"/>
                <a:gd name="T57" fmla="*/ 28 h 232"/>
                <a:gd name="T58" fmla="*/ 14 w 325"/>
                <a:gd name="T59" fmla="*/ 28 h 232"/>
                <a:gd name="T60" fmla="*/ 10 w 325"/>
                <a:gd name="T61" fmla="*/ 28 h 232"/>
                <a:gd name="T62" fmla="*/ 7 w 325"/>
                <a:gd name="T63" fmla="*/ 29 h 232"/>
                <a:gd name="T64" fmla="*/ 5 w 325"/>
                <a:gd name="T65" fmla="*/ 31 h 2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5"/>
                <a:gd name="T100" fmla="*/ 0 h 232"/>
                <a:gd name="T101" fmla="*/ 325 w 325"/>
                <a:gd name="T102" fmla="*/ 232 h 2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5" h="232">
                  <a:moveTo>
                    <a:pt x="29" y="232"/>
                  </a:moveTo>
                  <a:lnTo>
                    <a:pt x="0" y="173"/>
                  </a:lnTo>
                  <a:lnTo>
                    <a:pt x="0" y="157"/>
                  </a:lnTo>
                  <a:lnTo>
                    <a:pt x="29" y="112"/>
                  </a:lnTo>
                  <a:lnTo>
                    <a:pt x="105" y="99"/>
                  </a:lnTo>
                  <a:lnTo>
                    <a:pt x="119" y="72"/>
                  </a:lnTo>
                  <a:lnTo>
                    <a:pt x="150" y="72"/>
                  </a:lnTo>
                  <a:lnTo>
                    <a:pt x="184" y="36"/>
                  </a:lnTo>
                  <a:lnTo>
                    <a:pt x="191" y="9"/>
                  </a:lnTo>
                  <a:lnTo>
                    <a:pt x="205" y="0"/>
                  </a:lnTo>
                  <a:lnTo>
                    <a:pt x="223" y="13"/>
                  </a:lnTo>
                  <a:lnTo>
                    <a:pt x="225" y="22"/>
                  </a:lnTo>
                  <a:lnTo>
                    <a:pt x="221" y="29"/>
                  </a:lnTo>
                  <a:lnTo>
                    <a:pt x="236" y="49"/>
                  </a:lnTo>
                  <a:lnTo>
                    <a:pt x="234" y="79"/>
                  </a:lnTo>
                  <a:lnTo>
                    <a:pt x="248" y="85"/>
                  </a:lnTo>
                  <a:lnTo>
                    <a:pt x="257" y="99"/>
                  </a:lnTo>
                  <a:lnTo>
                    <a:pt x="270" y="103"/>
                  </a:lnTo>
                  <a:lnTo>
                    <a:pt x="290" y="122"/>
                  </a:lnTo>
                  <a:lnTo>
                    <a:pt x="292" y="140"/>
                  </a:lnTo>
                  <a:lnTo>
                    <a:pt x="319" y="158"/>
                  </a:lnTo>
                  <a:lnTo>
                    <a:pt x="325" y="169"/>
                  </a:lnTo>
                  <a:lnTo>
                    <a:pt x="281" y="167"/>
                  </a:lnTo>
                  <a:lnTo>
                    <a:pt x="220" y="191"/>
                  </a:lnTo>
                  <a:lnTo>
                    <a:pt x="196" y="198"/>
                  </a:lnTo>
                  <a:lnTo>
                    <a:pt x="162" y="191"/>
                  </a:lnTo>
                  <a:lnTo>
                    <a:pt x="141" y="175"/>
                  </a:lnTo>
                  <a:lnTo>
                    <a:pt x="101" y="182"/>
                  </a:lnTo>
                  <a:lnTo>
                    <a:pt x="99" y="207"/>
                  </a:lnTo>
                  <a:lnTo>
                    <a:pt x="83" y="209"/>
                  </a:lnTo>
                  <a:lnTo>
                    <a:pt x="58" y="207"/>
                  </a:lnTo>
                  <a:lnTo>
                    <a:pt x="42" y="214"/>
                  </a:lnTo>
                  <a:lnTo>
                    <a:pt x="29" y="23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232"/>
            <p:cNvSpPr>
              <a:spLocks noChangeAspect="1"/>
            </p:cNvSpPr>
            <p:nvPr/>
          </p:nvSpPr>
          <p:spPr bwMode="auto">
            <a:xfrm>
              <a:off x="3054" y="2154"/>
              <a:ext cx="142" cy="217"/>
            </a:xfrm>
            <a:custGeom>
              <a:avLst/>
              <a:gdLst>
                <a:gd name="T0" fmla="*/ 8 w 263"/>
                <a:gd name="T1" fmla="*/ 58 h 422"/>
                <a:gd name="T2" fmla="*/ 5 w 263"/>
                <a:gd name="T3" fmla="*/ 53 h 422"/>
                <a:gd name="T4" fmla="*/ 2 w 263"/>
                <a:gd name="T5" fmla="*/ 51 h 422"/>
                <a:gd name="T6" fmla="*/ 2 w 263"/>
                <a:gd name="T7" fmla="*/ 49 h 422"/>
                <a:gd name="T8" fmla="*/ 6 w 263"/>
                <a:gd name="T9" fmla="*/ 48 h 422"/>
                <a:gd name="T10" fmla="*/ 6 w 263"/>
                <a:gd name="T11" fmla="*/ 42 h 422"/>
                <a:gd name="T12" fmla="*/ 3 w 263"/>
                <a:gd name="T13" fmla="*/ 38 h 422"/>
                <a:gd name="T14" fmla="*/ 2 w 263"/>
                <a:gd name="T15" fmla="*/ 38 h 422"/>
                <a:gd name="T16" fmla="*/ 0 w 263"/>
                <a:gd name="T17" fmla="*/ 35 h 422"/>
                <a:gd name="T18" fmla="*/ 1 w 263"/>
                <a:gd name="T19" fmla="*/ 31 h 422"/>
                <a:gd name="T20" fmla="*/ 8 w 263"/>
                <a:gd name="T21" fmla="*/ 25 h 422"/>
                <a:gd name="T22" fmla="*/ 8 w 263"/>
                <a:gd name="T23" fmla="*/ 15 h 422"/>
                <a:gd name="T24" fmla="*/ 10 w 263"/>
                <a:gd name="T25" fmla="*/ 12 h 422"/>
                <a:gd name="T26" fmla="*/ 6 w 263"/>
                <a:gd name="T27" fmla="*/ 8 h 422"/>
                <a:gd name="T28" fmla="*/ 5 w 263"/>
                <a:gd name="T29" fmla="*/ 3 h 422"/>
                <a:gd name="T30" fmla="*/ 11 w 263"/>
                <a:gd name="T31" fmla="*/ 0 h 422"/>
                <a:gd name="T32" fmla="*/ 42 w 263"/>
                <a:gd name="T33" fmla="*/ 13 h 422"/>
                <a:gd name="T34" fmla="*/ 41 w 263"/>
                <a:gd name="T35" fmla="*/ 28 h 422"/>
                <a:gd name="T36" fmla="*/ 36 w 263"/>
                <a:gd name="T37" fmla="*/ 29 h 422"/>
                <a:gd name="T38" fmla="*/ 36 w 263"/>
                <a:gd name="T39" fmla="*/ 31 h 422"/>
                <a:gd name="T40" fmla="*/ 36 w 263"/>
                <a:gd name="T41" fmla="*/ 32 h 422"/>
                <a:gd name="T42" fmla="*/ 35 w 263"/>
                <a:gd name="T43" fmla="*/ 38 h 422"/>
                <a:gd name="T44" fmla="*/ 34 w 263"/>
                <a:gd name="T45" fmla="*/ 39 h 422"/>
                <a:gd name="T46" fmla="*/ 36 w 263"/>
                <a:gd name="T47" fmla="*/ 40 h 422"/>
                <a:gd name="T48" fmla="*/ 36 w 263"/>
                <a:gd name="T49" fmla="*/ 42 h 422"/>
                <a:gd name="T50" fmla="*/ 33 w 263"/>
                <a:gd name="T51" fmla="*/ 43 h 422"/>
                <a:gd name="T52" fmla="*/ 32 w 263"/>
                <a:gd name="T53" fmla="*/ 47 h 422"/>
                <a:gd name="T54" fmla="*/ 27 w 263"/>
                <a:gd name="T55" fmla="*/ 52 h 422"/>
                <a:gd name="T56" fmla="*/ 22 w 263"/>
                <a:gd name="T57" fmla="*/ 52 h 422"/>
                <a:gd name="T58" fmla="*/ 20 w 263"/>
                <a:gd name="T59" fmla="*/ 56 h 422"/>
                <a:gd name="T60" fmla="*/ 8 w 263"/>
                <a:gd name="T61" fmla="*/ 58 h 42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3"/>
                <a:gd name="T94" fmla="*/ 0 h 422"/>
                <a:gd name="T95" fmla="*/ 263 w 263"/>
                <a:gd name="T96" fmla="*/ 422 h 42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3" h="422">
                  <a:moveTo>
                    <a:pt x="50" y="422"/>
                  </a:moveTo>
                  <a:lnTo>
                    <a:pt x="34" y="393"/>
                  </a:lnTo>
                  <a:lnTo>
                    <a:pt x="10" y="377"/>
                  </a:lnTo>
                  <a:lnTo>
                    <a:pt x="14" y="361"/>
                  </a:lnTo>
                  <a:lnTo>
                    <a:pt x="41" y="353"/>
                  </a:lnTo>
                  <a:lnTo>
                    <a:pt x="43" y="307"/>
                  </a:lnTo>
                  <a:lnTo>
                    <a:pt x="19" y="276"/>
                  </a:lnTo>
                  <a:lnTo>
                    <a:pt x="10" y="274"/>
                  </a:lnTo>
                  <a:lnTo>
                    <a:pt x="0" y="263"/>
                  </a:lnTo>
                  <a:lnTo>
                    <a:pt x="5" y="231"/>
                  </a:lnTo>
                  <a:lnTo>
                    <a:pt x="50" y="181"/>
                  </a:lnTo>
                  <a:lnTo>
                    <a:pt x="52" y="109"/>
                  </a:lnTo>
                  <a:lnTo>
                    <a:pt x="64" y="87"/>
                  </a:lnTo>
                  <a:lnTo>
                    <a:pt x="43" y="60"/>
                  </a:lnTo>
                  <a:lnTo>
                    <a:pt x="31" y="24"/>
                  </a:lnTo>
                  <a:lnTo>
                    <a:pt x="70" y="0"/>
                  </a:lnTo>
                  <a:lnTo>
                    <a:pt x="263" y="99"/>
                  </a:lnTo>
                  <a:lnTo>
                    <a:pt x="262" y="206"/>
                  </a:lnTo>
                  <a:lnTo>
                    <a:pt x="230" y="211"/>
                  </a:lnTo>
                  <a:lnTo>
                    <a:pt x="232" y="229"/>
                  </a:lnTo>
                  <a:lnTo>
                    <a:pt x="226" y="238"/>
                  </a:lnTo>
                  <a:lnTo>
                    <a:pt x="219" y="274"/>
                  </a:lnTo>
                  <a:lnTo>
                    <a:pt x="214" y="283"/>
                  </a:lnTo>
                  <a:lnTo>
                    <a:pt x="226" y="296"/>
                  </a:lnTo>
                  <a:lnTo>
                    <a:pt x="226" y="310"/>
                  </a:lnTo>
                  <a:lnTo>
                    <a:pt x="212" y="319"/>
                  </a:lnTo>
                  <a:lnTo>
                    <a:pt x="205" y="346"/>
                  </a:lnTo>
                  <a:lnTo>
                    <a:pt x="171" y="382"/>
                  </a:lnTo>
                  <a:lnTo>
                    <a:pt x="140" y="382"/>
                  </a:lnTo>
                  <a:lnTo>
                    <a:pt x="126" y="409"/>
                  </a:lnTo>
                  <a:lnTo>
                    <a:pt x="50" y="42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233"/>
            <p:cNvSpPr>
              <a:spLocks noChangeAspect="1"/>
            </p:cNvSpPr>
            <p:nvPr/>
          </p:nvSpPr>
          <p:spPr bwMode="auto">
            <a:xfrm>
              <a:off x="2991" y="2441"/>
              <a:ext cx="75" cy="87"/>
            </a:xfrm>
            <a:custGeom>
              <a:avLst/>
              <a:gdLst>
                <a:gd name="T0" fmla="*/ 10 w 138"/>
                <a:gd name="T1" fmla="*/ 22 h 171"/>
                <a:gd name="T2" fmla="*/ 5 w 138"/>
                <a:gd name="T3" fmla="*/ 17 h 171"/>
                <a:gd name="T4" fmla="*/ 3 w 138"/>
                <a:gd name="T5" fmla="*/ 14 h 171"/>
                <a:gd name="T6" fmla="*/ 0 w 138"/>
                <a:gd name="T7" fmla="*/ 11 h 171"/>
                <a:gd name="T8" fmla="*/ 2 w 138"/>
                <a:gd name="T9" fmla="*/ 7 h 171"/>
                <a:gd name="T10" fmla="*/ 2 w 138"/>
                <a:gd name="T11" fmla="*/ 5 h 171"/>
                <a:gd name="T12" fmla="*/ 2 w 138"/>
                <a:gd name="T13" fmla="*/ 3 h 171"/>
                <a:gd name="T14" fmla="*/ 9 w 138"/>
                <a:gd name="T15" fmla="*/ 3 h 171"/>
                <a:gd name="T16" fmla="*/ 9 w 138"/>
                <a:gd name="T17" fmla="*/ 0 h 171"/>
                <a:gd name="T18" fmla="*/ 15 w 138"/>
                <a:gd name="T19" fmla="*/ 0 h 171"/>
                <a:gd name="T20" fmla="*/ 15 w 138"/>
                <a:gd name="T21" fmla="*/ 3 h 171"/>
                <a:gd name="T22" fmla="*/ 18 w 138"/>
                <a:gd name="T23" fmla="*/ 5 h 171"/>
                <a:gd name="T24" fmla="*/ 21 w 138"/>
                <a:gd name="T25" fmla="*/ 4 h 171"/>
                <a:gd name="T26" fmla="*/ 22 w 138"/>
                <a:gd name="T27" fmla="*/ 4 h 171"/>
                <a:gd name="T28" fmla="*/ 22 w 138"/>
                <a:gd name="T29" fmla="*/ 6 h 171"/>
                <a:gd name="T30" fmla="*/ 20 w 138"/>
                <a:gd name="T31" fmla="*/ 8 h 171"/>
                <a:gd name="T32" fmla="*/ 19 w 138"/>
                <a:gd name="T33" fmla="*/ 10 h 171"/>
                <a:gd name="T34" fmla="*/ 20 w 138"/>
                <a:gd name="T35" fmla="*/ 11 h 171"/>
                <a:gd name="T36" fmla="*/ 21 w 138"/>
                <a:gd name="T37" fmla="*/ 11 h 171"/>
                <a:gd name="T38" fmla="*/ 20 w 138"/>
                <a:gd name="T39" fmla="*/ 17 h 171"/>
                <a:gd name="T40" fmla="*/ 17 w 138"/>
                <a:gd name="T41" fmla="*/ 16 h 171"/>
                <a:gd name="T42" fmla="*/ 15 w 138"/>
                <a:gd name="T43" fmla="*/ 13 h 171"/>
                <a:gd name="T44" fmla="*/ 13 w 138"/>
                <a:gd name="T45" fmla="*/ 13 h 171"/>
                <a:gd name="T46" fmla="*/ 12 w 138"/>
                <a:gd name="T47" fmla="*/ 14 h 171"/>
                <a:gd name="T48" fmla="*/ 11 w 138"/>
                <a:gd name="T49" fmla="*/ 17 h 171"/>
                <a:gd name="T50" fmla="*/ 10 w 138"/>
                <a:gd name="T51" fmla="*/ 16 h 171"/>
                <a:gd name="T52" fmla="*/ 10 w 138"/>
                <a:gd name="T53" fmla="*/ 18 h 171"/>
                <a:gd name="T54" fmla="*/ 14 w 138"/>
                <a:gd name="T55" fmla="*/ 20 h 171"/>
                <a:gd name="T56" fmla="*/ 10 w 138"/>
                <a:gd name="T57" fmla="*/ 22 h 1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8"/>
                <a:gd name="T88" fmla="*/ 0 h 171"/>
                <a:gd name="T89" fmla="*/ 138 w 138"/>
                <a:gd name="T90" fmla="*/ 171 h 17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8" h="171">
                  <a:moveTo>
                    <a:pt x="62" y="171"/>
                  </a:moveTo>
                  <a:lnTo>
                    <a:pt x="35" y="130"/>
                  </a:lnTo>
                  <a:lnTo>
                    <a:pt x="16" y="110"/>
                  </a:lnTo>
                  <a:lnTo>
                    <a:pt x="0" y="81"/>
                  </a:lnTo>
                  <a:lnTo>
                    <a:pt x="12" y="51"/>
                  </a:lnTo>
                  <a:lnTo>
                    <a:pt x="10" y="36"/>
                  </a:lnTo>
                  <a:lnTo>
                    <a:pt x="13" y="23"/>
                  </a:lnTo>
                  <a:lnTo>
                    <a:pt x="59" y="22"/>
                  </a:lnTo>
                  <a:lnTo>
                    <a:pt x="58" y="0"/>
                  </a:lnTo>
                  <a:lnTo>
                    <a:pt x="96" y="0"/>
                  </a:lnTo>
                  <a:lnTo>
                    <a:pt x="90" y="17"/>
                  </a:lnTo>
                  <a:lnTo>
                    <a:pt x="112" y="34"/>
                  </a:lnTo>
                  <a:lnTo>
                    <a:pt x="131" y="26"/>
                  </a:lnTo>
                  <a:lnTo>
                    <a:pt x="136" y="29"/>
                  </a:lnTo>
                  <a:lnTo>
                    <a:pt x="138" y="47"/>
                  </a:lnTo>
                  <a:lnTo>
                    <a:pt x="124" y="58"/>
                  </a:lnTo>
                  <a:lnTo>
                    <a:pt x="118" y="74"/>
                  </a:lnTo>
                  <a:lnTo>
                    <a:pt x="124" y="81"/>
                  </a:lnTo>
                  <a:lnTo>
                    <a:pt x="131" y="83"/>
                  </a:lnTo>
                  <a:lnTo>
                    <a:pt x="124" y="130"/>
                  </a:lnTo>
                  <a:lnTo>
                    <a:pt x="106" y="119"/>
                  </a:lnTo>
                  <a:lnTo>
                    <a:pt x="95" y="103"/>
                  </a:lnTo>
                  <a:lnTo>
                    <a:pt x="77" y="99"/>
                  </a:lnTo>
                  <a:lnTo>
                    <a:pt x="75" y="110"/>
                  </a:lnTo>
                  <a:lnTo>
                    <a:pt x="70" y="125"/>
                  </a:lnTo>
                  <a:lnTo>
                    <a:pt x="61" y="121"/>
                  </a:lnTo>
                  <a:lnTo>
                    <a:pt x="64" y="134"/>
                  </a:lnTo>
                  <a:lnTo>
                    <a:pt x="84" y="154"/>
                  </a:lnTo>
                  <a:lnTo>
                    <a:pt x="62" y="17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34"/>
            <p:cNvSpPr>
              <a:spLocks noChangeAspect="1"/>
            </p:cNvSpPr>
            <p:nvPr/>
          </p:nvSpPr>
          <p:spPr bwMode="auto">
            <a:xfrm>
              <a:off x="3029" y="2549"/>
              <a:ext cx="167" cy="156"/>
            </a:xfrm>
            <a:custGeom>
              <a:avLst/>
              <a:gdLst>
                <a:gd name="T0" fmla="*/ 1 w 313"/>
                <a:gd name="T1" fmla="*/ 39 h 305"/>
                <a:gd name="T2" fmla="*/ 0 w 313"/>
                <a:gd name="T3" fmla="*/ 36 h 305"/>
                <a:gd name="T4" fmla="*/ 1 w 313"/>
                <a:gd name="T5" fmla="*/ 33 h 305"/>
                <a:gd name="T6" fmla="*/ 4 w 313"/>
                <a:gd name="T7" fmla="*/ 25 h 305"/>
                <a:gd name="T8" fmla="*/ 6 w 313"/>
                <a:gd name="T9" fmla="*/ 23 h 305"/>
                <a:gd name="T10" fmla="*/ 8 w 313"/>
                <a:gd name="T11" fmla="*/ 19 h 305"/>
                <a:gd name="T12" fmla="*/ 7 w 313"/>
                <a:gd name="T13" fmla="*/ 16 h 305"/>
                <a:gd name="T14" fmla="*/ 6 w 313"/>
                <a:gd name="T15" fmla="*/ 13 h 305"/>
                <a:gd name="T16" fmla="*/ 6 w 313"/>
                <a:gd name="T17" fmla="*/ 7 h 305"/>
                <a:gd name="T18" fmla="*/ 5 w 313"/>
                <a:gd name="T19" fmla="*/ 5 h 305"/>
                <a:gd name="T20" fmla="*/ 3 w 313"/>
                <a:gd name="T21" fmla="*/ 2 h 305"/>
                <a:gd name="T22" fmla="*/ 3 w 313"/>
                <a:gd name="T23" fmla="*/ 1 h 305"/>
                <a:gd name="T24" fmla="*/ 19 w 313"/>
                <a:gd name="T25" fmla="*/ 0 h 305"/>
                <a:gd name="T26" fmla="*/ 21 w 313"/>
                <a:gd name="T27" fmla="*/ 3 h 305"/>
                <a:gd name="T28" fmla="*/ 23 w 313"/>
                <a:gd name="T29" fmla="*/ 7 h 305"/>
                <a:gd name="T30" fmla="*/ 29 w 313"/>
                <a:gd name="T31" fmla="*/ 6 h 305"/>
                <a:gd name="T32" fmla="*/ 29 w 313"/>
                <a:gd name="T33" fmla="*/ 3 h 305"/>
                <a:gd name="T34" fmla="*/ 33 w 313"/>
                <a:gd name="T35" fmla="*/ 3 h 305"/>
                <a:gd name="T36" fmla="*/ 36 w 313"/>
                <a:gd name="T37" fmla="*/ 4 h 305"/>
                <a:gd name="T38" fmla="*/ 39 w 313"/>
                <a:gd name="T39" fmla="*/ 5 h 305"/>
                <a:gd name="T40" fmla="*/ 40 w 313"/>
                <a:gd name="T41" fmla="*/ 14 h 305"/>
                <a:gd name="T42" fmla="*/ 42 w 313"/>
                <a:gd name="T43" fmla="*/ 17 h 305"/>
                <a:gd name="T44" fmla="*/ 47 w 313"/>
                <a:gd name="T45" fmla="*/ 17 h 305"/>
                <a:gd name="T46" fmla="*/ 47 w 313"/>
                <a:gd name="T47" fmla="*/ 18 h 305"/>
                <a:gd name="T48" fmla="*/ 47 w 313"/>
                <a:gd name="T49" fmla="*/ 23 h 305"/>
                <a:gd name="T50" fmla="*/ 40 w 313"/>
                <a:gd name="T51" fmla="*/ 24 h 305"/>
                <a:gd name="T52" fmla="*/ 40 w 313"/>
                <a:gd name="T53" fmla="*/ 36 h 305"/>
                <a:gd name="T54" fmla="*/ 43 w 313"/>
                <a:gd name="T55" fmla="*/ 38 h 305"/>
                <a:gd name="T56" fmla="*/ 40 w 313"/>
                <a:gd name="T57" fmla="*/ 40 h 305"/>
                <a:gd name="T58" fmla="*/ 36 w 313"/>
                <a:gd name="T59" fmla="*/ 40 h 305"/>
                <a:gd name="T60" fmla="*/ 31 w 313"/>
                <a:gd name="T61" fmla="*/ 41 h 305"/>
                <a:gd name="T62" fmla="*/ 28 w 313"/>
                <a:gd name="T63" fmla="*/ 40 h 305"/>
                <a:gd name="T64" fmla="*/ 25 w 313"/>
                <a:gd name="T65" fmla="*/ 38 h 305"/>
                <a:gd name="T66" fmla="*/ 13 w 313"/>
                <a:gd name="T67" fmla="*/ 38 h 305"/>
                <a:gd name="T68" fmla="*/ 9 w 313"/>
                <a:gd name="T69" fmla="*/ 39 h 305"/>
                <a:gd name="T70" fmla="*/ 7 w 313"/>
                <a:gd name="T71" fmla="*/ 38 h 305"/>
                <a:gd name="T72" fmla="*/ 3 w 313"/>
                <a:gd name="T73" fmla="*/ 38 h 305"/>
                <a:gd name="T74" fmla="*/ 1 w 313"/>
                <a:gd name="T75" fmla="*/ 39 h 3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3"/>
                <a:gd name="T115" fmla="*/ 0 h 305"/>
                <a:gd name="T116" fmla="*/ 313 w 313"/>
                <a:gd name="T117" fmla="*/ 305 h 3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3" h="305">
                  <a:moveTo>
                    <a:pt x="2" y="290"/>
                  </a:moveTo>
                  <a:lnTo>
                    <a:pt x="0" y="267"/>
                  </a:lnTo>
                  <a:lnTo>
                    <a:pt x="3" y="244"/>
                  </a:lnTo>
                  <a:lnTo>
                    <a:pt x="25" y="181"/>
                  </a:lnTo>
                  <a:lnTo>
                    <a:pt x="39" y="172"/>
                  </a:lnTo>
                  <a:lnTo>
                    <a:pt x="54" y="143"/>
                  </a:lnTo>
                  <a:lnTo>
                    <a:pt x="47" y="118"/>
                  </a:lnTo>
                  <a:lnTo>
                    <a:pt x="39" y="96"/>
                  </a:lnTo>
                  <a:lnTo>
                    <a:pt x="39" y="50"/>
                  </a:lnTo>
                  <a:lnTo>
                    <a:pt x="30" y="35"/>
                  </a:lnTo>
                  <a:lnTo>
                    <a:pt x="21" y="15"/>
                  </a:lnTo>
                  <a:lnTo>
                    <a:pt x="23" y="3"/>
                  </a:lnTo>
                  <a:lnTo>
                    <a:pt x="125" y="0"/>
                  </a:lnTo>
                  <a:lnTo>
                    <a:pt x="141" y="21"/>
                  </a:lnTo>
                  <a:lnTo>
                    <a:pt x="153" y="49"/>
                  </a:lnTo>
                  <a:lnTo>
                    <a:pt x="194" y="45"/>
                  </a:lnTo>
                  <a:lnTo>
                    <a:pt x="195" y="24"/>
                  </a:lnTo>
                  <a:lnTo>
                    <a:pt x="220" y="20"/>
                  </a:lnTo>
                  <a:lnTo>
                    <a:pt x="237" y="30"/>
                  </a:lnTo>
                  <a:lnTo>
                    <a:pt x="258" y="35"/>
                  </a:lnTo>
                  <a:lnTo>
                    <a:pt x="262" y="103"/>
                  </a:lnTo>
                  <a:lnTo>
                    <a:pt x="273" y="128"/>
                  </a:lnTo>
                  <a:lnTo>
                    <a:pt x="310" y="128"/>
                  </a:lnTo>
                  <a:lnTo>
                    <a:pt x="313" y="135"/>
                  </a:lnTo>
                  <a:lnTo>
                    <a:pt x="309" y="172"/>
                  </a:lnTo>
                  <a:lnTo>
                    <a:pt x="262" y="174"/>
                  </a:lnTo>
                  <a:lnTo>
                    <a:pt x="264" y="267"/>
                  </a:lnTo>
                  <a:lnTo>
                    <a:pt x="282" y="284"/>
                  </a:lnTo>
                  <a:lnTo>
                    <a:pt x="262" y="298"/>
                  </a:lnTo>
                  <a:lnTo>
                    <a:pt x="234" y="299"/>
                  </a:lnTo>
                  <a:lnTo>
                    <a:pt x="207" y="305"/>
                  </a:lnTo>
                  <a:lnTo>
                    <a:pt x="184" y="298"/>
                  </a:lnTo>
                  <a:lnTo>
                    <a:pt x="161" y="284"/>
                  </a:lnTo>
                  <a:lnTo>
                    <a:pt x="86" y="283"/>
                  </a:lnTo>
                  <a:lnTo>
                    <a:pt x="59" y="292"/>
                  </a:lnTo>
                  <a:lnTo>
                    <a:pt x="48" y="281"/>
                  </a:lnTo>
                  <a:lnTo>
                    <a:pt x="21" y="281"/>
                  </a:lnTo>
                  <a:lnTo>
                    <a:pt x="2" y="29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235"/>
            <p:cNvSpPr>
              <a:spLocks noChangeAspect="1"/>
            </p:cNvSpPr>
            <p:nvPr/>
          </p:nvSpPr>
          <p:spPr bwMode="auto">
            <a:xfrm>
              <a:off x="3025" y="2421"/>
              <a:ext cx="94" cy="116"/>
            </a:xfrm>
            <a:custGeom>
              <a:avLst/>
              <a:gdLst>
                <a:gd name="T0" fmla="*/ 6 w 174"/>
                <a:gd name="T1" fmla="*/ 30 h 226"/>
                <a:gd name="T2" fmla="*/ 9 w 174"/>
                <a:gd name="T3" fmla="*/ 28 h 226"/>
                <a:gd name="T4" fmla="*/ 10 w 174"/>
                <a:gd name="T5" fmla="*/ 28 h 226"/>
                <a:gd name="T6" fmla="*/ 10 w 174"/>
                <a:gd name="T7" fmla="*/ 30 h 226"/>
                <a:gd name="T8" fmla="*/ 17 w 174"/>
                <a:gd name="T9" fmla="*/ 27 h 226"/>
                <a:gd name="T10" fmla="*/ 19 w 174"/>
                <a:gd name="T11" fmla="*/ 18 h 226"/>
                <a:gd name="T12" fmla="*/ 23 w 174"/>
                <a:gd name="T13" fmla="*/ 17 h 226"/>
                <a:gd name="T14" fmla="*/ 24 w 174"/>
                <a:gd name="T15" fmla="*/ 12 h 226"/>
                <a:gd name="T16" fmla="*/ 25 w 174"/>
                <a:gd name="T17" fmla="*/ 7 h 226"/>
                <a:gd name="T18" fmla="*/ 28 w 174"/>
                <a:gd name="T19" fmla="*/ 4 h 226"/>
                <a:gd name="T20" fmla="*/ 28 w 174"/>
                <a:gd name="T21" fmla="*/ 0 h 226"/>
                <a:gd name="T22" fmla="*/ 25 w 174"/>
                <a:gd name="T23" fmla="*/ 1 h 226"/>
                <a:gd name="T24" fmla="*/ 21 w 174"/>
                <a:gd name="T25" fmla="*/ 0 h 226"/>
                <a:gd name="T26" fmla="*/ 18 w 174"/>
                <a:gd name="T27" fmla="*/ 1 h 226"/>
                <a:gd name="T28" fmla="*/ 16 w 174"/>
                <a:gd name="T29" fmla="*/ 4 h 226"/>
                <a:gd name="T30" fmla="*/ 14 w 174"/>
                <a:gd name="T31" fmla="*/ 7 h 226"/>
                <a:gd name="T32" fmla="*/ 11 w 174"/>
                <a:gd name="T33" fmla="*/ 5 h 226"/>
                <a:gd name="T34" fmla="*/ 5 w 174"/>
                <a:gd name="T35" fmla="*/ 5 h 226"/>
                <a:gd name="T36" fmla="*/ 5 w 174"/>
                <a:gd name="T37" fmla="*/ 8 h 226"/>
                <a:gd name="T38" fmla="*/ 8 w 174"/>
                <a:gd name="T39" fmla="*/ 10 h 226"/>
                <a:gd name="T40" fmla="*/ 11 w 174"/>
                <a:gd name="T41" fmla="*/ 9 h 226"/>
                <a:gd name="T42" fmla="*/ 12 w 174"/>
                <a:gd name="T43" fmla="*/ 9 h 226"/>
                <a:gd name="T44" fmla="*/ 12 w 174"/>
                <a:gd name="T45" fmla="*/ 12 h 226"/>
                <a:gd name="T46" fmla="*/ 10 w 174"/>
                <a:gd name="T47" fmla="*/ 13 h 226"/>
                <a:gd name="T48" fmla="*/ 9 w 174"/>
                <a:gd name="T49" fmla="*/ 15 h 226"/>
                <a:gd name="T50" fmla="*/ 10 w 174"/>
                <a:gd name="T51" fmla="*/ 16 h 226"/>
                <a:gd name="T52" fmla="*/ 11 w 174"/>
                <a:gd name="T53" fmla="*/ 16 h 226"/>
                <a:gd name="T54" fmla="*/ 10 w 174"/>
                <a:gd name="T55" fmla="*/ 23 h 226"/>
                <a:gd name="T56" fmla="*/ 7 w 174"/>
                <a:gd name="T57" fmla="*/ 22 h 226"/>
                <a:gd name="T58" fmla="*/ 5 w 174"/>
                <a:gd name="T59" fmla="*/ 19 h 226"/>
                <a:gd name="T60" fmla="*/ 3 w 174"/>
                <a:gd name="T61" fmla="*/ 18 h 226"/>
                <a:gd name="T62" fmla="*/ 2 w 174"/>
                <a:gd name="T63" fmla="*/ 20 h 226"/>
                <a:gd name="T64" fmla="*/ 2 w 174"/>
                <a:gd name="T65" fmla="*/ 22 h 226"/>
                <a:gd name="T66" fmla="*/ 0 w 174"/>
                <a:gd name="T67" fmla="*/ 22 h 226"/>
                <a:gd name="T68" fmla="*/ 1 w 174"/>
                <a:gd name="T69" fmla="*/ 24 h 226"/>
                <a:gd name="T70" fmla="*/ 3 w 174"/>
                <a:gd name="T71" fmla="*/ 26 h 226"/>
                <a:gd name="T72" fmla="*/ 1 w 174"/>
                <a:gd name="T73" fmla="*/ 28 h 226"/>
                <a:gd name="T74" fmla="*/ 1 w 174"/>
                <a:gd name="T75" fmla="*/ 31 h 226"/>
                <a:gd name="T76" fmla="*/ 5 w 174"/>
                <a:gd name="T77" fmla="*/ 29 h 226"/>
                <a:gd name="T78" fmla="*/ 6 w 174"/>
                <a:gd name="T79" fmla="*/ 29 h 226"/>
                <a:gd name="T80" fmla="*/ 6 w 174"/>
                <a:gd name="T81" fmla="*/ 30 h 2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4"/>
                <a:gd name="T124" fmla="*/ 0 h 226"/>
                <a:gd name="T125" fmla="*/ 174 w 174"/>
                <a:gd name="T126" fmla="*/ 226 h 2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4" h="226">
                  <a:moveTo>
                    <a:pt x="42" y="223"/>
                  </a:moveTo>
                  <a:lnTo>
                    <a:pt x="53" y="210"/>
                  </a:lnTo>
                  <a:lnTo>
                    <a:pt x="61" y="208"/>
                  </a:lnTo>
                  <a:lnTo>
                    <a:pt x="63" y="222"/>
                  </a:lnTo>
                  <a:lnTo>
                    <a:pt x="107" y="200"/>
                  </a:lnTo>
                  <a:lnTo>
                    <a:pt x="124" y="137"/>
                  </a:lnTo>
                  <a:lnTo>
                    <a:pt x="143" y="126"/>
                  </a:lnTo>
                  <a:lnTo>
                    <a:pt x="156" y="91"/>
                  </a:lnTo>
                  <a:lnTo>
                    <a:pt x="159" y="48"/>
                  </a:lnTo>
                  <a:lnTo>
                    <a:pt x="174" y="30"/>
                  </a:lnTo>
                  <a:lnTo>
                    <a:pt x="174" y="0"/>
                  </a:lnTo>
                  <a:lnTo>
                    <a:pt x="158" y="2"/>
                  </a:lnTo>
                  <a:lnTo>
                    <a:pt x="133" y="0"/>
                  </a:lnTo>
                  <a:lnTo>
                    <a:pt x="117" y="7"/>
                  </a:lnTo>
                  <a:lnTo>
                    <a:pt x="104" y="25"/>
                  </a:lnTo>
                  <a:lnTo>
                    <a:pt x="85" y="48"/>
                  </a:lnTo>
                  <a:lnTo>
                    <a:pt x="72" y="38"/>
                  </a:lnTo>
                  <a:lnTo>
                    <a:pt x="35" y="39"/>
                  </a:lnTo>
                  <a:lnTo>
                    <a:pt x="29" y="56"/>
                  </a:lnTo>
                  <a:lnTo>
                    <a:pt x="51" y="73"/>
                  </a:lnTo>
                  <a:lnTo>
                    <a:pt x="70" y="65"/>
                  </a:lnTo>
                  <a:lnTo>
                    <a:pt x="75" y="68"/>
                  </a:lnTo>
                  <a:lnTo>
                    <a:pt x="77" y="86"/>
                  </a:lnTo>
                  <a:lnTo>
                    <a:pt x="63" y="97"/>
                  </a:lnTo>
                  <a:lnTo>
                    <a:pt x="57" y="113"/>
                  </a:lnTo>
                  <a:lnTo>
                    <a:pt x="63" y="120"/>
                  </a:lnTo>
                  <a:lnTo>
                    <a:pt x="70" y="122"/>
                  </a:lnTo>
                  <a:lnTo>
                    <a:pt x="63" y="169"/>
                  </a:lnTo>
                  <a:lnTo>
                    <a:pt x="45" y="158"/>
                  </a:lnTo>
                  <a:lnTo>
                    <a:pt x="34" y="142"/>
                  </a:lnTo>
                  <a:lnTo>
                    <a:pt x="16" y="138"/>
                  </a:lnTo>
                  <a:lnTo>
                    <a:pt x="14" y="149"/>
                  </a:lnTo>
                  <a:lnTo>
                    <a:pt x="9" y="164"/>
                  </a:lnTo>
                  <a:lnTo>
                    <a:pt x="0" y="160"/>
                  </a:lnTo>
                  <a:lnTo>
                    <a:pt x="3" y="173"/>
                  </a:lnTo>
                  <a:lnTo>
                    <a:pt x="23" y="193"/>
                  </a:lnTo>
                  <a:lnTo>
                    <a:pt x="1" y="210"/>
                  </a:lnTo>
                  <a:lnTo>
                    <a:pt x="7" y="226"/>
                  </a:lnTo>
                  <a:lnTo>
                    <a:pt x="36" y="213"/>
                  </a:lnTo>
                  <a:lnTo>
                    <a:pt x="41" y="214"/>
                  </a:lnTo>
                  <a:lnTo>
                    <a:pt x="42" y="22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236"/>
            <p:cNvSpPr>
              <a:spLocks noChangeAspect="1"/>
            </p:cNvSpPr>
            <p:nvPr/>
          </p:nvSpPr>
          <p:spPr bwMode="auto">
            <a:xfrm>
              <a:off x="3268" y="2477"/>
              <a:ext cx="146" cy="147"/>
            </a:xfrm>
            <a:custGeom>
              <a:avLst/>
              <a:gdLst>
                <a:gd name="T0" fmla="*/ 39 w 271"/>
                <a:gd name="T1" fmla="*/ 13 h 284"/>
                <a:gd name="T2" fmla="*/ 31 w 271"/>
                <a:gd name="T3" fmla="*/ 10 h 284"/>
                <a:gd name="T4" fmla="*/ 31 w 271"/>
                <a:gd name="T5" fmla="*/ 8 h 284"/>
                <a:gd name="T6" fmla="*/ 31 w 271"/>
                <a:gd name="T7" fmla="*/ 6 h 284"/>
                <a:gd name="T8" fmla="*/ 23 w 271"/>
                <a:gd name="T9" fmla="*/ 4 h 284"/>
                <a:gd name="T10" fmla="*/ 17 w 271"/>
                <a:gd name="T11" fmla="*/ 1 h 284"/>
                <a:gd name="T12" fmla="*/ 5 w 271"/>
                <a:gd name="T13" fmla="*/ 0 h 284"/>
                <a:gd name="T14" fmla="*/ 4 w 271"/>
                <a:gd name="T15" fmla="*/ 1 h 284"/>
                <a:gd name="T16" fmla="*/ 5 w 271"/>
                <a:gd name="T17" fmla="*/ 2 h 284"/>
                <a:gd name="T18" fmla="*/ 5 w 271"/>
                <a:gd name="T19" fmla="*/ 4 h 284"/>
                <a:gd name="T20" fmla="*/ 3 w 271"/>
                <a:gd name="T21" fmla="*/ 4 h 284"/>
                <a:gd name="T22" fmla="*/ 3 w 271"/>
                <a:gd name="T23" fmla="*/ 6 h 284"/>
                <a:gd name="T24" fmla="*/ 5 w 271"/>
                <a:gd name="T25" fmla="*/ 7 h 284"/>
                <a:gd name="T26" fmla="*/ 4 w 271"/>
                <a:gd name="T27" fmla="*/ 9 h 284"/>
                <a:gd name="T28" fmla="*/ 3 w 271"/>
                <a:gd name="T29" fmla="*/ 10 h 284"/>
                <a:gd name="T30" fmla="*/ 2 w 271"/>
                <a:gd name="T31" fmla="*/ 11 h 284"/>
                <a:gd name="T32" fmla="*/ 1 w 271"/>
                <a:gd name="T33" fmla="*/ 12 h 284"/>
                <a:gd name="T34" fmla="*/ 0 w 271"/>
                <a:gd name="T35" fmla="*/ 14 h 284"/>
                <a:gd name="T36" fmla="*/ 0 w 271"/>
                <a:gd name="T37" fmla="*/ 14 h 284"/>
                <a:gd name="T38" fmla="*/ 1 w 271"/>
                <a:gd name="T39" fmla="*/ 19 h 284"/>
                <a:gd name="T40" fmla="*/ 4 w 271"/>
                <a:gd name="T41" fmla="*/ 23 h 284"/>
                <a:gd name="T42" fmla="*/ 5 w 271"/>
                <a:gd name="T43" fmla="*/ 26 h 284"/>
                <a:gd name="T44" fmla="*/ 8 w 271"/>
                <a:gd name="T45" fmla="*/ 28 h 284"/>
                <a:gd name="T46" fmla="*/ 12 w 271"/>
                <a:gd name="T47" fmla="*/ 30 h 284"/>
                <a:gd name="T48" fmla="*/ 15 w 271"/>
                <a:gd name="T49" fmla="*/ 30 h 284"/>
                <a:gd name="T50" fmla="*/ 18 w 271"/>
                <a:gd name="T51" fmla="*/ 31 h 284"/>
                <a:gd name="T52" fmla="*/ 19 w 271"/>
                <a:gd name="T53" fmla="*/ 34 h 284"/>
                <a:gd name="T54" fmla="*/ 20 w 271"/>
                <a:gd name="T55" fmla="*/ 38 h 284"/>
                <a:gd name="T56" fmla="*/ 25 w 271"/>
                <a:gd name="T57" fmla="*/ 39 h 284"/>
                <a:gd name="T58" fmla="*/ 29 w 271"/>
                <a:gd name="T59" fmla="*/ 39 h 284"/>
                <a:gd name="T60" fmla="*/ 31 w 271"/>
                <a:gd name="T61" fmla="*/ 39 h 284"/>
                <a:gd name="T62" fmla="*/ 34 w 271"/>
                <a:gd name="T63" fmla="*/ 38 h 284"/>
                <a:gd name="T64" fmla="*/ 37 w 271"/>
                <a:gd name="T65" fmla="*/ 37 h 284"/>
                <a:gd name="T66" fmla="*/ 39 w 271"/>
                <a:gd name="T67" fmla="*/ 36 h 284"/>
                <a:gd name="T68" fmla="*/ 40 w 271"/>
                <a:gd name="T69" fmla="*/ 34 h 284"/>
                <a:gd name="T70" fmla="*/ 43 w 271"/>
                <a:gd name="T71" fmla="*/ 34 h 284"/>
                <a:gd name="T72" fmla="*/ 38 w 271"/>
                <a:gd name="T73" fmla="*/ 30 h 284"/>
                <a:gd name="T74" fmla="*/ 37 w 271"/>
                <a:gd name="T75" fmla="*/ 25 h 284"/>
                <a:gd name="T76" fmla="*/ 39 w 271"/>
                <a:gd name="T77" fmla="*/ 21 h 284"/>
                <a:gd name="T78" fmla="*/ 36 w 271"/>
                <a:gd name="T79" fmla="*/ 19 h 284"/>
                <a:gd name="T80" fmla="*/ 36 w 271"/>
                <a:gd name="T81" fmla="*/ 18 h 284"/>
                <a:gd name="T82" fmla="*/ 39 w 271"/>
                <a:gd name="T83" fmla="*/ 13 h 2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1"/>
                <a:gd name="T127" fmla="*/ 0 h 284"/>
                <a:gd name="T128" fmla="*/ 271 w 271"/>
                <a:gd name="T129" fmla="*/ 284 h 2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1" h="284">
                  <a:moveTo>
                    <a:pt x="246" y="95"/>
                  </a:moveTo>
                  <a:lnTo>
                    <a:pt x="197" y="71"/>
                  </a:lnTo>
                  <a:lnTo>
                    <a:pt x="199" y="57"/>
                  </a:lnTo>
                  <a:lnTo>
                    <a:pt x="198" y="47"/>
                  </a:lnTo>
                  <a:lnTo>
                    <a:pt x="144" y="27"/>
                  </a:lnTo>
                  <a:lnTo>
                    <a:pt x="107" y="1"/>
                  </a:lnTo>
                  <a:lnTo>
                    <a:pt x="35" y="0"/>
                  </a:lnTo>
                  <a:lnTo>
                    <a:pt x="24" y="5"/>
                  </a:lnTo>
                  <a:lnTo>
                    <a:pt x="34" y="16"/>
                  </a:lnTo>
                  <a:lnTo>
                    <a:pt x="30" y="25"/>
                  </a:lnTo>
                  <a:lnTo>
                    <a:pt x="22" y="29"/>
                  </a:lnTo>
                  <a:lnTo>
                    <a:pt x="19" y="41"/>
                  </a:lnTo>
                  <a:lnTo>
                    <a:pt x="29" y="51"/>
                  </a:lnTo>
                  <a:lnTo>
                    <a:pt x="27" y="66"/>
                  </a:lnTo>
                  <a:lnTo>
                    <a:pt x="16" y="71"/>
                  </a:lnTo>
                  <a:lnTo>
                    <a:pt x="13" y="82"/>
                  </a:lnTo>
                  <a:lnTo>
                    <a:pt x="4" y="89"/>
                  </a:lnTo>
                  <a:lnTo>
                    <a:pt x="0" y="103"/>
                  </a:lnTo>
                  <a:lnTo>
                    <a:pt x="0" y="107"/>
                  </a:lnTo>
                  <a:lnTo>
                    <a:pt x="3" y="137"/>
                  </a:lnTo>
                  <a:lnTo>
                    <a:pt x="24" y="167"/>
                  </a:lnTo>
                  <a:lnTo>
                    <a:pt x="30" y="187"/>
                  </a:lnTo>
                  <a:lnTo>
                    <a:pt x="52" y="206"/>
                  </a:lnTo>
                  <a:lnTo>
                    <a:pt x="77" y="217"/>
                  </a:lnTo>
                  <a:lnTo>
                    <a:pt x="97" y="217"/>
                  </a:lnTo>
                  <a:lnTo>
                    <a:pt x="114" y="222"/>
                  </a:lnTo>
                  <a:lnTo>
                    <a:pt x="125" y="245"/>
                  </a:lnTo>
                  <a:lnTo>
                    <a:pt x="128" y="276"/>
                  </a:lnTo>
                  <a:lnTo>
                    <a:pt x="164" y="278"/>
                  </a:lnTo>
                  <a:lnTo>
                    <a:pt x="181" y="284"/>
                  </a:lnTo>
                  <a:lnTo>
                    <a:pt x="198" y="279"/>
                  </a:lnTo>
                  <a:lnTo>
                    <a:pt x="220" y="276"/>
                  </a:lnTo>
                  <a:lnTo>
                    <a:pt x="233" y="265"/>
                  </a:lnTo>
                  <a:lnTo>
                    <a:pt x="249" y="258"/>
                  </a:lnTo>
                  <a:lnTo>
                    <a:pt x="257" y="248"/>
                  </a:lnTo>
                  <a:lnTo>
                    <a:pt x="271" y="242"/>
                  </a:lnTo>
                  <a:lnTo>
                    <a:pt x="241" y="212"/>
                  </a:lnTo>
                  <a:lnTo>
                    <a:pt x="239" y="179"/>
                  </a:lnTo>
                  <a:lnTo>
                    <a:pt x="246" y="152"/>
                  </a:lnTo>
                  <a:lnTo>
                    <a:pt x="229" y="138"/>
                  </a:lnTo>
                  <a:lnTo>
                    <a:pt x="227" y="125"/>
                  </a:lnTo>
                  <a:lnTo>
                    <a:pt x="246" y="9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237"/>
            <p:cNvSpPr>
              <a:spLocks noChangeAspect="1"/>
            </p:cNvSpPr>
            <p:nvPr/>
          </p:nvSpPr>
          <p:spPr bwMode="auto">
            <a:xfrm>
              <a:off x="3264" y="2409"/>
              <a:ext cx="77" cy="76"/>
            </a:xfrm>
            <a:custGeom>
              <a:avLst/>
              <a:gdLst>
                <a:gd name="T0" fmla="*/ 18 w 143"/>
                <a:gd name="T1" fmla="*/ 19 h 147"/>
                <a:gd name="T2" fmla="*/ 6 w 143"/>
                <a:gd name="T3" fmla="*/ 18 h 147"/>
                <a:gd name="T4" fmla="*/ 5 w 143"/>
                <a:gd name="T5" fmla="*/ 19 h 147"/>
                <a:gd name="T6" fmla="*/ 3 w 143"/>
                <a:gd name="T7" fmla="*/ 19 h 147"/>
                <a:gd name="T8" fmla="*/ 2 w 143"/>
                <a:gd name="T9" fmla="*/ 20 h 147"/>
                <a:gd name="T10" fmla="*/ 0 w 143"/>
                <a:gd name="T11" fmla="*/ 20 h 147"/>
                <a:gd name="T12" fmla="*/ 1 w 143"/>
                <a:gd name="T13" fmla="*/ 16 h 147"/>
                <a:gd name="T14" fmla="*/ 5 w 143"/>
                <a:gd name="T15" fmla="*/ 10 h 147"/>
                <a:gd name="T16" fmla="*/ 6 w 143"/>
                <a:gd name="T17" fmla="*/ 7 h 147"/>
                <a:gd name="T18" fmla="*/ 5 w 143"/>
                <a:gd name="T19" fmla="*/ 3 h 147"/>
                <a:gd name="T20" fmla="*/ 7 w 143"/>
                <a:gd name="T21" fmla="*/ 3 h 147"/>
                <a:gd name="T22" fmla="*/ 10 w 143"/>
                <a:gd name="T23" fmla="*/ 3 h 147"/>
                <a:gd name="T24" fmla="*/ 16 w 143"/>
                <a:gd name="T25" fmla="*/ 3 h 147"/>
                <a:gd name="T26" fmla="*/ 18 w 143"/>
                <a:gd name="T27" fmla="*/ 0 h 147"/>
                <a:gd name="T28" fmla="*/ 19 w 143"/>
                <a:gd name="T29" fmla="*/ 3 h 147"/>
                <a:gd name="T30" fmla="*/ 22 w 143"/>
                <a:gd name="T31" fmla="*/ 7 h 147"/>
                <a:gd name="T32" fmla="*/ 22 w 143"/>
                <a:gd name="T33" fmla="*/ 10 h 147"/>
                <a:gd name="T34" fmla="*/ 18 w 143"/>
                <a:gd name="T35" fmla="*/ 13 h 147"/>
                <a:gd name="T36" fmla="*/ 18 w 143"/>
                <a:gd name="T37" fmla="*/ 19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3"/>
                <a:gd name="T58" fmla="*/ 0 h 147"/>
                <a:gd name="T59" fmla="*/ 143 w 143"/>
                <a:gd name="T60" fmla="*/ 147 h 1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3" h="147">
                  <a:moveTo>
                    <a:pt x="115" y="133"/>
                  </a:moveTo>
                  <a:lnTo>
                    <a:pt x="43" y="132"/>
                  </a:lnTo>
                  <a:lnTo>
                    <a:pt x="32" y="137"/>
                  </a:lnTo>
                  <a:lnTo>
                    <a:pt x="23" y="135"/>
                  </a:lnTo>
                  <a:lnTo>
                    <a:pt x="14" y="142"/>
                  </a:lnTo>
                  <a:lnTo>
                    <a:pt x="0" y="147"/>
                  </a:lnTo>
                  <a:lnTo>
                    <a:pt x="7" y="114"/>
                  </a:lnTo>
                  <a:lnTo>
                    <a:pt x="35" y="71"/>
                  </a:lnTo>
                  <a:lnTo>
                    <a:pt x="41" y="48"/>
                  </a:lnTo>
                  <a:lnTo>
                    <a:pt x="33" y="22"/>
                  </a:lnTo>
                  <a:lnTo>
                    <a:pt x="44" y="17"/>
                  </a:lnTo>
                  <a:lnTo>
                    <a:pt x="62" y="22"/>
                  </a:lnTo>
                  <a:lnTo>
                    <a:pt x="98" y="20"/>
                  </a:lnTo>
                  <a:lnTo>
                    <a:pt x="114" y="0"/>
                  </a:lnTo>
                  <a:lnTo>
                    <a:pt x="121" y="18"/>
                  </a:lnTo>
                  <a:lnTo>
                    <a:pt x="143" y="54"/>
                  </a:lnTo>
                  <a:lnTo>
                    <a:pt x="143" y="75"/>
                  </a:lnTo>
                  <a:lnTo>
                    <a:pt x="119" y="94"/>
                  </a:lnTo>
                  <a:lnTo>
                    <a:pt x="115" y="13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238"/>
            <p:cNvSpPr>
              <a:spLocks noChangeAspect="1"/>
            </p:cNvSpPr>
            <p:nvPr/>
          </p:nvSpPr>
          <p:spPr bwMode="auto">
            <a:xfrm>
              <a:off x="3030" y="2693"/>
              <a:ext cx="190" cy="166"/>
            </a:xfrm>
            <a:custGeom>
              <a:avLst/>
              <a:gdLst>
                <a:gd name="T0" fmla="*/ 18 w 350"/>
                <a:gd name="T1" fmla="*/ 43 h 322"/>
                <a:gd name="T2" fmla="*/ 16 w 350"/>
                <a:gd name="T3" fmla="*/ 41 h 322"/>
                <a:gd name="T4" fmla="*/ 15 w 350"/>
                <a:gd name="T5" fmla="*/ 38 h 322"/>
                <a:gd name="T6" fmla="*/ 12 w 350"/>
                <a:gd name="T7" fmla="*/ 32 h 322"/>
                <a:gd name="T8" fmla="*/ 11 w 350"/>
                <a:gd name="T9" fmla="*/ 28 h 322"/>
                <a:gd name="T10" fmla="*/ 9 w 350"/>
                <a:gd name="T11" fmla="*/ 21 h 322"/>
                <a:gd name="T12" fmla="*/ 9 w 350"/>
                <a:gd name="T13" fmla="*/ 19 h 322"/>
                <a:gd name="T14" fmla="*/ 3 w 350"/>
                <a:gd name="T15" fmla="*/ 9 h 322"/>
                <a:gd name="T16" fmla="*/ 3 w 350"/>
                <a:gd name="T17" fmla="*/ 8 h 322"/>
                <a:gd name="T18" fmla="*/ 1 w 350"/>
                <a:gd name="T19" fmla="*/ 6 h 322"/>
                <a:gd name="T20" fmla="*/ 0 w 350"/>
                <a:gd name="T21" fmla="*/ 2 h 322"/>
                <a:gd name="T22" fmla="*/ 3 w 350"/>
                <a:gd name="T23" fmla="*/ 0 h 322"/>
                <a:gd name="T24" fmla="*/ 8 w 350"/>
                <a:gd name="T25" fmla="*/ 0 h 322"/>
                <a:gd name="T26" fmla="*/ 9 w 350"/>
                <a:gd name="T27" fmla="*/ 2 h 322"/>
                <a:gd name="T28" fmla="*/ 14 w 350"/>
                <a:gd name="T29" fmla="*/ 1 h 322"/>
                <a:gd name="T30" fmla="*/ 26 w 350"/>
                <a:gd name="T31" fmla="*/ 1 h 322"/>
                <a:gd name="T32" fmla="*/ 29 w 350"/>
                <a:gd name="T33" fmla="*/ 3 h 322"/>
                <a:gd name="T34" fmla="*/ 33 w 350"/>
                <a:gd name="T35" fmla="*/ 3 h 322"/>
                <a:gd name="T36" fmla="*/ 37 w 350"/>
                <a:gd name="T37" fmla="*/ 3 h 322"/>
                <a:gd name="T38" fmla="*/ 42 w 350"/>
                <a:gd name="T39" fmla="*/ 3 h 322"/>
                <a:gd name="T40" fmla="*/ 45 w 350"/>
                <a:gd name="T41" fmla="*/ 1 h 322"/>
                <a:gd name="T42" fmla="*/ 47 w 350"/>
                <a:gd name="T43" fmla="*/ 2 h 322"/>
                <a:gd name="T44" fmla="*/ 52 w 350"/>
                <a:gd name="T45" fmla="*/ 2 h 322"/>
                <a:gd name="T46" fmla="*/ 54 w 350"/>
                <a:gd name="T47" fmla="*/ 2 h 322"/>
                <a:gd name="T48" fmla="*/ 56 w 350"/>
                <a:gd name="T49" fmla="*/ 3 h 322"/>
                <a:gd name="T50" fmla="*/ 53 w 350"/>
                <a:gd name="T51" fmla="*/ 3 h 322"/>
                <a:gd name="T52" fmla="*/ 48 w 350"/>
                <a:gd name="T53" fmla="*/ 5 h 322"/>
                <a:gd name="T54" fmla="*/ 45 w 350"/>
                <a:gd name="T55" fmla="*/ 4 h 322"/>
                <a:gd name="T56" fmla="*/ 37 w 350"/>
                <a:gd name="T57" fmla="*/ 6 h 322"/>
                <a:gd name="T58" fmla="*/ 37 w 350"/>
                <a:gd name="T59" fmla="*/ 17 h 322"/>
                <a:gd name="T60" fmla="*/ 33 w 350"/>
                <a:gd name="T61" fmla="*/ 18 h 322"/>
                <a:gd name="T62" fmla="*/ 33 w 350"/>
                <a:gd name="T63" fmla="*/ 27 h 322"/>
                <a:gd name="T64" fmla="*/ 33 w 350"/>
                <a:gd name="T65" fmla="*/ 43 h 322"/>
                <a:gd name="T66" fmla="*/ 28 w 350"/>
                <a:gd name="T67" fmla="*/ 44 h 322"/>
                <a:gd name="T68" fmla="*/ 25 w 350"/>
                <a:gd name="T69" fmla="*/ 43 h 322"/>
                <a:gd name="T70" fmla="*/ 23 w 350"/>
                <a:gd name="T71" fmla="*/ 42 h 322"/>
                <a:gd name="T72" fmla="*/ 22 w 350"/>
                <a:gd name="T73" fmla="*/ 41 h 322"/>
                <a:gd name="T74" fmla="*/ 20 w 350"/>
                <a:gd name="T75" fmla="*/ 41 h 322"/>
                <a:gd name="T76" fmla="*/ 18 w 350"/>
                <a:gd name="T77" fmla="*/ 43 h 32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0"/>
                <a:gd name="T118" fmla="*/ 0 h 322"/>
                <a:gd name="T119" fmla="*/ 350 w 350"/>
                <a:gd name="T120" fmla="*/ 322 h 32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0" h="322">
                  <a:moveTo>
                    <a:pt x="113" y="315"/>
                  </a:moveTo>
                  <a:lnTo>
                    <a:pt x="100" y="297"/>
                  </a:lnTo>
                  <a:lnTo>
                    <a:pt x="90" y="274"/>
                  </a:lnTo>
                  <a:lnTo>
                    <a:pt x="77" y="236"/>
                  </a:lnTo>
                  <a:lnTo>
                    <a:pt x="68" y="204"/>
                  </a:lnTo>
                  <a:lnTo>
                    <a:pt x="59" y="153"/>
                  </a:lnTo>
                  <a:lnTo>
                    <a:pt x="55" y="135"/>
                  </a:lnTo>
                  <a:lnTo>
                    <a:pt x="18" y="67"/>
                  </a:lnTo>
                  <a:lnTo>
                    <a:pt x="16" y="56"/>
                  </a:lnTo>
                  <a:lnTo>
                    <a:pt x="5" y="40"/>
                  </a:lnTo>
                  <a:lnTo>
                    <a:pt x="0" y="9"/>
                  </a:lnTo>
                  <a:lnTo>
                    <a:pt x="19" y="0"/>
                  </a:lnTo>
                  <a:lnTo>
                    <a:pt x="46" y="0"/>
                  </a:lnTo>
                  <a:lnTo>
                    <a:pt x="57" y="11"/>
                  </a:lnTo>
                  <a:lnTo>
                    <a:pt x="84" y="2"/>
                  </a:lnTo>
                  <a:lnTo>
                    <a:pt x="159" y="3"/>
                  </a:lnTo>
                  <a:lnTo>
                    <a:pt x="182" y="17"/>
                  </a:lnTo>
                  <a:lnTo>
                    <a:pt x="205" y="24"/>
                  </a:lnTo>
                  <a:lnTo>
                    <a:pt x="232" y="18"/>
                  </a:lnTo>
                  <a:lnTo>
                    <a:pt x="260" y="17"/>
                  </a:lnTo>
                  <a:lnTo>
                    <a:pt x="280" y="3"/>
                  </a:lnTo>
                  <a:lnTo>
                    <a:pt x="296" y="9"/>
                  </a:lnTo>
                  <a:lnTo>
                    <a:pt x="325" y="11"/>
                  </a:lnTo>
                  <a:lnTo>
                    <a:pt x="341" y="15"/>
                  </a:lnTo>
                  <a:lnTo>
                    <a:pt x="350" y="23"/>
                  </a:lnTo>
                  <a:lnTo>
                    <a:pt x="329" y="22"/>
                  </a:lnTo>
                  <a:lnTo>
                    <a:pt x="302" y="33"/>
                  </a:lnTo>
                  <a:lnTo>
                    <a:pt x="282" y="26"/>
                  </a:lnTo>
                  <a:lnTo>
                    <a:pt x="235" y="42"/>
                  </a:lnTo>
                  <a:lnTo>
                    <a:pt x="234" y="125"/>
                  </a:lnTo>
                  <a:lnTo>
                    <a:pt x="208" y="128"/>
                  </a:lnTo>
                  <a:lnTo>
                    <a:pt x="206" y="200"/>
                  </a:lnTo>
                  <a:lnTo>
                    <a:pt x="203" y="315"/>
                  </a:lnTo>
                  <a:lnTo>
                    <a:pt x="174" y="322"/>
                  </a:lnTo>
                  <a:lnTo>
                    <a:pt x="156" y="317"/>
                  </a:lnTo>
                  <a:lnTo>
                    <a:pt x="144" y="310"/>
                  </a:lnTo>
                  <a:lnTo>
                    <a:pt x="136" y="303"/>
                  </a:lnTo>
                  <a:lnTo>
                    <a:pt x="127" y="303"/>
                  </a:lnTo>
                  <a:lnTo>
                    <a:pt x="113" y="31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239"/>
            <p:cNvSpPr>
              <a:spLocks noChangeAspect="1"/>
            </p:cNvSpPr>
            <p:nvPr/>
          </p:nvSpPr>
          <p:spPr bwMode="auto">
            <a:xfrm>
              <a:off x="3030" y="2693"/>
              <a:ext cx="190" cy="166"/>
            </a:xfrm>
            <a:custGeom>
              <a:avLst/>
              <a:gdLst>
                <a:gd name="T0" fmla="*/ 18 w 350"/>
                <a:gd name="T1" fmla="*/ 43 h 322"/>
                <a:gd name="T2" fmla="*/ 16 w 350"/>
                <a:gd name="T3" fmla="*/ 41 h 322"/>
                <a:gd name="T4" fmla="*/ 15 w 350"/>
                <a:gd name="T5" fmla="*/ 38 h 322"/>
                <a:gd name="T6" fmla="*/ 12 w 350"/>
                <a:gd name="T7" fmla="*/ 32 h 322"/>
                <a:gd name="T8" fmla="*/ 11 w 350"/>
                <a:gd name="T9" fmla="*/ 28 h 322"/>
                <a:gd name="T10" fmla="*/ 9 w 350"/>
                <a:gd name="T11" fmla="*/ 21 h 322"/>
                <a:gd name="T12" fmla="*/ 9 w 350"/>
                <a:gd name="T13" fmla="*/ 19 h 322"/>
                <a:gd name="T14" fmla="*/ 3 w 350"/>
                <a:gd name="T15" fmla="*/ 9 h 322"/>
                <a:gd name="T16" fmla="*/ 3 w 350"/>
                <a:gd name="T17" fmla="*/ 8 h 322"/>
                <a:gd name="T18" fmla="*/ 1 w 350"/>
                <a:gd name="T19" fmla="*/ 6 h 322"/>
                <a:gd name="T20" fmla="*/ 0 w 350"/>
                <a:gd name="T21" fmla="*/ 2 h 322"/>
                <a:gd name="T22" fmla="*/ 3 w 350"/>
                <a:gd name="T23" fmla="*/ 0 h 322"/>
                <a:gd name="T24" fmla="*/ 8 w 350"/>
                <a:gd name="T25" fmla="*/ 0 h 322"/>
                <a:gd name="T26" fmla="*/ 9 w 350"/>
                <a:gd name="T27" fmla="*/ 2 h 322"/>
                <a:gd name="T28" fmla="*/ 14 w 350"/>
                <a:gd name="T29" fmla="*/ 1 h 322"/>
                <a:gd name="T30" fmla="*/ 26 w 350"/>
                <a:gd name="T31" fmla="*/ 1 h 322"/>
                <a:gd name="T32" fmla="*/ 29 w 350"/>
                <a:gd name="T33" fmla="*/ 3 h 322"/>
                <a:gd name="T34" fmla="*/ 33 w 350"/>
                <a:gd name="T35" fmla="*/ 3 h 322"/>
                <a:gd name="T36" fmla="*/ 37 w 350"/>
                <a:gd name="T37" fmla="*/ 3 h 322"/>
                <a:gd name="T38" fmla="*/ 42 w 350"/>
                <a:gd name="T39" fmla="*/ 3 h 322"/>
                <a:gd name="T40" fmla="*/ 45 w 350"/>
                <a:gd name="T41" fmla="*/ 1 h 322"/>
                <a:gd name="T42" fmla="*/ 47 w 350"/>
                <a:gd name="T43" fmla="*/ 2 h 322"/>
                <a:gd name="T44" fmla="*/ 52 w 350"/>
                <a:gd name="T45" fmla="*/ 2 h 322"/>
                <a:gd name="T46" fmla="*/ 54 w 350"/>
                <a:gd name="T47" fmla="*/ 2 h 322"/>
                <a:gd name="T48" fmla="*/ 56 w 350"/>
                <a:gd name="T49" fmla="*/ 3 h 322"/>
                <a:gd name="T50" fmla="*/ 53 w 350"/>
                <a:gd name="T51" fmla="*/ 3 h 322"/>
                <a:gd name="T52" fmla="*/ 48 w 350"/>
                <a:gd name="T53" fmla="*/ 5 h 322"/>
                <a:gd name="T54" fmla="*/ 45 w 350"/>
                <a:gd name="T55" fmla="*/ 4 h 322"/>
                <a:gd name="T56" fmla="*/ 37 w 350"/>
                <a:gd name="T57" fmla="*/ 6 h 322"/>
                <a:gd name="T58" fmla="*/ 37 w 350"/>
                <a:gd name="T59" fmla="*/ 17 h 322"/>
                <a:gd name="T60" fmla="*/ 33 w 350"/>
                <a:gd name="T61" fmla="*/ 18 h 322"/>
                <a:gd name="T62" fmla="*/ 33 w 350"/>
                <a:gd name="T63" fmla="*/ 27 h 322"/>
                <a:gd name="T64" fmla="*/ 33 w 350"/>
                <a:gd name="T65" fmla="*/ 43 h 322"/>
                <a:gd name="T66" fmla="*/ 28 w 350"/>
                <a:gd name="T67" fmla="*/ 44 h 322"/>
                <a:gd name="T68" fmla="*/ 25 w 350"/>
                <a:gd name="T69" fmla="*/ 43 h 322"/>
                <a:gd name="T70" fmla="*/ 23 w 350"/>
                <a:gd name="T71" fmla="*/ 42 h 322"/>
                <a:gd name="T72" fmla="*/ 22 w 350"/>
                <a:gd name="T73" fmla="*/ 41 h 322"/>
                <a:gd name="T74" fmla="*/ 20 w 350"/>
                <a:gd name="T75" fmla="*/ 41 h 322"/>
                <a:gd name="T76" fmla="*/ 18 w 350"/>
                <a:gd name="T77" fmla="*/ 43 h 32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0"/>
                <a:gd name="T118" fmla="*/ 0 h 322"/>
                <a:gd name="T119" fmla="*/ 350 w 350"/>
                <a:gd name="T120" fmla="*/ 322 h 32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0" h="322">
                  <a:moveTo>
                    <a:pt x="113" y="315"/>
                  </a:moveTo>
                  <a:lnTo>
                    <a:pt x="100" y="297"/>
                  </a:lnTo>
                  <a:lnTo>
                    <a:pt x="90" y="274"/>
                  </a:lnTo>
                  <a:lnTo>
                    <a:pt x="77" y="236"/>
                  </a:lnTo>
                  <a:lnTo>
                    <a:pt x="68" y="204"/>
                  </a:lnTo>
                  <a:lnTo>
                    <a:pt x="59" y="153"/>
                  </a:lnTo>
                  <a:lnTo>
                    <a:pt x="55" y="135"/>
                  </a:lnTo>
                  <a:lnTo>
                    <a:pt x="18" y="67"/>
                  </a:lnTo>
                  <a:lnTo>
                    <a:pt x="16" y="56"/>
                  </a:lnTo>
                  <a:lnTo>
                    <a:pt x="5" y="40"/>
                  </a:lnTo>
                  <a:lnTo>
                    <a:pt x="0" y="9"/>
                  </a:lnTo>
                  <a:lnTo>
                    <a:pt x="19" y="0"/>
                  </a:lnTo>
                  <a:lnTo>
                    <a:pt x="46" y="0"/>
                  </a:lnTo>
                  <a:lnTo>
                    <a:pt x="57" y="11"/>
                  </a:lnTo>
                  <a:lnTo>
                    <a:pt x="84" y="2"/>
                  </a:lnTo>
                  <a:lnTo>
                    <a:pt x="159" y="3"/>
                  </a:lnTo>
                  <a:lnTo>
                    <a:pt x="182" y="17"/>
                  </a:lnTo>
                  <a:lnTo>
                    <a:pt x="205" y="24"/>
                  </a:lnTo>
                  <a:lnTo>
                    <a:pt x="232" y="18"/>
                  </a:lnTo>
                  <a:lnTo>
                    <a:pt x="260" y="17"/>
                  </a:lnTo>
                  <a:lnTo>
                    <a:pt x="280" y="3"/>
                  </a:lnTo>
                  <a:lnTo>
                    <a:pt x="296" y="9"/>
                  </a:lnTo>
                  <a:lnTo>
                    <a:pt x="325" y="11"/>
                  </a:lnTo>
                  <a:lnTo>
                    <a:pt x="341" y="15"/>
                  </a:lnTo>
                  <a:lnTo>
                    <a:pt x="350" y="23"/>
                  </a:lnTo>
                  <a:lnTo>
                    <a:pt x="329" y="22"/>
                  </a:lnTo>
                  <a:lnTo>
                    <a:pt x="302" y="33"/>
                  </a:lnTo>
                  <a:lnTo>
                    <a:pt x="282" y="26"/>
                  </a:lnTo>
                  <a:lnTo>
                    <a:pt x="235" y="42"/>
                  </a:lnTo>
                  <a:lnTo>
                    <a:pt x="234" y="125"/>
                  </a:lnTo>
                  <a:lnTo>
                    <a:pt x="208" y="128"/>
                  </a:lnTo>
                  <a:lnTo>
                    <a:pt x="206" y="200"/>
                  </a:lnTo>
                  <a:lnTo>
                    <a:pt x="203" y="315"/>
                  </a:lnTo>
                  <a:lnTo>
                    <a:pt x="174" y="322"/>
                  </a:lnTo>
                  <a:lnTo>
                    <a:pt x="156" y="317"/>
                  </a:lnTo>
                  <a:lnTo>
                    <a:pt x="144" y="310"/>
                  </a:lnTo>
                  <a:lnTo>
                    <a:pt x="136" y="303"/>
                  </a:lnTo>
                  <a:lnTo>
                    <a:pt x="127" y="303"/>
                  </a:lnTo>
                  <a:lnTo>
                    <a:pt x="113" y="31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240"/>
            <p:cNvSpPr>
              <a:spLocks noChangeAspect="1"/>
            </p:cNvSpPr>
            <p:nvPr/>
          </p:nvSpPr>
          <p:spPr bwMode="auto">
            <a:xfrm>
              <a:off x="3141" y="2704"/>
              <a:ext cx="115" cy="124"/>
            </a:xfrm>
            <a:custGeom>
              <a:avLst/>
              <a:gdLst>
                <a:gd name="T0" fmla="*/ 34 w 211"/>
                <a:gd name="T1" fmla="*/ 16 h 239"/>
                <a:gd name="T2" fmla="*/ 32 w 211"/>
                <a:gd name="T3" fmla="*/ 13 h 239"/>
                <a:gd name="T4" fmla="*/ 30 w 211"/>
                <a:gd name="T5" fmla="*/ 9 h 239"/>
                <a:gd name="T6" fmla="*/ 29 w 211"/>
                <a:gd name="T7" fmla="*/ 6 h 239"/>
                <a:gd name="T8" fmla="*/ 23 w 211"/>
                <a:gd name="T9" fmla="*/ 3 h 239"/>
                <a:gd name="T10" fmla="*/ 23 w 211"/>
                <a:gd name="T11" fmla="*/ 1 h 239"/>
                <a:gd name="T12" fmla="*/ 20 w 211"/>
                <a:gd name="T13" fmla="*/ 0 h 239"/>
                <a:gd name="T14" fmla="*/ 15 w 211"/>
                <a:gd name="T15" fmla="*/ 2 h 239"/>
                <a:gd name="T16" fmla="*/ 12 w 211"/>
                <a:gd name="T17" fmla="*/ 1 h 239"/>
                <a:gd name="T18" fmla="*/ 5 w 211"/>
                <a:gd name="T19" fmla="*/ 3 h 239"/>
                <a:gd name="T20" fmla="*/ 4 w 211"/>
                <a:gd name="T21" fmla="*/ 14 h 239"/>
                <a:gd name="T22" fmla="*/ 1 w 211"/>
                <a:gd name="T23" fmla="*/ 15 h 239"/>
                <a:gd name="T24" fmla="*/ 0 w 211"/>
                <a:gd name="T25" fmla="*/ 25 h 239"/>
                <a:gd name="T26" fmla="*/ 3 w 211"/>
                <a:gd name="T27" fmla="*/ 27 h 239"/>
                <a:gd name="T28" fmla="*/ 4 w 211"/>
                <a:gd name="T29" fmla="*/ 33 h 239"/>
                <a:gd name="T30" fmla="*/ 8 w 211"/>
                <a:gd name="T31" fmla="*/ 33 h 239"/>
                <a:gd name="T32" fmla="*/ 13 w 211"/>
                <a:gd name="T33" fmla="*/ 28 h 239"/>
                <a:gd name="T34" fmla="*/ 15 w 211"/>
                <a:gd name="T35" fmla="*/ 28 h 239"/>
                <a:gd name="T36" fmla="*/ 17 w 211"/>
                <a:gd name="T37" fmla="*/ 30 h 239"/>
                <a:gd name="T38" fmla="*/ 21 w 211"/>
                <a:gd name="T39" fmla="*/ 29 h 239"/>
                <a:gd name="T40" fmla="*/ 24 w 211"/>
                <a:gd name="T41" fmla="*/ 26 h 239"/>
                <a:gd name="T42" fmla="*/ 25 w 211"/>
                <a:gd name="T43" fmla="*/ 22 h 239"/>
                <a:gd name="T44" fmla="*/ 28 w 211"/>
                <a:gd name="T45" fmla="*/ 21 h 239"/>
                <a:gd name="T46" fmla="*/ 29 w 211"/>
                <a:gd name="T47" fmla="*/ 19 h 239"/>
                <a:gd name="T48" fmla="*/ 34 w 211"/>
                <a:gd name="T49" fmla="*/ 16 h 2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1"/>
                <a:gd name="T76" fmla="*/ 0 h 239"/>
                <a:gd name="T77" fmla="*/ 211 w 211"/>
                <a:gd name="T78" fmla="*/ 239 h 2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1" h="239">
                  <a:moveTo>
                    <a:pt x="211" y="113"/>
                  </a:moveTo>
                  <a:lnTo>
                    <a:pt x="200" y="97"/>
                  </a:lnTo>
                  <a:lnTo>
                    <a:pt x="186" y="63"/>
                  </a:lnTo>
                  <a:lnTo>
                    <a:pt x="182" y="47"/>
                  </a:lnTo>
                  <a:lnTo>
                    <a:pt x="144" y="18"/>
                  </a:lnTo>
                  <a:lnTo>
                    <a:pt x="144" y="1"/>
                  </a:lnTo>
                  <a:lnTo>
                    <a:pt x="123" y="0"/>
                  </a:lnTo>
                  <a:lnTo>
                    <a:pt x="96" y="11"/>
                  </a:lnTo>
                  <a:lnTo>
                    <a:pt x="76" y="4"/>
                  </a:lnTo>
                  <a:lnTo>
                    <a:pt x="29" y="20"/>
                  </a:lnTo>
                  <a:lnTo>
                    <a:pt x="28" y="103"/>
                  </a:lnTo>
                  <a:lnTo>
                    <a:pt x="2" y="106"/>
                  </a:lnTo>
                  <a:lnTo>
                    <a:pt x="0" y="178"/>
                  </a:lnTo>
                  <a:lnTo>
                    <a:pt x="17" y="196"/>
                  </a:lnTo>
                  <a:lnTo>
                    <a:pt x="26" y="239"/>
                  </a:lnTo>
                  <a:lnTo>
                    <a:pt x="49" y="239"/>
                  </a:lnTo>
                  <a:lnTo>
                    <a:pt x="80" y="203"/>
                  </a:lnTo>
                  <a:lnTo>
                    <a:pt x="94" y="201"/>
                  </a:lnTo>
                  <a:lnTo>
                    <a:pt x="107" y="210"/>
                  </a:lnTo>
                  <a:lnTo>
                    <a:pt x="128" y="209"/>
                  </a:lnTo>
                  <a:lnTo>
                    <a:pt x="146" y="189"/>
                  </a:lnTo>
                  <a:lnTo>
                    <a:pt x="150" y="158"/>
                  </a:lnTo>
                  <a:lnTo>
                    <a:pt x="175" y="149"/>
                  </a:lnTo>
                  <a:lnTo>
                    <a:pt x="182" y="139"/>
                  </a:lnTo>
                  <a:lnTo>
                    <a:pt x="211" y="11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241"/>
            <p:cNvSpPr>
              <a:spLocks noChangeAspect="1"/>
            </p:cNvSpPr>
            <p:nvPr/>
          </p:nvSpPr>
          <p:spPr bwMode="auto">
            <a:xfrm>
              <a:off x="3141" y="2704"/>
              <a:ext cx="115" cy="124"/>
            </a:xfrm>
            <a:custGeom>
              <a:avLst/>
              <a:gdLst>
                <a:gd name="T0" fmla="*/ 34 w 211"/>
                <a:gd name="T1" fmla="*/ 16 h 239"/>
                <a:gd name="T2" fmla="*/ 32 w 211"/>
                <a:gd name="T3" fmla="*/ 13 h 239"/>
                <a:gd name="T4" fmla="*/ 30 w 211"/>
                <a:gd name="T5" fmla="*/ 9 h 239"/>
                <a:gd name="T6" fmla="*/ 29 w 211"/>
                <a:gd name="T7" fmla="*/ 6 h 239"/>
                <a:gd name="T8" fmla="*/ 23 w 211"/>
                <a:gd name="T9" fmla="*/ 3 h 239"/>
                <a:gd name="T10" fmla="*/ 23 w 211"/>
                <a:gd name="T11" fmla="*/ 1 h 239"/>
                <a:gd name="T12" fmla="*/ 20 w 211"/>
                <a:gd name="T13" fmla="*/ 0 h 239"/>
                <a:gd name="T14" fmla="*/ 15 w 211"/>
                <a:gd name="T15" fmla="*/ 2 h 239"/>
                <a:gd name="T16" fmla="*/ 12 w 211"/>
                <a:gd name="T17" fmla="*/ 1 h 239"/>
                <a:gd name="T18" fmla="*/ 5 w 211"/>
                <a:gd name="T19" fmla="*/ 3 h 239"/>
                <a:gd name="T20" fmla="*/ 4 w 211"/>
                <a:gd name="T21" fmla="*/ 14 h 239"/>
                <a:gd name="T22" fmla="*/ 1 w 211"/>
                <a:gd name="T23" fmla="*/ 15 h 239"/>
                <a:gd name="T24" fmla="*/ 0 w 211"/>
                <a:gd name="T25" fmla="*/ 25 h 239"/>
                <a:gd name="T26" fmla="*/ 3 w 211"/>
                <a:gd name="T27" fmla="*/ 27 h 239"/>
                <a:gd name="T28" fmla="*/ 4 w 211"/>
                <a:gd name="T29" fmla="*/ 33 h 239"/>
                <a:gd name="T30" fmla="*/ 8 w 211"/>
                <a:gd name="T31" fmla="*/ 33 h 239"/>
                <a:gd name="T32" fmla="*/ 13 w 211"/>
                <a:gd name="T33" fmla="*/ 28 h 239"/>
                <a:gd name="T34" fmla="*/ 15 w 211"/>
                <a:gd name="T35" fmla="*/ 28 h 239"/>
                <a:gd name="T36" fmla="*/ 17 w 211"/>
                <a:gd name="T37" fmla="*/ 30 h 239"/>
                <a:gd name="T38" fmla="*/ 21 w 211"/>
                <a:gd name="T39" fmla="*/ 29 h 239"/>
                <a:gd name="T40" fmla="*/ 24 w 211"/>
                <a:gd name="T41" fmla="*/ 26 h 239"/>
                <a:gd name="T42" fmla="*/ 25 w 211"/>
                <a:gd name="T43" fmla="*/ 22 h 239"/>
                <a:gd name="T44" fmla="*/ 28 w 211"/>
                <a:gd name="T45" fmla="*/ 21 h 239"/>
                <a:gd name="T46" fmla="*/ 29 w 211"/>
                <a:gd name="T47" fmla="*/ 19 h 239"/>
                <a:gd name="T48" fmla="*/ 34 w 211"/>
                <a:gd name="T49" fmla="*/ 16 h 2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1"/>
                <a:gd name="T76" fmla="*/ 0 h 239"/>
                <a:gd name="T77" fmla="*/ 211 w 211"/>
                <a:gd name="T78" fmla="*/ 239 h 2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1" h="239">
                  <a:moveTo>
                    <a:pt x="211" y="113"/>
                  </a:moveTo>
                  <a:lnTo>
                    <a:pt x="200" y="97"/>
                  </a:lnTo>
                  <a:lnTo>
                    <a:pt x="186" y="63"/>
                  </a:lnTo>
                  <a:lnTo>
                    <a:pt x="182" y="47"/>
                  </a:lnTo>
                  <a:lnTo>
                    <a:pt x="144" y="18"/>
                  </a:lnTo>
                  <a:lnTo>
                    <a:pt x="144" y="1"/>
                  </a:lnTo>
                  <a:lnTo>
                    <a:pt x="123" y="0"/>
                  </a:lnTo>
                  <a:lnTo>
                    <a:pt x="96" y="11"/>
                  </a:lnTo>
                  <a:lnTo>
                    <a:pt x="76" y="4"/>
                  </a:lnTo>
                  <a:lnTo>
                    <a:pt x="29" y="20"/>
                  </a:lnTo>
                  <a:lnTo>
                    <a:pt x="28" y="103"/>
                  </a:lnTo>
                  <a:lnTo>
                    <a:pt x="2" y="106"/>
                  </a:lnTo>
                  <a:lnTo>
                    <a:pt x="0" y="178"/>
                  </a:lnTo>
                  <a:lnTo>
                    <a:pt x="17" y="196"/>
                  </a:lnTo>
                  <a:lnTo>
                    <a:pt x="26" y="239"/>
                  </a:lnTo>
                  <a:lnTo>
                    <a:pt x="49" y="239"/>
                  </a:lnTo>
                  <a:lnTo>
                    <a:pt x="80" y="203"/>
                  </a:lnTo>
                  <a:lnTo>
                    <a:pt x="94" y="201"/>
                  </a:lnTo>
                  <a:lnTo>
                    <a:pt x="107" y="210"/>
                  </a:lnTo>
                  <a:lnTo>
                    <a:pt x="128" y="209"/>
                  </a:lnTo>
                  <a:lnTo>
                    <a:pt x="146" y="189"/>
                  </a:lnTo>
                  <a:lnTo>
                    <a:pt x="150" y="158"/>
                  </a:lnTo>
                  <a:lnTo>
                    <a:pt x="175" y="149"/>
                  </a:lnTo>
                  <a:lnTo>
                    <a:pt x="182" y="139"/>
                  </a:lnTo>
                  <a:lnTo>
                    <a:pt x="211" y="11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242"/>
            <p:cNvSpPr>
              <a:spLocks noChangeAspect="1"/>
            </p:cNvSpPr>
            <p:nvPr/>
          </p:nvSpPr>
          <p:spPr bwMode="auto">
            <a:xfrm>
              <a:off x="3220" y="2674"/>
              <a:ext cx="97" cy="90"/>
            </a:xfrm>
            <a:custGeom>
              <a:avLst/>
              <a:gdLst>
                <a:gd name="T0" fmla="*/ 11 w 180"/>
                <a:gd name="T1" fmla="*/ 2 h 175"/>
                <a:gd name="T2" fmla="*/ 11 w 180"/>
                <a:gd name="T3" fmla="*/ 4 h 175"/>
                <a:gd name="T4" fmla="*/ 8 w 180"/>
                <a:gd name="T5" fmla="*/ 5 h 175"/>
                <a:gd name="T6" fmla="*/ 6 w 180"/>
                <a:gd name="T7" fmla="*/ 6 h 175"/>
                <a:gd name="T8" fmla="*/ 4 w 180"/>
                <a:gd name="T9" fmla="*/ 8 h 175"/>
                <a:gd name="T10" fmla="*/ 0 w 180"/>
                <a:gd name="T11" fmla="*/ 8 h 175"/>
                <a:gd name="T12" fmla="*/ 0 w 180"/>
                <a:gd name="T13" fmla="*/ 11 h 175"/>
                <a:gd name="T14" fmla="*/ 6 w 180"/>
                <a:gd name="T15" fmla="*/ 14 h 175"/>
                <a:gd name="T16" fmla="*/ 6 w 180"/>
                <a:gd name="T17" fmla="*/ 16 h 175"/>
                <a:gd name="T18" fmla="*/ 9 w 180"/>
                <a:gd name="T19" fmla="*/ 22 h 175"/>
                <a:gd name="T20" fmla="*/ 10 w 180"/>
                <a:gd name="T21" fmla="*/ 24 h 175"/>
                <a:gd name="T22" fmla="*/ 13 w 180"/>
                <a:gd name="T23" fmla="*/ 24 h 175"/>
                <a:gd name="T24" fmla="*/ 16 w 180"/>
                <a:gd name="T25" fmla="*/ 23 h 175"/>
                <a:gd name="T26" fmla="*/ 22 w 180"/>
                <a:gd name="T27" fmla="*/ 24 h 175"/>
                <a:gd name="T28" fmla="*/ 24 w 180"/>
                <a:gd name="T29" fmla="*/ 22 h 175"/>
                <a:gd name="T30" fmla="*/ 24 w 180"/>
                <a:gd name="T31" fmla="*/ 18 h 175"/>
                <a:gd name="T32" fmla="*/ 27 w 180"/>
                <a:gd name="T33" fmla="*/ 16 h 175"/>
                <a:gd name="T34" fmla="*/ 28 w 180"/>
                <a:gd name="T35" fmla="*/ 15 h 175"/>
                <a:gd name="T36" fmla="*/ 26 w 180"/>
                <a:gd name="T37" fmla="*/ 13 h 175"/>
                <a:gd name="T38" fmla="*/ 26 w 180"/>
                <a:gd name="T39" fmla="*/ 11 h 175"/>
                <a:gd name="T40" fmla="*/ 27 w 180"/>
                <a:gd name="T41" fmla="*/ 10 h 175"/>
                <a:gd name="T42" fmla="*/ 27 w 180"/>
                <a:gd name="T43" fmla="*/ 5 h 175"/>
                <a:gd name="T44" fmla="*/ 25 w 180"/>
                <a:gd name="T45" fmla="*/ 3 h 175"/>
                <a:gd name="T46" fmla="*/ 16 w 180"/>
                <a:gd name="T47" fmla="*/ 0 h 175"/>
                <a:gd name="T48" fmla="*/ 12 w 180"/>
                <a:gd name="T49" fmla="*/ 1 h 175"/>
                <a:gd name="T50" fmla="*/ 11 w 180"/>
                <a:gd name="T51" fmla="*/ 2 h 1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75"/>
                <a:gd name="T80" fmla="*/ 180 w 180"/>
                <a:gd name="T81" fmla="*/ 175 h 17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75">
                  <a:moveTo>
                    <a:pt x="72" y="13"/>
                  </a:moveTo>
                  <a:lnTo>
                    <a:pt x="69" y="27"/>
                  </a:lnTo>
                  <a:lnTo>
                    <a:pt x="51" y="39"/>
                  </a:lnTo>
                  <a:lnTo>
                    <a:pt x="37" y="43"/>
                  </a:lnTo>
                  <a:lnTo>
                    <a:pt x="24" y="61"/>
                  </a:lnTo>
                  <a:lnTo>
                    <a:pt x="0" y="61"/>
                  </a:lnTo>
                  <a:lnTo>
                    <a:pt x="0" y="78"/>
                  </a:lnTo>
                  <a:lnTo>
                    <a:pt x="38" y="107"/>
                  </a:lnTo>
                  <a:lnTo>
                    <a:pt x="42" y="123"/>
                  </a:lnTo>
                  <a:lnTo>
                    <a:pt x="56" y="157"/>
                  </a:lnTo>
                  <a:lnTo>
                    <a:pt x="67" y="173"/>
                  </a:lnTo>
                  <a:lnTo>
                    <a:pt x="85" y="173"/>
                  </a:lnTo>
                  <a:lnTo>
                    <a:pt x="99" y="166"/>
                  </a:lnTo>
                  <a:lnTo>
                    <a:pt x="137" y="175"/>
                  </a:lnTo>
                  <a:lnTo>
                    <a:pt x="150" y="163"/>
                  </a:lnTo>
                  <a:lnTo>
                    <a:pt x="153" y="134"/>
                  </a:lnTo>
                  <a:lnTo>
                    <a:pt x="176" y="119"/>
                  </a:lnTo>
                  <a:lnTo>
                    <a:pt x="180" y="110"/>
                  </a:lnTo>
                  <a:lnTo>
                    <a:pt x="168" y="94"/>
                  </a:lnTo>
                  <a:lnTo>
                    <a:pt x="168" y="78"/>
                  </a:lnTo>
                  <a:lnTo>
                    <a:pt x="175" y="71"/>
                  </a:lnTo>
                  <a:lnTo>
                    <a:pt x="173" y="34"/>
                  </a:lnTo>
                  <a:lnTo>
                    <a:pt x="162" y="21"/>
                  </a:lnTo>
                  <a:lnTo>
                    <a:pt x="104" y="0"/>
                  </a:lnTo>
                  <a:lnTo>
                    <a:pt x="80" y="5"/>
                  </a:lnTo>
                  <a:lnTo>
                    <a:pt x="72" y="1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243"/>
            <p:cNvSpPr>
              <a:spLocks noChangeAspect="1"/>
            </p:cNvSpPr>
            <p:nvPr/>
          </p:nvSpPr>
          <p:spPr bwMode="auto">
            <a:xfrm>
              <a:off x="3220" y="2674"/>
              <a:ext cx="97" cy="90"/>
            </a:xfrm>
            <a:custGeom>
              <a:avLst/>
              <a:gdLst>
                <a:gd name="T0" fmla="*/ 11 w 180"/>
                <a:gd name="T1" fmla="*/ 2 h 175"/>
                <a:gd name="T2" fmla="*/ 11 w 180"/>
                <a:gd name="T3" fmla="*/ 4 h 175"/>
                <a:gd name="T4" fmla="*/ 8 w 180"/>
                <a:gd name="T5" fmla="*/ 5 h 175"/>
                <a:gd name="T6" fmla="*/ 6 w 180"/>
                <a:gd name="T7" fmla="*/ 6 h 175"/>
                <a:gd name="T8" fmla="*/ 4 w 180"/>
                <a:gd name="T9" fmla="*/ 8 h 175"/>
                <a:gd name="T10" fmla="*/ 0 w 180"/>
                <a:gd name="T11" fmla="*/ 8 h 175"/>
                <a:gd name="T12" fmla="*/ 0 w 180"/>
                <a:gd name="T13" fmla="*/ 11 h 175"/>
                <a:gd name="T14" fmla="*/ 6 w 180"/>
                <a:gd name="T15" fmla="*/ 14 h 175"/>
                <a:gd name="T16" fmla="*/ 6 w 180"/>
                <a:gd name="T17" fmla="*/ 16 h 175"/>
                <a:gd name="T18" fmla="*/ 9 w 180"/>
                <a:gd name="T19" fmla="*/ 22 h 175"/>
                <a:gd name="T20" fmla="*/ 10 w 180"/>
                <a:gd name="T21" fmla="*/ 24 h 175"/>
                <a:gd name="T22" fmla="*/ 13 w 180"/>
                <a:gd name="T23" fmla="*/ 24 h 175"/>
                <a:gd name="T24" fmla="*/ 16 w 180"/>
                <a:gd name="T25" fmla="*/ 23 h 175"/>
                <a:gd name="T26" fmla="*/ 22 w 180"/>
                <a:gd name="T27" fmla="*/ 24 h 175"/>
                <a:gd name="T28" fmla="*/ 24 w 180"/>
                <a:gd name="T29" fmla="*/ 22 h 175"/>
                <a:gd name="T30" fmla="*/ 24 w 180"/>
                <a:gd name="T31" fmla="*/ 18 h 175"/>
                <a:gd name="T32" fmla="*/ 27 w 180"/>
                <a:gd name="T33" fmla="*/ 16 h 175"/>
                <a:gd name="T34" fmla="*/ 28 w 180"/>
                <a:gd name="T35" fmla="*/ 15 h 175"/>
                <a:gd name="T36" fmla="*/ 26 w 180"/>
                <a:gd name="T37" fmla="*/ 13 h 175"/>
                <a:gd name="T38" fmla="*/ 26 w 180"/>
                <a:gd name="T39" fmla="*/ 11 h 175"/>
                <a:gd name="T40" fmla="*/ 27 w 180"/>
                <a:gd name="T41" fmla="*/ 10 h 175"/>
                <a:gd name="T42" fmla="*/ 27 w 180"/>
                <a:gd name="T43" fmla="*/ 5 h 175"/>
                <a:gd name="T44" fmla="*/ 25 w 180"/>
                <a:gd name="T45" fmla="*/ 3 h 175"/>
                <a:gd name="T46" fmla="*/ 16 w 180"/>
                <a:gd name="T47" fmla="*/ 0 h 175"/>
                <a:gd name="T48" fmla="*/ 12 w 180"/>
                <a:gd name="T49" fmla="*/ 1 h 175"/>
                <a:gd name="T50" fmla="*/ 11 w 180"/>
                <a:gd name="T51" fmla="*/ 2 h 1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75"/>
                <a:gd name="T80" fmla="*/ 180 w 180"/>
                <a:gd name="T81" fmla="*/ 175 h 17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75">
                  <a:moveTo>
                    <a:pt x="72" y="13"/>
                  </a:moveTo>
                  <a:lnTo>
                    <a:pt x="69" y="27"/>
                  </a:lnTo>
                  <a:lnTo>
                    <a:pt x="51" y="39"/>
                  </a:lnTo>
                  <a:lnTo>
                    <a:pt x="37" y="43"/>
                  </a:lnTo>
                  <a:lnTo>
                    <a:pt x="24" y="61"/>
                  </a:lnTo>
                  <a:lnTo>
                    <a:pt x="0" y="61"/>
                  </a:lnTo>
                  <a:lnTo>
                    <a:pt x="0" y="78"/>
                  </a:lnTo>
                  <a:lnTo>
                    <a:pt x="38" y="107"/>
                  </a:lnTo>
                  <a:lnTo>
                    <a:pt x="42" y="123"/>
                  </a:lnTo>
                  <a:lnTo>
                    <a:pt x="56" y="157"/>
                  </a:lnTo>
                  <a:lnTo>
                    <a:pt x="67" y="173"/>
                  </a:lnTo>
                  <a:lnTo>
                    <a:pt x="85" y="173"/>
                  </a:lnTo>
                  <a:lnTo>
                    <a:pt x="99" y="166"/>
                  </a:lnTo>
                  <a:lnTo>
                    <a:pt x="137" y="175"/>
                  </a:lnTo>
                  <a:lnTo>
                    <a:pt x="150" y="163"/>
                  </a:lnTo>
                  <a:lnTo>
                    <a:pt x="153" y="134"/>
                  </a:lnTo>
                  <a:lnTo>
                    <a:pt x="176" y="119"/>
                  </a:lnTo>
                  <a:lnTo>
                    <a:pt x="180" y="110"/>
                  </a:lnTo>
                  <a:lnTo>
                    <a:pt x="168" y="94"/>
                  </a:lnTo>
                  <a:lnTo>
                    <a:pt x="168" y="78"/>
                  </a:lnTo>
                  <a:lnTo>
                    <a:pt x="175" y="71"/>
                  </a:lnTo>
                  <a:lnTo>
                    <a:pt x="173" y="34"/>
                  </a:lnTo>
                  <a:lnTo>
                    <a:pt x="162" y="21"/>
                  </a:lnTo>
                  <a:lnTo>
                    <a:pt x="104" y="0"/>
                  </a:lnTo>
                  <a:lnTo>
                    <a:pt x="80" y="5"/>
                  </a:lnTo>
                  <a:lnTo>
                    <a:pt x="72" y="1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244"/>
            <p:cNvSpPr>
              <a:spLocks noChangeAspect="1"/>
            </p:cNvSpPr>
            <p:nvPr/>
          </p:nvSpPr>
          <p:spPr bwMode="auto">
            <a:xfrm>
              <a:off x="2998" y="2441"/>
              <a:ext cx="26" cy="11"/>
            </a:xfrm>
            <a:custGeom>
              <a:avLst/>
              <a:gdLst>
                <a:gd name="T0" fmla="*/ 1 w 46"/>
                <a:gd name="T1" fmla="*/ 0 h 23"/>
                <a:gd name="T2" fmla="*/ 0 w 46"/>
                <a:gd name="T3" fmla="*/ 2 h 23"/>
                <a:gd name="T4" fmla="*/ 8 w 46"/>
                <a:gd name="T5" fmla="*/ 2 h 23"/>
                <a:gd name="T6" fmla="*/ 8 w 46"/>
                <a:gd name="T7" fmla="*/ 0 h 23"/>
                <a:gd name="T8" fmla="*/ 1 w 4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23"/>
                <a:gd name="T17" fmla="*/ 46 w 4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23">
                  <a:moveTo>
                    <a:pt x="6" y="0"/>
                  </a:moveTo>
                  <a:lnTo>
                    <a:pt x="0" y="23"/>
                  </a:lnTo>
                  <a:lnTo>
                    <a:pt x="46" y="22"/>
                  </a:lnTo>
                  <a:lnTo>
                    <a:pt x="45" y="0"/>
                  </a:ln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245"/>
            <p:cNvSpPr>
              <a:spLocks noChangeAspect="1"/>
            </p:cNvSpPr>
            <p:nvPr/>
          </p:nvSpPr>
          <p:spPr bwMode="auto">
            <a:xfrm>
              <a:off x="2998" y="2441"/>
              <a:ext cx="26" cy="11"/>
            </a:xfrm>
            <a:custGeom>
              <a:avLst/>
              <a:gdLst>
                <a:gd name="T0" fmla="*/ 1 w 46"/>
                <a:gd name="T1" fmla="*/ 0 h 23"/>
                <a:gd name="T2" fmla="*/ 0 w 46"/>
                <a:gd name="T3" fmla="*/ 2 h 23"/>
                <a:gd name="T4" fmla="*/ 8 w 46"/>
                <a:gd name="T5" fmla="*/ 2 h 23"/>
                <a:gd name="T6" fmla="*/ 8 w 46"/>
                <a:gd name="T7" fmla="*/ 0 h 23"/>
                <a:gd name="T8" fmla="*/ 1 w 4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23"/>
                <a:gd name="T17" fmla="*/ 46 w 4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23">
                  <a:moveTo>
                    <a:pt x="6" y="0"/>
                  </a:moveTo>
                  <a:lnTo>
                    <a:pt x="0" y="23"/>
                  </a:lnTo>
                  <a:lnTo>
                    <a:pt x="46" y="22"/>
                  </a:lnTo>
                  <a:lnTo>
                    <a:pt x="45" y="0"/>
                  </a:lnTo>
                  <a:lnTo>
                    <a:pt x="6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246"/>
            <p:cNvSpPr>
              <a:spLocks noChangeAspect="1"/>
            </p:cNvSpPr>
            <p:nvPr/>
          </p:nvSpPr>
          <p:spPr bwMode="auto">
            <a:xfrm>
              <a:off x="2716" y="2362"/>
              <a:ext cx="51" cy="51"/>
            </a:xfrm>
            <a:custGeom>
              <a:avLst/>
              <a:gdLst>
                <a:gd name="T0" fmla="*/ 11 w 95"/>
                <a:gd name="T1" fmla="*/ 3 h 98"/>
                <a:gd name="T2" fmla="*/ 11 w 95"/>
                <a:gd name="T3" fmla="*/ 7 h 98"/>
                <a:gd name="T4" fmla="*/ 14 w 95"/>
                <a:gd name="T5" fmla="*/ 9 h 98"/>
                <a:gd name="T6" fmla="*/ 14 w 95"/>
                <a:gd name="T7" fmla="*/ 11 h 98"/>
                <a:gd name="T8" fmla="*/ 13 w 95"/>
                <a:gd name="T9" fmla="*/ 14 h 98"/>
                <a:gd name="T10" fmla="*/ 9 w 95"/>
                <a:gd name="T11" fmla="*/ 12 h 98"/>
                <a:gd name="T12" fmla="*/ 4 w 95"/>
                <a:gd name="T13" fmla="*/ 8 h 98"/>
                <a:gd name="T14" fmla="*/ 0 w 95"/>
                <a:gd name="T15" fmla="*/ 5 h 98"/>
                <a:gd name="T16" fmla="*/ 3 w 95"/>
                <a:gd name="T17" fmla="*/ 0 h 98"/>
                <a:gd name="T18" fmla="*/ 6 w 95"/>
                <a:gd name="T19" fmla="*/ 2 h 98"/>
                <a:gd name="T20" fmla="*/ 8 w 95"/>
                <a:gd name="T21" fmla="*/ 3 h 98"/>
                <a:gd name="T22" fmla="*/ 11 w 95"/>
                <a:gd name="T23" fmla="*/ 3 h 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"/>
                <a:gd name="T37" fmla="*/ 0 h 98"/>
                <a:gd name="T38" fmla="*/ 95 w 95"/>
                <a:gd name="T39" fmla="*/ 98 h 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" h="98">
                  <a:moveTo>
                    <a:pt x="72" y="22"/>
                  </a:moveTo>
                  <a:lnTo>
                    <a:pt x="72" y="51"/>
                  </a:lnTo>
                  <a:lnTo>
                    <a:pt x="93" y="62"/>
                  </a:lnTo>
                  <a:lnTo>
                    <a:pt x="95" y="76"/>
                  </a:lnTo>
                  <a:lnTo>
                    <a:pt x="88" y="98"/>
                  </a:lnTo>
                  <a:lnTo>
                    <a:pt x="54" y="85"/>
                  </a:lnTo>
                  <a:lnTo>
                    <a:pt x="25" y="58"/>
                  </a:lnTo>
                  <a:lnTo>
                    <a:pt x="0" y="35"/>
                  </a:lnTo>
                  <a:lnTo>
                    <a:pt x="23" y="0"/>
                  </a:lnTo>
                  <a:lnTo>
                    <a:pt x="41" y="9"/>
                  </a:lnTo>
                  <a:lnTo>
                    <a:pt x="48" y="17"/>
                  </a:lnTo>
                  <a:lnTo>
                    <a:pt x="72" y="2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247"/>
            <p:cNvSpPr>
              <a:spLocks noChangeAspect="1"/>
            </p:cNvSpPr>
            <p:nvPr/>
          </p:nvSpPr>
          <p:spPr bwMode="auto">
            <a:xfrm>
              <a:off x="2716" y="2362"/>
              <a:ext cx="51" cy="51"/>
            </a:xfrm>
            <a:custGeom>
              <a:avLst/>
              <a:gdLst>
                <a:gd name="T0" fmla="*/ 11 w 95"/>
                <a:gd name="T1" fmla="*/ 3 h 98"/>
                <a:gd name="T2" fmla="*/ 11 w 95"/>
                <a:gd name="T3" fmla="*/ 7 h 98"/>
                <a:gd name="T4" fmla="*/ 14 w 95"/>
                <a:gd name="T5" fmla="*/ 9 h 98"/>
                <a:gd name="T6" fmla="*/ 14 w 95"/>
                <a:gd name="T7" fmla="*/ 11 h 98"/>
                <a:gd name="T8" fmla="*/ 13 w 95"/>
                <a:gd name="T9" fmla="*/ 14 h 98"/>
                <a:gd name="T10" fmla="*/ 9 w 95"/>
                <a:gd name="T11" fmla="*/ 12 h 98"/>
                <a:gd name="T12" fmla="*/ 4 w 95"/>
                <a:gd name="T13" fmla="*/ 8 h 98"/>
                <a:gd name="T14" fmla="*/ 0 w 95"/>
                <a:gd name="T15" fmla="*/ 5 h 98"/>
                <a:gd name="T16" fmla="*/ 3 w 95"/>
                <a:gd name="T17" fmla="*/ 0 h 98"/>
                <a:gd name="T18" fmla="*/ 6 w 95"/>
                <a:gd name="T19" fmla="*/ 2 h 98"/>
                <a:gd name="T20" fmla="*/ 8 w 95"/>
                <a:gd name="T21" fmla="*/ 3 h 98"/>
                <a:gd name="T22" fmla="*/ 11 w 95"/>
                <a:gd name="T23" fmla="*/ 3 h 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"/>
                <a:gd name="T37" fmla="*/ 0 h 98"/>
                <a:gd name="T38" fmla="*/ 95 w 95"/>
                <a:gd name="T39" fmla="*/ 98 h 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" h="98">
                  <a:moveTo>
                    <a:pt x="72" y="22"/>
                  </a:moveTo>
                  <a:lnTo>
                    <a:pt x="72" y="51"/>
                  </a:lnTo>
                  <a:lnTo>
                    <a:pt x="93" y="62"/>
                  </a:lnTo>
                  <a:lnTo>
                    <a:pt x="95" y="76"/>
                  </a:lnTo>
                  <a:lnTo>
                    <a:pt x="88" y="98"/>
                  </a:lnTo>
                  <a:lnTo>
                    <a:pt x="54" y="85"/>
                  </a:lnTo>
                  <a:lnTo>
                    <a:pt x="25" y="58"/>
                  </a:lnTo>
                  <a:lnTo>
                    <a:pt x="0" y="35"/>
                  </a:lnTo>
                  <a:lnTo>
                    <a:pt x="23" y="0"/>
                  </a:lnTo>
                  <a:lnTo>
                    <a:pt x="41" y="9"/>
                  </a:lnTo>
                  <a:lnTo>
                    <a:pt x="48" y="17"/>
                  </a:lnTo>
                  <a:lnTo>
                    <a:pt x="72" y="2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248"/>
            <p:cNvSpPr>
              <a:spLocks noChangeAspect="1"/>
            </p:cNvSpPr>
            <p:nvPr/>
          </p:nvSpPr>
          <p:spPr bwMode="auto">
            <a:xfrm>
              <a:off x="3262" y="2497"/>
              <a:ext cx="23" cy="27"/>
            </a:xfrm>
            <a:custGeom>
              <a:avLst/>
              <a:gdLst>
                <a:gd name="T0" fmla="*/ 0 w 38"/>
                <a:gd name="T1" fmla="*/ 0 h 50"/>
                <a:gd name="T2" fmla="*/ 2 w 38"/>
                <a:gd name="T3" fmla="*/ 0 h 50"/>
                <a:gd name="T4" fmla="*/ 2 w 38"/>
                <a:gd name="T5" fmla="*/ 1 h 50"/>
                <a:gd name="T6" fmla="*/ 3 w 38"/>
                <a:gd name="T7" fmla="*/ 1 h 50"/>
                <a:gd name="T8" fmla="*/ 4 w 38"/>
                <a:gd name="T9" fmla="*/ 1 h 50"/>
                <a:gd name="T10" fmla="*/ 6 w 38"/>
                <a:gd name="T11" fmla="*/ 1 h 50"/>
                <a:gd name="T12" fmla="*/ 8 w 38"/>
                <a:gd name="T13" fmla="*/ 2 h 50"/>
                <a:gd name="T14" fmla="*/ 8 w 38"/>
                <a:gd name="T15" fmla="*/ 4 h 50"/>
                <a:gd name="T16" fmla="*/ 5 w 38"/>
                <a:gd name="T17" fmla="*/ 5 h 50"/>
                <a:gd name="T18" fmla="*/ 5 w 38"/>
                <a:gd name="T19" fmla="*/ 6 h 50"/>
                <a:gd name="T20" fmla="*/ 3 w 38"/>
                <a:gd name="T21" fmla="*/ 8 h 50"/>
                <a:gd name="T22" fmla="*/ 2 w 38"/>
                <a:gd name="T23" fmla="*/ 5 h 50"/>
                <a:gd name="T24" fmla="*/ 1 w 38"/>
                <a:gd name="T25" fmla="*/ 3 h 50"/>
                <a:gd name="T26" fmla="*/ 0 w 38"/>
                <a:gd name="T27" fmla="*/ 0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50"/>
                <a:gd name="T44" fmla="*/ 38 w 38"/>
                <a:gd name="T45" fmla="*/ 50 h 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50">
                  <a:moveTo>
                    <a:pt x="0" y="0"/>
                  </a:moveTo>
                  <a:lnTo>
                    <a:pt x="8" y="0"/>
                  </a:lnTo>
                  <a:lnTo>
                    <a:pt x="9" y="6"/>
                  </a:lnTo>
                  <a:lnTo>
                    <a:pt x="15" y="6"/>
                  </a:lnTo>
                  <a:lnTo>
                    <a:pt x="19" y="2"/>
                  </a:lnTo>
                  <a:lnTo>
                    <a:pt x="28" y="2"/>
                  </a:lnTo>
                  <a:lnTo>
                    <a:pt x="38" y="12"/>
                  </a:lnTo>
                  <a:lnTo>
                    <a:pt x="36" y="27"/>
                  </a:lnTo>
                  <a:lnTo>
                    <a:pt x="25" y="32"/>
                  </a:lnTo>
                  <a:lnTo>
                    <a:pt x="22" y="43"/>
                  </a:lnTo>
                  <a:lnTo>
                    <a:pt x="13" y="50"/>
                  </a:lnTo>
                  <a:lnTo>
                    <a:pt x="12" y="30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249"/>
            <p:cNvSpPr>
              <a:spLocks noChangeAspect="1"/>
            </p:cNvSpPr>
            <p:nvPr/>
          </p:nvSpPr>
          <p:spPr bwMode="auto">
            <a:xfrm>
              <a:off x="3138" y="1607"/>
              <a:ext cx="42" cy="19"/>
            </a:xfrm>
            <a:custGeom>
              <a:avLst/>
              <a:gdLst>
                <a:gd name="T0" fmla="*/ 14 w 74"/>
                <a:gd name="T1" fmla="*/ 5 h 37"/>
                <a:gd name="T2" fmla="*/ 7 w 74"/>
                <a:gd name="T3" fmla="*/ 5 h 37"/>
                <a:gd name="T4" fmla="*/ 3 w 74"/>
                <a:gd name="T5" fmla="*/ 5 h 37"/>
                <a:gd name="T6" fmla="*/ 1 w 74"/>
                <a:gd name="T7" fmla="*/ 4 h 37"/>
                <a:gd name="T8" fmla="*/ 1 w 74"/>
                <a:gd name="T9" fmla="*/ 3 h 37"/>
                <a:gd name="T10" fmla="*/ 0 w 74"/>
                <a:gd name="T11" fmla="*/ 2 h 37"/>
                <a:gd name="T12" fmla="*/ 1 w 74"/>
                <a:gd name="T13" fmla="*/ 1 h 37"/>
                <a:gd name="T14" fmla="*/ 6 w 74"/>
                <a:gd name="T15" fmla="*/ 1 h 37"/>
                <a:gd name="T16" fmla="*/ 6 w 74"/>
                <a:gd name="T17" fmla="*/ 0 h 37"/>
                <a:gd name="T18" fmla="*/ 10 w 74"/>
                <a:gd name="T19" fmla="*/ 1 h 37"/>
                <a:gd name="T20" fmla="*/ 12 w 74"/>
                <a:gd name="T21" fmla="*/ 2 h 37"/>
                <a:gd name="T22" fmla="*/ 14 w 74"/>
                <a:gd name="T23" fmla="*/ 5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37"/>
                <a:gd name="T38" fmla="*/ 74 w 74"/>
                <a:gd name="T39" fmla="*/ 37 h 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37">
                  <a:moveTo>
                    <a:pt x="74" y="34"/>
                  </a:moveTo>
                  <a:lnTo>
                    <a:pt x="37" y="37"/>
                  </a:lnTo>
                  <a:lnTo>
                    <a:pt x="15" y="33"/>
                  </a:lnTo>
                  <a:lnTo>
                    <a:pt x="3" y="30"/>
                  </a:lnTo>
                  <a:lnTo>
                    <a:pt x="5" y="22"/>
                  </a:lnTo>
                  <a:lnTo>
                    <a:pt x="0" y="15"/>
                  </a:lnTo>
                  <a:lnTo>
                    <a:pt x="3" y="7"/>
                  </a:lnTo>
                  <a:lnTo>
                    <a:pt x="30" y="6"/>
                  </a:lnTo>
                  <a:lnTo>
                    <a:pt x="35" y="0"/>
                  </a:lnTo>
                  <a:lnTo>
                    <a:pt x="53" y="6"/>
                  </a:lnTo>
                  <a:lnTo>
                    <a:pt x="66" y="13"/>
                  </a:lnTo>
                  <a:lnTo>
                    <a:pt x="74" y="3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50"/>
            <p:cNvSpPr>
              <a:spLocks noChangeAspect="1"/>
            </p:cNvSpPr>
            <p:nvPr/>
          </p:nvSpPr>
          <p:spPr bwMode="auto">
            <a:xfrm>
              <a:off x="3138" y="1607"/>
              <a:ext cx="42" cy="19"/>
            </a:xfrm>
            <a:custGeom>
              <a:avLst/>
              <a:gdLst>
                <a:gd name="T0" fmla="*/ 14 w 74"/>
                <a:gd name="T1" fmla="*/ 5 h 37"/>
                <a:gd name="T2" fmla="*/ 7 w 74"/>
                <a:gd name="T3" fmla="*/ 5 h 37"/>
                <a:gd name="T4" fmla="*/ 3 w 74"/>
                <a:gd name="T5" fmla="*/ 5 h 37"/>
                <a:gd name="T6" fmla="*/ 1 w 74"/>
                <a:gd name="T7" fmla="*/ 4 h 37"/>
                <a:gd name="T8" fmla="*/ 1 w 74"/>
                <a:gd name="T9" fmla="*/ 3 h 37"/>
                <a:gd name="T10" fmla="*/ 0 w 74"/>
                <a:gd name="T11" fmla="*/ 2 h 37"/>
                <a:gd name="T12" fmla="*/ 1 w 74"/>
                <a:gd name="T13" fmla="*/ 1 h 37"/>
                <a:gd name="T14" fmla="*/ 6 w 74"/>
                <a:gd name="T15" fmla="*/ 1 h 37"/>
                <a:gd name="T16" fmla="*/ 6 w 74"/>
                <a:gd name="T17" fmla="*/ 0 h 37"/>
                <a:gd name="T18" fmla="*/ 10 w 74"/>
                <a:gd name="T19" fmla="*/ 1 h 37"/>
                <a:gd name="T20" fmla="*/ 12 w 74"/>
                <a:gd name="T21" fmla="*/ 2 h 37"/>
                <a:gd name="T22" fmla="*/ 14 w 74"/>
                <a:gd name="T23" fmla="*/ 5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37"/>
                <a:gd name="T38" fmla="*/ 74 w 74"/>
                <a:gd name="T39" fmla="*/ 37 h 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37">
                  <a:moveTo>
                    <a:pt x="74" y="34"/>
                  </a:moveTo>
                  <a:lnTo>
                    <a:pt x="37" y="37"/>
                  </a:lnTo>
                  <a:lnTo>
                    <a:pt x="15" y="33"/>
                  </a:lnTo>
                  <a:lnTo>
                    <a:pt x="3" y="30"/>
                  </a:lnTo>
                  <a:lnTo>
                    <a:pt x="5" y="22"/>
                  </a:lnTo>
                  <a:lnTo>
                    <a:pt x="0" y="15"/>
                  </a:lnTo>
                  <a:lnTo>
                    <a:pt x="3" y="7"/>
                  </a:lnTo>
                  <a:lnTo>
                    <a:pt x="30" y="6"/>
                  </a:lnTo>
                  <a:lnTo>
                    <a:pt x="35" y="0"/>
                  </a:lnTo>
                  <a:lnTo>
                    <a:pt x="53" y="6"/>
                  </a:lnTo>
                  <a:lnTo>
                    <a:pt x="66" y="13"/>
                  </a:lnTo>
                  <a:lnTo>
                    <a:pt x="74" y="3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51"/>
            <p:cNvSpPr>
              <a:spLocks noChangeAspect="1"/>
            </p:cNvSpPr>
            <p:nvPr/>
          </p:nvSpPr>
          <p:spPr bwMode="auto">
            <a:xfrm>
              <a:off x="3062" y="1613"/>
              <a:ext cx="134" cy="122"/>
            </a:xfrm>
            <a:custGeom>
              <a:avLst/>
              <a:gdLst>
                <a:gd name="T0" fmla="*/ 0 w 253"/>
                <a:gd name="T1" fmla="*/ 6 h 234"/>
                <a:gd name="T2" fmla="*/ 2 w 253"/>
                <a:gd name="T3" fmla="*/ 5 h 234"/>
                <a:gd name="T4" fmla="*/ 5 w 253"/>
                <a:gd name="T5" fmla="*/ 5 h 234"/>
                <a:gd name="T6" fmla="*/ 8 w 253"/>
                <a:gd name="T7" fmla="*/ 2 h 234"/>
                <a:gd name="T8" fmla="*/ 11 w 253"/>
                <a:gd name="T9" fmla="*/ 2 h 234"/>
                <a:gd name="T10" fmla="*/ 12 w 253"/>
                <a:gd name="T11" fmla="*/ 0 h 234"/>
                <a:gd name="T12" fmla="*/ 16 w 253"/>
                <a:gd name="T13" fmla="*/ 1 h 234"/>
                <a:gd name="T14" fmla="*/ 16 w 253"/>
                <a:gd name="T15" fmla="*/ 3 h 234"/>
                <a:gd name="T16" fmla="*/ 19 w 253"/>
                <a:gd name="T17" fmla="*/ 4 h 234"/>
                <a:gd name="T18" fmla="*/ 21 w 253"/>
                <a:gd name="T19" fmla="*/ 2 h 234"/>
                <a:gd name="T20" fmla="*/ 22 w 253"/>
                <a:gd name="T21" fmla="*/ 3 h 234"/>
                <a:gd name="T22" fmla="*/ 23 w 253"/>
                <a:gd name="T23" fmla="*/ 3 h 234"/>
                <a:gd name="T24" fmla="*/ 27 w 253"/>
                <a:gd name="T25" fmla="*/ 4 h 234"/>
                <a:gd name="T26" fmla="*/ 32 w 253"/>
                <a:gd name="T27" fmla="*/ 3 h 234"/>
                <a:gd name="T28" fmla="*/ 34 w 253"/>
                <a:gd name="T29" fmla="*/ 3 h 234"/>
                <a:gd name="T30" fmla="*/ 34 w 253"/>
                <a:gd name="T31" fmla="*/ 4 h 234"/>
                <a:gd name="T32" fmla="*/ 34 w 253"/>
                <a:gd name="T33" fmla="*/ 8 h 234"/>
                <a:gd name="T34" fmla="*/ 37 w 253"/>
                <a:gd name="T35" fmla="*/ 11 h 234"/>
                <a:gd name="T36" fmla="*/ 34 w 253"/>
                <a:gd name="T37" fmla="*/ 15 h 234"/>
                <a:gd name="T38" fmla="*/ 37 w 253"/>
                <a:gd name="T39" fmla="*/ 17 h 234"/>
                <a:gd name="T40" fmla="*/ 37 w 253"/>
                <a:gd name="T41" fmla="*/ 20 h 234"/>
                <a:gd name="T42" fmla="*/ 38 w 253"/>
                <a:gd name="T43" fmla="*/ 25 h 234"/>
                <a:gd name="T44" fmla="*/ 32 w 253"/>
                <a:gd name="T45" fmla="*/ 30 h 234"/>
                <a:gd name="T46" fmla="*/ 33 w 253"/>
                <a:gd name="T47" fmla="*/ 31 h 234"/>
                <a:gd name="T48" fmla="*/ 31 w 253"/>
                <a:gd name="T49" fmla="*/ 33 h 234"/>
                <a:gd name="T50" fmla="*/ 29 w 253"/>
                <a:gd name="T51" fmla="*/ 31 h 234"/>
                <a:gd name="T52" fmla="*/ 21 w 253"/>
                <a:gd name="T53" fmla="*/ 32 h 234"/>
                <a:gd name="T54" fmla="*/ 18 w 253"/>
                <a:gd name="T55" fmla="*/ 31 h 234"/>
                <a:gd name="T56" fmla="*/ 16 w 253"/>
                <a:gd name="T57" fmla="*/ 31 h 234"/>
                <a:gd name="T58" fmla="*/ 11 w 253"/>
                <a:gd name="T59" fmla="*/ 26 h 234"/>
                <a:gd name="T60" fmla="*/ 8 w 253"/>
                <a:gd name="T61" fmla="*/ 27 h 234"/>
                <a:gd name="T62" fmla="*/ 6 w 253"/>
                <a:gd name="T63" fmla="*/ 23 h 234"/>
                <a:gd name="T64" fmla="*/ 3 w 253"/>
                <a:gd name="T65" fmla="*/ 22 h 234"/>
                <a:gd name="T66" fmla="*/ 1 w 253"/>
                <a:gd name="T67" fmla="*/ 13 h 234"/>
                <a:gd name="T68" fmla="*/ 1 w 253"/>
                <a:gd name="T69" fmla="*/ 9 h 234"/>
                <a:gd name="T70" fmla="*/ 0 w 253"/>
                <a:gd name="T71" fmla="*/ 6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3"/>
                <a:gd name="T109" fmla="*/ 0 h 234"/>
                <a:gd name="T110" fmla="*/ 253 w 253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3" h="234">
                  <a:moveTo>
                    <a:pt x="0" y="42"/>
                  </a:moveTo>
                  <a:lnTo>
                    <a:pt x="15" y="34"/>
                  </a:lnTo>
                  <a:lnTo>
                    <a:pt x="34" y="32"/>
                  </a:lnTo>
                  <a:lnTo>
                    <a:pt x="54" y="16"/>
                  </a:lnTo>
                  <a:lnTo>
                    <a:pt x="72" y="10"/>
                  </a:lnTo>
                  <a:lnTo>
                    <a:pt x="82" y="0"/>
                  </a:lnTo>
                  <a:lnTo>
                    <a:pt x="108" y="5"/>
                  </a:lnTo>
                  <a:lnTo>
                    <a:pt x="110" y="22"/>
                  </a:lnTo>
                  <a:lnTo>
                    <a:pt x="126" y="26"/>
                  </a:lnTo>
                  <a:lnTo>
                    <a:pt x="141" y="16"/>
                  </a:lnTo>
                  <a:lnTo>
                    <a:pt x="147" y="17"/>
                  </a:lnTo>
                  <a:lnTo>
                    <a:pt x="159" y="20"/>
                  </a:lnTo>
                  <a:lnTo>
                    <a:pt x="181" y="24"/>
                  </a:lnTo>
                  <a:lnTo>
                    <a:pt x="218" y="21"/>
                  </a:lnTo>
                  <a:lnTo>
                    <a:pt x="228" y="20"/>
                  </a:lnTo>
                  <a:lnTo>
                    <a:pt x="233" y="29"/>
                  </a:lnTo>
                  <a:lnTo>
                    <a:pt x="233" y="56"/>
                  </a:lnTo>
                  <a:lnTo>
                    <a:pt x="246" y="83"/>
                  </a:lnTo>
                  <a:lnTo>
                    <a:pt x="228" y="103"/>
                  </a:lnTo>
                  <a:lnTo>
                    <a:pt x="246" y="123"/>
                  </a:lnTo>
                  <a:lnTo>
                    <a:pt x="249" y="144"/>
                  </a:lnTo>
                  <a:lnTo>
                    <a:pt x="253" y="177"/>
                  </a:lnTo>
                  <a:lnTo>
                    <a:pt x="219" y="214"/>
                  </a:lnTo>
                  <a:lnTo>
                    <a:pt x="221" y="223"/>
                  </a:lnTo>
                  <a:lnTo>
                    <a:pt x="208" y="234"/>
                  </a:lnTo>
                  <a:lnTo>
                    <a:pt x="192" y="220"/>
                  </a:lnTo>
                  <a:lnTo>
                    <a:pt x="141" y="227"/>
                  </a:lnTo>
                  <a:lnTo>
                    <a:pt x="123" y="218"/>
                  </a:lnTo>
                  <a:lnTo>
                    <a:pt x="109" y="218"/>
                  </a:lnTo>
                  <a:lnTo>
                    <a:pt x="71" y="184"/>
                  </a:lnTo>
                  <a:lnTo>
                    <a:pt x="53" y="187"/>
                  </a:lnTo>
                  <a:lnTo>
                    <a:pt x="37" y="162"/>
                  </a:lnTo>
                  <a:lnTo>
                    <a:pt x="23" y="159"/>
                  </a:lnTo>
                  <a:lnTo>
                    <a:pt x="1" y="92"/>
                  </a:lnTo>
                  <a:lnTo>
                    <a:pt x="5" y="61"/>
                  </a:lnTo>
                  <a:lnTo>
                    <a:pt x="0" y="4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252"/>
            <p:cNvSpPr>
              <a:spLocks noChangeAspect="1"/>
            </p:cNvSpPr>
            <p:nvPr/>
          </p:nvSpPr>
          <p:spPr bwMode="auto">
            <a:xfrm>
              <a:off x="3062" y="1613"/>
              <a:ext cx="134" cy="122"/>
            </a:xfrm>
            <a:custGeom>
              <a:avLst/>
              <a:gdLst>
                <a:gd name="T0" fmla="*/ 0 w 253"/>
                <a:gd name="T1" fmla="*/ 6 h 234"/>
                <a:gd name="T2" fmla="*/ 2 w 253"/>
                <a:gd name="T3" fmla="*/ 5 h 234"/>
                <a:gd name="T4" fmla="*/ 5 w 253"/>
                <a:gd name="T5" fmla="*/ 5 h 234"/>
                <a:gd name="T6" fmla="*/ 8 w 253"/>
                <a:gd name="T7" fmla="*/ 2 h 234"/>
                <a:gd name="T8" fmla="*/ 11 w 253"/>
                <a:gd name="T9" fmla="*/ 2 h 234"/>
                <a:gd name="T10" fmla="*/ 12 w 253"/>
                <a:gd name="T11" fmla="*/ 0 h 234"/>
                <a:gd name="T12" fmla="*/ 16 w 253"/>
                <a:gd name="T13" fmla="*/ 1 h 234"/>
                <a:gd name="T14" fmla="*/ 16 w 253"/>
                <a:gd name="T15" fmla="*/ 3 h 234"/>
                <a:gd name="T16" fmla="*/ 19 w 253"/>
                <a:gd name="T17" fmla="*/ 4 h 234"/>
                <a:gd name="T18" fmla="*/ 21 w 253"/>
                <a:gd name="T19" fmla="*/ 2 h 234"/>
                <a:gd name="T20" fmla="*/ 22 w 253"/>
                <a:gd name="T21" fmla="*/ 3 h 234"/>
                <a:gd name="T22" fmla="*/ 23 w 253"/>
                <a:gd name="T23" fmla="*/ 3 h 234"/>
                <a:gd name="T24" fmla="*/ 27 w 253"/>
                <a:gd name="T25" fmla="*/ 4 h 234"/>
                <a:gd name="T26" fmla="*/ 32 w 253"/>
                <a:gd name="T27" fmla="*/ 3 h 234"/>
                <a:gd name="T28" fmla="*/ 34 w 253"/>
                <a:gd name="T29" fmla="*/ 3 h 234"/>
                <a:gd name="T30" fmla="*/ 34 w 253"/>
                <a:gd name="T31" fmla="*/ 4 h 234"/>
                <a:gd name="T32" fmla="*/ 34 w 253"/>
                <a:gd name="T33" fmla="*/ 8 h 234"/>
                <a:gd name="T34" fmla="*/ 37 w 253"/>
                <a:gd name="T35" fmla="*/ 11 h 234"/>
                <a:gd name="T36" fmla="*/ 34 w 253"/>
                <a:gd name="T37" fmla="*/ 15 h 234"/>
                <a:gd name="T38" fmla="*/ 37 w 253"/>
                <a:gd name="T39" fmla="*/ 17 h 234"/>
                <a:gd name="T40" fmla="*/ 37 w 253"/>
                <a:gd name="T41" fmla="*/ 20 h 234"/>
                <a:gd name="T42" fmla="*/ 38 w 253"/>
                <a:gd name="T43" fmla="*/ 25 h 234"/>
                <a:gd name="T44" fmla="*/ 32 w 253"/>
                <a:gd name="T45" fmla="*/ 30 h 234"/>
                <a:gd name="T46" fmla="*/ 33 w 253"/>
                <a:gd name="T47" fmla="*/ 31 h 234"/>
                <a:gd name="T48" fmla="*/ 31 w 253"/>
                <a:gd name="T49" fmla="*/ 33 h 234"/>
                <a:gd name="T50" fmla="*/ 29 w 253"/>
                <a:gd name="T51" fmla="*/ 31 h 234"/>
                <a:gd name="T52" fmla="*/ 21 w 253"/>
                <a:gd name="T53" fmla="*/ 32 h 234"/>
                <a:gd name="T54" fmla="*/ 18 w 253"/>
                <a:gd name="T55" fmla="*/ 31 h 234"/>
                <a:gd name="T56" fmla="*/ 16 w 253"/>
                <a:gd name="T57" fmla="*/ 31 h 234"/>
                <a:gd name="T58" fmla="*/ 11 w 253"/>
                <a:gd name="T59" fmla="*/ 26 h 234"/>
                <a:gd name="T60" fmla="*/ 8 w 253"/>
                <a:gd name="T61" fmla="*/ 27 h 234"/>
                <a:gd name="T62" fmla="*/ 6 w 253"/>
                <a:gd name="T63" fmla="*/ 23 h 234"/>
                <a:gd name="T64" fmla="*/ 3 w 253"/>
                <a:gd name="T65" fmla="*/ 22 h 234"/>
                <a:gd name="T66" fmla="*/ 1 w 253"/>
                <a:gd name="T67" fmla="*/ 13 h 234"/>
                <a:gd name="T68" fmla="*/ 1 w 253"/>
                <a:gd name="T69" fmla="*/ 9 h 234"/>
                <a:gd name="T70" fmla="*/ 0 w 253"/>
                <a:gd name="T71" fmla="*/ 6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3"/>
                <a:gd name="T109" fmla="*/ 0 h 234"/>
                <a:gd name="T110" fmla="*/ 253 w 253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3" h="234">
                  <a:moveTo>
                    <a:pt x="0" y="42"/>
                  </a:moveTo>
                  <a:lnTo>
                    <a:pt x="15" y="34"/>
                  </a:lnTo>
                  <a:lnTo>
                    <a:pt x="34" y="32"/>
                  </a:lnTo>
                  <a:lnTo>
                    <a:pt x="54" y="16"/>
                  </a:lnTo>
                  <a:lnTo>
                    <a:pt x="72" y="10"/>
                  </a:lnTo>
                  <a:lnTo>
                    <a:pt x="82" y="0"/>
                  </a:lnTo>
                  <a:lnTo>
                    <a:pt x="108" y="5"/>
                  </a:lnTo>
                  <a:lnTo>
                    <a:pt x="110" y="22"/>
                  </a:lnTo>
                  <a:lnTo>
                    <a:pt x="126" y="26"/>
                  </a:lnTo>
                  <a:lnTo>
                    <a:pt x="141" y="16"/>
                  </a:lnTo>
                  <a:lnTo>
                    <a:pt x="147" y="17"/>
                  </a:lnTo>
                  <a:lnTo>
                    <a:pt x="159" y="20"/>
                  </a:lnTo>
                  <a:lnTo>
                    <a:pt x="181" y="24"/>
                  </a:lnTo>
                  <a:lnTo>
                    <a:pt x="218" y="21"/>
                  </a:lnTo>
                  <a:lnTo>
                    <a:pt x="228" y="20"/>
                  </a:lnTo>
                  <a:lnTo>
                    <a:pt x="233" y="29"/>
                  </a:lnTo>
                  <a:lnTo>
                    <a:pt x="233" y="56"/>
                  </a:lnTo>
                  <a:lnTo>
                    <a:pt x="246" y="83"/>
                  </a:lnTo>
                  <a:lnTo>
                    <a:pt x="228" y="103"/>
                  </a:lnTo>
                  <a:lnTo>
                    <a:pt x="246" y="123"/>
                  </a:lnTo>
                  <a:lnTo>
                    <a:pt x="249" y="144"/>
                  </a:lnTo>
                  <a:lnTo>
                    <a:pt x="253" y="177"/>
                  </a:lnTo>
                  <a:lnTo>
                    <a:pt x="219" y="214"/>
                  </a:lnTo>
                  <a:lnTo>
                    <a:pt x="221" y="223"/>
                  </a:lnTo>
                  <a:lnTo>
                    <a:pt x="208" y="234"/>
                  </a:lnTo>
                  <a:lnTo>
                    <a:pt x="192" y="220"/>
                  </a:lnTo>
                  <a:lnTo>
                    <a:pt x="141" y="227"/>
                  </a:lnTo>
                  <a:lnTo>
                    <a:pt x="123" y="218"/>
                  </a:lnTo>
                  <a:lnTo>
                    <a:pt x="109" y="218"/>
                  </a:lnTo>
                  <a:lnTo>
                    <a:pt x="71" y="184"/>
                  </a:lnTo>
                  <a:lnTo>
                    <a:pt x="53" y="187"/>
                  </a:lnTo>
                  <a:lnTo>
                    <a:pt x="37" y="162"/>
                  </a:lnTo>
                  <a:lnTo>
                    <a:pt x="23" y="159"/>
                  </a:lnTo>
                  <a:lnTo>
                    <a:pt x="1" y="92"/>
                  </a:lnTo>
                  <a:lnTo>
                    <a:pt x="5" y="61"/>
                  </a:lnTo>
                  <a:lnTo>
                    <a:pt x="0" y="4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253"/>
            <p:cNvSpPr>
              <a:spLocks noChangeAspect="1"/>
            </p:cNvSpPr>
            <p:nvPr/>
          </p:nvSpPr>
          <p:spPr bwMode="auto">
            <a:xfrm>
              <a:off x="3103" y="1726"/>
              <a:ext cx="70" cy="29"/>
            </a:xfrm>
            <a:custGeom>
              <a:avLst/>
              <a:gdLst>
                <a:gd name="T0" fmla="*/ 20 w 131"/>
                <a:gd name="T1" fmla="*/ 2 h 57"/>
                <a:gd name="T2" fmla="*/ 18 w 131"/>
                <a:gd name="T3" fmla="*/ 1 h 57"/>
                <a:gd name="T4" fmla="*/ 10 w 131"/>
                <a:gd name="T5" fmla="*/ 2 h 57"/>
                <a:gd name="T6" fmla="*/ 7 w 131"/>
                <a:gd name="T7" fmla="*/ 0 h 57"/>
                <a:gd name="T8" fmla="*/ 6 w 131"/>
                <a:gd name="T9" fmla="*/ 2 h 57"/>
                <a:gd name="T10" fmla="*/ 4 w 131"/>
                <a:gd name="T11" fmla="*/ 2 h 57"/>
                <a:gd name="T12" fmla="*/ 3 w 131"/>
                <a:gd name="T13" fmla="*/ 4 h 57"/>
                <a:gd name="T14" fmla="*/ 1 w 131"/>
                <a:gd name="T15" fmla="*/ 5 h 57"/>
                <a:gd name="T16" fmla="*/ 0 w 131"/>
                <a:gd name="T17" fmla="*/ 7 h 57"/>
                <a:gd name="T18" fmla="*/ 2 w 131"/>
                <a:gd name="T19" fmla="*/ 7 h 57"/>
                <a:gd name="T20" fmla="*/ 3 w 131"/>
                <a:gd name="T21" fmla="*/ 8 h 57"/>
                <a:gd name="T22" fmla="*/ 6 w 131"/>
                <a:gd name="T23" fmla="*/ 8 h 57"/>
                <a:gd name="T24" fmla="*/ 10 w 131"/>
                <a:gd name="T25" fmla="*/ 7 h 57"/>
                <a:gd name="T26" fmla="*/ 11 w 131"/>
                <a:gd name="T27" fmla="*/ 5 h 57"/>
                <a:gd name="T28" fmla="*/ 16 w 131"/>
                <a:gd name="T29" fmla="*/ 4 h 57"/>
                <a:gd name="T30" fmla="*/ 18 w 131"/>
                <a:gd name="T31" fmla="*/ 5 h 57"/>
                <a:gd name="T32" fmla="*/ 19 w 131"/>
                <a:gd name="T33" fmla="*/ 5 h 57"/>
                <a:gd name="T34" fmla="*/ 20 w 131"/>
                <a:gd name="T35" fmla="*/ 2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1"/>
                <a:gd name="T55" fmla="*/ 0 h 57"/>
                <a:gd name="T56" fmla="*/ 131 w 13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1" h="57">
                  <a:moveTo>
                    <a:pt x="131" y="16"/>
                  </a:moveTo>
                  <a:lnTo>
                    <a:pt x="115" y="2"/>
                  </a:lnTo>
                  <a:lnTo>
                    <a:pt x="64" y="9"/>
                  </a:lnTo>
                  <a:lnTo>
                    <a:pt x="46" y="0"/>
                  </a:lnTo>
                  <a:lnTo>
                    <a:pt x="41" y="14"/>
                  </a:lnTo>
                  <a:lnTo>
                    <a:pt x="25" y="16"/>
                  </a:lnTo>
                  <a:lnTo>
                    <a:pt x="18" y="27"/>
                  </a:lnTo>
                  <a:lnTo>
                    <a:pt x="3" y="39"/>
                  </a:lnTo>
                  <a:lnTo>
                    <a:pt x="0" y="52"/>
                  </a:lnTo>
                  <a:lnTo>
                    <a:pt x="12" y="54"/>
                  </a:lnTo>
                  <a:lnTo>
                    <a:pt x="19" y="57"/>
                  </a:lnTo>
                  <a:lnTo>
                    <a:pt x="43" y="57"/>
                  </a:lnTo>
                  <a:lnTo>
                    <a:pt x="63" y="52"/>
                  </a:lnTo>
                  <a:lnTo>
                    <a:pt x="75" y="36"/>
                  </a:lnTo>
                  <a:lnTo>
                    <a:pt x="104" y="32"/>
                  </a:lnTo>
                  <a:lnTo>
                    <a:pt x="117" y="39"/>
                  </a:lnTo>
                  <a:lnTo>
                    <a:pt x="126" y="38"/>
                  </a:lnTo>
                  <a:lnTo>
                    <a:pt x="131" y="1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54"/>
            <p:cNvSpPr>
              <a:spLocks noChangeAspect="1"/>
            </p:cNvSpPr>
            <p:nvPr/>
          </p:nvSpPr>
          <p:spPr bwMode="auto">
            <a:xfrm>
              <a:off x="3103" y="1726"/>
              <a:ext cx="70" cy="29"/>
            </a:xfrm>
            <a:custGeom>
              <a:avLst/>
              <a:gdLst>
                <a:gd name="T0" fmla="*/ 20 w 131"/>
                <a:gd name="T1" fmla="*/ 2 h 57"/>
                <a:gd name="T2" fmla="*/ 18 w 131"/>
                <a:gd name="T3" fmla="*/ 1 h 57"/>
                <a:gd name="T4" fmla="*/ 10 w 131"/>
                <a:gd name="T5" fmla="*/ 2 h 57"/>
                <a:gd name="T6" fmla="*/ 7 w 131"/>
                <a:gd name="T7" fmla="*/ 0 h 57"/>
                <a:gd name="T8" fmla="*/ 6 w 131"/>
                <a:gd name="T9" fmla="*/ 2 h 57"/>
                <a:gd name="T10" fmla="*/ 4 w 131"/>
                <a:gd name="T11" fmla="*/ 2 h 57"/>
                <a:gd name="T12" fmla="*/ 3 w 131"/>
                <a:gd name="T13" fmla="*/ 4 h 57"/>
                <a:gd name="T14" fmla="*/ 1 w 131"/>
                <a:gd name="T15" fmla="*/ 5 h 57"/>
                <a:gd name="T16" fmla="*/ 0 w 131"/>
                <a:gd name="T17" fmla="*/ 7 h 57"/>
                <a:gd name="T18" fmla="*/ 2 w 131"/>
                <a:gd name="T19" fmla="*/ 7 h 57"/>
                <a:gd name="T20" fmla="*/ 3 w 131"/>
                <a:gd name="T21" fmla="*/ 8 h 57"/>
                <a:gd name="T22" fmla="*/ 6 w 131"/>
                <a:gd name="T23" fmla="*/ 8 h 57"/>
                <a:gd name="T24" fmla="*/ 10 w 131"/>
                <a:gd name="T25" fmla="*/ 7 h 57"/>
                <a:gd name="T26" fmla="*/ 11 w 131"/>
                <a:gd name="T27" fmla="*/ 5 h 57"/>
                <a:gd name="T28" fmla="*/ 16 w 131"/>
                <a:gd name="T29" fmla="*/ 4 h 57"/>
                <a:gd name="T30" fmla="*/ 18 w 131"/>
                <a:gd name="T31" fmla="*/ 5 h 57"/>
                <a:gd name="T32" fmla="*/ 19 w 131"/>
                <a:gd name="T33" fmla="*/ 5 h 57"/>
                <a:gd name="T34" fmla="*/ 20 w 131"/>
                <a:gd name="T35" fmla="*/ 2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1"/>
                <a:gd name="T55" fmla="*/ 0 h 57"/>
                <a:gd name="T56" fmla="*/ 131 w 13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1" h="57">
                  <a:moveTo>
                    <a:pt x="131" y="16"/>
                  </a:moveTo>
                  <a:lnTo>
                    <a:pt x="115" y="2"/>
                  </a:lnTo>
                  <a:lnTo>
                    <a:pt x="64" y="9"/>
                  </a:lnTo>
                  <a:lnTo>
                    <a:pt x="46" y="0"/>
                  </a:lnTo>
                  <a:lnTo>
                    <a:pt x="41" y="14"/>
                  </a:lnTo>
                  <a:lnTo>
                    <a:pt x="25" y="16"/>
                  </a:lnTo>
                  <a:lnTo>
                    <a:pt x="18" y="27"/>
                  </a:lnTo>
                  <a:lnTo>
                    <a:pt x="3" y="39"/>
                  </a:lnTo>
                  <a:lnTo>
                    <a:pt x="0" y="52"/>
                  </a:lnTo>
                  <a:lnTo>
                    <a:pt x="12" y="54"/>
                  </a:lnTo>
                  <a:lnTo>
                    <a:pt x="19" y="57"/>
                  </a:lnTo>
                  <a:lnTo>
                    <a:pt x="43" y="57"/>
                  </a:lnTo>
                  <a:lnTo>
                    <a:pt x="63" y="52"/>
                  </a:lnTo>
                  <a:lnTo>
                    <a:pt x="75" y="36"/>
                  </a:lnTo>
                  <a:lnTo>
                    <a:pt x="104" y="32"/>
                  </a:lnTo>
                  <a:lnTo>
                    <a:pt x="117" y="39"/>
                  </a:lnTo>
                  <a:lnTo>
                    <a:pt x="126" y="38"/>
                  </a:lnTo>
                  <a:lnTo>
                    <a:pt x="131" y="1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255"/>
            <p:cNvSpPr>
              <a:spLocks noChangeAspect="1"/>
            </p:cNvSpPr>
            <p:nvPr/>
          </p:nvSpPr>
          <p:spPr bwMode="auto">
            <a:xfrm>
              <a:off x="3089" y="1743"/>
              <a:ext cx="93" cy="55"/>
            </a:xfrm>
            <a:custGeom>
              <a:avLst/>
              <a:gdLst>
                <a:gd name="T0" fmla="*/ 24 w 171"/>
                <a:gd name="T1" fmla="*/ 1 h 108"/>
                <a:gd name="T2" fmla="*/ 23 w 171"/>
                <a:gd name="T3" fmla="*/ 1 h 108"/>
                <a:gd name="T4" fmla="*/ 21 w 171"/>
                <a:gd name="T5" fmla="*/ 0 h 108"/>
                <a:gd name="T6" fmla="*/ 16 w 171"/>
                <a:gd name="T7" fmla="*/ 1 h 108"/>
                <a:gd name="T8" fmla="*/ 14 w 171"/>
                <a:gd name="T9" fmla="*/ 3 h 108"/>
                <a:gd name="T10" fmla="*/ 11 w 171"/>
                <a:gd name="T11" fmla="*/ 4 h 108"/>
                <a:gd name="T12" fmla="*/ 7 w 171"/>
                <a:gd name="T13" fmla="*/ 4 h 108"/>
                <a:gd name="T14" fmla="*/ 6 w 171"/>
                <a:gd name="T15" fmla="*/ 3 h 108"/>
                <a:gd name="T16" fmla="*/ 4 w 171"/>
                <a:gd name="T17" fmla="*/ 3 h 108"/>
                <a:gd name="T18" fmla="*/ 2 w 171"/>
                <a:gd name="T19" fmla="*/ 3 h 108"/>
                <a:gd name="T20" fmla="*/ 3 w 171"/>
                <a:gd name="T21" fmla="*/ 5 h 108"/>
                <a:gd name="T22" fmla="*/ 1 w 171"/>
                <a:gd name="T23" fmla="*/ 6 h 108"/>
                <a:gd name="T24" fmla="*/ 1 w 171"/>
                <a:gd name="T25" fmla="*/ 8 h 108"/>
                <a:gd name="T26" fmla="*/ 0 w 171"/>
                <a:gd name="T27" fmla="*/ 9 h 108"/>
                <a:gd name="T28" fmla="*/ 1 w 171"/>
                <a:gd name="T29" fmla="*/ 10 h 108"/>
                <a:gd name="T30" fmla="*/ 3 w 171"/>
                <a:gd name="T31" fmla="*/ 11 h 108"/>
                <a:gd name="T32" fmla="*/ 5 w 171"/>
                <a:gd name="T33" fmla="*/ 14 h 108"/>
                <a:gd name="T34" fmla="*/ 10 w 171"/>
                <a:gd name="T35" fmla="*/ 14 h 108"/>
                <a:gd name="T36" fmla="*/ 11 w 171"/>
                <a:gd name="T37" fmla="*/ 13 h 108"/>
                <a:gd name="T38" fmla="*/ 16 w 171"/>
                <a:gd name="T39" fmla="*/ 12 h 108"/>
                <a:gd name="T40" fmla="*/ 17 w 171"/>
                <a:gd name="T41" fmla="*/ 12 h 108"/>
                <a:gd name="T42" fmla="*/ 20 w 171"/>
                <a:gd name="T43" fmla="*/ 12 h 108"/>
                <a:gd name="T44" fmla="*/ 21 w 171"/>
                <a:gd name="T45" fmla="*/ 8 h 108"/>
                <a:gd name="T46" fmla="*/ 24 w 171"/>
                <a:gd name="T47" fmla="*/ 5 h 108"/>
                <a:gd name="T48" fmla="*/ 28 w 171"/>
                <a:gd name="T49" fmla="*/ 3 h 108"/>
                <a:gd name="T50" fmla="*/ 24 w 171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"/>
                <a:gd name="T79" fmla="*/ 0 h 108"/>
                <a:gd name="T80" fmla="*/ 171 w 171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" h="108">
                  <a:moveTo>
                    <a:pt x="150" y="6"/>
                  </a:moveTo>
                  <a:lnTo>
                    <a:pt x="141" y="7"/>
                  </a:lnTo>
                  <a:lnTo>
                    <a:pt x="128" y="0"/>
                  </a:lnTo>
                  <a:lnTo>
                    <a:pt x="99" y="4"/>
                  </a:lnTo>
                  <a:lnTo>
                    <a:pt x="87" y="20"/>
                  </a:lnTo>
                  <a:lnTo>
                    <a:pt x="67" y="25"/>
                  </a:lnTo>
                  <a:lnTo>
                    <a:pt x="43" y="25"/>
                  </a:lnTo>
                  <a:lnTo>
                    <a:pt x="36" y="22"/>
                  </a:lnTo>
                  <a:lnTo>
                    <a:pt x="24" y="20"/>
                  </a:lnTo>
                  <a:lnTo>
                    <a:pt x="14" y="19"/>
                  </a:lnTo>
                  <a:lnTo>
                    <a:pt x="16" y="36"/>
                  </a:lnTo>
                  <a:lnTo>
                    <a:pt x="4" y="43"/>
                  </a:lnTo>
                  <a:lnTo>
                    <a:pt x="6" y="60"/>
                  </a:lnTo>
                  <a:lnTo>
                    <a:pt x="0" y="69"/>
                  </a:lnTo>
                  <a:lnTo>
                    <a:pt x="6" y="78"/>
                  </a:lnTo>
                  <a:lnTo>
                    <a:pt x="18" y="81"/>
                  </a:lnTo>
                  <a:lnTo>
                    <a:pt x="29" y="105"/>
                  </a:lnTo>
                  <a:lnTo>
                    <a:pt x="65" y="108"/>
                  </a:lnTo>
                  <a:lnTo>
                    <a:pt x="69" y="101"/>
                  </a:lnTo>
                  <a:lnTo>
                    <a:pt x="97" y="92"/>
                  </a:lnTo>
                  <a:lnTo>
                    <a:pt x="105" y="94"/>
                  </a:lnTo>
                  <a:lnTo>
                    <a:pt x="124" y="88"/>
                  </a:lnTo>
                  <a:lnTo>
                    <a:pt x="132" y="60"/>
                  </a:lnTo>
                  <a:lnTo>
                    <a:pt x="151" y="36"/>
                  </a:lnTo>
                  <a:lnTo>
                    <a:pt x="171" y="24"/>
                  </a:lnTo>
                  <a:lnTo>
                    <a:pt x="150" y="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 256"/>
            <p:cNvSpPr>
              <a:spLocks noChangeAspect="1"/>
            </p:cNvSpPr>
            <p:nvPr/>
          </p:nvSpPr>
          <p:spPr bwMode="auto">
            <a:xfrm>
              <a:off x="3089" y="1743"/>
              <a:ext cx="93" cy="55"/>
            </a:xfrm>
            <a:custGeom>
              <a:avLst/>
              <a:gdLst>
                <a:gd name="T0" fmla="*/ 24 w 171"/>
                <a:gd name="T1" fmla="*/ 1 h 108"/>
                <a:gd name="T2" fmla="*/ 23 w 171"/>
                <a:gd name="T3" fmla="*/ 1 h 108"/>
                <a:gd name="T4" fmla="*/ 21 w 171"/>
                <a:gd name="T5" fmla="*/ 0 h 108"/>
                <a:gd name="T6" fmla="*/ 16 w 171"/>
                <a:gd name="T7" fmla="*/ 1 h 108"/>
                <a:gd name="T8" fmla="*/ 14 w 171"/>
                <a:gd name="T9" fmla="*/ 3 h 108"/>
                <a:gd name="T10" fmla="*/ 11 w 171"/>
                <a:gd name="T11" fmla="*/ 4 h 108"/>
                <a:gd name="T12" fmla="*/ 7 w 171"/>
                <a:gd name="T13" fmla="*/ 4 h 108"/>
                <a:gd name="T14" fmla="*/ 6 w 171"/>
                <a:gd name="T15" fmla="*/ 3 h 108"/>
                <a:gd name="T16" fmla="*/ 4 w 171"/>
                <a:gd name="T17" fmla="*/ 3 h 108"/>
                <a:gd name="T18" fmla="*/ 2 w 171"/>
                <a:gd name="T19" fmla="*/ 3 h 108"/>
                <a:gd name="T20" fmla="*/ 3 w 171"/>
                <a:gd name="T21" fmla="*/ 5 h 108"/>
                <a:gd name="T22" fmla="*/ 1 w 171"/>
                <a:gd name="T23" fmla="*/ 6 h 108"/>
                <a:gd name="T24" fmla="*/ 1 w 171"/>
                <a:gd name="T25" fmla="*/ 8 h 108"/>
                <a:gd name="T26" fmla="*/ 0 w 171"/>
                <a:gd name="T27" fmla="*/ 9 h 108"/>
                <a:gd name="T28" fmla="*/ 1 w 171"/>
                <a:gd name="T29" fmla="*/ 10 h 108"/>
                <a:gd name="T30" fmla="*/ 3 w 171"/>
                <a:gd name="T31" fmla="*/ 11 h 108"/>
                <a:gd name="T32" fmla="*/ 5 w 171"/>
                <a:gd name="T33" fmla="*/ 14 h 108"/>
                <a:gd name="T34" fmla="*/ 10 w 171"/>
                <a:gd name="T35" fmla="*/ 14 h 108"/>
                <a:gd name="T36" fmla="*/ 11 w 171"/>
                <a:gd name="T37" fmla="*/ 13 h 108"/>
                <a:gd name="T38" fmla="*/ 16 w 171"/>
                <a:gd name="T39" fmla="*/ 12 h 108"/>
                <a:gd name="T40" fmla="*/ 17 w 171"/>
                <a:gd name="T41" fmla="*/ 12 h 108"/>
                <a:gd name="T42" fmla="*/ 20 w 171"/>
                <a:gd name="T43" fmla="*/ 12 h 108"/>
                <a:gd name="T44" fmla="*/ 21 w 171"/>
                <a:gd name="T45" fmla="*/ 8 h 108"/>
                <a:gd name="T46" fmla="*/ 24 w 171"/>
                <a:gd name="T47" fmla="*/ 5 h 108"/>
                <a:gd name="T48" fmla="*/ 28 w 171"/>
                <a:gd name="T49" fmla="*/ 3 h 108"/>
                <a:gd name="T50" fmla="*/ 24 w 171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"/>
                <a:gd name="T79" fmla="*/ 0 h 108"/>
                <a:gd name="T80" fmla="*/ 171 w 171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" h="108">
                  <a:moveTo>
                    <a:pt x="150" y="6"/>
                  </a:moveTo>
                  <a:lnTo>
                    <a:pt x="141" y="7"/>
                  </a:lnTo>
                  <a:lnTo>
                    <a:pt x="128" y="0"/>
                  </a:lnTo>
                  <a:lnTo>
                    <a:pt x="99" y="4"/>
                  </a:lnTo>
                  <a:lnTo>
                    <a:pt x="87" y="20"/>
                  </a:lnTo>
                  <a:lnTo>
                    <a:pt x="67" y="25"/>
                  </a:lnTo>
                  <a:lnTo>
                    <a:pt x="43" y="25"/>
                  </a:lnTo>
                  <a:lnTo>
                    <a:pt x="36" y="22"/>
                  </a:lnTo>
                  <a:lnTo>
                    <a:pt x="24" y="20"/>
                  </a:lnTo>
                  <a:lnTo>
                    <a:pt x="14" y="19"/>
                  </a:lnTo>
                  <a:lnTo>
                    <a:pt x="16" y="36"/>
                  </a:lnTo>
                  <a:lnTo>
                    <a:pt x="4" y="43"/>
                  </a:lnTo>
                  <a:lnTo>
                    <a:pt x="6" y="60"/>
                  </a:lnTo>
                  <a:lnTo>
                    <a:pt x="0" y="69"/>
                  </a:lnTo>
                  <a:lnTo>
                    <a:pt x="6" y="78"/>
                  </a:lnTo>
                  <a:lnTo>
                    <a:pt x="18" y="81"/>
                  </a:lnTo>
                  <a:lnTo>
                    <a:pt x="29" y="105"/>
                  </a:lnTo>
                  <a:lnTo>
                    <a:pt x="65" y="108"/>
                  </a:lnTo>
                  <a:lnTo>
                    <a:pt x="69" y="101"/>
                  </a:lnTo>
                  <a:lnTo>
                    <a:pt x="97" y="92"/>
                  </a:lnTo>
                  <a:lnTo>
                    <a:pt x="105" y="94"/>
                  </a:lnTo>
                  <a:lnTo>
                    <a:pt x="124" y="88"/>
                  </a:lnTo>
                  <a:lnTo>
                    <a:pt x="132" y="60"/>
                  </a:lnTo>
                  <a:lnTo>
                    <a:pt x="151" y="36"/>
                  </a:lnTo>
                  <a:lnTo>
                    <a:pt x="171" y="24"/>
                  </a:lnTo>
                  <a:lnTo>
                    <a:pt x="150" y="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257"/>
            <p:cNvSpPr>
              <a:spLocks noChangeAspect="1"/>
            </p:cNvSpPr>
            <p:nvPr/>
          </p:nvSpPr>
          <p:spPr bwMode="auto">
            <a:xfrm>
              <a:off x="3034" y="1695"/>
              <a:ext cx="93" cy="57"/>
            </a:xfrm>
            <a:custGeom>
              <a:avLst/>
              <a:gdLst>
                <a:gd name="T0" fmla="*/ 20 w 172"/>
                <a:gd name="T1" fmla="*/ 15 h 111"/>
                <a:gd name="T2" fmla="*/ 18 w 172"/>
                <a:gd name="T3" fmla="*/ 15 h 111"/>
                <a:gd name="T4" fmla="*/ 17 w 172"/>
                <a:gd name="T5" fmla="*/ 15 h 111"/>
                <a:gd name="T6" fmla="*/ 16 w 172"/>
                <a:gd name="T7" fmla="*/ 13 h 111"/>
                <a:gd name="T8" fmla="*/ 12 w 172"/>
                <a:gd name="T9" fmla="*/ 11 h 111"/>
                <a:gd name="T10" fmla="*/ 6 w 172"/>
                <a:gd name="T11" fmla="*/ 12 h 111"/>
                <a:gd name="T12" fmla="*/ 1 w 172"/>
                <a:gd name="T13" fmla="*/ 8 h 111"/>
                <a:gd name="T14" fmla="*/ 0 w 172"/>
                <a:gd name="T15" fmla="*/ 5 h 111"/>
                <a:gd name="T16" fmla="*/ 6 w 172"/>
                <a:gd name="T17" fmla="*/ 2 h 111"/>
                <a:gd name="T18" fmla="*/ 8 w 172"/>
                <a:gd name="T19" fmla="*/ 1 h 111"/>
                <a:gd name="T20" fmla="*/ 11 w 172"/>
                <a:gd name="T21" fmla="*/ 0 h 111"/>
                <a:gd name="T22" fmla="*/ 14 w 172"/>
                <a:gd name="T23" fmla="*/ 1 h 111"/>
                <a:gd name="T24" fmla="*/ 16 w 172"/>
                <a:gd name="T25" fmla="*/ 4 h 111"/>
                <a:gd name="T26" fmla="*/ 19 w 172"/>
                <a:gd name="T27" fmla="*/ 4 h 111"/>
                <a:gd name="T28" fmla="*/ 25 w 172"/>
                <a:gd name="T29" fmla="*/ 8 h 111"/>
                <a:gd name="T30" fmla="*/ 27 w 172"/>
                <a:gd name="T31" fmla="*/ 8 h 111"/>
                <a:gd name="T32" fmla="*/ 26 w 172"/>
                <a:gd name="T33" fmla="*/ 10 h 111"/>
                <a:gd name="T34" fmla="*/ 24 w 172"/>
                <a:gd name="T35" fmla="*/ 10 h 111"/>
                <a:gd name="T36" fmla="*/ 23 w 172"/>
                <a:gd name="T37" fmla="*/ 12 h 111"/>
                <a:gd name="T38" fmla="*/ 21 w 172"/>
                <a:gd name="T39" fmla="*/ 13 h 111"/>
                <a:gd name="T40" fmla="*/ 20 w 172"/>
                <a:gd name="T41" fmla="*/ 15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111"/>
                <a:gd name="T65" fmla="*/ 172 w 172"/>
                <a:gd name="T66" fmla="*/ 111 h 1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111">
                  <a:moveTo>
                    <a:pt x="126" y="111"/>
                  </a:moveTo>
                  <a:lnTo>
                    <a:pt x="116" y="110"/>
                  </a:lnTo>
                  <a:lnTo>
                    <a:pt x="106" y="109"/>
                  </a:lnTo>
                  <a:lnTo>
                    <a:pt x="100" y="93"/>
                  </a:lnTo>
                  <a:lnTo>
                    <a:pt x="77" y="84"/>
                  </a:lnTo>
                  <a:lnTo>
                    <a:pt x="41" y="89"/>
                  </a:lnTo>
                  <a:lnTo>
                    <a:pt x="5" y="61"/>
                  </a:lnTo>
                  <a:lnTo>
                    <a:pt x="0" y="34"/>
                  </a:lnTo>
                  <a:lnTo>
                    <a:pt x="39" y="12"/>
                  </a:lnTo>
                  <a:lnTo>
                    <a:pt x="46" y="1"/>
                  </a:lnTo>
                  <a:lnTo>
                    <a:pt x="72" y="0"/>
                  </a:lnTo>
                  <a:lnTo>
                    <a:pt x="86" y="3"/>
                  </a:lnTo>
                  <a:lnTo>
                    <a:pt x="102" y="28"/>
                  </a:lnTo>
                  <a:lnTo>
                    <a:pt x="120" y="25"/>
                  </a:lnTo>
                  <a:lnTo>
                    <a:pt x="158" y="59"/>
                  </a:lnTo>
                  <a:lnTo>
                    <a:pt x="172" y="59"/>
                  </a:lnTo>
                  <a:lnTo>
                    <a:pt x="167" y="73"/>
                  </a:lnTo>
                  <a:lnTo>
                    <a:pt x="151" y="75"/>
                  </a:lnTo>
                  <a:lnTo>
                    <a:pt x="144" y="86"/>
                  </a:lnTo>
                  <a:lnTo>
                    <a:pt x="129" y="98"/>
                  </a:lnTo>
                  <a:lnTo>
                    <a:pt x="126" y="11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58"/>
            <p:cNvSpPr>
              <a:spLocks noChangeAspect="1"/>
            </p:cNvSpPr>
            <p:nvPr/>
          </p:nvSpPr>
          <p:spPr bwMode="auto">
            <a:xfrm>
              <a:off x="3034" y="1695"/>
              <a:ext cx="93" cy="57"/>
            </a:xfrm>
            <a:custGeom>
              <a:avLst/>
              <a:gdLst>
                <a:gd name="T0" fmla="*/ 20 w 172"/>
                <a:gd name="T1" fmla="*/ 15 h 111"/>
                <a:gd name="T2" fmla="*/ 18 w 172"/>
                <a:gd name="T3" fmla="*/ 15 h 111"/>
                <a:gd name="T4" fmla="*/ 17 w 172"/>
                <a:gd name="T5" fmla="*/ 15 h 111"/>
                <a:gd name="T6" fmla="*/ 16 w 172"/>
                <a:gd name="T7" fmla="*/ 13 h 111"/>
                <a:gd name="T8" fmla="*/ 12 w 172"/>
                <a:gd name="T9" fmla="*/ 11 h 111"/>
                <a:gd name="T10" fmla="*/ 6 w 172"/>
                <a:gd name="T11" fmla="*/ 12 h 111"/>
                <a:gd name="T12" fmla="*/ 1 w 172"/>
                <a:gd name="T13" fmla="*/ 8 h 111"/>
                <a:gd name="T14" fmla="*/ 0 w 172"/>
                <a:gd name="T15" fmla="*/ 5 h 111"/>
                <a:gd name="T16" fmla="*/ 6 w 172"/>
                <a:gd name="T17" fmla="*/ 2 h 111"/>
                <a:gd name="T18" fmla="*/ 8 w 172"/>
                <a:gd name="T19" fmla="*/ 1 h 111"/>
                <a:gd name="T20" fmla="*/ 11 w 172"/>
                <a:gd name="T21" fmla="*/ 0 h 111"/>
                <a:gd name="T22" fmla="*/ 14 w 172"/>
                <a:gd name="T23" fmla="*/ 1 h 111"/>
                <a:gd name="T24" fmla="*/ 16 w 172"/>
                <a:gd name="T25" fmla="*/ 4 h 111"/>
                <a:gd name="T26" fmla="*/ 19 w 172"/>
                <a:gd name="T27" fmla="*/ 4 h 111"/>
                <a:gd name="T28" fmla="*/ 25 w 172"/>
                <a:gd name="T29" fmla="*/ 8 h 111"/>
                <a:gd name="T30" fmla="*/ 27 w 172"/>
                <a:gd name="T31" fmla="*/ 8 h 111"/>
                <a:gd name="T32" fmla="*/ 26 w 172"/>
                <a:gd name="T33" fmla="*/ 10 h 111"/>
                <a:gd name="T34" fmla="*/ 24 w 172"/>
                <a:gd name="T35" fmla="*/ 10 h 111"/>
                <a:gd name="T36" fmla="*/ 23 w 172"/>
                <a:gd name="T37" fmla="*/ 12 h 111"/>
                <a:gd name="T38" fmla="*/ 21 w 172"/>
                <a:gd name="T39" fmla="*/ 13 h 111"/>
                <a:gd name="T40" fmla="*/ 20 w 172"/>
                <a:gd name="T41" fmla="*/ 15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111"/>
                <a:gd name="T65" fmla="*/ 172 w 172"/>
                <a:gd name="T66" fmla="*/ 111 h 1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111">
                  <a:moveTo>
                    <a:pt x="126" y="111"/>
                  </a:moveTo>
                  <a:lnTo>
                    <a:pt x="116" y="110"/>
                  </a:lnTo>
                  <a:lnTo>
                    <a:pt x="106" y="109"/>
                  </a:lnTo>
                  <a:lnTo>
                    <a:pt x="100" y="93"/>
                  </a:lnTo>
                  <a:lnTo>
                    <a:pt x="77" y="84"/>
                  </a:lnTo>
                  <a:lnTo>
                    <a:pt x="41" y="89"/>
                  </a:lnTo>
                  <a:lnTo>
                    <a:pt x="5" y="61"/>
                  </a:lnTo>
                  <a:lnTo>
                    <a:pt x="0" y="34"/>
                  </a:lnTo>
                  <a:lnTo>
                    <a:pt x="39" y="12"/>
                  </a:lnTo>
                  <a:lnTo>
                    <a:pt x="46" y="1"/>
                  </a:lnTo>
                  <a:lnTo>
                    <a:pt x="72" y="0"/>
                  </a:lnTo>
                  <a:lnTo>
                    <a:pt x="86" y="3"/>
                  </a:lnTo>
                  <a:lnTo>
                    <a:pt x="102" y="28"/>
                  </a:lnTo>
                  <a:lnTo>
                    <a:pt x="120" y="25"/>
                  </a:lnTo>
                  <a:lnTo>
                    <a:pt x="158" y="59"/>
                  </a:lnTo>
                  <a:lnTo>
                    <a:pt x="172" y="59"/>
                  </a:lnTo>
                  <a:lnTo>
                    <a:pt x="167" y="73"/>
                  </a:lnTo>
                  <a:lnTo>
                    <a:pt x="151" y="75"/>
                  </a:lnTo>
                  <a:lnTo>
                    <a:pt x="144" y="86"/>
                  </a:lnTo>
                  <a:lnTo>
                    <a:pt x="129" y="98"/>
                  </a:lnTo>
                  <a:lnTo>
                    <a:pt x="126" y="11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259"/>
            <p:cNvSpPr>
              <a:spLocks noChangeAspect="1"/>
            </p:cNvSpPr>
            <p:nvPr/>
          </p:nvSpPr>
          <p:spPr bwMode="auto">
            <a:xfrm>
              <a:off x="3625" y="2116"/>
              <a:ext cx="9" cy="11"/>
            </a:xfrm>
            <a:custGeom>
              <a:avLst/>
              <a:gdLst>
                <a:gd name="T0" fmla="*/ 2 w 18"/>
                <a:gd name="T1" fmla="*/ 3 h 19"/>
                <a:gd name="T2" fmla="*/ 3 w 18"/>
                <a:gd name="T3" fmla="*/ 1 h 19"/>
                <a:gd name="T4" fmla="*/ 2 w 18"/>
                <a:gd name="T5" fmla="*/ 0 h 19"/>
                <a:gd name="T6" fmla="*/ 1 w 18"/>
                <a:gd name="T7" fmla="*/ 1 h 19"/>
                <a:gd name="T8" fmla="*/ 0 w 18"/>
                <a:gd name="T9" fmla="*/ 2 h 19"/>
                <a:gd name="T10" fmla="*/ 2 w 18"/>
                <a:gd name="T11" fmla="*/ 3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9"/>
                <a:gd name="T20" fmla="*/ 18 w 18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9">
                  <a:moveTo>
                    <a:pt x="16" y="19"/>
                  </a:moveTo>
                  <a:lnTo>
                    <a:pt x="18" y="3"/>
                  </a:lnTo>
                  <a:lnTo>
                    <a:pt x="13" y="0"/>
                  </a:lnTo>
                  <a:lnTo>
                    <a:pt x="8" y="1"/>
                  </a:lnTo>
                  <a:lnTo>
                    <a:pt x="0" y="10"/>
                  </a:lnTo>
                  <a:lnTo>
                    <a:pt x="16" y="1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 260"/>
            <p:cNvSpPr>
              <a:spLocks noChangeAspect="1"/>
            </p:cNvSpPr>
            <p:nvPr/>
          </p:nvSpPr>
          <p:spPr bwMode="auto">
            <a:xfrm>
              <a:off x="3625" y="2116"/>
              <a:ext cx="9" cy="11"/>
            </a:xfrm>
            <a:custGeom>
              <a:avLst/>
              <a:gdLst>
                <a:gd name="T0" fmla="*/ 2 w 18"/>
                <a:gd name="T1" fmla="*/ 3 h 19"/>
                <a:gd name="T2" fmla="*/ 3 w 18"/>
                <a:gd name="T3" fmla="*/ 1 h 19"/>
                <a:gd name="T4" fmla="*/ 2 w 18"/>
                <a:gd name="T5" fmla="*/ 0 h 19"/>
                <a:gd name="T6" fmla="*/ 1 w 18"/>
                <a:gd name="T7" fmla="*/ 1 h 19"/>
                <a:gd name="T8" fmla="*/ 0 w 18"/>
                <a:gd name="T9" fmla="*/ 2 h 19"/>
                <a:gd name="T10" fmla="*/ 2 w 18"/>
                <a:gd name="T11" fmla="*/ 3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9"/>
                <a:gd name="T20" fmla="*/ 18 w 18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9">
                  <a:moveTo>
                    <a:pt x="16" y="19"/>
                  </a:moveTo>
                  <a:lnTo>
                    <a:pt x="18" y="3"/>
                  </a:lnTo>
                  <a:lnTo>
                    <a:pt x="13" y="0"/>
                  </a:lnTo>
                  <a:lnTo>
                    <a:pt x="8" y="1"/>
                  </a:lnTo>
                  <a:lnTo>
                    <a:pt x="0" y="10"/>
                  </a:lnTo>
                  <a:lnTo>
                    <a:pt x="16" y="1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261"/>
            <p:cNvSpPr>
              <a:spLocks noChangeAspect="1"/>
            </p:cNvSpPr>
            <p:nvPr/>
          </p:nvSpPr>
          <p:spPr bwMode="auto">
            <a:xfrm>
              <a:off x="3569" y="2122"/>
              <a:ext cx="64" cy="44"/>
            </a:xfrm>
            <a:custGeom>
              <a:avLst/>
              <a:gdLst>
                <a:gd name="T0" fmla="*/ 18 w 120"/>
                <a:gd name="T1" fmla="*/ 2 h 86"/>
                <a:gd name="T2" fmla="*/ 15 w 120"/>
                <a:gd name="T3" fmla="*/ 0 h 86"/>
                <a:gd name="T4" fmla="*/ 14 w 120"/>
                <a:gd name="T5" fmla="*/ 2 h 86"/>
                <a:gd name="T6" fmla="*/ 10 w 120"/>
                <a:gd name="T7" fmla="*/ 5 h 86"/>
                <a:gd name="T8" fmla="*/ 8 w 120"/>
                <a:gd name="T9" fmla="*/ 6 h 86"/>
                <a:gd name="T10" fmla="*/ 5 w 120"/>
                <a:gd name="T11" fmla="*/ 7 h 86"/>
                <a:gd name="T12" fmla="*/ 3 w 120"/>
                <a:gd name="T13" fmla="*/ 7 h 86"/>
                <a:gd name="T14" fmla="*/ 1 w 120"/>
                <a:gd name="T15" fmla="*/ 7 h 86"/>
                <a:gd name="T16" fmla="*/ 0 w 120"/>
                <a:gd name="T17" fmla="*/ 8 h 86"/>
                <a:gd name="T18" fmla="*/ 3 w 120"/>
                <a:gd name="T19" fmla="*/ 10 h 86"/>
                <a:gd name="T20" fmla="*/ 13 w 120"/>
                <a:gd name="T21" fmla="*/ 12 h 86"/>
                <a:gd name="T22" fmla="*/ 13 w 120"/>
                <a:gd name="T23" fmla="*/ 9 h 86"/>
                <a:gd name="T24" fmla="*/ 17 w 120"/>
                <a:gd name="T25" fmla="*/ 6 h 86"/>
                <a:gd name="T26" fmla="*/ 15 w 120"/>
                <a:gd name="T27" fmla="*/ 3 h 86"/>
                <a:gd name="T28" fmla="*/ 18 w 120"/>
                <a:gd name="T29" fmla="*/ 3 h 86"/>
                <a:gd name="T30" fmla="*/ 18 w 120"/>
                <a:gd name="T31" fmla="*/ 2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0"/>
                <a:gd name="T49" fmla="*/ 0 h 86"/>
                <a:gd name="T50" fmla="*/ 120 w 120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0" h="86">
                  <a:moveTo>
                    <a:pt x="120" y="9"/>
                  </a:moveTo>
                  <a:lnTo>
                    <a:pt x="104" y="0"/>
                  </a:lnTo>
                  <a:lnTo>
                    <a:pt x="93" y="14"/>
                  </a:lnTo>
                  <a:lnTo>
                    <a:pt x="67" y="33"/>
                  </a:lnTo>
                  <a:lnTo>
                    <a:pt x="55" y="47"/>
                  </a:lnTo>
                  <a:lnTo>
                    <a:pt x="33" y="51"/>
                  </a:lnTo>
                  <a:lnTo>
                    <a:pt x="21" y="51"/>
                  </a:lnTo>
                  <a:lnTo>
                    <a:pt x="5" y="48"/>
                  </a:lnTo>
                  <a:lnTo>
                    <a:pt x="0" y="59"/>
                  </a:lnTo>
                  <a:lnTo>
                    <a:pt x="18" y="77"/>
                  </a:lnTo>
                  <a:lnTo>
                    <a:pt x="85" y="86"/>
                  </a:lnTo>
                  <a:lnTo>
                    <a:pt x="87" y="65"/>
                  </a:lnTo>
                  <a:lnTo>
                    <a:pt x="110" y="41"/>
                  </a:lnTo>
                  <a:lnTo>
                    <a:pt x="103" y="20"/>
                  </a:lnTo>
                  <a:lnTo>
                    <a:pt x="119" y="18"/>
                  </a:lnTo>
                  <a:lnTo>
                    <a:pt x="120" y="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262"/>
            <p:cNvSpPr>
              <a:spLocks noChangeAspect="1"/>
            </p:cNvSpPr>
            <p:nvPr/>
          </p:nvSpPr>
          <p:spPr bwMode="auto">
            <a:xfrm>
              <a:off x="3569" y="2122"/>
              <a:ext cx="64" cy="44"/>
            </a:xfrm>
            <a:custGeom>
              <a:avLst/>
              <a:gdLst>
                <a:gd name="T0" fmla="*/ 18 w 120"/>
                <a:gd name="T1" fmla="*/ 2 h 86"/>
                <a:gd name="T2" fmla="*/ 15 w 120"/>
                <a:gd name="T3" fmla="*/ 0 h 86"/>
                <a:gd name="T4" fmla="*/ 14 w 120"/>
                <a:gd name="T5" fmla="*/ 2 h 86"/>
                <a:gd name="T6" fmla="*/ 10 w 120"/>
                <a:gd name="T7" fmla="*/ 5 h 86"/>
                <a:gd name="T8" fmla="*/ 8 w 120"/>
                <a:gd name="T9" fmla="*/ 6 h 86"/>
                <a:gd name="T10" fmla="*/ 5 w 120"/>
                <a:gd name="T11" fmla="*/ 7 h 86"/>
                <a:gd name="T12" fmla="*/ 3 w 120"/>
                <a:gd name="T13" fmla="*/ 7 h 86"/>
                <a:gd name="T14" fmla="*/ 1 w 120"/>
                <a:gd name="T15" fmla="*/ 7 h 86"/>
                <a:gd name="T16" fmla="*/ 0 w 120"/>
                <a:gd name="T17" fmla="*/ 8 h 86"/>
                <a:gd name="T18" fmla="*/ 3 w 120"/>
                <a:gd name="T19" fmla="*/ 10 h 86"/>
                <a:gd name="T20" fmla="*/ 13 w 120"/>
                <a:gd name="T21" fmla="*/ 12 h 86"/>
                <a:gd name="T22" fmla="*/ 13 w 120"/>
                <a:gd name="T23" fmla="*/ 9 h 86"/>
                <a:gd name="T24" fmla="*/ 17 w 120"/>
                <a:gd name="T25" fmla="*/ 6 h 86"/>
                <a:gd name="T26" fmla="*/ 15 w 120"/>
                <a:gd name="T27" fmla="*/ 3 h 86"/>
                <a:gd name="T28" fmla="*/ 18 w 120"/>
                <a:gd name="T29" fmla="*/ 3 h 86"/>
                <a:gd name="T30" fmla="*/ 18 w 120"/>
                <a:gd name="T31" fmla="*/ 2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0"/>
                <a:gd name="T49" fmla="*/ 0 h 86"/>
                <a:gd name="T50" fmla="*/ 120 w 120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0" h="86">
                  <a:moveTo>
                    <a:pt x="120" y="9"/>
                  </a:moveTo>
                  <a:lnTo>
                    <a:pt x="104" y="0"/>
                  </a:lnTo>
                  <a:lnTo>
                    <a:pt x="93" y="14"/>
                  </a:lnTo>
                  <a:lnTo>
                    <a:pt x="67" y="33"/>
                  </a:lnTo>
                  <a:lnTo>
                    <a:pt x="55" y="47"/>
                  </a:lnTo>
                  <a:lnTo>
                    <a:pt x="33" y="51"/>
                  </a:lnTo>
                  <a:lnTo>
                    <a:pt x="21" y="51"/>
                  </a:lnTo>
                  <a:lnTo>
                    <a:pt x="5" y="48"/>
                  </a:lnTo>
                  <a:lnTo>
                    <a:pt x="0" y="59"/>
                  </a:lnTo>
                  <a:lnTo>
                    <a:pt x="18" y="77"/>
                  </a:lnTo>
                  <a:lnTo>
                    <a:pt x="85" y="86"/>
                  </a:lnTo>
                  <a:lnTo>
                    <a:pt x="87" y="65"/>
                  </a:lnTo>
                  <a:lnTo>
                    <a:pt x="110" y="41"/>
                  </a:lnTo>
                  <a:lnTo>
                    <a:pt x="103" y="20"/>
                  </a:lnTo>
                  <a:lnTo>
                    <a:pt x="119" y="18"/>
                  </a:lnTo>
                  <a:lnTo>
                    <a:pt x="120" y="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263"/>
            <p:cNvSpPr>
              <a:spLocks noChangeAspect="1"/>
            </p:cNvSpPr>
            <p:nvPr/>
          </p:nvSpPr>
          <p:spPr bwMode="auto">
            <a:xfrm>
              <a:off x="3558" y="2115"/>
              <a:ext cx="11" cy="27"/>
            </a:xfrm>
            <a:custGeom>
              <a:avLst/>
              <a:gdLst>
                <a:gd name="T0" fmla="*/ 0 w 21"/>
                <a:gd name="T1" fmla="*/ 5 h 52"/>
                <a:gd name="T2" fmla="*/ 1 w 21"/>
                <a:gd name="T3" fmla="*/ 3 h 52"/>
                <a:gd name="T4" fmla="*/ 1 w 21"/>
                <a:gd name="T5" fmla="*/ 2 h 52"/>
                <a:gd name="T6" fmla="*/ 1 w 21"/>
                <a:gd name="T7" fmla="*/ 0 h 52"/>
                <a:gd name="T8" fmla="*/ 3 w 21"/>
                <a:gd name="T9" fmla="*/ 1 h 52"/>
                <a:gd name="T10" fmla="*/ 3 w 21"/>
                <a:gd name="T11" fmla="*/ 4 h 52"/>
                <a:gd name="T12" fmla="*/ 2 w 21"/>
                <a:gd name="T13" fmla="*/ 7 h 52"/>
                <a:gd name="T14" fmla="*/ 1 w 21"/>
                <a:gd name="T15" fmla="*/ 7 h 52"/>
                <a:gd name="T16" fmla="*/ 0 w 21"/>
                <a:gd name="T17" fmla="*/ 5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52"/>
                <a:gd name="T29" fmla="*/ 21 w 2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52">
                  <a:moveTo>
                    <a:pt x="0" y="36"/>
                  </a:moveTo>
                  <a:lnTo>
                    <a:pt x="6" y="23"/>
                  </a:lnTo>
                  <a:lnTo>
                    <a:pt x="1" y="9"/>
                  </a:lnTo>
                  <a:lnTo>
                    <a:pt x="6" y="0"/>
                  </a:lnTo>
                  <a:lnTo>
                    <a:pt x="18" y="3"/>
                  </a:lnTo>
                  <a:lnTo>
                    <a:pt x="21" y="31"/>
                  </a:lnTo>
                  <a:lnTo>
                    <a:pt x="16" y="52"/>
                  </a:lnTo>
                  <a:lnTo>
                    <a:pt x="4" y="48"/>
                  </a:lnTo>
                  <a:lnTo>
                    <a:pt x="0" y="3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 264"/>
            <p:cNvSpPr>
              <a:spLocks noChangeAspect="1"/>
            </p:cNvSpPr>
            <p:nvPr/>
          </p:nvSpPr>
          <p:spPr bwMode="auto">
            <a:xfrm>
              <a:off x="3558" y="2115"/>
              <a:ext cx="11" cy="27"/>
            </a:xfrm>
            <a:custGeom>
              <a:avLst/>
              <a:gdLst>
                <a:gd name="T0" fmla="*/ 0 w 21"/>
                <a:gd name="T1" fmla="*/ 5 h 52"/>
                <a:gd name="T2" fmla="*/ 1 w 21"/>
                <a:gd name="T3" fmla="*/ 3 h 52"/>
                <a:gd name="T4" fmla="*/ 1 w 21"/>
                <a:gd name="T5" fmla="*/ 2 h 52"/>
                <a:gd name="T6" fmla="*/ 1 w 21"/>
                <a:gd name="T7" fmla="*/ 0 h 52"/>
                <a:gd name="T8" fmla="*/ 3 w 21"/>
                <a:gd name="T9" fmla="*/ 1 h 52"/>
                <a:gd name="T10" fmla="*/ 3 w 21"/>
                <a:gd name="T11" fmla="*/ 4 h 52"/>
                <a:gd name="T12" fmla="*/ 2 w 21"/>
                <a:gd name="T13" fmla="*/ 7 h 52"/>
                <a:gd name="T14" fmla="*/ 1 w 21"/>
                <a:gd name="T15" fmla="*/ 7 h 52"/>
                <a:gd name="T16" fmla="*/ 0 w 21"/>
                <a:gd name="T17" fmla="*/ 5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52"/>
                <a:gd name="T29" fmla="*/ 21 w 2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52">
                  <a:moveTo>
                    <a:pt x="0" y="36"/>
                  </a:moveTo>
                  <a:lnTo>
                    <a:pt x="6" y="23"/>
                  </a:lnTo>
                  <a:lnTo>
                    <a:pt x="1" y="9"/>
                  </a:lnTo>
                  <a:lnTo>
                    <a:pt x="6" y="0"/>
                  </a:lnTo>
                  <a:lnTo>
                    <a:pt x="18" y="3"/>
                  </a:lnTo>
                  <a:lnTo>
                    <a:pt x="21" y="31"/>
                  </a:lnTo>
                  <a:lnTo>
                    <a:pt x="16" y="52"/>
                  </a:lnTo>
                  <a:lnTo>
                    <a:pt x="4" y="48"/>
                  </a:lnTo>
                  <a:lnTo>
                    <a:pt x="0" y="3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 265"/>
            <p:cNvSpPr>
              <a:spLocks noChangeAspect="1"/>
            </p:cNvSpPr>
            <p:nvPr/>
          </p:nvSpPr>
          <p:spPr bwMode="auto">
            <a:xfrm>
              <a:off x="3503" y="2059"/>
              <a:ext cx="19" cy="18"/>
            </a:xfrm>
            <a:custGeom>
              <a:avLst/>
              <a:gdLst>
                <a:gd name="T0" fmla="*/ 1 w 32"/>
                <a:gd name="T1" fmla="*/ 3 h 35"/>
                <a:gd name="T2" fmla="*/ 0 w 32"/>
                <a:gd name="T3" fmla="*/ 2 h 35"/>
                <a:gd name="T4" fmla="*/ 2 w 32"/>
                <a:gd name="T5" fmla="*/ 0 h 35"/>
                <a:gd name="T6" fmla="*/ 7 w 32"/>
                <a:gd name="T7" fmla="*/ 1 h 35"/>
                <a:gd name="T8" fmla="*/ 5 w 32"/>
                <a:gd name="T9" fmla="*/ 2 h 35"/>
                <a:gd name="T10" fmla="*/ 5 w 32"/>
                <a:gd name="T11" fmla="*/ 3 h 35"/>
                <a:gd name="T12" fmla="*/ 7 w 32"/>
                <a:gd name="T13" fmla="*/ 5 h 35"/>
                <a:gd name="T14" fmla="*/ 4 w 32"/>
                <a:gd name="T15" fmla="*/ 5 h 35"/>
                <a:gd name="T16" fmla="*/ 1 w 32"/>
                <a:gd name="T17" fmla="*/ 3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35"/>
                <a:gd name="T29" fmla="*/ 32 w 32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35">
                  <a:moveTo>
                    <a:pt x="4" y="24"/>
                  </a:moveTo>
                  <a:lnTo>
                    <a:pt x="0" y="11"/>
                  </a:lnTo>
                  <a:lnTo>
                    <a:pt x="9" y="0"/>
                  </a:lnTo>
                  <a:lnTo>
                    <a:pt x="31" y="7"/>
                  </a:lnTo>
                  <a:lnTo>
                    <a:pt x="23" y="15"/>
                  </a:lnTo>
                  <a:lnTo>
                    <a:pt x="23" y="22"/>
                  </a:lnTo>
                  <a:lnTo>
                    <a:pt x="32" y="35"/>
                  </a:lnTo>
                  <a:lnTo>
                    <a:pt x="16" y="35"/>
                  </a:lnTo>
                  <a:lnTo>
                    <a:pt x="4" y="2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266"/>
            <p:cNvSpPr>
              <a:spLocks noChangeAspect="1"/>
            </p:cNvSpPr>
            <p:nvPr/>
          </p:nvSpPr>
          <p:spPr bwMode="auto">
            <a:xfrm>
              <a:off x="3503" y="2059"/>
              <a:ext cx="19" cy="18"/>
            </a:xfrm>
            <a:custGeom>
              <a:avLst/>
              <a:gdLst>
                <a:gd name="T0" fmla="*/ 1 w 32"/>
                <a:gd name="T1" fmla="*/ 3 h 35"/>
                <a:gd name="T2" fmla="*/ 0 w 32"/>
                <a:gd name="T3" fmla="*/ 2 h 35"/>
                <a:gd name="T4" fmla="*/ 2 w 32"/>
                <a:gd name="T5" fmla="*/ 0 h 35"/>
                <a:gd name="T6" fmla="*/ 7 w 32"/>
                <a:gd name="T7" fmla="*/ 1 h 35"/>
                <a:gd name="T8" fmla="*/ 5 w 32"/>
                <a:gd name="T9" fmla="*/ 2 h 35"/>
                <a:gd name="T10" fmla="*/ 5 w 32"/>
                <a:gd name="T11" fmla="*/ 3 h 35"/>
                <a:gd name="T12" fmla="*/ 7 w 32"/>
                <a:gd name="T13" fmla="*/ 5 h 35"/>
                <a:gd name="T14" fmla="*/ 4 w 32"/>
                <a:gd name="T15" fmla="*/ 5 h 35"/>
                <a:gd name="T16" fmla="*/ 1 w 32"/>
                <a:gd name="T17" fmla="*/ 3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35"/>
                <a:gd name="T29" fmla="*/ 32 w 32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35">
                  <a:moveTo>
                    <a:pt x="4" y="24"/>
                  </a:moveTo>
                  <a:lnTo>
                    <a:pt x="0" y="11"/>
                  </a:lnTo>
                  <a:lnTo>
                    <a:pt x="9" y="0"/>
                  </a:lnTo>
                  <a:lnTo>
                    <a:pt x="31" y="7"/>
                  </a:lnTo>
                  <a:lnTo>
                    <a:pt x="23" y="15"/>
                  </a:lnTo>
                  <a:lnTo>
                    <a:pt x="23" y="22"/>
                  </a:lnTo>
                  <a:lnTo>
                    <a:pt x="32" y="35"/>
                  </a:lnTo>
                  <a:lnTo>
                    <a:pt x="16" y="35"/>
                  </a:lnTo>
                  <a:lnTo>
                    <a:pt x="4" y="2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267"/>
            <p:cNvSpPr>
              <a:spLocks noChangeAspect="1"/>
            </p:cNvSpPr>
            <p:nvPr/>
          </p:nvSpPr>
          <p:spPr bwMode="auto">
            <a:xfrm>
              <a:off x="3695" y="1948"/>
              <a:ext cx="226" cy="203"/>
            </a:xfrm>
            <a:custGeom>
              <a:avLst/>
              <a:gdLst>
                <a:gd name="T0" fmla="*/ 66 w 419"/>
                <a:gd name="T1" fmla="*/ 9 h 396"/>
                <a:gd name="T2" fmla="*/ 61 w 419"/>
                <a:gd name="T3" fmla="*/ 10 h 396"/>
                <a:gd name="T4" fmla="*/ 57 w 419"/>
                <a:gd name="T5" fmla="*/ 9 h 396"/>
                <a:gd name="T6" fmla="*/ 53 w 419"/>
                <a:gd name="T7" fmla="*/ 10 h 396"/>
                <a:gd name="T8" fmla="*/ 52 w 419"/>
                <a:gd name="T9" fmla="*/ 16 h 396"/>
                <a:gd name="T10" fmla="*/ 55 w 419"/>
                <a:gd name="T11" fmla="*/ 17 h 396"/>
                <a:gd name="T12" fmla="*/ 58 w 419"/>
                <a:gd name="T13" fmla="*/ 19 h 396"/>
                <a:gd name="T14" fmla="*/ 57 w 419"/>
                <a:gd name="T15" fmla="*/ 21 h 396"/>
                <a:gd name="T16" fmla="*/ 54 w 419"/>
                <a:gd name="T17" fmla="*/ 23 h 396"/>
                <a:gd name="T18" fmla="*/ 54 w 419"/>
                <a:gd name="T19" fmla="*/ 27 h 396"/>
                <a:gd name="T20" fmla="*/ 51 w 419"/>
                <a:gd name="T21" fmla="*/ 28 h 396"/>
                <a:gd name="T22" fmla="*/ 50 w 419"/>
                <a:gd name="T23" fmla="*/ 31 h 396"/>
                <a:gd name="T24" fmla="*/ 43 w 419"/>
                <a:gd name="T25" fmla="*/ 37 h 396"/>
                <a:gd name="T26" fmla="*/ 39 w 419"/>
                <a:gd name="T27" fmla="*/ 38 h 396"/>
                <a:gd name="T28" fmla="*/ 38 w 419"/>
                <a:gd name="T29" fmla="*/ 36 h 396"/>
                <a:gd name="T30" fmla="*/ 36 w 419"/>
                <a:gd name="T31" fmla="*/ 41 h 396"/>
                <a:gd name="T32" fmla="*/ 40 w 419"/>
                <a:gd name="T33" fmla="*/ 48 h 396"/>
                <a:gd name="T34" fmla="*/ 40 w 419"/>
                <a:gd name="T35" fmla="*/ 50 h 396"/>
                <a:gd name="T36" fmla="*/ 34 w 419"/>
                <a:gd name="T37" fmla="*/ 50 h 396"/>
                <a:gd name="T38" fmla="*/ 31 w 419"/>
                <a:gd name="T39" fmla="*/ 51 h 396"/>
                <a:gd name="T40" fmla="*/ 29 w 419"/>
                <a:gd name="T41" fmla="*/ 53 h 396"/>
                <a:gd name="T42" fmla="*/ 27 w 419"/>
                <a:gd name="T43" fmla="*/ 53 h 396"/>
                <a:gd name="T44" fmla="*/ 26 w 419"/>
                <a:gd name="T45" fmla="*/ 51 h 396"/>
                <a:gd name="T46" fmla="*/ 25 w 419"/>
                <a:gd name="T47" fmla="*/ 51 h 396"/>
                <a:gd name="T48" fmla="*/ 24 w 419"/>
                <a:gd name="T49" fmla="*/ 49 h 396"/>
                <a:gd name="T50" fmla="*/ 24 w 419"/>
                <a:gd name="T51" fmla="*/ 48 h 396"/>
                <a:gd name="T52" fmla="*/ 20 w 419"/>
                <a:gd name="T53" fmla="*/ 48 h 396"/>
                <a:gd name="T54" fmla="*/ 19 w 419"/>
                <a:gd name="T55" fmla="*/ 48 h 396"/>
                <a:gd name="T56" fmla="*/ 13 w 419"/>
                <a:gd name="T57" fmla="*/ 48 h 396"/>
                <a:gd name="T58" fmla="*/ 12 w 419"/>
                <a:gd name="T59" fmla="*/ 48 h 396"/>
                <a:gd name="T60" fmla="*/ 6 w 419"/>
                <a:gd name="T61" fmla="*/ 48 h 396"/>
                <a:gd name="T62" fmla="*/ 4 w 419"/>
                <a:gd name="T63" fmla="*/ 48 h 396"/>
                <a:gd name="T64" fmla="*/ 3 w 419"/>
                <a:gd name="T65" fmla="*/ 47 h 396"/>
                <a:gd name="T66" fmla="*/ 4 w 419"/>
                <a:gd name="T67" fmla="*/ 44 h 396"/>
                <a:gd name="T68" fmla="*/ 9 w 419"/>
                <a:gd name="T69" fmla="*/ 43 h 396"/>
                <a:gd name="T70" fmla="*/ 9 w 419"/>
                <a:gd name="T71" fmla="*/ 40 h 396"/>
                <a:gd name="T72" fmla="*/ 6 w 419"/>
                <a:gd name="T73" fmla="*/ 39 h 396"/>
                <a:gd name="T74" fmla="*/ 7 w 419"/>
                <a:gd name="T75" fmla="*/ 37 h 396"/>
                <a:gd name="T76" fmla="*/ 0 w 419"/>
                <a:gd name="T77" fmla="*/ 32 h 396"/>
                <a:gd name="T78" fmla="*/ 0 w 419"/>
                <a:gd name="T79" fmla="*/ 30 h 396"/>
                <a:gd name="T80" fmla="*/ 5 w 419"/>
                <a:gd name="T81" fmla="*/ 30 h 396"/>
                <a:gd name="T82" fmla="*/ 7 w 419"/>
                <a:gd name="T83" fmla="*/ 30 h 396"/>
                <a:gd name="T84" fmla="*/ 16 w 419"/>
                <a:gd name="T85" fmla="*/ 31 h 396"/>
                <a:gd name="T86" fmla="*/ 21 w 419"/>
                <a:gd name="T87" fmla="*/ 30 h 396"/>
                <a:gd name="T88" fmla="*/ 21 w 419"/>
                <a:gd name="T89" fmla="*/ 26 h 396"/>
                <a:gd name="T90" fmla="*/ 22 w 419"/>
                <a:gd name="T91" fmla="*/ 24 h 396"/>
                <a:gd name="T92" fmla="*/ 25 w 419"/>
                <a:gd name="T93" fmla="*/ 24 h 396"/>
                <a:gd name="T94" fmla="*/ 28 w 419"/>
                <a:gd name="T95" fmla="*/ 22 h 396"/>
                <a:gd name="T96" fmla="*/ 33 w 419"/>
                <a:gd name="T97" fmla="*/ 23 h 396"/>
                <a:gd name="T98" fmla="*/ 33 w 419"/>
                <a:gd name="T99" fmla="*/ 18 h 396"/>
                <a:gd name="T100" fmla="*/ 36 w 419"/>
                <a:gd name="T101" fmla="*/ 13 h 396"/>
                <a:gd name="T102" fmla="*/ 40 w 419"/>
                <a:gd name="T103" fmla="*/ 13 h 396"/>
                <a:gd name="T104" fmla="*/ 43 w 419"/>
                <a:gd name="T105" fmla="*/ 8 h 396"/>
                <a:gd name="T106" fmla="*/ 42 w 419"/>
                <a:gd name="T107" fmla="*/ 4 h 396"/>
                <a:gd name="T108" fmla="*/ 51 w 419"/>
                <a:gd name="T109" fmla="*/ 1 h 396"/>
                <a:gd name="T110" fmla="*/ 54 w 419"/>
                <a:gd name="T111" fmla="*/ 1 h 396"/>
                <a:gd name="T112" fmla="*/ 55 w 419"/>
                <a:gd name="T113" fmla="*/ 0 h 396"/>
                <a:gd name="T114" fmla="*/ 58 w 419"/>
                <a:gd name="T115" fmla="*/ 1 h 396"/>
                <a:gd name="T116" fmla="*/ 59 w 419"/>
                <a:gd name="T117" fmla="*/ 3 h 396"/>
                <a:gd name="T118" fmla="*/ 60 w 419"/>
                <a:gd name="T119" fmla="*/ 6 h 396"/>
                <a:gd name="T120" fmla="*/ 63 w 419"/>
                <a:gd name="T121" fmla="*/ 7 h 396"/>
                <a:gd name="T122" fmla="*/ 66 w 419"/>
                <a:gd name="T123" fmla="*/ 9 h 3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9"/>
                <a:gd name="T187" fmla="*/ 0 h 396"/>
                <a:gd name="T188" fmla="*/ 419 w 419"/>
                <a:gd name="T189" fmla="*/ 396 h 3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9" h="396">
                  <a:moveTo>
                    <a:pt x="419" y="70"/>
                  </a:moveTo>
                  <a:lnTo>
                    <a:pt x="387" y="75"/>
                  </a:lnTo>
                  <a:lnTo>
                    <a:pt x="360" y="70"/>
                  </a:lnTo>
                  <a:lnTo>
                    <a:pt x="336" y="72"/>
                  </a:lnTo>
                  <a:lnTo>
                    <a:pt x="333" y="120"/>
                  </a:lnTo>
                  <a:lnTo>
                    <a:pt x="351" y="126"/>
                  </a:lnTo>
                  <a:lnTo>
                    <a:pt x="369" y="145"/>
                  </a:lnTo>
                  <a:lnTo>
                    <a:pt x="365" y="157"/>
                  </a:lnTo>
                  <a:lnTo>
                    <a:pt x="347" y="172"/>
                  </a:lnTo>
                  <a:lnTo>
                    <a:pt x="343" y="198"/>
                  </a:lnTo>
                  <a:lnTo>
                    <a:pt x="326" y="207"/>
                  </a:lnTo>
                  <a:lnTo>
                    <a:pt x="320" y="232"/>
                  </a:lnTo>
                  <a:lnTo>
                    <a:pt x="270" y="279"/>
                  </a:lnTo>
                  <a:lnTo>
                    <a:pt x="251" y="281"/>
                  </a:lnTo>
                  <a:lnTo>
                    <a:pt x="241" y="272"/>
                  </a:lnTo>
                  <a:lnTo>
                    <a:pt x="228" y="305"/>
                  </a:lnTo>
                  <a:lnTo>
                    <a:pt x="257" y="354"/>
                  </a:lnTo>
                  <a:lnTo>
                    <a:pt x="254" y="375"/>
                  </a:lnTo>
                  <a:lnTo>
                    <a:pt x="217" y="371"/>
                  </a:lnTo>
                  <a:lnTo>
                    <a:pt x="197" y="381"/>
                  </a:lnTo>
                  <a:lnTo>
                    <a:pt x="184" y="396"/>
                  </a:lnTo>
                  <a:lnTo>
                    <a:pt x="170" y="390"/>
                  </a:lnTo>
                  <a:lnTo>
                    <a:pt x="168" y="383"/>
                  </a:lnTo>
                  <a:lnTo>
                    <a:pt x="158" y="377"/>
                  </a:lnTo>
                  <a:lnTo>
                    <a:pt x="155" y="360"/>
                  </a:lnTo>
                  <a:lnTo>
                    <a:pt x="150" y="354"/>
                  </a:lnTo>
                  <a:lnTo>
                    <a:pt x="130" y="353"/>
                  </a:lnTo>
                  <a:lnTo>
                    <a:pt x="119" y="356"/>
                  </a:lnTo>
                  <a:lnTo>
                    <a:pt x="85" y="354"/>
                  </a:lnTo>
                  <a:lnTo>
                    <a:pt x="74" y="356"/>
                  </a:lnTo>
                  <a:lnTo>
                    <a:pt x="38" y="359"/>
                  </a:lnTo>
                  <a:lnTo>
                    <a:pt x="28" y="354"/>
                  </a:lnTo>
                  <a:lnTo>
                    <a:pt x="23" y="351"/>
                  </a:lnTo>
                  <a:lnTo>
                    <a:pt x="25" y="328"/>
                  </a:lnTo>
                  <a:lnTo>
                    <a:pt x="59" y="314"/>
                  </a:lnTo>
                  <a:lnTo>
                    <a:pt x="59" y="296"/>
                  </a:lnTo>
                  <a:lnTo>
                    <a:pt x="43" y="294"/>
                  </a:lnTo>
                  <a:lnTo>
                    <a:pt x="45" y="276"/>
                  </a:lnTo>
                  <a:lnTo>
                    <a:pt x="0" y="238"/>
                  </a:lnTo>
                  <a:lnTo>
                    <a:pt x="0" y="222"/>
                  </a:lnTo>
                  <a:lnTo>
                    <a:pt x="32" y="224"/>
                  </a:lnTo>
                  <a:lnTo>
                    <a:pt x="45" y="226"/>
                  </a:lnTo>
                  <a:lnTo>
                    <a:pt x="99" y="231"/>
                  </a:lnTo>
                  <a:lnTo>
                    <a:pt x="135" y="222"/>
                  </a:lnTo>
                  <a:lnTo>
                    <a:pt x="135" y="196"/>
                  </a:lnTo>
                  <a:lnTo>
                    <a:pt x="139" y="178"/>
                  </a:lnTo>
                  <a:lnTo>
                    <a:pt x="160" y="174"/>
                  </a:lnTo>
                  <a:lnTo>
                    <a:pt x="178" y="160"/>
                  </a:lnTo>
                  <a:lnTo>
                    <a:pt x="209" y="165"/>
                  </a:lnTo>
                  <a:lnTo>
                    <a:pt x="209" y="138"/>
                  </a:lnTo>
                  <a:lnTo>
                    <a:pt x="232" y="97"/>
                  </a:lnTo>
                  <a:lnTo>
                    <a:pt x="254" y="100"/>
                  </a:lnTo>
                  <a:lnTo>
                    <a:pt x="275" y="63"/>
                  </a:lnTo>
                  <a:lnTo>
                    <a:pt x="266" y="30"/>
                  </a:lnTo>
                  <a:lnTo>
                    <a:pt x="325" y="5"/>
                  </a:lnTo>
                  <a:lnTo>
                    <a:pt x="343" y="5"/>
                  </a:lnTo>
                  <a:lnTo>
                    <a:pt x="353" y="0"/>
                  </a:lnTo>
                  <a:lnTo>
                    <a:pt x="367" y="6"/>
                  </a:lnTo>
                  <a:lnTo>
                    <a:pt x="376" y="19"/>
                  </a:lnTo>
                  <a:lnTo>
                    <a:pt x="383" y="40"/>
                  </a:lnTo>
                  <a:lnTo>
                    <a:pt x="402" y="53"/>
                  </a:lnTo>
                  <a:lnTo>
                    <a:pt x="419" y="7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 268"/>
            <p:cNvSpPr>
              <a:spLocks noChangeAspect="1"/>
            </p:cNvSpPr>
            <p:nvPr/>
          </p:nvSpPr>
          <p:spPr bwMode="auto">
            <a:xfrm>
              <a:off x="3695" y="1948"/>
              <a:ext cx="226" cy="203"/>
            </a:xfrm>
            <a:custGeom>
              <a:avLst/>
              <a:gdLst>
                <a:gd name="T0" fmla="*/ 66 w 419"/>
                <a:gd name="T1" fmla="*/ 9 h 396"/>
                <a:gd name="T2" fmla="*/ 61 w 419"/>
                <a:gd name="T3" fmla="*/ 10 h 396"/>
                <a:gd name="T4" fmla="*/ 57 w 419"/>
                <a:gd name="T5" fmla="*/ 9 h 396"/>
                <a:gd name="T6" fmla="*/ 53 w 419"/>
                <a:gd name="T7" fmla="*/ 10 h 396"/>
                <a:gd name="T8" fmla="*/ 52 w 419"/>
                <a:gd name="T9" fmla="*/ 16 h 396"/>
                <a:gd name="T10" fmla="*/ 55 w 419"/>
                <a:gd name="T11" fmla="*/ 17 h 396"/>
                <a:gd name="T12" fmla="*/ 58 w 419"/>
                <a:gd name="T13" fmla="*/ 19 h 396"/>
                <a:gd name="T14" fmla="*/ 57 w 419"/>
                <a:gd name="T15" fmla="*/ 21 h 396"/>
                <a:gd name="T16" fmla="*/ 54 w 419"/>
                <a:gd name="T17" fmla="*/ 23 h 396"/>
                <a:gd name="T18" fmla="*/ 54 w 419"/>
                <a:gd name="T19" fmla="*/ 27 h 396"/>
                <a:gd name="T20" fmla="*/ 51 w 419"/>
                <a:gd name="T21" fmla="*/ 28 h 396"/>
                <a:gd name="T22" fmla="*/ 50 w 419"/>
                <a:gd name="T23" fmla="*/ 31 h 396"/>
                <a:gd name="T24" fmla="*/ 43 w 419"/>
                <a:gd name="T25" fmla="*/ 37 h 396"/>
                <a:gd name="T26" fmla="*/ 39 w 419"/>
                <a:gd name="T27" fmla="*/ 38 h 396"/>
                <a:gd name="T28" fmla="*/ 38 w 419"/>
                <a:gd name="T29" fmla="*/ 36 h 396"/>
                <a:gd name="T30" fmla="*/ 36 w 419"/>
                <a:gd name="T31" fmla="*/ 41 h 396"/>
                <a:gd name="T32" fmla="*/ 40 w 419"/>
                <a:gd name="T33" fmla="*/ 48 h 396"/>
                <a:gd name="T34" fmla="*/ 40 w 419"/>
                <a:gd name="T35" fmla="*/ 50 h 396"/>
                <a:gd name="T36" fmla="*/ 34 w 419"/>
                <a:gd name="T37" fmla="*/ 50 h 396"/>
                <a:gd name="T38" fmla="*/ 31 w 419"/>
                <a:gd name="T39" fmla="*/ 51 h 396"/>
                <a:gd name="T40" fmla="*/ 29 w 419"/>
                <a:gd name="T41" fmla="*/ 53 h 396"/>
                <a:gd name="T42" fmla="*/ 27 w 419"/>
                <a:gd name="T43" fmla="*/ 53 h 396"/>
                <a:gd name="T44" fmla="*/ 26 w 419"/>
                <a:gd name="T45" fmla="*/ 51 h 396"/>
                <a:gd name="T46" fmla="*/ 25 w 419"/>
                <a:gd name="T47" fmla="*/ 51 h 396"/>
                <a:gd name="T48" fmla="*/ 24 w 419"/>
                <a:gd name="T49" fmla="*/ 49 h 396"/>
                <a:gd name="T50" fmla="*/ 24 w 419"/>
                <a:gd name="T51" fmla="*/ 48 h 396"/>
                <a:gd name="T52" fmla="*/ 20 w 419"/>
                <a:gd name="T53" fmla="*/ 48 h 396"/>
                <a:gd name="T54" fmla="*/ 19 w 419"/>
                <a:gd name="T55" fmla="*/ 48 h 396"/>
                <a:gd name="T56" fmla="*/ 13 w 419"/>
                <a:gd name="T57" fmla="*/ 48 h 396"/>
                <a:gd name="T58" fmla="*/ 12 w 419"/>
                <a:gd name="T59" fmla="*/ 48 h 396"/>
                <a:gd name="T60" fmla="*/ 6 w 419"/>
                <a:gd name="T61" fmla="*/ 48 h 396"/>
                <a:gd name="T62" fmla="*/ 4 w 419"/>
                <a:gd name="T63" fmla="*/ 48 h 396"/>
                <a:gd name="T64" fmla="*/ 3 w 419"/>
                <a:gd name="T65" fmla="*/ 47 h 396"/>
                <a:gd name="T66" fmla="*/ 4 w 419"/>
                <a:gd name="T67" fmla="*/ 44 h 396"/>
                <a:gd name="T68" fmla="*/ 9 w 419"/>
                <a:gd name="T69" fmla="*/ 43 h 396"/>
                <a:gd name="T70" fmla="*/ 9 w 419"/>
                <a:gd name="T71" fmla="*/ 40 h 396"/>
                <a:gd name="T72" fmla="*/ 6 w 419"/>
                <a:gd name="T73" fmla="*/ 39 h 396"/>
                <a:gd name="T74" fmla="*/ 7 w 419"/>
                <a:gd name="T75" fmla="*/ 37 h 396"/>
                <a:gd name="T76" fmla="*/ 0 w 419"/>
                <a:gd name="T77" fmla="*/ 32 h 396"/>
                <a:gd name="T78" fmla="*/ 0 w 419"/>
                <a:gd name="T79" fmla="*/ 30 h 396"/>
                <a:gd name="T80" fmla="*/ 5 w 419"/>
                <a:gd name="T81" fmla="*/ 30 h 396"/>
                <a:gd name="T82" fmla="*/ 7 w 419"/>
                <a:gd name="T83" fmla="*/ 30 h 396"/>
                <a:gd name="T84" fmla="*/ 16 w 419"/>
                <a:gd name="T85" fmla="*/ 31 h 396"/>
                <a:gd name="T86" fmla="*/ 21 w 419"/>
                <a:gd name="T87" fmla="*/ 30 h 396"/>
                <a:gd name="T88" fmla="*/ 21 w 419"/>
                <a:gd name="T89" fmla="*/ 26 h 396"/>
                <a:gd name="T90" fmla="*/ 22 w 419"/>
                <a:gd name="T91" fmla="*/ 24 h 396"/>
                <a:gd name="T92" fmla="*/ 25 w 419"/>
                <a:gd name="T93" fmla="*/ 24 h 396"/>
                <a:gd name="T94" fmla="*/ 28 w 419"/>
                <a:gd name="T95" fmla="*/ 22 h 396"/>
                <a:gd name="T96" fmla="*/ 33 w 419"/>
                <a:gd name="T97" fmla="*/ 23 h 396"/>
                <a:gd name="T98" fmla="*/ 33 w 419"/>
                <a:gd name="T99" fmla="*/ 18 h 396"/>
                <a:gd name="T100" fmla="*/ 36 w 419"/>
                <a:gd name="T101" fmla="*/ 13 h 396"/>
                <a:gd name="T102" fmla="*/ 40 w 419"/>
                <a:gd name="T103" fmla="*/ 13 h 396"/>
                <a:gd name="T104" fmla="*/ 43 w 419"/>
                <a:gd name="T105" fmla="*/ 8 h 396"/>
                <a:gd name="T106" fmla="*/ 42 w 419"/>
                <a:gd name="T107" fmla="*/ 4 h 396"/>
                <a:gd name="T108" fmla="*/ 51 w 419"/>
                <a:gd name="T109" fmla="*/ 1 h 396"/>
                <a:gd name="T110" fmla="*/ 54 w 419"/>
                <a:gd name="T111" fmla="*/ 1 h 396"/>
                <a:gd name="T112" fmla="*/ 55 w 419"/>
                <a:gd name="T113" fmla="*/ 0 h 396"/>
                <a:gd name="T114" fmla="*/ 58 w 419"/>
                <a:gd name="T115" fmla="*/ 1 h 396"/>
                <a:gd name="T116" fmla="*/ 59 w 419"/>
                <a:gd name="T117" fmla="*/ 3 h 396"/>
                <a:gd name="T118" fmla="*/ 60 w 419"/>
                <a:gd name="T119" fmla="*/ 6 h 396"/>
                <a:gd name="T120" fmla="*/ 63 w 419"/>
                <a:gd name="T121" fmla="*/ 7 h 396"/>
                <a:gd name="T122" fmla="*/ 66 w 419"/>
                <a:gd name="T123" fmla="*/ 9 h 3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9"/>
                <a:gd name="T187" fmla="*/ 0 h 396"/>
                <a:gd name="T188" fmla="*/ 419 w 419"/>
                <a:gd name="T189" fmla="*/ 396 h 3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9" h="396">
                  <a:moveTo>
                    <a:pt x="419" y="70"/>
                  </a:moveTo>
                  <a:lnTo>
                    <a:pt x="387" y="75"/>
                  </a:lnTo>
                  <a:lnTo>
                    <a:pt x="360" y="70"/>
                  </a:lnTo>
                  <a:lnTo>
                    <a:pt x="336" y="72"/>
                  </a:lnTo>
                  <a:lnTo>
                    <a:pt x="333" y="120"/>
                  </a:lnTo>
                  <a:lnTo>
                    <a:pt x="351" y="126"/>
                  </a:lnTo>
                  <a:lnTo>
                    <a:pt x="369" y="145"/>
                  </a:lnTo>
                  <a:lnTo>
                    <a:pt x="365" y="157"/>
                  </a:lnTo>
                  <a:lnTo>
                    <a:pt x="347" y="172"/>
                  </a:lnTo>
                  <a:lnTo>
                    <a:pt x="343" y="198"/>
                  </a:lnTo>
                  <a:lnTo>
                    <a:pt x="326" y="207"/>
                  </a:lnTo>
                  <a:lnTo>
                    <a:pt x="320" y="232"/>
                  </a:lnTo>
                  <a:lnTo>
                    <a:pt x="270" y="279"/>
                  </a:lnTo>
                  <a:lnTo>
                    <a:pt x="251" y="281"/>
                  </a:lnTo>
                  <a:lnTo>
                    <a:pt x="241" y="272"/>
                  </a:lnTo>
                  <a:lnTo>
                    <a:pt x="228" y="305"/>
                  </a:lnTo>
                  <a:lnTo>
                    <a:pt x="257" y="354"/>
                  </a:lnTo>
                  <a:lnTo>
                    <a:pt x="254" y="375"/>
                  </a:lnTo>
                  <a:lnTo>
                    <a:pt x="217" y="371"/>
                  </a:lnTo>
                  <a:lnTo>
                    <a:pt x="197" y="381"/>
                  </a:lnTo>
                  <a:lnTo>
                    <a:pt x="184" y="396"/>
                  </a:lnTo>
                  <a:lnTo>
                    <a:pt x="170" y="390"/>
                  </a:lnTo>
                  <a:lnTo>
                    <a:pt x="168" y="383"/>
                  </a:lnTo>
                  <a:lnTo>
                    <a:pt x="158" y="377"/>
                  </a:lnTo>
                  <a:lnTo>
                    <a:pt x="155" y="360"/>
                  </a:lnTo>
                  <a:lnTo>
                    <a:pt x="150" y="354"/>
                  </a:lnTo>
                  <a:lnTo>
                    <a:pt x="130" y="353"/>
                  </a:lnTo>
                  <a:lnTo>
                    <a:pt x="119" y="356"/>
                  </a:lnTo>
                  <a:lnTo>
                    <a:pt x="85" y="354"/>
                  </a:lnTo>
                  <a:lnTo>
                    <a:pt x="74" y="356"/>
                  </a:lnTo>
                  <a:lnTo>
                    <a:pt x="38" y="359"/>
                  </a:lnTo>
                  <a:lnTo>
                    <a:pt x="28" y="354"/>
                  </a:lnTo>
                  <a:lnTo>
                    <a:pt x="23" y="351"/>
                  </a:lnTo>
                  <a:lnTo>
                    <a:pt x="25" y="328"/>
                  </a:lnTo>
                  <a:lnTo>
                    <a:pt x="59" y="314"/>
                  </a:lnTo>
                  <a:lnTo>
                    <a:pt x="59" y="296"/>
                  </a:lnTo>
                  <a:lnTo>
                    <a:pt x="43" y="294"/>
                  </a:lnTo>
                  <a:lnTo>
                    <a:pt x="45" y="276"/>
                  </a:lnTo>
                  <a:lnTo>
                    <a:pt x="0" y="238"/>
                  </a:lnTo>
                  <a:lnTo>
                    <a:pt x="0" y="222"/>
                  </a:lnTo>
                  <a:lnTo>
                    <a:pt x="32" y="224"/>
                  </a:lnTo>
                  <a:lnTo>
                    <a:pt x="45" y="226"/>
                  </a:lnTo>
                  <a:lnTo>
                    <a:pt x="99" y="231"/>
                  </a:lnTo>
                  <a:lnTo>
                    <a:pt x="135" y="222"/>
                  </a:lnTo>
                  <a:lnTo>
                    <a:pt x="135" y="196"/>
                  </a:lnTo>
                  <a:lnTo>
                    <a:pt x="139" y="178"/>
                  </a:lnTo>
                  <a:lnTo>
                    <a:pt x="160" y="174"/>
                  </a:lnTo>
                  <a:lnTo>
                    <a:pt x="178" y="160"/>
                  </a:lnTo>
                  <a:lnTo>
                    <a:pt x="209" y="165"/>
                  </a:lnTo>
                  <a:lnTo>
                    <a:pt x="209" y="138"/>
                  </a:lnTo>
                  <a:lnTo>
                    <a:pt x="232" y="97"/>
                  </a:lnTo>
                  <a:lnTo>
                    <a:pt x="254" y="100"/>
                  </a:lnTo>
                  <a:lnTo>
                    <a:pt x="275" y="63"/>
                  </a:lnTo>
                  <a:lnTo>
                    <a:pt x="266" y="30"/>
                  </a:lnTo>
                  <a:lnTo>
                    <a:pt x="325" y="5"/>
                  </a:lnTo>
                  <a:lnTo>
                    <a:pt x="343" y="5"/>
                  </a:lnTo>
                  <a:lnTo>
                    <a:pt x="353" y="0"/>
                  </a:lnTo>
                  <a:lnTo>
                    <a:pt x="367" y="6"/>
                  </a:lnTo>
                  <a:lnTo>
                    <a:pt x="376" y="19"/>
                  </a:lnTo>
                  <a:lnTo>
                    <a:pt x="383" y="40"/>
                  </a:lnTo>
                  <a:lnTo>
                    <a:pt x="402" y="53"/>
                  </a:lnTo>
                  <a:lnTo>
                    <a:pt x="419" y="7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 269"/>
            <p:cNvSpPr>
              <a:spLocks noChangeAspect="1"/>
            </p:cNvSpPr>
            <p:nvPr/>
          </p:nvSpPr>
          <p:spPr bwMode="auto">
            <a:xfrm>
              <a:off x="4070" y="2109"/>
              <a:ext cx="63" cy="78"/>
            </a:xfrm>
            <a:custGeom>
              <a:avLst/>
              <a:gdLst>
                <a:gd name="T0" fmla="*/ 18 w 117"/>
                <a:gd name="T1" fmla="*/ 19 h 149"/>
                <a:gd name="T2" fmla="*/ 16 w 117"/>
                <a:gd name="T3" fmla="*/ 21 h 149"/>
                <a:gd name="T4" fmla="*/ 15 w 117"/>
                <a:gd name="T5" fmla="*/ 20 h 149"/>
                <a:gd name="T6" fmla="*/ 15 w 117"/>
                <a:gd name="T7" fmla="*/ 17 h 149"/>
                <a:gd name="T8" fmla="*/ 12 w 117"/>
                <a:gd name="T9" fmla="*/ 14 h 149"/>
                <a:gd name="T10" fmla="*/ 10 w 117"/>
                <a:gd name="T11" fmla="*/ 14 h 149"/>
                <a:gd name="T12" fmla="*/ 10 w 117"/>
                <a:gd name="T13" fmla="*/ 15 h 149"/>
                <a:gd name="T14" fmla="*/ 10 w 117"/>
                <a:gd name="T15" fmla="*/ 17 h 149"/>
                <a:gd name="T16" fmla="*/ 6 w 117"/>
                <a:gd name="T17" fmla="*/ 19 h 149"/>
                <a:gd name="T18" fmla="*/ 4 w 117"/>
                <a:gd name="T19" fmla="*/ 19 h 149"/>
                <a:gd name="T20" fmla="*/ 3 w 117"/>
                <a:gd name="T21" fmla="*/ 18 h 149"/>
                <a:gd name="T22" fmla="*/ 3 w 117"/>
                <a:gd name="T23" fmla="*/ 13 h 149"/>
                <a:gd name="T24" fmla="*/ 2 w 117"/>
                <a:gd name="T25" fmla="*/ 11 h 149"/>
                <a:gd name="T26" fmla="*/ 2 w 117"/>
                <a:gd name="T27" fmla="*/ 8 h 149"/>
                <a:gd name="T28" fmla="*/ 0 w 117"/>
                <a:gd name="T29" fmla="*/ 6 h 149"/>
                <a:gd name="T30" fmla="*/ 1 w 117"/>
                <a:gd name="T31" fmla="*/ 5 h 149"/>
                <a:gd name="T32" fmla="*/ 3 w 117"/>
                <a:gd name="T33" fmla="*/ 5 h 149"/>
                <a:gd name="T34" fmla="*/ 3 w 117"/>
                <a:gd name="T35" fmla="*/ 3 h 149"/>
                <a:gd name="T36" fmla="*/ 2 w 117"/>
                <a:gd name="T37" fmla="*/ 2 h 149"/>
                <a:gd name="T38" fmla="*/ 1 w 117"/>
                <a:gd name="T39" fmla="*/ 2 h 149"/>
                <a:gd name="T40" fmla="*/ 2 w 117"/>
                <a:gd name="T41" fmla="*/ 0 h 149"/>
                <a:gd name="T42" fmla="*/ 5 w 117"/>
                <a:gd name="T43" fmla="*/ 1 h 149"/>
                <a:gd name="T44" fmla="*/ 8 w 117"/>
                <a:gd name="T45" fmla="*/ 3 h 149"/>
                <a:gd name="T46" fmla="*/ 15 w 117"/>
                <a:gd name="T47" fmla="*/ 2 h 149"/>
                <a:gd name="T48" fmla="*/ 16 w 117"/>
                <a:gd name="T49" fmla="*/ 4 h 149"/>
                <a:gd name="T50" fmla="*/ 16 w 117"/>
                <a:gd name="T51" fmla="*/ 5 h 149"/>
                <a:gd name="T52" fmla="*/ 13 w 117"/>
                <a:gd name="T53" fmla="*/ 8 h 149"/>
                <a:gd name="T54" fmla="*/ 13 w 117"/>
                <a:gd name="T55" fmla="*/ 10 h 149"/>
                <a:gd name="T56" fmla="*/ 17 w 117"/>
                <a:gd name="T57" fmla="*/ 11 h 149"/>
                <a:gd name="T58" fmla="*/ 17 w 117"/>
                <a:gd name="T59" fmla="*/ 15 h 149"/>
                <a:gd name="T60" fmla="*/ 18 w 117"/>
                <a:gd name="T61" fmla="*/ 17 h 149"/>
                <a:gd name="T62" fmla="*/ 18 w 117"/>
                <a:gd name="T63" fmla="*/ 19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149"/>
                <a:gd name="T98" fmla="*/ 117 w 117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149">
                  <a:moveTo>
                    <a:pt x="114" y="134"/>
                  </a:moveTo>
                  <a:lnTo>
                    <a:pt x="101" y="149"/>
                  </a:lnTo>
                  <a:lnTo>
                    <a:pt x="95" y="137"/>
                  </a:lnTo>
                  <a:lnTo>
                    <a:pt x="94" y="117"/>
                  </a:lnTo>
                  <a:lnTo>
                    <a:pt x="75" y="96"/>
                  </a:lnTo>
                  <a:lnTo>
                    <a:pt x="65" y="97"/>
                  </a:lnTo>
                  <a:lnTo>
                    <a:pt x="63" y="105"/>
                  </a:lnTo>
                  <a:lnTo>
                    <a:pt x="64" y="119"/>
                  </a:lnTo>
                  <a:lnTo>
                    <a:pt x="40" y="131"/>
                  </a:lnTo>
                  <a:lnTo>
                    <a:pt x="24" y="133"/>
                  </a:lnTo>
                  <a:lnTo>
                    <a:pt x="20" y="126"/>
                  </a:lnTo>
                  <a:lnTo>
                    <a:pt x="20" y="90"/>
                  </a:lnTo>
                  <a:lnTo>
                    <a:pt x="14" y="78"/>
                  </a:lnTo>
                  <a:lnTo>
                    <a:pt x="12" y="55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21" y="34"/>
                  </a:lnTo>
                  <a:lnTo>
                    <a:pt x="18" y="22"/>
                  </a:lnTo>
                  <a:lnTo>
                    <a:pt x="11" y="12"/>
                  </a:lnTo>
                  <a:lnTo>
                    <a:pt x="2" y="10"/>
                  </a:lnTo>
                  <a:lnTo>
                    <a:pt x="12" y="0"/>
                  </a:lnTo>
                  <a:lnTo>
                    <a:pt x="33" y="1"/>
                  </a:lnTo>
                  <a:lnTo>
                    <a:pt x="48" y="18"/>
                  </a:lnTo>
                  <a:lnTo>
                    <a:pt x="92" y="15"/>
                  </a:lnTo>
                  <a:lnTo>
                    <a:pt x="101" y="28"/>
                  </a:lnTo>
                  <a:lnTo>
                    <a:pt x="100" y="39"/>
                  </a:lnTo>
                  <a:lnTo>
                    <a:pt x="83" y="53"/>
                  </a:lnTo>
                  <a:lnTo>
                    <a:pt x="88" y="72"/>
                  </a:lnTo>
                  <a:lnTo>
                    <a:pt x="106" y="77"/>
                  </a:lnTo>
                  <a:lnTo>
                    <a:pt x="112" y="102"/>
                  </a:lnTo>
                  <a:lnTo>
                    <a:pt x="117" y="120"/>
                  </a:lnTo>
                  <a:lnTo>
                    <a:pt x="114" y="13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270"/>
            <p:cNvSpPr>
              <a:spLocks noChangeAspect="1"/>
            </p:cNvSpPr>
            <p:nvPr/>
          </p:nvSpPr>
          <p:spPr bwMode="auto">
            <a:xfrm>
              <a:off x="4070" y="2109"/>
              <a:ext cx="63" cy="78"/>
            </a:xfrm>
            <a:custGeom>
              <a:avLst/>
              <a:gdLst>
                <a:gd name="T0" fmla="*/ 18 w 117"/>
                <a:gd name="T1" fmla="*/ 19 h 149"/>
                <a:gd name="T2" fmla="*/ 16 w 117"/>
                <a:gd name="T3" fmla="*/ 21 h 149"/>
                <a:gd name="T4" fmla="*/ 15 w 117"/>
                <a:gd name="T5" fmla="*/ 20 h 149"/>
                <a:gd name="T6" fmla="*/ 15 w 117"/>
                <a:gd name="T7" fmla="*/ 17 h 149"/>
                <a:gd name="T8" fmla="*/ 12 w 117"/>
                <a:gd name="T9" fmla="*/ 14 h 149"/>
                <a:gd name="T10" fmla="*/ 10 w 117"/>
                <a:gd name="T11" fmla="*/ 14 h 149"/>
                <a:gd name="T12" fmla="*/ 10 w 117"/>
                <a:gd name="T13" fmla="*/ 15 h 149"/>
                <a:gd name="T14" fmla="*/ 10 w 117"/>
                <a:gd name="T15" fmla="*/ 17 h 149"/>
                <a:gd name="T16" fmla="*/ 6 w 117"/>
                <a:gd name="T17" fmla="*/ 19 h 149"/>
                <a:gd name="T18" fmla="*/ 4 w 117"/>
                <a:gd name="T19" fmla="*/ 19 h 149"/>
                <a:gd name="T20" fmla="*/ 3 w 117"/>
                <a:gd name="T21" fmla="*/ 18 h 149"/>
                <a:gd name="T22" fmla="*/ 3 w 117"/>
                <a:gd name="T23" fmla="*/ 13 h 149"/>
                <a:gd name="T24" fmla="*/ 2 w 117"/>
                <a:gd name="T25" fmla="*/ 11 h 149"/>
                <a:gd name="T26" fmla="*/ 2 w 117"/>
                <a:gd name="T27" fmla="*/ 8 h 149"/>
                <a:gd name="T28" fmla="*/ 0 w 117"/>
                <a:gd name="T29" fmla="*/ 6 h 149"/>
                <a:gd name="T30" fmla="*/ 1 w 117"/>
                <a:gd name="T31" fmla="*/ 5 h 149"/>
                <a:gd name="T32" fmla="*/ 3 w 117"/>
                <a:gd name="T33" fmla="*/ 5 h 149"/>
                <a:gd name="T34" fmla="*/ 3 w 117"/>
                <a:gd name="T35" fmla="*/ 3 h 149"/>
                <a:gd name="T36" fmla="*/ 2 w 117"/>
                <a:gd name="T37" fmla="*/ 2 h 149"/>
                <a:gd name="T38" fmla="*/ 1 w 117"/>
                <a:gd name="T39" fmla="*/ 2 h 149"/>
                <a:gd name="T40" fmla="*/ 2 w 117"/>
                <a:gd name="T41" fmla="*/ 0 h 149"/>
                <a:gd name="T42" fmla="*/ 5 w 117"/>
                <a:gd name="T43" fmla="*/ 1 h 149"/>
                <a:gd name="T44" fmla="*/ 8 w 117"/>
                <a:gd name="T45" fmla="*/ 3 h 149"/>
                <a:gd name="T46" fmla="*/ 15 w 117"/>
                <a:gd name="T47" fmla="*/ 2 h 149"/>
                <a:gd name="T48" fmla="*/ 16 w 117"/>
                <a:gd name="T49" fmla="*/ 4 h 149"/>
                <a:gd name="T50" fmla="*/ 16 w 117"/>
                <a:gd name="T51" fmla="*/ 5 h 149"/>
                <a:gd name="T52" fmla="*/ 13 w 117"/>
                <a:gd name="T53" fmla="*/ 8 h 149"/>
                <a:gd name="T54" fmla="*/ 13 w 117"/>
                <a:gd name="T55" fmla="*/ 10 h 149"/>
                <a:gd name="T56" fmla="*/ 17 w 117"/>
                <a:gd name="T57" fmla="*/ 11 h 149"/>
                <a:gd name="T58" fmla="*/ 17 w 117"/>
                <a:gd name="T59" fmla="*/ 15 h 149"/>
                <a:gd name="T60" fmla="*/ 18 w 117"/>
                <a:gd name="T61" fmla="*/ 17 h 149"/>
                <a:gd name="T62" fmla="*/ 18 w 117"/>
                <a:gd name="T63" fmla="*/ 19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149"/>
                <a:gd name="T98" fmla="*/ 117 w 117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149">
                  <a:moveTo>
                    <a:pt x="114" y="134"/>
                  </a:moveTo>
                  <a:lnTo>
                    <a:pt x="101" y="149"/>
                  </a:lnTo>
                  <a:lnTo>
                    <a:pt x="95" y="137"/>
                  </a:lnTo>
                  <a:lnTo>
                    <a:pt x="94" y="117"/>
                  </a:lnTo>
                  <a:lnTo>
                    <a:pt x="75" y="96"/>
                  </a:lnTo>
                  <a:lnTo>
                    <a:pt x="65" y="97"/>
                  </a:lnTo>
                  <a:lnTo>
                    <a:pt x="63" y="105"/>
                  </a:lnTo>
                  <a:lnTo>
                    <a:pt x="64" y="119"/>
                  </a:lnTo>
                  <a:lnTo>
                    <a:pt x="40" y="131"/>
                  </a:lnTo>
                  <a:lnTo>
                    <a:pt x="24" y="133"/>
                  </a:lnTo>
                  <a:lnTo>
                    <a:pt x="20" y="126"/>
                  </a:lnTo>
                  <a:lnTo>
                    <a:pt x="20" y="90"/>
                  </a:lnTo>
                  <a:lnTo>
                    <a:pt x="14" y="78"/>
                  </a:lnTo>
                  <a:lnTo>
                    <a:pt x="12" y="55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21" y="34"/>
                  </a:lnTo>
                  <a:lnTo>
                    <a:pt x="18" y="22"/>
                  </a:lnTo>
                  <a:lnTo>
                    <a:pt x="11" y="12"/>
                  </a:lnTo>
                  <a:lnTo>
                    <a:pt x="2" y="10"/>
                  </a:lnTo>
                  <a:lnTo>
                    <a:pt x="12" y="0"/>
                  </a:lnTo>
                  <a:lnTo>
                    <a:pt x="33" y="1"/>
                  </a:lnTo>
                  <a:lnTo>
                    <a:pt x="48" y="18"/>
                  </a:lnTo>
                  <a:lnTo>
                    <a:pt x="92" y="15"/>
                  </a:lnTo>
                  <a:lnTo>
                    <a:pt x="101" y="28"/>
                  </a:lnTo>
                  <a:lnTo>
                    <a:pt x="100" y="39"/>
                  </a:lnTo>
                  <a:lnTo>
                    <a:pt x="83" y="53"/>
                  </a:lnTo>
                  <a:lnTo>
                    <a:pt x="88" y="72"/>
                  </a:lnTo>
                  <a:lnTo>
                    <a:pt x="106" y="77"/>
                  </a:lnTo>
                  <a:lnTo>
                    <a:pt x="112" y="102"/>
                  </a:lnTo>
                  <a:lnTo>
                    <a:pt x="117" y="120"/>
                  </a:lnTo>
                  <a:lnTo>
                    <a:pt x="114" y="13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271"/>
            <p:cNvSpPr>
              <a:spLocks noChangeAspect="1"/>
            </p:cNvSpPr>
            <p:nvPr/>
          </p:nvSpPr>
          <p:spPr bwMode="auto">
            <a:xfrm>
              <a:off x="4125" y="2082"/>
              <a:ext cx="124" cy="253"/>
            </a:xfrm>
            <a:custGeom>
              <a:avLst/>
              <a:gdLst>
                <a:gd name="T0" fmla="*/ 32 w 230"/>
                <a:gd name="T1" fmla="*/ 29 h 489"/>
                <a:gd name="T2" fmla="*/ 27 w 230"/>
                <a:gd name="T3" fmla="*/ 31 h 489"/>
                <a:gd name="T4" fmla="*/ 26 w 230"/>
                <a:gd name="T5" fmla="*/ 33 h 489"/>
                <a:gd name="T6" fmla="*/ 24 w 230"/>
                <a:gd name="T7" fmla="*/ 34 h 489"/>
                <a:gd name="T8" fmla="*/ 23 w 230"/>
                <a:gd name="T9" fmla="*/ 34 h 489"/>
                <a:gd name="T10" fmla="*/ 23 w 230"/>
                <a:gd name="T11" fmla="*/ 39 h 489"/>
                <a:gd name="T12" fmla="*/ 25 w 230"/>
                <a:gd name="T13" fmla="*/ 41 h 489"/>
                <a:gd name="T14" fmla="*/ 26 w 230"/>
                <a:gd name="T15" fmla="*/ 47 h 489"/>
                <a:gd name="T16" fmla="*/ 25 w 230"/>
                <a:gd name="T17" fmla="*/ 49 h 489"/>
                <a:gd name="T18" fmla="*/ 28 w 230"/>
                <a:gd name="T19" fmla="*/ 54 h 489"/>
                <a:gd name="T20" fmla="*/ 28 w 230"/>
                <a:gd name="T21" fmla="*/ 59 h 489"/>
                <a:gd name="T22" fmla="*/ 27 w 230"/>
                <a:gd name="T23" fmla="*/ 63 h 489"/>
                <a:gd name="T24" fmla="*/ 27 w 230"/>
                <a:gd name="T25" fmla="*/ 65 h 489"/>
                <a:gd name="T26" fmla="*/ 25 w 230"/>
                <a:gd name="T27" fmla="*/ 68 h 489"/>
                <a:gd name="T28" fmla="*/ 26 w 230"/>
                <a:gd name="T29" fmla="*/ 64 h 489"/>
                <a:gd name="T30" fmla="*/ 26 w 230"/>
                <a:gd name="T31" fmla="*/ 59 h 489"/>
                <a:gd name="T32" fmla="*/ 26 w 230"/>
                <a:gd name="T33" fmla="*/ 57 h 489"/>
                <a:gd name="T34" fmla="*/ 25 w 230"/>
                <a:gd name="T35" fmla="*/ 56 h 489"/>
                <a:gd name="T36" fmla="*/ 23 w 230"/>
                <a:gd name="T37" fmla="*/ 53 h 489"/>
                <a:gd name="T38" fmla="*/ 23 w 230"/>
                <a:gd name="T39" fmla="*/ 50 h 489"/>
                <a:gd name="T40" fmla="*/ 23 w 230"/>
                <a:gd name="T41" fmla="*/ 46 h 489"/>
                <a:gd name="T42" fmla="*/ 20 w 230"/>
                <a:gd name="T43" fmla="*/ 44 h 489"/>
                <a:gd name="T44" fmla="*/ 19 w 230"/>
                <a:gd name="T45" fmla="*/ 43 h 489"/>
                <a:gd name="T46" fmla="*/ 18 w 230"/>
                <a:gd name="T47" fmla="*/ 44 h 489"/>
                <a:gd name="T48" fmla="*/ 16 w 230"/>
                <a:gd name="T49" fmla="*/ 47 h 489"/>
                <a:gd name="T50" fmla="*/ 11 w 230"/>
                <a:gd name="T51" fmla="*/ 48 h 489"/>
                <a:gd name="T52" fmla="*/ 9 w 230"/>
                <a:gd name="T53" fmla="*/ 47 h 489"/>
                <a:gd name="T54" fmla="*/ 9 w 230"/>
                <a:gd name="T55" fmla="*/ 45 h 489"/>
                <a:gd name="T56" fmla="*/ 9 w 230"/>
                <a:gd name="T57" fmla="*/ 42 h 489"/>
                <a:gd name="T58" fmla="*/ 9 w 230"/>
                <a:gd name="T59" fmla="*/ 38 h 489"/>
                <a:gd name="T60" fmla="*/ 6 w 230"/>
                <a:gd name="T61" fmla="*/ 36 h 489"/>
                <a:gd name="T62" fmla="*/ 5 w 230"/>
                <a:gd name="T63" fmla="*/ 33 h 489"/>
                <a:gd name="T64" fmla="*/ 1 w 230"/>
                <a:gd name="T65" fmla="*/ 30 h 489"/>
                <a:gd name="T66" fmla="*/ 0 w 230"/>
                <a:gd name="T67" fmla="*/ 28 h 489"/>
                <a:gd name="T68" fmla="*/ 2 w 230"/>
                <a:gd name="T69" fmla="*/ 26 h 489"/>
                <a:gd name="T70" fmla="*/ 3 w 230"/>
                <a:gd name="T71" fmla="*/ 24 h 489"/>
                <a:gd name="T72" fmla="*/ 5 w 230"/>
                <a:gd name="T73" fmla="*/ 23 h 489"/>
                <a:gd name="T74" fmla="*/ 5 w 230"/>
                <a:gd name="T75" fmla="*/ 18 h 489"/>
                <a:gd name="T76" fmla="*/ 6 w 230"/>
                <a:gd name="T77" fmla="*/ 18 h 489"/>
                <a:gd name="T78" fmla="*/ 6 w 230"/>
                <a:gd name="T79" fmla="*/ 16 h 489"/>
                <a:gd name="T80" fmla="*/ 9 w 230"/>
                <a:gd name="T81" fmla="*/ 16 h 489"/>
                <a:gd name="T82" fmla="*/ 13 w 230"/>
                <a:gd name="T83" fmla="*/ 5 h 489"/>
                <a:gd name="T84" fmla="*/ 19 w 230"/>
                <a:gd name="T85" fmla="*/ 3 h 489"/>
                <a:gd name="T86" fmla="*/ 20 w 230"/>
                <a:gd name="T87" fmla="*/ 1 h 489"/>
                <a:gd name="T88" fmla="*/ 23 w 230"/>
                <a:gd name="T89" fmla="*/ 0 h 489"/>
                <a:gd name="T90" fmla="*/ 25 w 230"/>
                <a:gd name="T91" fmla="*/ 4 h 489"/>
                <a:gd name="T92" fmla="*/ 26 w 230"/>
                <a:gd name="T93" fmla="*/ 9 h 489"/>
                <a:gd name="T94" fmla="*/ 23 w 230"/>
                <a:gd name="T95" fmla="*/ 12 h 489"/>
                <a:gd name="T96" fmla="*/ 23 w 230"/>
                <a:gd name="T97" fmla="*/ 17 h 489"/>
                <a:gd name="T98" fmla="*/ 25 w 230"/>
                <a:gd name="T99" fmla="*/ 17 h 489"/>
                <a:gd name="T100" fmla="*/ 29 w 230"/>
                <a:gd name="T101" fmla="*/ 20 h 489"/>
                <a:gd name="T102" fmla="*/ 29 w 230"/>
                <a:gd name="T103" fmla="*/ 23 h 489"/>
                <a:gd name="T104" fmla="*/ 32 w 230"/>
                <a:gd name="T105" fmla="*/ 23 h 489"/>
                <a:gd name="T106" fmla="*/ 32 w 230"/>
                <a:gd name="T107" fmla="*/ 25 h 489"/>
                <a:gd name="T108" fmla="*/ 36 w 230"/>
                <a:gd name="T109" fmla="*/ 26 h 489"/>
                <a:gd name="T110" fmla="*/ 36 w 230"/>
                <a:gd name="T111" fmla="*/ 27 h 489"/>
                <a:gd name="T112" fmla="*/ 35 w 230"/>
                <a:gd name="T113" fmla="*/ 27 h 489"/>
                <a:gd name="T114" fmla="*/ 32 w 230"/>
                <a:gd name="T115" fmla="*/ 29 h 48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0"/>
                <a:gd name="T175" fmla="*/ 0 h 489"/>
                <a:gd name="T176" fmla="*/ 230 w 230"/>
                <a:gd name="T177" fmla="*/ 489 h 48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0" h="489">
                  <a:moveTo>
                    <a:pt x="206" y="215"/>
                  </a:moveTo>
                  <a:lnTo>
                    <a:pt x="173" y="223"/>
                  </a:lnTo>
                  <a:lnTo>
                    <a:pt x="167" y="240"/>
                  </a:lnTo>
                  <a:lnTo>
                    <a:pt x="155" y="241"/>
                  </a:lnTo>
                  <a:lnTo>
                    <a:pt x="143" y="248"/>
                  </a:lnTo>
                  <a:lnTo>
                    <a:pt x="145" y="281"/>
                  </a:lnTo>
                  <a:lnTo>
                    <a:pt x="163" y="298"/>
                  </a:lnTo>
                  <a:lnTo>
                    <a:pt x="169" y="336"/>
                  </a:lnTo>
                  <a:lnTo>
                    <a:pt x="158" y="350"/>
                  </a:lnTo>
                  <a:lnTo>
                    <a:pt x="179" y="392"/>
                  </a:lnTo>
                  <a:lnTo>
                    <a:pt x="179" y="429"/>
                  </a:lnTo>
                  <a:lnTo>
                    <a:pt x="176" y="455"/>
                  </a:lnTo>
                  <a:lnTo>
                    <a:pt x="172" y="470"/>
                  </a:lnTo>
                  <a:lnTo>
                    <a:pt x="163" y="489"/>
                  </a:lnTo>
                  <a:lnTo>
                    <a:pt x="166" y="462"/>
                  </a:lnTo>
                  <a:lnTo>
                    <a:pt x="167" y="429"/>
                  </a:lnTo>
                  <a:lnTo>
                    <a:pt x="167" y="414"/>
                  </a:lnTo>
                  <a:lnTo>
                    <a:pt x="163" y="403"/>
                  </a:lnTo>
                  <a:lnTo>
                    <a:pt x="149" y="385"/>
                  </a:lnTo>
                  <a:lnTo>
                    <a:pt x="145" y="359"/>
                  </a:lnTo>
                  <a:lnTo>
                    <a:pt x="142" y="328"/>
                  </a:lnTo>
                  <a:lnTo>
                    <a:pt x="132" y="320"/>
                  </a:lnTo>
                  <a:lnTo>
                    <a:pt x="125" y="311"/>
                  </a:lnTo>
                  <a:lnTo>
                    <a:pt x="113" y="323"/>
                  </a:lnTo>
                  <a:lnTo>
                    <a:pt x="100" y="338"/>
                  </a:lnTo>
                  <a:lnTo>
                    <a:pt x="71" y="344"/>
                  </a:lnTo>
                  <a:lnTo>
                    <a:pt x="57" y="341"/>
                  </a:lnTo>
                  <a:lnTo>
                    <a:pt x="59" y="326"/>
                  </a:lnTo>
                  <a:lnTo>
                    <a:pt x="53" y="306"/>
                  </a:lnTo>
                  <a:lnTo>
                    <a:pt x="53" y="274"/>
                  </a:lnTo>
                  <a:lnTo>
                    <a:pt x="37" y="258"/>
                  </a:lnTo>
                  <a:lnTo>
                    <a:pt x="31" y="234"/>
                  </a:lnTo>
                  <a:lnTo>
                    <a:pt x="6" y="218"/>
                  </a:lnTo>
                  <a:lnTo>
                    <a:pt x="0" y="203"/>
                  </a:lnTo>
                  <a:lnTo>
                    <a:pt x="13" y="188"/>
                  </a:lnTo>
                  <a:lnTo>
                    <a:pt x="16" y="174"/>
                  </a:lnTo>
                  <a:lnTo>
                    <a:pt x="34" y="165"/>
                  </a:lnTo>
                  <a:lnTo>
                    <a:pt x="29" y="131"/>
                  </a:lnTo>
                  <a:lnTo>
                    <a:pt x="40" y="129"/>
                  </a:lnTo>
                  <a:lnTo>
                    <a:pt x="43" y="114"/>
                  </a:lnTo>
                  <a:lnTo>
                    <a:pt x="57" y="112"/>
                  </a:lnTo>
                  <a:lnTo>
                    <a:pt x="83" y="34"/>
                  </a:lnTo>
                  <a:lnTo>
                    <a:pt x="118" y="19"/>
                  </a:lnTo>
                  <a:lnTo>
                    <a:pt x="130" y="2"/>
                  </a:lnTo>
                  <a:lnTo>
                    <a:pt x="148" y="0"/>
                  </a:lnTo>
                  <a:lnTo>
                    <a:pt x="162" y="30"/>
                  </a:lnTo>
                  <a:lnTo>
                    <a:pt x="167" y="64"/>
                  </a:lnTo>
                  <a:lnTo>
                    <a:pt x="144" y="90"/>
                  </a:lnTo>
                  <a:lnTo>
                    <a:pt x="144" y="118"/>
                  </a:lnTo>
                  <a:lnTo>
                    <a:pt x="160" y="120"/>
                  </a:lnTo>
                  <a:lnTo>
                    <a:pt x="182" y="145"/>
                  </a:lnTo>
                  <a:lnTo>
                    <a:pt x="182" y="169"/>
                  </a:lnTo>
                  <a:lnTo>
                    <a:pt x="204" y="169"/>
                  </a:lnTo>
                  <a:lnTo>
                    <a:pt x="206" y="178"/>
                  </a:lnTo>
                  <a:lnTo>
                    <a:pt x="226" y="185"/>
                  </a:lnTo>
                  <a:lnTo>
                    <a:pt x="230" y="193"/>
                  </a:lnTo>
                  <a:lnTo>
                    <a:pt x="222" y="196"/>
                  </a:lnTo>
                  <a:lnTo>
                    <a:pt x="206" y="21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 272"/>
            <p:cNvSpPr>
              <a:spLocks noChangeAspect="1"/>
            </p:cNvSpPr>
            <p:nvPr/>
          </p:nvSpPr>
          <p:spPr bwMode="auto">
            <a:xfrm>
              <a:off x="4235" y="2383"/>
              <a:ext cx="58" cy="72"/>
            </a:xfrm>
            <a:custGeom>
              <a:avLst/>
              <a:gdLst>
                <a:gd name="T0" fmla="*/ 10 w 107"/>
                <a:gd name="T1" fmla="*/ 3 h 139"/>
                <a:gd name="T2" fmla="*/ 12 w 107"/>
                <a:gd name="T3" fmla="*/ 7 h 139"/>
                <a:gd name="T4" fmla="*/ 13 w 107"/>
                <a:gd name="T5" fmla="*/ 12 h 139"/>
                <a:gd name="T6" fmla="*/ 15 w 107"/>
                <a:gd name="T7" fmla="*/ 13 h 139"/>
                <a:gd name="T8" fmla="*/ 16 w 107"/>
                <a:gd name="T9" fmla="*/ 16 h 139"/>
                <a:gd name="T10" fmla="*/ 17 w 107"/>
                <a:gd name="T11" fmla="*/ 19 h 139"/>
                <a:gd name="T12" fmla="*/ 15 w 107"/>
                <a:gd name="T13" fmla="*/ 19 h 139"/>
                <a:gd name="T14" fmla="*/ 12 w 107"/>
                <a:gd name="T15" fmla="*/ 18 h 139"/>
                <a:gd name="T16" fmla="*/ 9 w 107"/>
                <a:gd name="T17" fmla="*/ 15 h 139"/>
                <a:gd name="T18" fmla="*/ 8 w 107"/>
                <a:gd name="T19" fmla="*/ 15 h 139"/>
                <a:gd name="T20" fmla="*/ 6 w 107"/>
                <a:gd name="T21" fmla="*/ 13 h 139"/>
                <a:gd name="T22" fmla="*/ 4 w 107"/>
                <a:gd name="T23" fmla="*/ 11 h 139"/>
                <a:gd name="T24" fmla="*/ 3 w 107"/>
                <a:gd name="T25" fmla="*/ 9 h 139"/>
                <a:gd name="T26" fmla="*/ 1 w 107"/>
                <a:gd name="T27" fmla="*/ 5 h 139"/>
                <a:gd name="T28" fmla="*/ 1 w 107"/>
                <a:gd name="T29" fmla="*/ 2 h 139"/>
                <a:gd name="T30" fmla="*/ 0 w 107"/>
                <a:gd name="T31" fmla="*/ 1 h 139"/>
                <a:gd name="T32" fmla="*/ 2 w 107"/>
                <a:gd name="T33" fmla="*/ 0 h 139"/>
                <a:gd name="T34" fmla="*/ 4 w 107"/>
                <a:gd name="T35" fmla="*/ 2 h 139"/>
                <a:gd name="T36" fmla="*/ 7 w 107"/>
                <a:gd name="T37" fmla="*/ 3 h 139"/>
                <a:gd name="T38" fmla="*/ 10 w 107"/>
                <a:gd name="T39" fmla="*/ 3 h 1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7"/>
                <a:gd name="T61" fmla="*/ 0 h 139"/>
                <a:gd name="T62" fmla="*/ 107 w 107"/>
                <a:gd name="T63" fmla="*/ 139 h 1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7" h="139">
                  <a:moveTo>
                    <a:pt x="63" y="17"/>
                  </a:moveTo>
                  <a:lnTo>
                    <a:pt x="79" y="48"/>
                  </a:lnTo>
                  <a:lnTo>
                    <a:pt x="82" y="84"/>
                  </a:lnTo>
                  <a:lnTo>
                    <a:pt x="91" y="95"/>
                  </a:lnTo>
                  <a:lnTo>
                    <a:pt x="102" y="114"/>
                  </a:lnTo>
                  <a:lnTo>
                    <a:pt x="107" y="139"/>
                  </a:lnTo>
                  <a:lnTo>
                    <a:pt x="91" y="134"/>
                  </a:lnTo>
                  <a:lnTo>
                    <a:pt x="75" y="128"/>
                  </a:lnTo>
                  <a:lnTo>
                    <a:pt x="57" y="109"/>
                  </a:lnTo>
                  <a:lnTo>
                    <a:pt x="51" y="108"/>
                  </a:lnTo>
                  <a:lnTo>
                    <a:pt x="36" y="98"/>
                  </a:lnTo>
                  <a:lnTo>
                    <a:pt x="24" y="82"/>
                  </a:lnTo>
                  <a:lnTo>
                    <a:pt x="21" y="64"/>
                  </a:lnTo>
                  <a:lnTo>
                    <a:pt x="5" y="36"/>
                  </a:lnTo>
                  <a:lnTo>
                    <a:pt x="5" y="16"/>
                  </a:lnTo>
                  <a:lnTo>
                    <a:pt x="0" y="2"/>
                  </a:lnTo>
                  <a:lnTo>
                    <a:pt x="15" y="0"/>
                  </a:lnTo>
                  <a:lnTo>
                    <a:pt x="24" y="13"/>
                  </a:lnTo>
                  <a:lnTo>
                    <a:pt x="40" y="19"/>
                  </a:lnTo>
                  <a:lnTo>
                    <a:pt x="63" y="1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 273"/>
            <p:cNvSpPr>
              <a:spLocks noChangeAspect="1"/>
            </p:cNvSpPr>
            <p:nvPr/>
          </p:nvSpPr>
          <p:spPr bwMode="auto">
            <a:xfrm>
              <a:off x="4235" y="2383"/>
              <a:ext cx="58" cy="72"/>
            </a:xfrm>
            <a:custGeom>
              <a:avLst/>
              <a:gdLst>
                <a:gd name="T0" fmla="*/ 10 w 107"/>
                <a:gd name="T1" fmla="*/ 3 h 139"/>
                <a:gd name="T2" fmla="*/ 12 w 107"/>
                <a:gd name="T3" fmla="*/ 7 h 139"/>
                <a:gd name="T4" fmla="*/ 13 w 107"/>
                <a:gd name="T5" fmla="*/ 12 h 139"/>
                <a:gd name="T6" fmla="*/ 15 w 107"/>
                <a:gd name="T7" fmla="*/ 13 h 139"/>
                <a:gd name="T8" fmla="*/ 16 w 107"/>
                <a:gd name="T9" fmla="*/ 16 h 139"/>
                <a:gd name="T10" fmla="*/ 17 w 107"/>
                <a:gd name="T11" fmla="*/ 19 h 139"/>
                <a:gd name="T12" fmla="*/ 15 w 107"/>
                <a:gd name="T13" fmla="*/ 19 h 139"/>
                <a:gd name="T14" fmla="*/ 12 w 107"/>
                <a:gd name="T15" fmla="*/ 18 h 139"/>
                <a:gd name="T16" fmla="*/ 9 w 107"/>
                <a:gd name="T17" fmla="*/ 15 h 139"/>
                <a:gd name="T18" fmla="*/ 8 w 107"/>
                <a:gd name="T19" fmla="*/ 15 h 139"/>
                <a:gd name="T20" fmla="*/ 6 w 107"/>
                <a:gd name="T21" fmla="*/ 13 h 139"/>
                <a:gd name="T22" fmla="*/ 4 w 107"/>
                <a:gd name="T23" fmla="*/ 11 h 139"/>
                <a:gd name="T24" fmla="*/ 3 w 107"/>
                <a:gd name="T25" fmla="*/ 9 h 139"/>
                <a:gd name="T26" fmla="*/ 1 w 107"/>
                <a:gd name="T27" fmla="*/ 5 h 139"/>
                <a:gd name="T28" fmla="*/ 1 w 107"/>
                <a:gd name="T29" fmla="*/ 2 h 139"/>
                <a:gd name="T30" fmla="*/ 0 w 107"/>
                <a:gd name="T31" fmla="*/ 1 h 139"/>
                <a:gd name="T32" fmla="*/ 2 w 107"/>
                <a:gd name="T33" fmla="*/ 0 h 139"/>
                <a:gd name="T34" fmla="*/ 4 w 107"/>
                <a:gd name="T35" fmla="*/ 2 h 139"/>
                <a:gd name="T36" fmla="*/ 7 w 107"/>
                <a:gd name="T37" fmla="*/ 3 h 139"/>
                <a:gd name="T38" fmla="*/ 10 w 107"/>
                <a:gd name="T39" fmla="*/ 3 h 1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7"/>
                <a:gd name="T61" fmla="*/ 0 h 139"/>
                <a:gd name="T62" fmla="*/ 107 w 107"/>
                <a:gd name="T63" fmla="*/ 139 h 1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7" h="139">
                  <a:moveTo>
                    <a:pt x="63" y="17"/>
                  </a:moveTo>
                  <a:lnTo>
                    <a:pt x="79" y="48"/>
                  </a:lnTo>
                  <a:lnTo>
                    <a:pt x="82" y="84"/>
                  </a:lnTo>
                  <a:lnTo>
                    <a:pt x="91" y="95"/>
                  </a:lnTo>
                  <a:lnTo>
                    <a:pt x="102" y="114"/>
                  </a:lnTo>
                  <a:lnTo>
                    <a:pt x="107" y="139"/>
                  </a:lnTo>
                  <a:lnTo>
                    <a:pt x="91" y="134"/>
                  </a:lnTo>
                  <a:lnTo>
                    <a:pt x="75" y="128"/>
                  </a:lnTo>
                  <a:lnTo>
                    <a:pt x="57" y="109"/>
                  </a:lnTo>
                  <a:lnTo>
                    <a:pt x="51" y="108"/>
                  </a:lnTo>
                  <a:lnTo>
                    <a:pt x="36" y="98"/>
                  </a:lnTo>
                  <a:lnTo>
                    <a:pt x="24" y="82"/>
                  </a:lnTo>
                  <a:lnTo>
                    <a:pt x="21" y="64"/>
                  </a:lnTo>
                  <a:lnTo>
                    <a:pt x="5" y="36"/>
                  </a:lnTo>
                  <a:lnTo>
                    <a:pt x="5" y="16"/>
                  </a:lnTo>
                  <a:lnTo>
                    <a:pt x="0" y="2"/>
                  </a:lnTo>
                  <a:lnTo>
                    <a:pt x="15" y="0"/>
                  </a:lnTo>
                  <a:lnTo>
                    <a:pt x="24" y="13"/>
                  </a:lnTo>
                  <a:lnTo>
                    <a:pt x="40" y="19"/>
                  </a:lnTo>
                  <a:lnTo>
                    <a:pt x="63" y="1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274"/>
            <p:cNvSpPr>
              <a:spLocks noChangeAspect="1"/>
            </p:cNvSpPr>
            <p:nvPr/>
          </p:nvSpPr>
          <p:spPr bwMode="auto">
            <a:xfrm>
              <a:off x="4266" y="2270"/>
              <a:ext cx="74" cy="62"/>
            </a:xfrm>
            <a:custGeom>
              <a:avLst/>
              <a:gdLst>
                <a:gd name="T0" fmla="*/ 21 w 135"/>
                <a:gd name="T1" fmla="*/ 2 h 121"/>
                <a:gd name="T2" fmla="*/ 22 w 135"/>
                <a:gd name="T3" fmla="*/ 6 h 121"/>
                <a:gd name="T4" fmla="*/ 20 w 135"/>
                <a:gd name="T5" fmla="*/ 10 h 121"/>
                <a:gd name="T6" fmla="*/ 16 w 135"/>
                <a:gd name="T7" fmla="*/ 10 h 121"/>
                <a:gd name="T8" fmla="*/ 14 w 135"/>
                <a:gd name="T9" fmla="*/ 11 h 121"/>
                <a:gd name="T10" fmla="*/ 14 w 135"/>
                <a:gd name="T11" fmla="*/ 13 h 121"/>
                <a:gd name="T12" fmla="*/ 11 w 135"/>
                <a:gd name="T13" fmla="*/ 15 h 121"/>
                <a:gd name="T14" fmla="*/ 9 w 135"/>
                <a:gd name="T15" fmla="*/ 15 h 121"/>
                <a:gd name="T16" fmla="*/ 9 w 135"/>
                <a:gd name="T17" fmla="*/ 16 h 121"/>
                <a:gd name="T18" fmla="*/ 6 w 135"/>
                <a:gd name="T19" fmla="*/ 16 h 121"/>
                <a:gd name="T20" fmla="*/ 3 w 135"/>
                <a:gd name="T21" fmla="*/ 15 h 121"/>
                <a:gd name="T22" fmla="*/ 2 w 135"/>
                <a:gd name="T23" fmla="*/ 12 h 121"/>
                <a:gd name="T24" fmla="*/ 1 w 135"/>
                <a:gd name="T25" fmla="*/ 10 h 121"/>
                <a:gd name="T26" fmla="*/ 2 w 135"/>
                <a:gd name="T27" fmla="*/ 7 h 121"/>
                <a:gd name="T28" fmla="*/ 0 w 135"/>
                <a:gd name="T29" fmla="*/ 6 h 121"/>
                <a:gd name="T30" fmla="*/ 1 w 135"/>
                <a:gd name="T31" fmla="*/ 4 h 121"/>
                <a:gd name="T32" fmla="*/ 2 w 135"/>
                <a:gd name="T33" fmla="*/ 3 h 121"/>
                <a:gd name="T34" fmla="*/ 2 w 135"/>
                <a:gd name="T35" fmla="*/ 2 h 121"/>
                <a:gd name="T36" fmla="*/ 5 w 135"/>
                <a:gd name="T37" fmla="*/ 1 h 121"/>
                <a:gd name="T38" fmla="*/ 11 w 135"/>
                <a:gd name="T39" fmla="*/ 2 h 121"/>
                <a:gd name="T40" fmla="*/ 16 w 135"/>
                <a:gd name="T41" fmla="*/ 3 h 121"/>
                <a:gd name="T42" fmla="*/ 16 w 135"/>
                <a:gd name="T43" fmla="*/ 1 h 121"/>
                <a:gd name="T44" fmla="*/ 18 w 135"/>
                <a:gd name="T45" fmla="*/ 0 h 121"/>
                <a:gd name="T46" fmla="*/ 20 w 135"/>
                <a:gd name="T47" fmla="*/ 2 h 121"/>
                <a:gd name="T48" fmla="*/ 21 w 135"/>
                <a:gd name="T49" fmla="*/ 2 h 1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5"/>
                <a:gd name="T76" fmla="*/ 0 h 121"/>
                <a:gd name="T77" fmla="*/ 135 w 135"/>
                <a:gd name="T78" fmla="*/ 121 h 12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5" h="121">
                  <a:moveTo>
                    <a:pt x="129" y="16"/>
                  </a:moveTo>
                  <a:lnTo>
                    <a:pt x="135" y="44"/>
                  </a:lnTo>
                  <a:lnTo>
                    <a:pt x="124" y="73"/>
                  </a:lnTo>
                  <a:lnTo>
                    <a:pt x="94" y="73"/>
                  </a:lnTo>
                  <a:lnTo>
                    <a:pt x="86" y="80"/>
                  </a:lnTo>
                  <a:lnTo>
                    <a:pt x="88" y="97"/>
                  </a:lnTo>
                  <a:lnTo>
                    <a:pt x="67" y="109"/>
                  </a:lnTo>
                  <a:lnTo>
                    <a:pt x="56" y="114"/>
                  </a:lnTo>
                  <a:lnTo>
                    <a:pt x="54" y="121"/>
                  </a:lnTo>
                  <a:lnTo>
                    <a:pt x="37" y="121"/>
                  </a:lnTo>
                  <a:lnTo>
                    <a:pt x="20" y="110"/>
                  </a:lnTo>
                  <a:lnTo>
                    <a:pt x="13" y="92"/>
                  </a:lnTo>
                  <a:lnTo>
                    <a:pt x="4" y="75"/>
                  </a:lnTo>
                  <a:lnTo>
                    <a:pt x="9" y="51"/>
                  </a:lnTo>
                  <a:lnTo>
                    <a:pt x="0" y="44"/>
                  </a:lnTo>
                  <a:lnTo>
                    <a:pt x="1" y="32"/>
                  </a:lnTo>
                  <a:lnTo>
                    <a:pt x="10" y="24"/>
                  </a:lnTo>
                  <a:lnTo>
                    <a:pt x="15" y="9"/>
                  </a:lnTo>
                  <a:lnTo>
                    <a:pt x="32" y="4"/>
                  </a:lnTo>
                  <a:lnTo>
                    <a:pt x="68" y="15"/>
                  </a:lnTo>
                  <a:lnTo>
                    <a:pt x="94" y="19"/>
                  </a:lnTo>
                  <a:lnTo>
                    <a:pt x="98" y="6"/>
                  </a:lnTo>
                  <a:lnTo>
                    <a:pt x="108" y="0"/>
                  </a:lnTo>
                  <a:lnTo>
                    <a:pt x="120" y="15"/>
                  </a:lnTo>
                  <a:lnTo>
                    <a:pt x="129" y="1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275"/>
            <p:cNvSpPr>
              <a:spLocks noChangeAspect="1"/>
            </p:cNvSpPr>
            <p:nvPr/>
          </p:nvSpPr>
          <p:spPr bwMode="auto">
            <a:xfrm>
              <a:off x="4266" y="2270"/>
              <a:ext cx="74" cy="62"/>
            </a:xfrm>
            <a:custGeom>
              <a:avLst/>
              <a:gdLst>
                <a:gd name="T0" fmla="*/ 21 w 135"/>
                <a:gd name="T1" fmla="*/ 2 h 121"/>
                <a:gd name="T2" fmla="*/ 22 w 135"/>
                <a:gd name="T3" fmla="*/ 6 h 121"/>
                <a:gd name="T4" fmla="*/ 20 w 135"/>
                <a:gd name="T5" fmla="*/ 10 h 121"/>
                <a:gd name="T6" fmla="*/ 16 w 135"/>
                <a:gd name="T7" fmla="*/ 10 h 121"/>
                <a:gd name="T8" fmla="*/ 14 w 135"/>
                <a:gd name="T9" fmla="*/ 11 h 121"/>
                <a:gd name="T10" fmla="*/ 14 w 135"/>
                <a:gd name="T11" fmla="*/ 13 h 121"/>
                <a:gd name="T12" fmla="*/ 11 w 135"/>
                <a:gd name="T13" fmla="*/ 15 h 121"/>
                <a:gd name="T14" fmla="*/ 9 w 135"/>
                <a:gd name="T15" fmla="*/ 15 h 121"/>
                <a:gd name="T16" fmla="*/ 9 w 135"/>
                <a:gd name="T17" fmla="*/ 16 h 121"/>
                <a:gd name="T18" fmla="*/ 6 w 135"/>
                <a:gd name="T19" fmla="*/ 16 h 121"/>
                <a:gd name="T20" fmla="*/ 3 w 135"/>
                <a:gd name="T21" fmla="*/ 15 h 121"/>
                <a:gd name="T22" fmla="*/ 2 w 135"/>
                <a:gd name="T23" fmla="*/ 12 h 121"/>
                <a:gd name="T24" fmla="*/ 1 w 135"/>
                <a:gd name="T25" fmla="*/ 10 h 121"/>
                <a:gd name="T26" fmla="*/ 2 w 135"/>
                <a:gd name="T27" fmla="*/ 7 h 121"/>
                <a:gd name="T28" fmla="*/ 0 w 135"/>
                <a:gd name="T29" fmla="*/ 6 h 121"/>
                <a:gd name="T30" fmla="*/ 1 w 135"/>
                <a:gd name="T31" fmla="*/ 4 h 121"/>
                <a:gd name="T32" fmla="*/ 2 w 135"/>
                <a:gd name="T33" fmla="*/ 3 h 121"/>
                <a:gd name="T34" fmla="*/ 2 w 135"/>
                <a:gd name="T35" fmla="*/ 2 h 121"/>
                <a:gd name="T36" fmla="*/ 5 w 135"/>
                <a:gd name="T37" fmla="*/ 1 h 121"/>
                <a:gd name="T38" fmla="*/ 11 w 135"/>
                <a:gd name="T39" fmla="*/ 2 h 121"/>
                <a:gd name="T40" fmla="*/ 16 w 135"/>
                <a:gd name="T41" fmla="*/ 3 h 121"/>
                <a:gd name="T42" fmla="*/ 16 w 135"/>
                <a:gd name="T43" fmla="*/ 1 h 121"/>
                <a:gd name="T44" fmla="*/ 18 w 135"/>
                <a:gd name="T45" fmla="*/ 0 h 121"/>
                <a:gd name="T46" fmla="*/ 20 w 135"/>
                <a:gd name="T47" fmla="*/ 2 h 121"/>
                <a:gd name="T48" fmla="*/ 21 w 135"/>
                <a:gd name="T49" fmla="*/ 2 h 1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5"/>
                <a:gd name="T76" fmla="*/ 0 h 121"/>
                <a:gd name="T77" fmla="*/ 135 w 135"/>
                <a:gd name="T78" fmla="*/ 121 h 12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5" h="121">
                  <a:moveTo>
                    <a:pt x="129" y="16"/>
                  </a:moveTo>
                  <a:lnTo>
                    <a:pt x="135" y="44"/>
                  </a:lnTo>
                  <a:lnTo>
                    <a:pt x="124" y="73"/>
                  </a:lnTo>
                  <a:lnTo>
                    <a:pt x="94" y="73"/>
                  </a:lnTo>
                  <a:lnTo>
                    <a:pt x="86" y="80"/>
                  </a:lnTo>
                  <a:lnTo>
                    <a:pt x="88" y="97"/>
                  </a:lnTo>
                  <a:lnTo>
                    <a:pt x="67" y="109"/>
                  </a:lnTo>
                  <a:lnTo>
                    <a:pt x="56" y="114"/>
                  </a:lnTo>
                  <a:lnTo>
                    <a:pt x="54" y="121"/>
                  </a:lnTo>
                  <a:lnTo>
                    <a:pt x="37" y="121"/>
                  </a:lnTo>
                  <a:lnTo>
                    <a:pt x="20" y="110"/>
                  </a:lnTo>
                  <a:lnTo>
                    <a:pt x="13" y="92"/>
                  </a:lnTo>
                  <a:lnTo>
                    <a:pt x="4" y="75"/>
                  </a:lnTo>
                  <a:lnTo>
                    <a:pt x="9" y="51"/>
                  </a:lnTo>
                  <a:lnTo>
                    <a:pt x="0" y="44"/>
                  </a:lnTo>
                  <a:lnTo>
                    <a:pt x="1" y="32"/>
                  </a:lnTo>
                  <a:lnTo>
                    <a:pt x="10" y="24"/>
                  </a:lnTo>
                  <a:lnTo>
                    <a:pt x="15" y="9"/>
                  </a:lnTo>
                  <a:lnTo>
                    <a:pt x="32" y="4"/>
                  </a:lnTo>
                  <a:lnTo>
                    <a:pt x="68" y="15"/>
                  </a:lnTo>
                  <a:lnTo>
                    <a:pt x="94" y="19"/>
                  </a:lnTo>
                  <a:lnTo>
                    <a:pt x="98" y="6"/>
                  </a:lnTo>
                  <a:lnTo>
                    <a:pt x="108" y="0"/>
                  </a:lnTo>
                  <a:lnTo>
                    <a:pt x="120" y="15"/>
                  </a:lnTo>
                  <a:lnTo>
                    <a:pt x="129" y="1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 276"/>
            <p:cNvSpPr>
              <a:spLocks noChangeAspect="1"/>
            </p:cNvSpPr>
            <p:nvPr/>
          </p:nvSpPr>
          <p:spPr bwMode="auto">
            <a:xfrm>
              <a:off x="4267" y="2151"/>
              <a:ext cx="95" cy="204"/>
            </a:xfrm>
            <a:custGeom>
              <a:avLst/>
              <a:gdLst>
                <a:gd name="T0" fmla="*/ 23 w 175"/>
                <a:gd name="T1" fmla="*/ 7 h 397"/>
                <a:gd name="T2" fmla="*/ 22 w 175"/>
                <a:gd name="T3" fmla="*/ 8 h 397"/>
                <a:gd name="T4" fmla="*/ 19 w 175"/>
                <a:gd name="T5" fmla="*/ 9 h 397"/>
                <a:gd name="T6" fmla="*/ 16 w 175"/>
                <a:gd name="T7" fmla="*/ 13 h 397"/>
                <a:gd name="T8" fmla="*/ 15 w 175"/>
                <a:gd name="T9" fmla="*/ 13 h 397"/>
                <a:gd name="T10" fmla="*/ 14 w 175"/>
                <a:gd name="T11" fmla="*/ 15 h 397"/>
                <a:gd name="T12" fmla="*/ 14 w 175"/>
                <a:gd name="T13" fmla="*/ 18 h 397"/>
                <a:gd name="T14" fmla="*/ 16 w 175"/>
                <a:gd name="T15" fmla="*/ 20 h 397"/>
                <a:gd name="T16" fmla="*/ 20 w 175"/>
                <a:gd name="T17" fmla="*/ 25 h 397"/>
                <a:gd name="T18" fmla="*/ 22 w 175"/>
                <a:gd name="T19" fmla="*/ 25 h 397"/>
                <a:gd name="T20" fmla="*/ 24 w 175"/>
                <a:gd name="T21" fmla="*/ 28 h 397"/>
                <a:gd name="T22" fmla="*/ 27 w 175"/>
                <a:gd name="T23" fmla="*/ 31 h 397"/>
                <a:gd name="T24" fmla="*/ 28 w 175"/>
                <a:gd name="T25" fmla="*/ 38 h 397"/>
                <a:gd name="T26" fmla="*/ 27 w 175"/>
                <a:gd name="T27" fmla="*/ 42 h 397"/>
                <a:gd name="T28" fmla="*/ 27 w 175"/>
                <a:gd name="T29" fmla="*/ 44 h 397"/>
                <a:gd name="T30" fmla="*/ 23 w 175"/>
                <a:gd name="T31" fmla="*/ 46 h 397"/>
                <a:gd name="T32" fmla="*/ 19 w 175"/>
                <a:gd name="T33" fmla="*/ 47 h 397"/>
                <a:gd name="T34" fmla="*/ 18 w 175"/>
                <a:gd name="T35" fmla="*/ 49 h 397"/>
                <a:gd name="T36" fmla="*/ 16 w 175"/>
                <a:gd name="T37" fmla="*/ 51 h 397"/>
                <a:gd name="T38" fmla="*/ 15 w 175"/>
                <a:gd name="T39" fmla="*/ 51 h 397"/>
                <a:gd name="T40" fmla="*/ 11 w 175"/>
                <a:gd name="T41" fmla="*/ 54 h 397"/>
                <a:gd name="T42" fmla="*/ 9 w 175"/>
                <a:gd name="T43" fmla="*/ 53 h 397"/>
                <a:gd name="T44" fmla="*/ 10 w 175"/>
                <a:gd name="T45" fmla="*/ 49 h 397"/>
                <a:gd name="T46" fmla="*/ 9 w 175"/>
                <a:gd name="T47" fmla="*/ 47 h 397"/>
                <a:gd name="T48" fmla="*/ 9 w 175"/>
                <a:gd name="T49" fmla="*/ 47 h 397"/>
                <a:gd name="T50" fmla="*/ 11 w 175"/>
                <a:gd name="T51" fmla="*/ 46 h 397"/>
                <a:gd name="T52" fmla="*/ 14 w 175"/>
                <a:gd name="T53" fmla="*/ 44 h 397"/>
                <a:gd name="T54" fmla="*/ 14 w 175"/>
                <a:gd name="T55" fmla="*/ 42 h 397"/>
                <a:gd name="T56" fmla="*/ 15 w 175"/>
                <a:gd name="T57" fmla="*/ 41 h 397"/>
                <a:gd name="T58" fmla="*/ 20 w 175"/>
                <a:gd name="T59" fmla="*/ 41 h 397"/>
                <a:gd name="T60" fmla="*/ 22 w 175"/>
                <a:gd name="T61" fmla="*/ 37 h 397"/>
                <a:gd name="T62" fmla="*/ 20 w 175"/>
                <a:gd name="T63" fmla="*/ 33 h 397"/>
                <a:gd name="T64" fmla="*/ 21 w 175"/>
                <a:gd name="T65" fmla="*/ 27 h 397"/>
                <a:gd name="T66" fmla="*/ 18 w 175"/>
                <a:gd name="T67" fmla="*/ 26 h 397"/>
                <a:gd name="T68" fmla="*/ 17 w 175"/>
                <a:gd name="T69" fmla="*/ 25 h 397"/>
                <a:gd name="T70" fmla="*/ 12 w 175"/>
                <a:gd name="T71" fmla="*/ 21 h 397"/>
                <a:gd name="T72" fmla="*/ 10 w 175"/>
                <a:gd name="T73" fmla="*/ 17 h 397"/>
                <a:gd name="T74" fmla="*/ 10 w 175"/>
                <a:gd name="T75" fmla="*/ 12 h 397"/>
                <a:gd name="T76" fmla="*/ 7 w 175"/>
                <a:gd name="T77" fmla="*/ 9 h 397"/>
                <a:gd name="T78" fmla="*/ 2 w 175"/>
                <a:gd name="T79" fmla="*/ 9 h 397"/>
                <a:gd name="T80" fmla="*/ 2 w 175"/>
                <a:gd name="T81" fmla="*/ 6 h 397"/>
                <a:gd name="T82" fmla="*/ 1 w 175"/>
                <a:gd name="T83" fmla="*/ 5 h 397"/>
                <a:gd name="T84" fmla="*/ 0 w 175"/>
                <a:gd name="T85" fmla="*/ 4 h 397"/>
                <a:gd name="T86" fmla="*/ 2 w 175"/>
                <a:gd name="T87" fmla="*/ 2 h 397"/>
                <a:gd name="T88" fmla="*/ 4 w 175"/>
                <a:gd name="T89" fmla="*/ 3 h 397"/>
                <a:gd name="T90" fmla="*/ 9 w 175"/>
                <a:gd name="T91" fmla="*/ 3 h 397"/>
                <a:gd name="T92" fmla="*/ 11 w 175"/>
                <a:gd name="T93" fmla="*/ 0 h 397"/>
                <a:gd name="T94" fmla="*/ 13 w 175"/>
                <a:gd name="T95" fmla="*/ 2 h 397"/>
                <a:gd name="T96" fmla="*/ 18 w 175"/>
                <a:gd name="T97" fmla="*/ 2 h 397"/>
                <a:gd name="T98" fmla="*/ 18 w 175"/>
                <a:gd name="T99" fmla="*/ 3 h 397"/>
                <a:gd name="T100" fmla="*/ 18 w 175"/>
                <a:gd name="T101" fmla="*/ 5 h 397"/>
                <a:gd name="T102" fmla="*/ 20 w 175"/>
                <a:gd name="T103" fmla="*/ 7 h 397"/>
                <a:gd name="T104" fmla="*/ 22 w 175"/>
                <a:gd name="T105" fmla="*/ 7 h 397"/>
                <a:gd name="T106" fmla="*/ 23 w 175"/>
                <a:gd name="T107" fmla="*/ 7 h 3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5"/>
                <a:gd name="T163" fmla="*/ 0 h 397"/>
                <a:gd name="T164" fmla="*/ 175 w 175"/>
                <a:gd name="T165" fmla="*/ 397 h 3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5" h="397">
                  <a:moveTo>
                    <a:pt x="147" y="55"/>
                  </a:moveTo>
                  <a:lnTo>
                    <a:pt x="138" y="63"/>
                  </a:lnTo>
                  <a:lnTo>
                    <a:pt x="119" y="69"/>
                  </a:lnTo>
                  <a:lnTo>
                    <a:pt x="102" y="93"/>
                  </a:lnTo>
                  <a:lnTo>
                    <a:pt x="93" y="97"/>
                  </a:lnTo>
                  <a:lnTo>
                    <a:pt x="84" y="109"/>
                  </a:lnTo>
                  <a:lnTo>
                    <a:pt x="86" y="137"/>
                  </a:lnTo>
                  <a:lnTo>
                    <a:pt x="97" y="145"/>
                  </a:lnTo>
                  <a:lnTo>
                    <a:pt x="122" y="181"/>
                  </a:lnTo>
                  <a:lnTo>
                    <a:pt x="134" y="187"/>
                  </a:lnTo>
                  <a:lnTo>
                    <a:pt x="150" y="206"/>
                  </a:lnTo>
                  <a:lnTo>
                    <a:pt x="170" y="232"/>
                  </a:lnTo>
                  <a:lnTo>
                    <a:pt x="175" y="281"/>
                  </a:lnTo>
                  <a:lnTo>
                    <a:pt x="170" y="306"/>
                  </a:lnTo>
                  <a:lnTo>
                    <a:pt x="168" y="324"/>
                  </a:lnTo>
                  <a:lnTo>
                    <a:pt x="143" y="342"/>
                  </a:lnTo>
                  <a:lnTo>
                    <a:pt x="119" y="350"/>
                  </a:lnTo>
                  <a:lnTo>
                    <a:pt x="113" y="359"/>
                  </a:lnTo>
                  <a:lnTo>
                    <a:pt x="102" y="374"/>
                  </a:lnTo>
                  <a:lnTo>
                    <a:pt x="90" y="376"/>
                  </a:lnTo>
                  <a:lnTo>
                    <a:pt x="66" y="397"/>
                  </a:lnTo>
                  <a:lnTo>
                    <a:pt x="59" y="394"/>
                  </a:lnTo>
                  <a:lnTo>
                    <a:pt x="61" y="358"/>
                  </a:lnTo>
                  <a:lnTo>
                    <a:pt x="53" y="351"/>
                  </a:lnTo>
                  <a:lnTo>
                    <a:pt x="55" y="344"/>
                  </a:lnTo>
                  <a:lnTo>
                    <a:pt x="66" y="339"/>
                  </a:lnTo>
                  <a:lnTo>
                    <a:pt x="87" y="327"/>
                  </a:lnTo>
                  <a:lnTo>
                    <a:pt x="85" y="310"/>
                  </a:lnTo>
                  <a:lnTo>
                    <a:pt x="93" y="303"/>
                  </a:lnTo>
                  <a:lnTo>
                    <a:pt x="123" y="303"/>
                  </a:lnTo>
                  <a:lnTo>
                    <a:pt x="134" y="274"/>
                  </a:lnTo>
                  <a:lnTo>
                    <a:pt x="128" y="246"/>
                  </a:lnTo>
                  <a:lnTo>
                    <a:pt x="129" y="201"/>
                  </a:lnTo>
                  <a:lnTo>
                    <a:pt x="113" y="195"/>
                  </a:lnTo>
                  <a:lnTo>
                    <a:pt x="109" y="184"/>
                  </a:lnTo>
                  <a:lnTo>
                    <a:pt x="78" y="154"/>
                  </a:lnTo>
                  <a:lnTo>
                    <a:pt x="60" y="124"/>
                  </a:lnTo>
                  <a:lnTo>
                    <a:pt x="62" y="85"/>
                  </a:lnTo>
                  <a:lnTo>
                    <a:pt x="41" y="70"/>
                  </a:lnTo>
                  <a:lnTo>
                    <a:pt x="14" y="68"/>
                  </a:lnTo>
                  <a:lnTo>
                    <a:pt x="13" y="46"/>
                  </a:lnTo>
                  <a:lnTo>
                    <a:pt x="3" y="38"/>
                  </a:lnTo>
                  <a:lnTo>
                    <a:pt x="0" y="27"/>
                  </a:lnTo>
                  <a:lnTo>
                    <a:pt x="11" y="16"/>
                  </a:lnTo>
                  <a:lnTo>
                    <a:pt x="25" y="19"/>
                  </a:lnTo>
                  <a:lnTo>
                    <a:pt x="56" y="21"/>
                  </a:lnTo>
                  <a:lnTo>
                    <a:pt x="68" y="0"/>
                  </a:lnTo>
                  <a:lnTo>
                    <a:pt x="83" y="12"/>
                  </a:lnTo>
                  <a:lnTo>
                    <a:pt x="110" y="12"/>
                  </a:lnTo>
                  <a:lnTo>
                    <a:pt x="113" y="21"/>
                  </a:lnTo>
                  <a:lnTo>
                    <a:pt x="110" y="37"/>
                  </a:lnTo>
                  <a:lnTo>
                    <a:pt x="124" y="50"/>
                  </a:lnTo>
                  <a:lnTo>
                    <a:pt x="140" y="48"/>
                  </a:lnTo>
                  <a:lnTo>
                    <a:pt x="147" y="5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 277"/>
            <p:cNvSpPr>
              <a:spLocks noChangeAspect="1"/>
            </p:cNvSpPr>
            <p:nvPr/>
          </p:nvSpPr>
          <p:spPr bwMode="auto">
            <a:xfrm>
              <a:off x="4267" y="2151"/>
              <a:ext cx="95" cy="204"/>
            </a:xfrm>
            <a:custGeom>
              <a:avLst/>
              <a:gdLst>
                <a:gd name="T0" fmla="*/ 23 w 175"/>
                <a:gd name="T1" fmla="*/ 7 h 397"/>
                <a:gd name="T2" fmla="*/ 22 w 175"/>
                <a:gd name="T3" fmla="*/ 8 h 397"/>
                <a:gd name="T4" fmla="*/ 19 w 175"/>
                <a:gd name="T5" fmla="*/ 9 h 397"/>
                <a:gd name="T6" fmla="*/ 16 w 175"/>
                <a:gd name="T7" fmla="*/ 13 h 397"/>
                <a:gd name="T8" fmla="*/ 15 w 175"/>
                <a:gd name="T9" fmla="*/ 13 h 397"/>
                <a:gd name="T10" fmla="*/ 14 w 175"/>
                <a:gd name="T11" fmla="*/ 15 h 397"/>
                <a:gd name="T12" fmla="*/ 14 w 175"/>
                <a:gd name="T13" fmla="*/ 18 h 397"/>
                <a:gd name="T14" fmla="*/ 16 w 175"/>
                <a:gd name="T15" fmla="*/ 20 h 397"/>
                <a:gd name="T16" fmla="*/ 20 w 175"/>
                <a:gd name="T17" fmla="*/ 25 h 397"/>
                <a:gd name="T18" fmla="*/ 22 w 175"/>
                <a:gd name="T19" fmla="*/ 25 h 397"/>
                <a:gd name="T20" fmla="*/ 24 w 175"/>
                <a:gd name="T21" fmla="*/ 28 h 397"/>
                <a:gd name="T22" fmla="*/ 27 w 175"/>
                <a:gd name="T23" fmla="*/ 31 h 397"/>
                <a:gd name="T24" fmla="*/ 28 w 175"/>
                <a:gd name="T25" fmla="*/ 38 h 397"/>
                <a:gd name="T26" fmla="*/ 27 w 175"/>
                <a:gd name="T27" fmla="*/ 42 h 397"/>
                <a:gd name="T28" fmla="*/ 27 w 175"/>
                <a:gd name="T29" fmla="*/ 44 h 397"/>
                <a:gd name="T30" fmla="*/ 23 w 175"/>
                <a:gd name="T31" fmla="*/ 46 h 397"/>
                <a:gd name="T32" fmla="*/ 19 w 175"/>
                <a:gd name="T33" fmla="*/ 47 h 397"/>
                <a:gd name="T34" fmla="*/ 18 w 175"/>
                <a:gd name="T35" fmla="*/ 49 h 397"/>
                <a:gd name="T36" fmla="*/ 16 w 175"/>
                <a:gd name="T37" fmla="*/ 51 h 397"/>
                <a:gd name="T38" fmla="*/ 15 w 175"/>
                <a:gd name="T39" fmla="*/ 51 h 397"/>
                <a:gd name="T40" fmla="*/ 11 w 175"/>
                <a:gd name="T41" fmla="*/ 54 h 397"/>
                <a:gd name="T42" fmla="*/ 9 w 175"/>
                <a:gd name="T43" fmla="*/ 53 h 397"/>
                <a:gd name="T44" fmla="*/ 10 w 175"/>
                <a:gd name="T45" fmla="*/ 49 h 397"/>
                <a:gd name="T46" fmla="*/ 9 w 175"/>
                <a:gd name="T47" fmla="*/ 47 h 397"/>
                <a:gd name="T48" fmla="*/ 9 w 175"/>
                <a:gd name="T49" fmla="*/ 47 h 397"/>
                <a:gd name="T50" fmla="*/ 11 w 175"/>
                <a:gd name="T51" fmla="*/ 46 h 397"/>
                <a:gd name="T52" fmla="*/ 14 w 175"/>
                <a:gd name="T53" fmla="*/ 44 h 397"/>
                <a:gd name="T54" fmla="*/ 14 w 175"/>
                <a:gd name="T55" fmla="*/ 42 h 397"/>
                <a:gd name="T56" fmla="*/ 15 w 175"/>
                <a:gd name="T57" fmla="*/ 41 h 397"/>
                <a:gd name="T58" fmla="*/ 20 w 175"/>
                <a:gd name="T59" fmla="*/ 41 h 397"/>
                <a:gd name="T60" fmla="*/ 22 w 175"/>
                <a:gd name="T61" fmla="*/ 37 h 397"/>
                <a:gd name="T62" fmla="*/ 20 w 175"/>
                <a:gd name="T63" fmla="*/ 33 h 397"/>
                <a:gd name="T64" fmla="*/ 21 w 175"/>
                <a:gd name="T65" fmla="*/ 27 h 397"/>
                <a:gd name="T66" fmla="*/ 18 w 175"/>
                <a:gd name="T67" fmla="*/ 26 h 397"/>
                <a:gd name="T68" fmla="*/ 17 w 175"/>
                <a:gd name="T69" fmla="*/ 25 h 397"/>
                <a:gd name="T70" fmla="*/ 12 w 175"/>
                <a:gd name="T71" fmla="*/ 21 h 397"/>
                <a:gd name="T72" fmla="*/ 10 w 175"/>
                <a:gd name="T73" fmla="*/ 17 h 397"/>
                <a:gd name="T74" fmla="*/ 10 w 175"/>
                <a:gd name="T75" fmla="*/ 12 h 397"/>
                <a:gd name="T76" fmla="*/ 7 w 175"/>
                <a:gd name="T77" fmla="*/ 9 h 397"/>
                <a:gd name="T78" fmla="*/ 2 w 175"/>
                <a:gd name="T79" fmla="*/ 9 h 397"/>
                <a:gd name="T80" fmla="*/ 2 w 175"/>
                <a:gd name="T81" fmla="*/ 6 h 397"/>
                <a:gd name="T82" fmla="*/ 1 w 175"/>
                <a:gd name="T83" fmla="*/ 5 h 397"/>
                <a:gd name="T84" fmla="*/ 0 w 175"/>
                <a:gd name="T85" fmla="*/ 4 h 397"/>
                <a:gd name="T86" fmla="*/ 2 w 175"/>
                <a:gd name="T87" fmla="*/ 2 h 397"/>
                <a:gd name="T88" fmla="*/ 4 w 175"/>
                <a:gd name="T89" fmla="*/ 3 h 397"/>
                <a:gd name="T90" fmla="*/ 9 w 175"/>
                <a:gd name="T91" fmla="*/ 3 h 397"/>
                <a:gd name="T92" fmla="*/ 11 w 175"/>
                <a:gd name="T93" fmla="*/ 0 h 397"/>
                <a:gd name="T94" fmla="*/ 13 w 175"/>
                <a:gd name="T95" fmla="*/ 2 h 397"/>
                <a:gd name="T96" fmla="*/ 18 w 175"/>
                <a:gd name="T97" fmla="*/ 2 h 397"/>
                <a:gd name="T98" fmla="*/ 18 w 175"/>
                <a:gd name="T99" fmla="*/ 3 h 397"/>
                <a:gd name="T100" fmla="*/ 18 w 175"/>
                <a:gd name="T101" fmla="*/ 5 h 397"/>
                <a:gd name="T102" fmla="*/ 20 w 175"/>
                <a:gd name="T103" fmla="*/ 7 h 397"/>
                <a:gd name="T104" fmla="*/ 22 w 175"/>
                <a:gd name="T105" fmla="*/ 7 h 397"/>
                <a:gd name="T106" fmla="*/ 23 w 175"/>
                <a:gd name="T107" fmla="*/ 7 h 3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5"/>
                <a:gd name="T163" fmla="*/ 0 h 397"/>
                <a:gd name="T164" fmla="*/ 175 w 175"/>
                <a:gd name="T165" fmla="*/ 397 h 3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5" h="397">
                  <a:moveTo>
                    <a:pt x="147" y="55"/>
                  </a:moveTo>
                  <a:lnTo>
                    <a:pt x="138" y="63"/>
                  </a:lnTo>
                  <a:lnTo>
                    <a:pt x="119" y="69"/>
                  </a:lnTo>
                  <a:lnTo>
                    <a:pt x="102" y="93"/>
                  </a:lnTo>
                  <a:lnTo>
                    <a:pt x="93" y="97"/>
                  </a:lnTo>
                  <a:lnTo>
                    <a:pt x="84" y="109"/>
                  </a:lnTo>
                  <a:lnTo>
                    <a:pt x="86" y="137"/>
                  </a:lnTo>
                  <a:lnTo>
                    <a:pt x="97" y="145"/>
                  </a:lnTo>
                  <a:lnTo>
                    <a:pt x="122" y="181"/>
                  </a:lnTo>
                  <a:lnTo>
                    <a:pt x="134" y="187"/>
                  </a:lnTo>
                  <a:lnTo>
                    <a:pt x="150" y="206"/>
                  </a:lnTo>
                  <a:lnTo>
                    <a:pt x="170" y="232"/>
                  </a:lnTo>
                  <a:lnTo>
                    <a:pt x="175" y="281"/>
                  </a:lnTo>
                  <a:lnTo>
                    <a:pt x="170" y="306"/>
                  </a:lnTo>
                  <a:lnTo>
                    <a:pt x="168" y="324"/>
                  </a:lnTo>
                  <a:lnTo>
                    <a:pt x="143" y="342"/>
                  </a:lnTo>
                  <a:lnTo>
                    <a:pt x="119" y="350"/>
                  </a:lnTo>
                  <a:lnTo>
                    <a:pt x="113" y="359"/>
                  </a:lnTo>
                  <a:lnTo>
                    <a:pt x="102" y="374"/>
                  </a:lnTo>
                  <a:lnTo>
                    <a:pt x="90" y="376"/>
                  </a:lnTo>
                  <a:lnTo>
                    <a:pt x="66" y="397"/>
                  </a:lnTo>
                  <a:lnTo>
                    <a:pt x="59" y="394"/>
                  </a:lnTo>
                  <a:lnTo>
                    <a:pt x="61" y="358"/>
                  </a:lnTo>
                  <a:lnTo>
                    <a:pt x="53" y="351"/>
                  </a:lnTo>
                  <a:lnTo>
                    <a:pt x="55" y="344"/>
                  </a:lnTo>
                  <a:lnTo>
                    <a:pt x="66" y="339"/>
                  </a:lnTo>
                  <a:lnTo>
                    <a:pt x="87" y="327"/>
                  </a:lnTo>
                  <a:lnTo>
                    <a:pt x="85" y="310"/>
                  </a:lnTo>
                  <a:lnTo>
                    <a:pt x="93" y="303"/>
                  </a:lnTo>
                  <a:lnTo>
                    <a:pt x="123" y="303"/>
                  </a:lnTo>
                  <a:lnTo>
                    <a:pt x="134" y="274"/>
                  </a:lnTo>
                  <a:lnTo>
                    <a:pt x="128" y="246"/>
                  </a:lnTo>
                  <a:lnTo>
                    <a:pt x="129" y="201"/>
                  </a:lnTo>
                  <a:lnTo>
                    <a:pt x="113" y="195"/>
                  </a:lnTo>
                  <a:lnTo>
                    <a:pt x="109" y="184"/>
                  </a:lnTo>
                  <a:lnTo>
                    <a:pt x="78" y="154"/>
                  </a:lnTo>
                  <a:lnTo>
                    <a:pt x="60" y="124"/>
                  </a:lnTo>
                  <a:lnTo>
                    <a:pt x="62" y="85"/>
                  </a:lnTo>
                  <a:lnTo>
                    <a:pt x="41" y="70"/>
                  </a:lnTo>
                  <a:lnTo>
                    <a:pt x="14" y="68"/>
                  </a:lnTo>
                  <a:lnTo>
                    <a:pt x="13" y="46"/>
                  </a:lnTo>
                  <a:lnTo>
                    <a:pt x="3" y="38"/>
                  </a:lnTo>
                  <a:lnTo>
                    <a:pt x="0" y="27"/>
                  </a:lnTo>
                  <a:lnTo>
                    <a:pt x="11" y="16"/>
                  </a:lnTo>
                  <a:lnTo>
                    <a:pt x="25" y="19"/>
                  </a:lnTo>
                  <a:lnTo>
                    <a:pt x="56" y="21"/>
                  </a:lnTo>
                  <a:lnTo>
                    <a:pt x="68" y="0"/>
                  </a:lnTo>
                  <a:lnTo>
                    <a:pt x="83" y="12"/>
                  </a:lnTo>
                  <a:lnTo>
                    <a:pt x="110" y="12"/>
                  </a:lnTo>
                  <a:lnTo>
                    <a:pt x="113" y="21"/>
                  </a:lnTo>
                  <a:lnTo>
                    <a:pt x="110" y="37"/>
                  </a:lnTo>
                  <a:lnTo>
                    <a:pt x="124" y="50"/>
                  </a:lnTo>
                  <a:lnTo>
                    <a:pt x="140" y="48"/>
                  </a:lnTo>
                  <a:lnTo>
                    <a:pt x="147" y="5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78"/>
            <p:cNvSpPr>
              <a:spLocks noChangeAspect="1"/>
            </p:cNvSpPr>
            <p:nvPr/>
          </p:nvSpPr>
          <p:spPr bwMode="auto">
            <a:xfrm>
              <a:off x="4565" y="1847"/>
              <a:ext cx="91" cy="89"/>
            </a:xfrm>
            <a:custGeom>
              <a:avLst/>
              <a:gdLst>
                <a:gd name="T0" fmla="*/ 27 w 167"/>
                <a:gd name="T1" fmla="*/ 2 h 174"/>
                <a:gd name="T2" fmla="*/ 26 w 167"/>
                <a:gd name="T3" fmla="*/ 1 h 174"/>
                <a:gd name="T4" fmla="*/ 24 w 167"/>
                <a:gd name="T5" fmla="*/ 0 h 174"/>
                <a:gd name="T6" fmla="*/ 20 w 167"/>
                <a:gd name="T7" fmla="*/ 4 h 174"/>
                <a:gd name="T8" fmla="*/ 17 w 167"/>
                <a:gd name="T9" fmla="*/ 4 h 174"/>
                <a:gd name="T10" fmla="*/ 17 w 167"/>
                <a:gd name="T11" fmla="*/ 6 h 174"/>
                <a:gd name="T12" fmla="*/ 16 w 167"/>
                <a:gd name="T13" fmla="*/ 7 h 174"/>
                <a:gd name="T14" fmla="*/ 13 w 167"/>
                <a:gd name="T15" fmla="*/ 8 h 174"/>
                <a:gd name="T16" fmla="*/ 13 w 167"/>
                <a:gd name="T17" fmla="*/ 5 h 174"/>
                <a:gd name="T18" fmla="*/ 11 w 167"/>
                <a:gd name="T19" fmla="*/ 5 h 174"/>
                <a:gd name="T20" fmla="*/ 8 w 167"/>
                <a:gd name="T21" fmla="*/ 9 h 174"/>
                <a:gd name="T22" fmla="*/ 2 w 167"/>
                <a:gd name="T23" fmla="*/ 11 h 174"/>
                <a:gd name="T24" fmla="*/ 0 w 167"/>
                <a:gd name="T25" fmla="*/ 14 h 174"/>
                <a:gd name="T26" fmla="*/ 2 w 167"/>
                <a:gd name="T27" fmla="*/ 15 h 174"/>
                <a:gd name="T28" fmla="*/ 3 w 167"/>
                <a:gd name="T29" fmla="*/ 15 h 174"/>
                <a:gd name="T30" fmla="*/ 4 w 167"/>
                <a:gd name="T31" fmla="*/ 16 h 174"/>
                <a:gd name="T32" fmla="*/ 4 w 167"/>
                <a:gd name="T33" fmla="*/ 18 h 174"/>
                <a:gd name="T34" fmla="*/ 5 w 167"/>
                <a:gd name="T35" fmla="*/ 19 h 174"/>
                <a:gd name="T36" fmla="*/ 2 w 167"/>
                <a:gd name="T37" fmla="*/ 21 h 174"/>
                <a:gd name="T38" fmla="*/ 4 w 167"/>
                <a:gd name="T39" fmla="*/ 24 h 174"/>
                <a:gd name="T40" fmla="*/ 5 w 167"/>
                <a:gd name="T41" fmla="*/ 24 h 174"/>
                <a:gd name="T42" fmla="*/ 8 w 167"/>
                <a:gd name="T43" fmla="*/ 23 h 174"/>
                <a:gd name="T44" fmla="*/ 8 w 167"/>
                <a:gd name="T45" fmla="*/ 23 h 174"/>
                <a:gd name="T46" fmla="*/ 11 w 167"/>
                <a:gd name="T47" fmla="*/ 20 h 174"/>
                <a:gd name="T48" fmla="*/ 18 w 167"/>
                <a:gd name="T49" fmla="*/ 19 h 174"/>
                <a:gd name="T50" fmla="*/ 15 w 167"/>
                <a:gd name="T51" fmla="*/ 17 h 174"/>
                <a:gd name="T52" fmla="*/ 14 w 167"/>
                <a:gd name="T53" fmla="*/ 17 h 174"/>
                <a:gd name="T54" fmla="*/ 14 w 167"/>
                <a:gd name="T55" fmla="*/ 15 h 174"/>
                <a:gd name="T56" fmla="*/ 14 w 167"/>
                <a:gd name="T57" fmla="*/ 14 h 174"/>
                <a:gd name="T58" fmla="*/ 17 w 167"/>
                <a:gd name="T59" fmla="*/ 13 h 174"/>
                <a:gd name="T60" fmla="*/ 21 w 167"/>
                <a:gd name="T61" fmla="*/ 11 h 174"/>
                <a:gd name="T62" fmla="*/ 23 w 167"/>
                <a:gd name="T63" fmla="*/ 8 h 174"/>
                <a:gd name="T64" fmla="*/ 23 w 167"/>
                <a:gd name="T65" fmla="*/ 6 h 174"/>
                <a:gd name="T66" fmla="*/ 25 w 167"/>
                <a:gd name="T67" fmla="*/ 4 h 174"/>
                <a:gd name="T68" fmla="*/ 27 w 167"/>
                <a:gd name="T69" fmla="*/ 2 h 1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"/>
                <a:gd name="T106" fmla="*/ 0 h 174"/>
                <a:gd name="T107" fmla="*/ 167 w 167"/>
                <a:gd name="T108" fmla="*/ 174 h 1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" h="174">
                  <a:moveTo>
                    <a:pt x="167" y="13"/>
                  </a:moveTo>
                  <a:lnTo>
                    <a:pt x="159" y="8"/>
                  </a:lnTo>
                  <a:lnTo>
                    <a:pt x="147" y="0"/>
                  </a:lnTo>
                  <a:lnTo>
                    <a:pt x="122" y="26"/>
                  </a:lnTo>
                  <a:lnTo>
                    <a:pt x="102" y="25"/>
                  </a:lnTo>
                  <a:lnTo>
                    <a:pt x="107" y="45"/>
                  </a:lnTo>
                  <a:lnTo>
                    <a:pt x="97" y="55"/>
                  </a:lnTo>
                  <a:lnTo>
                    <a:pt x="77" y="56"/>
                  </a:lnTo>
                  <a:lnTo>
                    <a:pt x="77" y="38"/>
                  </a:lnTo>
                  <a:lnTo>
                    <a:pt x="66" y="36"/>
                  </a:lnTo>
                  <a:lnTo>
                    <a:pt x="46" y="71"/>
                  </a:lnTo>
                  <a:lnTo>
                    <a:pt x="12" y="83"/>
                  </a:lnTo>
                  <a:lnTo>
                    <a:pt x="0" y="107"/>
                  </a:lnTo>
                  <a:lnTo>
                    <a:pt x="9" y="113"/>
                  </a:lnTo>
                  <a:lnTo>
                    <a:pt x="17" y="115"/>
                  </a:lnTo>
                  <a:lnTo>
                    <a:pt x="28" y="119"/>
                  </a:lnTo>
                  <a:lnTo>
                    <a:pt x="27" y="132"/>
                  </a:lnTo>
                  <a:lnTo>
                    <a:pt x="30" y="145"/>
                  </a:lnTo>
                  <a:lnTo>
                    <a:pt x="14" y="162"/>
                  </a:lnTo>
                  <a:lnTo>
                    <a:pt x="23" y="174"/>
                  </a:lnTo>
                  <a:lnTo>
                    <a:pt x="35" y="174"/>
                  </a:lnTo>
                  <a:lnTo>
                    <a:pt x="50" y="170"/>
                  </a:lnTo>
                  <a:lnTo>
                    <a:pt x="51" y="172"/>
                  </a:lnTo>
                  <a:lnTo>
                    <a:pt x="70" y="152"/>
                  </a:lnTo>
                  <a:lnTo>
                    <a:pt x="110" y="142"/>
                  </a:lnTo>
                  <a:lnTo>
                    <a:pt x="93" y="128"/>
                  </a:lnTo>
                  <a:lnTo>
                    <a:pt x="83" y="126"/>
                  </a:lnTo>
                  <a:lnTo>
                    <a:pt x="83" y="109"/>
                  </a:lnTo>
                  <a:lnTo>
                    <a:pt x="88" y="101"/>
                  </a:lnTo>
                  <a:lnTo>
                    <a:pt x="105" y="98"/>
                  </a:lnTo>
                  <a:lnTo>
                    <a:pt x="126" y="83"/>
                  </a:lnTo>
                  <a:lnTo>
                    <a:pt x="144" y="61"/>
                  </a:lnTo>
                  <a:lnTo>
                    <a:pt x="143" y="46"/>
                  </a:lnTo>
                  <a:lnTo>
                    <a:pt x="150" y="30"/>
                  </a:lnTo>
                  <a:lnTo>
                    <a:pt x="167" y="1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79"/>
            <p:cNvSpPr>
              <a:spLocks noChangeAspect="1"/>
            </p:cNvSpPr>
            <p:nvPr/>
          </p:nvSpPr>
          <p:spPr bwMode="auto">
            <a:xfrm>
              <a:off x="2742" y="1837"/>
              <a:ext cx="168" cy="133"/>
            </a:xfrm>
            <a:custGeom>
              <a:avLst/>
              <a:gdLst>
                <a:gd name="T0" fmla="*/ 50 w 308"/>
                <a:gd name="T1" fmla="*/ 6 h 258"/>
                <a:gd name="T2" fmla="*/ 50 w 308"/>
                <a:gd name="T3" fmla="*/ 8 h 258"/>
                <a:gd name="T4" fmla="*/ 49 w 308"/>
                <a:gd name="T5" fmla="*/ 11 h 258"/>
                <a:gd name="T6" fmla="*/ 45 w 308"/>
                <a:gd name="T7" fmla="*/ 12 h 258"/>
                <a:gd name="T8" fmla="*/ 43 w 308"/>
                <a:gd name="T9" fmla="*/ 12 h 258"/>
                <a:gd name="T10" fmla="*/ 40 w 308"/>
                <a:gd name="T11" fmla="*/ 14 h 258"/>
                <a:gd name="T12" fmla="*/ 40 w 308"/>
                <a:gd name="T13" fmla="*/ 15 h 258"/>
                <a:gd name="T14" fmla="*/ 38 w 308"/>
                <a:gd name="T15" fmla="*/ 16 h 258"/>
                <a:gd name="T16" fmla="*/ 38 w 308"/>
                <a:gd name="T17" fmla="*/ 20 h 258"/>
                <a:gd name="T18" fmla="*/ 38 w 308"/>
                <a:gd name="T19" fmla="*/ 24 h 258"/>
                <a:gd name="T20" fmla="*/ 36 w 308"/>
                <a:gd name="T21" fmla="*/ 26 h 258"/>
                <a:gd name="T22" fmla="*/ 35 w 308"/>
                <a:gd name="T23" fmla="*/ 28 h 258"/>
                <a:gd name="T24" fmla="*/ 33 w 308"/>
                <a:gd name="T25" fmla="*/ 29 h 258"/>
                <a:gd name="T26" fmla="*/ 32 w 308"/>
                <a:gd name="T27" fmla="*/ 30 h 258"/>
                <a:gd name="T28" fmla="*/ 30 w 308"/>
                <a:gd name="T29" fmla="*/ 31 h 258"/>
                <a:gd name="T30" fmla="*/ 29 w 308"/>
                <a:gd name="T31" fmla="*/ 32 h 258"/>
                <a:gd name="T32" fmla="*/ 27 w 308"/>
                <a:gd name="T33" fmla="*/ 34 h 258"/>
                <a:gd name="T34" fmla="*/ 25 w 308"/>
                <a:gd name="T35" fmla="*/ 33 h 258"/>
                <a:gd name="T36" fmla="*/ 22 w 308"/>
                <a:gd name="T37" fmla="*/ 32 h 258"/>
                <a:gd name="T38" fmla="*/ 18 w 308"/>
                <a:gd name="T39" fmla="*/ 33 h 258"/>
                <a:gd name="T40" fmla="*/ 16 w 308"/>
                <a:gd name="T41" fmla="*/ 36 h 258"/>
                <a:gd name="T42" fmla="*/ 14 w 308"/>
                <a:gd name="T43" fmla="*/ 35 h 258"/>
                <a:gd name="T44" fmla="*/ 13 w 308"/>
                <a:gd name="T45" fmla="*/ 35 h 258"/>
                <a:gd name="T46" fmla="*/ 11 w 308"/>
                <a:gd name="T47" fmla="*/ 34 h 258"/>
                <a:gd name="T48" fmla="*/ 10 w 308"/>
                <a:gd name="T49" fmla="*/ 30 h 258"/>
                <a:gd name="T50" fmla="*/ 8 w 308"/>
                <a:gd name="T51" fmla="*/ 30 h 258"/>
                <a:gd name="T52" fmla="*/ 8 w 308"/>
                <a:gd name="T53" fmla="*/ 30 h 258"/>
                <a:gd name="T54" fmla="*/ 8 w 308"/>
                <a:gd name="T55" fmla="*/ 29 h 258"/>
                <a:gd name="T56" fmla="*/ 9 w 308"/>
                <a:gd name="T57" fmla="*/ 27 h 258"/>
                <a:gd name="T58" fmla="*/ 10 w 308"/>
                <a:gd name="T59" fmla="*/ 23 h 258"/>
                <a:gd name="T60" fmla="*/ 8 w 308"/>
                <a:gd name="T61" fmla="*/ 20 h 258"/>
                <a:gd name="T62" fmla="*/ 10 w 308"/>
                <a:gd name="T63" fmla="*/ 19 h 258"/>
                <a:gd name="T64" fmla="*/ 10 w 308"/>
                <a:gd name="T65" fmla="*/ 14 h 258"/>
                <a:gd name="T66" fmla="*/ 11 w 308"/>
                <a:gd name="T67" fmla="*/ 13 h 258"/>
                <a:gd name="T68" fmla="*/ 11 w 308"/>
                <a:gd name="T69" fmla="*/ 10 h 258"/>
                <a:gd name="T70" fmla="*/ 10 w 308"/>
                <a:gd name="T71" fmla="*/ 8 h 258"/>
                <a:gd name="T72" fmla="*/ 8 w 308"/>
                <a:gd name="T73" fmla="*/ 9 h 258"/>
                <a:gd name="T74" fmla="*/ 4 w 308"/>
                <a:gd name="T75" fmla="*/ 9 h 258"/>
                <a:gd name="T76" fmla="*/ 2 w 308"/>
                <a:gd name="T77" fmla="*/ 9 h 258"/>
                <a:gd name="T78" fmla="*/ 2 w 308"/>
                <a:gd name="T79" fmla="*/ 7 h 258"/>
                <a:gd name="T80" fmla="*/ 0 w 308"/>
                <a:gd name="T81" fmla="*/ 4 h 258"/>
                <a:gd name="T82" fmla="*/ 1 w 308"/>
                <a:gd name="T83" fmla="*/ 3 h 258"/>
                <a:gd name="T84" fmla="*/ 4 w 308"/>
                <a:gd name="T85" fmla="*/ 2 h 258"/>
                <a:gd name="T86" fmla="*/ 4 w 308"/>
                <a:gd name="T87" fmla="*/ 1 h 258"/>
                <a:gd name="T88" fmla="*/ 7 w 308"/>
                <a:gd name="T89" fmla="*/ 0 h 258"/>
                <a:gd name="T90" fmla="*/ 8 w 308"/>
                <a:gd name="T91" fmla="*/ 1 h 258"/>
                <a:gd name="T92" fmla="*/ 12 w 308"/>
                <a:gd name="T93" fmla="*/ 1 h 258"/>
                <a:gd name="T94" fmla="*/ 14 w 308"/>
                <a:gd name="T95" fmla="*/ 1 h 258"/>
                <a:gd name="T96" fmla="*/ 16 w 308"/>
                <a:gd name="T97" fmla="*/ 1 h 258"/>
                <a:gd name="T98" fmla="*/ 20 w 308"/>
                <a:gd name="T99" fmla="*/ 2 h 258"/>
                <a:gd name="T100" fmla="*/ 22 w 308"/>
                <a:gd name="T101" fmla="*/ 1 h 258"/>
                <a:gd name="T102" fmla="*/ 27 w 308"/>
                <a:gd name="T103" fmla="*/ 2 h 258"/>
                <a:gd name="T104" fmla="*/ 32 w 308"/>
                <a:gd name="T105" fmla="*/ 2 h 258"/>
                <a:gd name="T106" fmla="*/ 34 w 308"/>
                <a:gd name="T107" fmla="*/ 4 h 258"/>
                <a:gd name="T108" fmla="*/ 35 w 308"/>
                <a:gd name="T109" fmla="*/ 4 h 258"/>
                <a:gd name="T110" fmla="*/ 37 w 308"/>
                <a:gd name="T111" fmla="*/ 5 h 258"/>
                <a:gd name="T112" fmla="*/ 42 w 308"/>
                <a:gd name="T113" fmla="*/ 5 h 258"/>
                <a:gd name="T114" fmla="*/ 44 w 308"/>
                <a:gd name="T115" fmla="*/ 5 h 258"/>
                <a:gd name="T116" fmla="*/ 44 w 308"/>
                <a:gd name="T117" fmla="*/ 6 h 258"/>
                <a:gd name="T118" fmla="*/ 45 w 308"/>
                <a:gd name="T119" fmla="*/ 6 h 258"/>
                <a:gd name="T120" fmla="*/ 50 w 308"/>
                <a:gd name="T121" fmla="*/ 6 h 2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8"/>
                <a:gd name="T184" fmla="*/ 0 h 258"/>
                <a:gd name="T185" fmla="*/ 308 w 308"/>
                <a:gd name="T186" fmla="*/ 258 h 2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8" h="258">
                  <a:moveTo>
                    <a:pt x="305" y="42"/>
                  </a:moveTo>
                  <a:lnTo>
                    <a:pt x="308" y="56"/>
                  </a:lnTo>
                  <a:lnTo>
                    <a:pt x="299" y="77"/>
                  </a:lnTo>
                  <a:lnTo>
                    <a:pt x="277" y="86"/>
                  </a:lnTo>
                  <a:lnTo>
                    <a:pt x="262" y="88"/>
                  </a:lnTo>
                  <a:lnTo>
                    <a:pt x="248" y="101"/>
                  </a:lnTo>
                  <a:lnTo>
                    <a:pt x="247" y="109"/>
                  </a:lnTo>
                  <a:lnTo>
                    <a:pt x="233" y="122"/>
                  </a:lnTo>
                  <a:lnTo>
                    <a:pt x="232" y="147"/>
                  </a:lnTo>
                  <a:lnTo>
                    <a:pt x="235" y="173"/>
                  </a:lnTo>
                  <a:lnTo>
                    <a:pt x="221" y="188"/>
                  </a:lnTo>
                  <a:lnTo>
                    <a:pt x="218" y="204"/>
                  </a:lnTo>
                  <a:lnTo>
                    <a:pt x="202" y="211"/>
                  </a:lnTo>
                  <a:lnTo>
                    <a:pt x="194" y="221"/>
                  </a:lnTo>
                  <a:lnTo>
                    <a:pt x="183" y="225"/>
                  </a:lnTo>
                  <a:lnTo>
                    <a:pt x="180" y="234"/>
                  </a:lnTo>
                  <a:lnTo>
                    <a:pt x="164" y="245"/>
                  </a:lnTo>
                  <a:lnTo>
                    <a:pt x="150" y="240"/>
                  </a:lnTo>
                  <a:lnTo>
                    <a:pt x="135" y="237"/>
                  </a:lnTo>
                  <a:lnTo>
                    <a:pt x="112" y="243"/>
                  </a:lnTo>
                  <a:lnTo>
                    <a:pt x="97" y="258"/>
                  </a:lnTo>
                  <a:lnTo>
                    <a:pt x="86" y="255"/>
                  </a:lnTo>
                  <a:lnTo>
                    <a:pt x="81" y="251"/>
                  </a:lnTo>
                  <a:lnTo>
                    <a:pt x="70" y="245"/>
                  </a:lnTo>
                  <a:lnTo>
                    <a:pt x="62" y="224"/>
                  </a:lnTo>
                  <a:lnTo>
                    <a:pt x="51" y="222"/>
                  </a:lnTo>
                  <a:lnTo>
                    <a:pt x="45" y="223"/>
                  </a:lnTo>
                  <a:lnTo>
                    <a:pt x="46" y="209"/>
                  </a:lnTo>
                  <a:lnTo>
                    <a:pt x="55" y="195"/>
                  </a:lnTo>
                  <a:lnTo>
                    <a:pt x="60" y="167"/>
                  </a:lnTo>
                  <a:lnTo>
                    <a:pt x="52" y="143"/>
                  </a:lnTo>
                  <a:lnTo>
                    <a:pt x="60" y="133"/>
                  </a:lnTo>
                  <a:lnTo>
                    <a:pt x="61" y="107"/>
                  </a:lnTo>
                  <a:lnTo>
                    <a:pt x="68" y="96"/>
                  </a:lnTo>
                  <a:lnTo>
                    <a:pt x="72" y="74"/>
                  </a:lnTo>
                  <a:lnTo>
                    <a:pt x="62" y="61"/>
                  </a:lnTo>
                  <a:lnTo>
                    <a:pt x="51" y="66"/>
                  </a:lnTo>
                  <a:lnTo>
                    <a:pt x="27" y="68"/>
                  </a:lnTo>
                  <a:lnTo>
                    <a:pt x="14" y="64"/>
                  </a:lnTo>
                  <a:lnTo>
                    <a:pt x="13" y="52"/>
                  </a:lnTo>
                  <a:lnTo>
                    <a:pt x="0" y="31"/>
                  </a:lnTo>
                  <a:lnTo>
                    <a:pt x="8" y="18"/>
                  </a:lnTo>
                  <a:lnTo>
                    <a:pt x="22" y="12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45" y="7"/>
                  </a:lnTo>
                  <a:lnTo>
                    <a:pt x="76" y="8"/>
                  </a:lnTo>
                  <a:lnTo>
                    <a:pt x="85" y="6"/>
                  </a:lnTo>
                  <a:lnTo>
                    <a:pt x="97" y="4"/>
                  </a:lnTo>
                  <a:lnTo>
                    <a:pt x="122" y="12"/>
                  </a:lnTo>
                  <a:lnTo>
                    <a:pt x="140" y="8"/>
                  </a:lnTo>
                  <a:lnTo>
                    <a:pt x="165" y="14"/>
                  </a:lnTo>
                  <a:lnTo>
                    <a:pt x="194" y="16"/>
                  </a:lnTo>
                  <a:lnTo>
                    <a:pt x="213" y="29"/>
                  </a:lnTo>
                  <a:lnTo>
                    <a:pt x="220" y="29"/>
                  </a:lnTo>
                  <a:lnTo>
                    <a:pt x="229" y="36"/>
                  </a:lnTo>
                  <a:lnTo>
                    <a:pt x="260" y="35"/>
                  </a:lnTo>
                  <a:lnTo>
                    <a:pt x="268" y="37"/>
                  </a:lnTo>
                  <a:lnTo>
                    <a:pt x="272" y="40"/>
                  </a:lnTo>
                  <a:lnTo>
                    <a:pt x="278" y="42"/>
                  </a:lnTo>
                  <a:lnTo>
                    <a:pt x="305" y="4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 280"/>
            <p:cNvSpPr>
              <a:spLocks noChangeAspect="1"/>
            </p:cNvSpPr>
            <p:nvPr/>
          </p:nvSpPr>
          <p:spPr bwMode="auto">
            <a:xfrm>
              <a:off x="2742" y="1837"/>
              <a:ext cx="168" cy="133"/>
            </a:xfrm>
            <a:custGeom>
              <a:avLst/>
              <a:gdLst>
                <a:gd name="T0" fmla="*/ 50 w 308"/>
                <a:gd name="T1" fmla="*/ 6 h 258"/>
                <a:gd name="T2" fmla="*/ 50 w 308"/>
                <a:gd name="T3" fmla="*/ 8 h 258"/>
                <a:gd name="T4" fmla="*/ 49 w 308"/>
                <a:gd name="T5" fmla="*/ 11 h 258"/>
                <a:gd name="T6" fmla="*/ 45 w 308"/>
                <a:gd name="T7" fmla="*/ 12 h 258"/>
                <a:gd name="T8" fmla="*/ 43 w 308"/>
                <a:gd name="T9" fmla="*/ 12 h 258"/>
                <a:gd name="T10" fmla="*/ 40 w 308"/>
                <a:gd name="T11" fmla="*/ 14 h 258"/>
                <a:gd name="T12" fmla="*/ 40 w 308"/>
                <a:gd name="T13" fmla="*/ 15 h 258"/>
                <a:gd name="T14" fmla="*/ 38 w 308"/>
                <a:gd name="T15" fmla="*/ 16 h 258"/>
                <a:gd name="T16" fmla="*/ 38 w 308"/>
                <a:gd name="T17" fmla="*/ 20 h 258"/>
                <a:gd name="T18" fmla="*/ 38 w 308"/>
                <a:gd name="T19" fmla="*/ 24 h 258"/>
                <a:gd name="T20" fmla="*/ 36 w 308"/>
                <a:gd name="T21" fmla="*/ 26 h 258"/>
                <a:gd name="T22" fmla="*/ 35 w 308"/>
                <a:gd name="T23" fmla="*/ 28 h 258"/>
                <a:gd name="T24" fmla="*/ 33 w 308"/>
                <a:gd name="T25" fmla="*/ 29 h 258"/>
                <a:gd name="T26" fmla="*/ 32 w 308"/>
                <a:gd name="T27" fmla="*/ 30 h 258"/>
                <a:gd name="T28" fmla="*/ 30 w 308"/>
                <a:gd name="T29" fmla="*/ 31 h 258"/>
                <a:gd name="T30" fmla="*/ 29 w 308"/>
                <a:gd name="T31" fmla="*/ 32 h 258"/>
                <a:gd name="T32" fmla="*/ 27 w 308"/>
                <a:gd name="T33" fmla="*/ 34 h 258"/>
                <a:gd name="T34" fmla="*/ 25 w 308"/>
                <a:gd name="T35" fmla="*/ 33 h 258"/>
                <a:gd name="T36" fmla="*/ 22 w 308"/>
                <a:gd name="T37" fmla="*/ 32 h 258"/>
                <a:gd name="T38" fmla="*/ 18 w 308"/>
                <a:gd name="T39" fmla="*/ 33 h 258"/>
                <a:gd name="T40" fmla="*/ 16 w 308"/>
                <a:gd name="T41" fmla="*/ 36 h 258"/>
                <a:gd name="T42" fmla="*/ 14 w 308"/>
                <a:gd name="T43" fmla="*/ 35 h 258"/>
                <a:gd name="T44" fmla="*/ 13 w 308"/>
                <a:gd name="T45" fmla="*/ 35 h 258"/>
                <a:gd name="T46" fmla="*/ 11 w 308"/>
                <a:gd name="T47" fmla="*/ 34 h 258"/>
                <a:gd name="T48" fmla="*/ 10 w 308"/>
                <a:gd name="T49" fmla="*/ 30 h 258"/>
                <a:gd name="T50" fmla="*/ 8 w 308"/>
                <a:gd name="T51" fmla="*/ 30 h 258"/>
                <a:gd name="T52" fmla="*/ 8 w 308"/>
                <a:gd name="T53" fmla="*/ 30 h 258"/>
                <a:gd name="T54" fmla="*/ 8 w 308"/>
                <a:gd name="T55" fmla="*/ 29 h 258"/>
                <a:gd name="T56" fmla="*/ 9 w 308"/>
                <a:gd name="T57" fmla="*/ 27 h 258"/>
                <a:gd name="T58" fmla="*/ 10 w 308"/>
                <a:gd name="T59" fmla="*/ 23 h 258"/>
                <a:gd name="T60" fmla="*/ 8 w 308"/>
                <a:gd name="T61" fmla="*/ 20 h 258"/>
                <a:gd name="T62" fmla="*/ 10 w 308"/>
                <a:gd name="T63" fmla="*/ 19 h 258"/>
                <a:gd name="T64" fmla="*/ 10 w 308"/>
                <a:gd name="T65" fmla="*/ 14 h 258"/>
                <a:gd name="T66" fmla="*/ 11 w 308"/>
                <a:gd name="T67" fmla="*/ 13 h 258"/>
                <a:gd name="T68" fmla="*/ 11 w 308"/>
                <a:gd name="T69" fmla="*/ 10 h 258"/>
                <a:gd name="T70" fmla="*/ 10 w 308"/>
                <a:gd name="T71" fmla="*/ 8 h 258"/>
                <a:gd name="T72" fmla="*/ 8 w 308"/>
                <a:gd name="T73" fmla="*/ 9 h 258"/>
                <a:gd name="T74" fmla="*/ 4 w 308"/>
                <a:gd name="T75" fmla="*/ 9 h 258"/>
                <a:gd name="T76" fmla="*/ 2 w 308"/>
                <a:gd name="T77" fmla="*/ 9 h 258"/>
                <a:gd name="T78" fmla="*/ 2 w 308"/>
                <a:gd name="T79" fmla="*/ 7 h 258"/>
                <a:gd name="T80" fmla="*/ 0 w 308"/>
                <a:gd name="T81" fmla="*/ 4 h 258"/>
                <a:gd name="T82" fmla="*/ 1 w 308"/>
                <a:gd name="T83" fmla="*/ 3 h 258"/>
                <a:gd name="T84" fmla="*/ 4 w 308"/>
                <a:gd name="T85" fmla="*/ 2 h 258"/>
                <a:gd name="T86" fmla="*/ 4 w 308"/>
                <a:gd name="T87" fmla="*/ 1 h 258"/>
                <a:gd name="T88" fmla="*/ 7 w 308"/>
                <a:gd name="T89" fmla="*/ 0 h 258"/>
                <a:gd name="T90" fmla="*/ 8 w 308"/>
                <a:gd name="T91" fmla="*/ 1 h 258"/>
                <a:gd name="T92" fmla="*/ 12 w 308"/>
                <a:gd name="T93" fmla="*/ 1 h 258"/>
                <a:gd name="T94" fmla="*/ 14 w 308"/>
                <a:gd name="T95" fmla="*/ 1 h 258"/>
                <a:gd name="T96" fmla="*/ 16 w 308"/>
                <a:gd name="T97" fmla="*/ 1 h 258"/>
                <a:gd name="T98" fmla="*/ 20 w 308"/>
                <a:gd name="T99" fmla="*/ 2 h 258"/>
                <a:gd name="T100" fmla="*/ 22 w 308"/>
                <a:gd name="T101" fmla="*/ 1 h 258"/>
                <a:gd name="T102" fmla="*/ 27 w 308"/>
                <a:gd name="T103" fmla="*/ 2 h 258"/>
                <a:gd name="T104" fmla="*/ 32 w 308"/>
                <a:gd name="T105" fmla="*/ 2 h 258"/>
                <a:gd name="T106" fmla="*/ 34 w 308"/>
                <a:gd name="T107" fmla="*/ 4 h 258"/>
                <a:gd name="T108" fmla="*/ 35 w 308"/>
                <a:gd name="T109" fmla="*/ 4 h 258"/>
                <a:gd name="T110" fmla="*/ 37 w 308"/>
                <a:gd name="T111" fmla="*/ 5 h 258"/>
                <a:gd name="T112" fmla="*/ 42 w 308"/>
                <a:gd name="T113" fmla="*/ 5 h 258"/>
                <a:gd name="T114" fmla="*/ 44 w 308"/>
                <a:gd name="T115" fmla="*/ 5 h 258"/>
                <a:gd name="T116" fmla="*/ 44 w 308"/>
                <a:gd name="T117" fmla="*/ 6 h 258"/>
                <a:gd name="T118" fmla="*/ 45 w 308"/>
                <a:gd name="T119" fmla="*/ 6 h 258"/>
                <a:gd name="T120" fmla="*/ 50 w 308"/>
                <a:gd name="T121" fmla="*/ 6 h 2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8"/>
                <a:gd name="T184" fmla="*/ 0 h 258"/>
                <a:gd name="T185" fmla="*/ 308 w 308"/>
                <a:gd name="T186" fmla="*/ 258 h 2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8" h="258">
                  <a:moveTo>
                    <a:pt x="305" y="42"/>
                  </a:moveTo>
                  <a:lnTo>
                    <a:pt x="308" y="56"/>
                  </a:lnTo>
                  <a:lnTo>
                    <a:pt x="299" y="77"/>
                  </a:lnTo>
                  <a:lnTo>
                    <a:pt x="277" y="86"/>
                  </a:lnTo>
                  <a:lnTo>
                    <a:pt x="262" y="88"/>
                  </a:lnTo>
                  <a:lnTo>
                    <a:pt x="248" y="101"/>
                  </a:lnTo>
                  <a:lnTo>
                    <a:pt x="247" y="109"/>
                  </a:lnTo>
                  <a:lnTo>
                    <a:pt x="233" y="122"/>
                  </a:lnTo>
                  <a:lnTo>
                    <a:pt x="232" y="147"/>
                  </a:lnTo>
                  <a:lnTo>
                    <a:pt x="235" y="173"/>
                  </a:lnTo>
                  <a:lnTo>
                    <a:pt x="221" y="188"/>
                  </a:lnTo>
                  <a:lnTo>
                    <a:pt x="218" y="204"/>
                  </a:lnTo>
                  <a:lnTo>
                    <a:pt x="202" y="211"/>
                  </a:lnTo>
                  <a:lnTo>
                    <a:pt x="194" y="221"/>
                  </a:lnTo>
                  <a:lnTo>
                    <a:pt x="183" y="225"/>
                  </a:lnTo>
                  <a:lnTo>
                    <a:pt x="180" y="234"/>
                  </a:lnTo>
                  <a:lnTo>
                    <a:pt x="164" y="245"/>
                  </a:lnTo>
                  <a:lnTo>
                    <a:pt x="150" y="240"/>
                  </a:lnTo>
                  <a:lnTo>
                    <a:pt x="135" y="237"/>
                  </a:lnTo>
                  <a:lnTo>
                    <a:pt x="112" y="243"/>
                  </a:lnTo>
                  <a:lnTo>
                    <a:pt x="97" y="258"/>
                  </a:lnTo>
                  <a:lnTo>
                    <a:pt x="86" y="255"/>
                  </a:lnTo>
                  <a:lnTo>
                    <a:pt x="81" y="251"/>
                  </a:lnTo>
                  <a:lnTo>
                    <a:pt x="70" y="245"/>
                  </a:lnTo>
                  <a:lnTo>
                    <a:pt x="62" y="224"/>
                  </a:lnTo>
                  <a:lnTo>
                    <a:pt x="51" y="222"/>
                  </a:lnTo>
                  <a:lnTo>
                    <a:pt x="45" y="223"/>
                  </a:lnTo>
                  <a:lnTo>
                    <a:pt x="46" y="209"/>
                  </a:lnTo>
                  <a:lnTo>
                    <a:pt x="55" y="195"/>
                  </a:lnTo>
                  <a:lnTo>
                    <a:pt x="60" y="167"/>
                  </a:lnTo>
                  <a:lnTo>
                    <a:pt x="52" y="143"/>
                  </a:lnTo>
                  <a:lnTo>
                    <a:pt x="60" y="133"/>
                  </a:lnTo>
                  <a:lnTo>
                    <a:pt x="61" y="107"/>
                  </a:lnTo>
                  <a:lnTo>
                    <a:pt x="68" y="96"/>
                  </a:lnTo>
                  <a:lnTo>
                    <a:pt x="72" y="74"/>
                  </a:lnTo>
                  <a:lnTo>
                    <a:pt x="62" y="61"/>
                  </a:lnTo>
                  <a:lnTo>
                    <a:pt x="51" y="66"/>
                  </a:lnTo>
                  <a:lnTo>
                    <a:pt x="27" y="68"/>
                  </a:lnTo>
                  <a:lnTo>
                    <a:pt x="14" y="64"/>
                  </a:lnTo>
                  <a:lnTo>
                    <a:pt x="13" y="52"/>
                  </a:lnTo>
                  <a:lnTo>
                    <a:pt x="0" y="31"/>
                  </a:lnTo>
                  <a:lnTo>
                    <a:pt x="8" y="18"/>
                  </a:lnTo>
                  <a:lnTo>
                    <a:pt x="22" y="12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45" y="7"/>
                  </a:lnTo>
                  <a:lnTo>
                    <a:pt x="76" y="8"/>
                  </a:lnTo>
                  <a:lnTo>
                    <a:pt x="85" y="6"/>
                  </a:lnTo>
                  <a:lnTo>
                    <a:pt x="97" y="4"/>
                  </a:lnTo>
                  <a:lnTo>
                    <a:pt x="122" y="12"/>
                  </a:lnTo>
                  <a:lnTo>
                    <a:pt x="140" y="8"/>
                  </a:lnTo>
                  <a:lnTo>
                    <a:pt x="165" y="14"/>
                  </a:lnTo>
                  <a:lnTo>
                    <a:pt x="194" y="16"/>
                  </a:lnTo>
                  <a:lnTo>
                    <a:pt x="213" y="29"/>
                  </a:lnTo>
                  <a:lnTo>
                    <a:pt x="220" y="29"/>
                  </a:lnTo>
                  <a:lnTo>
                    <a:pt x="229" y="36"/>
                  </a:lnTo>
                  <a:lnTo>
                    <a:pt x="260" y="35"/>
                  </a:lnTo>
                  <a:lnTo>
                    <a:pt x="268" y="37"/>
                  </a:lnTo>
                  <a:lnTo>
                    <a:pt x="272" y="40"/>
                  </a:lnTo>
                  <a:lnTo>
                    <a:pt x="278" y="42"/>
                  </a:lnTo>
                  <a:lnTo>
                    <a:pt x="305" y="4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 281"/>
            <p:cNvSpPr>
              <a:spLocks noChangeAspect="1"/>
            </p:cNvSpPr>
            <p:nvPr/>
          </p:nvSpPr>
          <p:spPr bwMode="auto">
            <a:xfrm>
              <a:off x="2805" y="1698"/>
              <a:ext cx="175" cy="161"/>
            </a:xfrm>
            <a:custGeom>
              <a:avLst/>
              <a:gdLst>
                <a:gd name="T0" fmla="*/ 31 w 324"/>
                <a:gd name="T1" fmla="*/ 40 h 312"/>
                <a:gd name="T2" fmla="*/ 37 w 324"/>
                <a:gd name="T3" fmla="*/ 40 h 312"/>
                <a:gd name="T4" fmla="*/ 41 w 324"/>
                <a:gd name="T5" fmla="*/ 40 h 312"/>
                <a:gd name="T6" fmla="*/ 45 w 324"/>
                <a:gd name="T7" fmla="*/ 38 h 312"/>
                <a:gd name="T8" fmla="*/ 49 w 324"/>
                <a:gd name="T9" fmla="*/ 37 h 312"/>
                <a:gd name="T10" fmla="*/ 46 w 324"/>
                <a:gd name="T11" fmla="*/ 35 h 312"/>
                <a:gd name="T12" fmla="*/ 44 w 324"/>
                <a:gd name="T13" fmla="*/ 27 h 312"/>
                <a:gd name="T14" fmla="*/ 43 w 324"/>
                <a:gd name="T15" fmla="*/ 25 h 312"/>
                <a:gd name="T16" fmla="*/ 41 w 324"/>
                <a:gd name="T17" fmla="*/ 25 h 312"/>
                <a:gd name="T18" fmla="*/ 43 w 324"/>
                <a:gd name="T19" fmla="*/ 22 h 312"/>
                <a:gd name="T20" fmla="*/ 44 w 324"/>
                <a:gd name="T21" fmla="*/ 20 h 312"/>
                <a:gd name="T22" fmla="*/ 48 w 324"/>
                <a:gd name="T23" fmla="*/ 19 h 312"/>
                <a:gd name="T24" fmla="*/ 51 w 324"/>
                <a:gd name="T25" fmla="*/ 10 h 312"/>
                <a:gd name="T26" fmla="*/ 44 w 324"/>
                <a:gd name="T27" fmla="*/ 9 h 312"/>
                <a:gd name="T28" fmla="*/ 38 w 324"/>
                <a:gd name="T29" fmla="*/ 6 h 312"/>
                <a:gd name="T30" fmla="*/ 35 w 324"/>
                <a:gd name="T31" fmla="*/ 5 h 312"/>
                <a:gd name="T32" fmla="*/ 28 w 324"/>
                <a:gd name="T33" fmla="*/ 0 h 312"/>
                <a:gd name="T34" fmla="*/ 23 w 324"/>
                <a:gd name="T35" fmla="*/ 5 h 312"/>
                <a:gd name="T36" fmla="*/ 18 w 324"/>
                <a:gd name="T37" fmla="*/ 8 h 312"/>
                <a:gd name="T38" fmla="*/ 15 w 324"/>
                <a:gd name="T39" fmla="*/ 9 h 312"/>
                <a:gd name="T40" fmla="*/ 10 w 324"/>
                <a:gd name="T41" fmla="*/ 7 h 312"/>
                <a:gd name="T42" fmla="*/ 12 w 324"/>
                <a:gd name="T43" fmla="*/ 11 h 312"/>
                <a:gd name="T44" fmla="*/ 12 w 324"/>
                <a:gd name="T45" fmla="*/ 13 h 312"/>
                <a:gd name="T46" fmla="*/ 9 w 324"/>
                <a:gd name="T47" fmla="*/ 13 h 312"/>
                <a:gd name="T48" fmla="*/ 5 w 324"/>
                <a:gd name="T49" fmla="*/ 12 h 312"/>
                <a:gd name="T50" fmla="*/ 1 w 324"/>
                <a:gd name="T51" fmla="*/ 13 h 312"/>
                <a:gd name="T52" fmla="*/ 1 w 324"/>
                <a:gd name="T53" fmla="*/ 15 h 312"/>
                <a:gd name="T54" fmla="*/ 3 w 324"/>
                <a:gd name="T55" fmla="*/ 18 h 312"/>
                <a:gd name="T56" fmla="*/ 6 w 324"/>
                <a:gd name="T57" fmla="*/ 19 h 312"/>
                <a:gd name="T58" fmla="*/ 9 w 324"/>
                <a:gd name="T59" fmla="*/ 19 h 312"/>
                <a:gd name="T60" fmla="*/ 10 w 324"/>
                <a:gd name="T61" fmla="*/ 22 h 312"/>
                <a:gd name="T62" fmla="*/ 14 w 324"/>
                <a:gd name="T63" fmla="*/ 26 h 312"/>
                <a:gd name="T64" fmla="*/ 14 w 324"/>
                <a:gd name="T65" fmla="*/ 29 h 312"/>
                <a:gd name="T66" fmla="*/ 15 w 324"/>
                <a:gd name="T67" fmla="*/ 31 h 312"/>
                <a:gd name="T68" fmla="*/ 14 w 324"/>
                <a:gd name="T69" fmla="*/ 31 h 312"/>
                <a:gd name="T70" fmla="*/ 14 w 324"/>
                <a:gd name="T71" fmla="*/ 37 h 312"/>
                <a:gd name="T72" fmla="*/ 15 w 324"/>
                <a:gd name="T73" fmla="*/ 41 h 312"/>
                <a:gd name="T74" fmla="*/ 18 w 324"/>
                <a:gd name="T75" fmla="*/ 42 h 312"/>
                <a:gd name="T76" fmla="*/ 24 w 324"/>
                <a:gd name="T77" fmla="*/ 42 h 312"/>
                <a:gd name="T78" fmla="*/ 30 w 324"/>
                <a:gd name="T79" fmla="*/ 43 h 3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4"/>
                <a:gd name="T121" fmla="*/ 0 h 312"/>
                <a:gd name="T122" fmla="*/ 324 w 324"/>
                <a:gd name="T123" fmla="*/ 312 h 3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4" h="312">
                  <a:moveTo>
                    <a:pt x="189" y="312"/>
                  </a:moveTo>
                  <a:lnTo>
                    <a:pt x="195" y="290"/>
                  </a:lnTo>
                  <a:lnTo>
                    <a:pt x="213" y="280"/>
                  </a:lnTo>
                  <a:lnTo>
                    <a:pt x="234" y="288"/>
                  </a:lnTo>
                  <a:lnTo>
                    <a:pt x="248" y="287"/>
                  </a:lnTo>
                  <a:lnTo>
                    <a:pt x="260" y="290"/>
                  </a:lnTo>
                  <a:lnTo>
                    <a:pt x="275" y="287"/>
                  </a:lnTo>
                  <a:lnTo>
                    <a:pt x="287" y="280"/>
                  </a:lnTo>
                  <a:lnTo>
                    <a:pt x="299" y="276"/>
                  </a:lnTo>
                  <a:lnTo>
                    <a:pt x="313" y="267"/>
                  </a:lnTo>
                  <a:lnTo>
                    <a:pt x="302" y="254"/>
                  </a:lnTo>
                  <a:lnTo>
                    <a:pt x="290" y="251"/>
                  </a:lnTo>
                  <a:lnTo>
                    <a:pt x="284" y="226"/>
                  </a:lnTo>
                  <a:lnTo>
                    <a:pt x="281" y="197"/>
                  </a:lnTo>
                  <a:lnTo>
                    <a:pt x="284" y="184"/>
                  </a:lnTo>
                  <a:lnTo>
                    <a:pt x="273" y="183"/>
                  </a:lnTo>
                  <a:lnTo>
                    <a:pt x="264" y="190"/>
                  </a:lnTo>
                  <a:lnTo>
                    <a:pt x="259" y="183"/>
                  </a:lnTo>
                  <a:lnTo>
                    <a:pt x="268" y="170"/>
                  </a:lnTo>
                  <a:lnTo>
                    <a:pt x="273" y="159"/>
                  </a:lnTo>
                  <a:lnTo>
                    <a:pt x="282" y="156"/>
                  </a:lnTo>
                  <a:lnTo>
                    <a:pt x="282" y="145"/>
                  </a:lnTo>
                  <a:lnTo>
                    <a:pt x="288" y="134"/>
                  </a:lnTo>
                  <a:lnTo>
                    <a:pt x="302" y="136"/>
                  </a:lnTo>
                  <a:lnTo>
                    <a:pt x="311" y="103"/>
                  </a:lnTo>
                  <a:lnTo>
                    <a:pt x="324" y="71"/>
                  </a:lnTo>
                  <a:lnTo>
                    <a:pt x="304" y="66"/>
                  </a:lnTo>
                  <a:lnTo>
                    <a:pt x="281" y="64"/>
                  </a:lnTo>
                  <a:lnTo>
                    <a:pt x="263" y="60"/>
                  </a:lnTo>
                  <a:lnTo>
                    <a:pt x="245" y="46"/>
                  </a:lnTo>
                  <a:lnTo>
                    <a:pt x="228" y="39"/>
                  </a:lnTo>
                  <a:lnTo>
                    <a:pt x="218" y="35"/>
                  </a:lnTo>
                  <a:lnTo>
                    <a:pt x="194" y="19"/>
                  </a:lnTo>
                  <a:lnTo>
                    <a:pt x="176" y="0"/>
                  </a:lnTo>
                  <a:lnTo>
                    <a:pt x="156" y="5"/>
                  </a:lnTo>
                  <a:lnTo>
                    <a:pt x="149" y="35"/>
                  </a:lnTo>
                  <a:lnTo>
                    <a:pt x="126" y="51"/>
                  </a:lnTo>
                  <a:lnTo>
                    <a:pt x="113" y="58"/>
                  </a:lnTo>
                  <a:lnTo>
                    <a:pt x="113" y="65"/>
                  </a:lnTo>
                  <a:lnTo>
                    <a:pt x="92" y="65"/>
                  </a:lnTo>
                  <a:lnTo>
                    <a:pt x="84" y="55"/>
                  </a:lnTo>
                  <a:lnTo>
                    <a:pt x="67" y="55"/>
                  </a:lnTo>
                  <a:lnTo>
                    <a:pt x="67" y="63"/>
                  </a:lnTo>
                  <a:lnTo>
                    <a:pt x="77" y="78"/>
                  </a:lnTo>
                  <a:lnTo>
                    <a:pt x="82" y="88"/>
                  </a:lnTo>
                  <a:lnTo>
                    <a:pt x="74" y="97"/>
                  </a:lnTo>
                  <a:lnTo>
                    <a:pt x="64" y="94"/>
                  </a:lnTo>
                  <a:lnTo>
                    <a:pt x="55" y="97"/>
                  </a:lnTo>
                  <a:lnTo>
                    <a:pt x="38" y="89"/>
                  </a:lnTo>
                  <a:lnTo>
                    <a:pt x="30" y="88"/>
                  </a:lnTo>
                  <a:lnTo>
                    <a:pt x="19" y="97"/>
                  </a:lnTo>
                  <a:lnTo>
                    <a:pt x="5" y="96"/>
                  </a:lnTo>
                  <a:lnTo>
                    <a:pt x="0" y="106"/>
                  </a:lnTo>
                  <a:lnTo>
                    <a:pt x="7" y="112"/>
                  </a:lnTo>
                  <a:lnTo>
                    <a:pt x="5" y="119"/>
                  </a:lnTo>
                  <a:lnTo>
                    <a:pt x="16" y="127"/>
                  </a:lnTo>
                  <a:lnTo>
                    <a:pt x="31" y="131"/>
                  </a:lnTo>
                  <a:lnTo>
                    <a:pt x="43" y="133"/>
                  </a:lnTo>
                  <a:lnTo>
                    <a:pt x="48" y="139"/>
                  </a:lnTo>
                  <a:lnTo>
                    <a:pt x="58" y="139"/>
                  </a:lnTo>
                  <a:lnTo>
                    <a:pt x="68" y="151"/>
                  </a:lnTo>
                  <a:lnTo>
                    <a:pt x="64" y="163"/>
                  </a:lnTo>
                  <a:lnTo>
                    <a:pt x="88" y="181"/>
                  </a:lnTo>
                  <a:lnTo>
                    <a:pt x="89" y="191"/>
                  </a:lnTo>
                  <a:lnTo>
                    <a:pt x="84" y="192"/>
                  </a:lnTo>
                  <a:lnTo>
                    <a:pt x="86" y="210"/>
                  </a:lnTo>
                  <a:lnTo>
                    <a:pt x="89" y="223"/>
                  </a:lnTo>
                  <a:lnTo>
                    <a:pt x="96" y="227"/>
                  </a:lnTo>
                  <a:lnTo>
                    <a:pt x="99" y="236"/>
                  </a:lnTo>
                  <a:lnTo>
                    <a:pt x="90" y="229"/>
                  </a:lnTo>
                  <a:lnTo>
                    <a:pt x="90" y="246"/>
                  </a:lnTo>
                  <a:lnTo>
                    <a:pt x="85" y="266"/>
                  </a:lnTo>
                  <a:lnTo>
                    <a:pt x="78" y="286"/>
                  </a:lnTo>
                  <a:lnTo>
                    <a:pt x="97" y="299"/>
                  </a:lnTo>
                  <a:lnTo>
                    <a:pt x="104" y="299"/>
                  </a:lnTo>
                  <a:lnTo>
                    <a:pt x="113" y="306"/>
                  </a:lnTo>
                  <a:lnTo>
                    <a:pt x="144" y="305"/>
                  </a:lnTo>
                  <a:lnTo>
                    <a:pt x="152" y="307"/>
                  </a:lnTo>
                  <a:lnTo>
                    <a:pt x="162" y="312"/>
                  </a:lnTo>
                  <a:lnTo>
                    <a:pt x="189" y="31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82"/>
            <p:cNvSpPr>
              <a:spLocks noChangeAspect="1"/>
            </p:cNvSpPr>
            <p:nvPr/>
          </p:nvSpPr>
          <p:spPr bwMode="auto">
            <a:xfrm>
              <a:off x="2805" y="1698"/>
              <a:ext cx="175" cy="161"/>
            </a:xfrm>
            <a:custGeom>
              <a:avLst/>
              <a:gdLst>
                <a:gd name="T0" fmla="*/ 31 w 324"/>
                <a:gd name="T1" fmla="*/ 40 h 312"/>
                <a:gd name="T2" fmla="*/ 37 w 324"/>
                <a:gd name="T3" fmla="*/ 40 h 312"/>
                <a:gd name="T4" fmla="*/ 41 w 324"/>
                <a:gd name="T5" fmla="*/ 40 h 312"/>
                <a:gd name="T6" fmla="*/ 45 w 324"/>
                <a:gd name="T7" fmla="*/ 38 h 312"/>
                <a:gd name="T8" fmla="*/ 49 w 324"/>
                <a:gd name="T9" fmla="*/ 37 h 312"/>
                <a:gd name="T10" fmla="*/ 46 w 324"/>
                <a:gd name="T11" fmla="*/ 35 h 312"/>
                <a:gd name="T12" fmla="*/ 44 w 324"/>
                <a:gd name="T13" fmla="*/ 27 h 312"/>
                <a:gd name="T14" fmla="*/ 43 w 324"/>
                <a:gd name="T15" fmla="*/ 25 h 312"/>
                <a:gd name="T16" fmla="*/ 41 w 324"/>
                <a:gd name="T17" fmla="*/ 25 h 312"/>
                <a:gd name="T18" fmla="*/ 43 w 324"/>
                <a:gd name="T19" fmla="*/ 22 h 312"/>
                <a:gd name="T20" fmla="*/ 44 w 324"/>
                <a:gd name="T21" fmla="*/ 20 h 312"/>
                <a:gd name="T22" fmla="*/ 48 w 324"/>
                <a:gd name="T23" fmla="*/ 19 h 312"/>
                <a:gd name="T24" fmla="*/ 51 w 324"/>
                <a:gd name="T25" fmla="*/ 10 h 312"/>
                <a:gd name="T26" fmla="*/ 44 w 324"/>
                <a:gd name="T27" fmla="*/ 9 h 312"/>
                <a:gd name="T28" fmla="*/ 38 w 324"/>
                <a:gd name="T29" fmla="*/ 6 h 312"/>
                <a:gd name="T30" fmla="*/ 35 w 324"/>
                <a:gd name="T31" fmla="*/ 5 h 312"/>
                <a:gd name="T32" fmla="*/ 28 w 324"/>
                <a:gd name="T33" fmla="*/ 0 h 312"/>
                <a:gd name="T34" fmla="*/ 23 w 324"/>
                <a:gd name="T35" fmla="*/ 5 h 312"/>
                <a:gd name="T36" fmla="*/ 18 w 324"/>
                <a:gd name="T37" fmla="*/ 8 h 312"/>
                <a:gd name="T38" fmla="*/ 15 w 324"/>
                <a:gd name="T39" fmla="*/ 9 h 312"/>
                <a:gd name="T40" fmla="*/ 10 w 324"/>
                <a:gd name="T41" fmla="*/ 7 h 312"/>
                <a:gd name="T42" fmla="*/ 12 w 324"/>
                <a:gd name="T43" fmla="*/ 11 h 312"/>
                <a:gd name="T44" fmla="*/ 12 w 324"/>
                <a:gd name="T45" fmla="*/ 13 h 312"/>
                <a:gd name="T46" fmla="*/ 9 w 324"/>
                <a:gd name="T47" fmla="*/ 13 h 312"/>
                <a:gd name="T48" fmla="*/ 5 w 324"/>
                <a:gd name="T49" fmla="*/ 12 h 312"/>
                <a:gd name="T50" fmla="*/ 1 w 324"/>
                <a:gd name="T51" fmla="*/ 13 h 312"/>
                <a:gd name="T52" fmla="*/ 1 w 324"/>
                <a:gd name="T53" fmla="*/ 15 h 312"/>
                <a:gd name="T54" fmla="*/ 3 w 324"/>
                <a:gd name="T55" fmla="*/ 18 h 312"/>
                <a:gd name="T56" fmla="*/ 6 w 324"/>
                <a:gd name="T57" fmla="*/ 19 h 312"/>
                <a:gd name="T58" fmla="*/ 9 w 324"/>
                <a:gd name="T59" fmla="*/ 19 h 312"/>
                <a:gd name="T60" fmla="*/ 10 w 324"/>
                <a:gd name="T61" fmla="*/ 22 h 312"/>
                <a:gd name="T62" fmla="*/ 14 w 324"/>
                <a:gd name="T63" fmla="*/ 26 h 312"/>
                <a:gd name="T64" fmla="*/ 14 w 324"/>
                <a:gd name="T65" fmla="*/ 29 h 312"/>
                <a:gd name="T66" fmla="*/ 15 w 324"/>
                <a:gd name="T67" fmla="*/ 31 h 312"/>
                <a:gd name="T68" fmla="*/ 14 w 324"/>
                <a:gd name="T69" fmla="*/ 31 h 312"/>
                <a:gd name="T70" fmla="*/ 14 w 324"/>
                <a:gd name="T71" fmla="*/ 37 h 312"/>
                <a:gd name="T72" fmla="*/ 15 w 324"/>
                <a:gd name="T73" fmla="*/ 41 h 312"/>
                <a:gd name="T74" fmla="*/ 18 w 324"/>
                <a:gd name="T75" fmla="*/ 42 h 312"/>
                <a:gd name="T76" fmla="*/ 24 w 324"/>
                <a:gd name="T77" fmla="*/ 42 h 312"/>
                <a:gd name="T78" fmla="*/ 30 w 324"/>
                <a:gd name="T79" fmla="*/ 43 h 3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4"/>
                <a:gd name="T121" fmla="*/ 0 h 312"/>
                <a:gd name="T122" fmla="*/ 324 w 324"/>
                <a:gd name="T123" fmla="*/ 312 h 3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4" h="312">
                  <a:moveTo>
                    <a:pt x="189" y="312"/>
                  </a:moveTo>
                  <a:lnTo>
                    <a:pt x="195" y="290"/>
                  </a:lnTo>
                  <a:lnTo>
                    <a:pt x="213" y="280"/>
                  </a:lnTo>
                  <a:lnTo>
                    <a:pt x="234" y="288"/>
                  </a:lnTo>
                  <a:lnTo>
                    <a:pt x="248" y="287"/>
                  </a:lnTo>
                  <a:lnTo>
                    <a:pt x="260" y="290"/>
                  </a:lnTo>
                  <a:lnTo>
                    <a:pt x="275" y="287"/>
                  </a:lnTo>
                  <a:lnTo>
                    <a:pt x="287" y="280"/>
                  </a:lnTo>
                  <a:lnTo>
                    <a:pt x="299" y="276"/>
                  </a:lnTo>
                  <a:lnTo>
                    <a:pt x="313" y="267"/>
                  </a:lnTo>
                  <a:lnTo>
                    <a:pt x="302" y="254"/>
                  </a:lnTo>
                  <a:lnTo>
                    <a:pt x="290" y="251"/>
                  </a:lnTo>
                  <a:lnTo>
                    <a:pt x="284" y="226"/>
                  </a:lnTo>
                  <a:lnTo>
                    <a:pt x="281" y="197"/>
                  </a:lnTo>
                  <a:lnTo>
                    <a:pt x="284" y="184"/>
                  </a:lnTo>
                  <a:lnTo>
                    <a:pt x="273" y="183"/>
                  </a:lnTo>
                  <a:lnTo>
                    <a:pt x="264" y="190"/>
                  </a:lnTo>
                  <a:lnTo>
                    <a:pt x="259" y="183"/>
                  </a:lnTo>
                  <a:lnTo>
                    <a:pt x="268" y="170"/>
                  </a:lnTo>
                  <a:lnTo>
                    <a:pt x="273" y="159"/>
                  </a:lnTo>
                  <a:lnTo>
                    <a:pt x="282" y="156"/>
                  </a:lnTo>
                  <a:lnTo>
                    <a:pt x="282" y="145"/>
                  </a:lnTo>
                  <a:lnTo>
                    <a:pt x="288" y="134"/>
                  </a:lnTo>
                  <a:lnTo>
                    <a:pt x="302" y="136"/>
                  </a:lnTo>
                  <a:lnTo>
                    <a:pt x="311" y="103"/>
                  </a:lnTo>
                  <a:lnTo>
                    <a:pt x="324" y="71"/>
                  </a:lnTo>
                  <a:lnTo>
                    <a:pt x="304" y="66"/>
                  </a:lnTo>
                  <a:lnTo>
                    <a:pt x="281" y="64"/>
                  </a:lnTo>
                  <a:lnTo>
                    <a:pt x="263" y="60"/>
                  </a:lnTo>
                  <a:lnTo>
                    <a:pt x="245" y="46"/>
                  </a:lnTo>
                  <a:lnTo>
                    <a:pt x="228" y="39"/>
                  </a:lnTo>
                  <a:lnTo>
                    <a:pt x="218" y="35"/>
                  </a:lnTo>
                  <a:lnTo>
                    <a:pt x="194" y="19"/>
                  </a:lnTo>
                  <a:lnTo>
                    <a:pt x="176" y="0"/>
                  </a:lnTo>
                  <a:lnTo>
                    <a:pt x="156" y="5"/>
                  </a:lnTo>
                  <a:lnTo>
                    <a:pt x="149" y="35"/>
                  </a:lnTo>
                  <a:lnTo>
                    <a:pt x="126" y="51"/>
                  </a:lnTo>
                  <a:lnTo>
                    <a:pt x="113" y="58"/>
                  </a:lnTo>
                  <a:lnTo>
                    <a:pt x="113" y="65"/>
                  </a:lnTo>
                  <a:lnTo>
                    <a:pt x="92" y="65"/>
                  </a:lnTo>
                  <a:lnTo>
                    <a:pt x="84" y="55"/>
                  </a:lnTo>
                  <a:lnTo>
                    <a:pt x="67" y="55"/>
                  </a:lnTo>
                  <a:lnTo>
                    <a:pt x="67" y="63"/>
                  </a:lnTo>
                  <a:lnTo>
                    <a:pt x="77" y="78"/>
                  </a:lnTo>
                  <a:lnTo>
                    <a:pt x="82" y="88"/>
                  </a:lnTo>
                  <a:lnTo>
                    <a:pt x="74" y="97"/>
                  </a:lnTo>
                  <a:lnTo>
                    <a:pt x="64" y="94"/>
                  </a:lnTo>
                  <a:lnTo>
                    <a:pt x="55" y="97"/>
                  </a:lnTo>
                  <a:lnTo>
                    <a:pt x="38" y="89"/>
                  </a:lnTo>
                  <a:lnTo>
                    <a:pt x="30" y="88"/>
                  </a:lnTo>
                  <a:lnTo>
                    <a:pt x="19" y="97"/>
                  </a:lnTo>
                  <a:lnTo>
                    <a:pt x="5" y="96"/>
                  </a:lnTo>
                  <a:lnTo>
                    <a:pt x="0" y="106"/>
                  </a:lnTo>
                  <a:lnTo>
                    <a:pt x="7" y="112"/>
                  </a:lnTo>
                  <a:lnTo>
                    <a:pt x="5" y="119"/>
                  </a:lnTo>
                  <a:lnTo>
                    <a:pt x="16" y="127"/>
                  </a:lnTo>
                  <a:lnTo>
                    <a:pt x="31" y="131"/>
                  </a:lnTo>
                  <a:lnTo>
                    <a:pt x="43" y="133"/>
                  </a:lnTo>
                  <a:lnTo>
                    <a:pt x="48" y="139"/>
                  </a:lnTo>
                  <a:lnTo>
                    <a:pt x="58" y="139"/>
                  </a:lnTo>
                  <a:lnTo>
                    <a:pt x="68" y="151"/>
                  </a:lnTo>
                  <a:lnTo>
                    <a:pt x="64" y="163"/>
                  </a:lnTo>
                  <a:lnTo>
                    <a:pt x="88" y="181"/>
                  </a:lnTo>
                  <a:lnTo>
                    <a:pt x="89" y="191"/>
                  </a:lnTo>
                  <a:lnTo>
                    <a:pt x="84" y="192"/>
                  </a:lnTo>
                  <a:lnTo>
                    <a:pt x="86" y="210"/>
                  </a:lnTo>
                  <a:lnTo>
                    <a:pt x="89" y="223"/>
                  </a:lnTo>
                  <a:lnTo>
                    <a:pt x="96" y="227"/>
                  </a:lnTo>
                  <a:lnTo>
                    <a:pt x="99" y="236"/>
                  </a:lnTo>
                  <a:lnTo>
                    <a:pt x="90" y="229"/>
                  </a:lnTo>
                  <a:lnTo>
                    <a:pt x="90" y="246"/>
                  </a:lnTo>
                  <a:lnTo>
                    <a:pt x="85" y="266"/>
                  </a:lnTo>
                  <a:lnTo>
                    <a:pt x="78" y="286"/>
                  </a:lnTo>
                  <a:lnTo>
                    <a:pt x="97" y="299"/>
                  </a:lnTo>
                  <a:lnTo>
                    <a:pt x="104" y="299"/>
                  </a:lnTo>
                  <a:lnTo>
                    <a:pt x="113" y="306"/>
                  </a:lnTo>
                  <a:lnTo>
                    <a:pt x="144" y="305"/>
                  </a:lnTo>
                  <a:lnTo>
                    <a:pt x="152" y="307"/>
                  </a:lnTo>
                  <a:lnTo>
                    <a:pt x="162" y="312"/>
                  </a:lnTo>
                  <a:lnTo>
                    <a:pt x="189" y="31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283"/>
            <p:cNvSpPr>
              <a:spLocks noChangeAspect="1"/>
            </p:cNvSpPr>
            <p:nvPr/>
          </p:nvSpPr>
          <p:spPr bwMode="auto">
            <a:xfrm>
              <a:off x="2947" y="1615"/>
              <a:ext cx="126" cy="156"/>
            </a:xfrm>
            <a:custGeom>
              <a:avLst/>
              <a:gdLst>
                <a:gd name="T0" fmla="*/ 3 w 235"/>
                <a:gd name="T1" fmla="*/ 31 h 301"/>
                <a:gd name="T2" fmla="*/ 7 w 235"/>
                <a:gd name="T3" fmla="*/ 31 h 301"/>
                <a:gd name="T4" fmla="*/ 10 w 235"/>
                <a:gd name="T5" fmla="*/ 32 h 301"/>
                <a:gd name="T6" fmla="*/ 8 w 235"/>
                <a:gd name="T7" fmla="*/ 36 h 301"/>
                <a:gd name="T8" fmla="*/ 6 w 235"/>
                <a:gd name="T9" fmla="*/ 41 h 301"/>
                <a:gd name="T10" fmla="*/ 8 w 235"/>
                <a:gd name="T11" fmla="*/ 40 h 301"/>
                <a:gd name="T12" fmla="*/ 11 w 235"/>
                <a:gd name="T13" fmla="*/ 39 h 301"/>
                <a:gd name="T14" fmla="*/ 13 w 235"/>
                <a:gd name="T15" fmla="*/ 41 h 301"/>
                <a:gd name="T16" fmla="*/ 16 w 235"/>
                <a:gd name="T17" fmla="*/ 41 h 301"/>
                <a:gd name="T18" fmla="*/ 19 w 235"/>
                <a:gd name="T19" fmla="*/ 42 h 301"/>
                <a:gd name="T20" fmla="*/ 23 w 235"/>
                <a:gd name="T21" fmla="*/ 41 h 301"/>
                <a:gd name="T22" fmla="*/ 25 w 235"/>
                <a:gd name="T23" fmla="*/ 40 h 301"/>
                <a:gd name="T24" fmla="*/ 28 w 235"/>
                <a:gd name="T25" fmla="*/ 40 h 301"/>
                <a:gd name="T26" fmla="*/ 29 w 235"/>
                <a:gd name="T27" fmla="*/ 39 h 301"/>
                <a:gd name="T28" fmla="*/ 29 w 235"/>
                <a:gd name="T29" fmla="*/ 37 h 301"/>
                <a:gd name="T30" fmla="*/ 31 w 235"/>
                <a:gd name="T31" fmla="*/ 35 h 301"/>
                <a:gd name="T32" fmla="*/ 31 w 235"/>
                <a:gd name="T33" fmla="*/ 34 h 301"/>
                <a:gd name="T34" fmla="*/ 26 w 235"/>
                <a:gd name="T35" fmla="*/ 30 h 301"/>
                <a:gd name="T36" fmla="*/ 25 w 235"/>
                <a:gd name="T37" fmla="*/ 26 h 301"/>
                <a:gd name="T38" fmla="*/ 31 w 235"/>
                <a:gd name="T39" fmla="*/ 23 h 301"/>
                <a:gd name="T40" fmla="*/ 32 w 235"/>
                <a:gd name="T41" fmla="*/ 21 h 301"/>
                <a:gd name="T42" fmla="*/ 36 w 235"/>
                <a:gd name="T43" fmla="*/ 21 h 301"/>
                <a:gd name="T44" fmla="*/ 33 w 235"/>
                <a:gd name="T45" fmla="*/ 12 h 301"/>
                <a:gd name="T46" fmla="*/ 33 w 235"/>
                <a:gd name="T47" fmla="*/ 8 h 301"/>
                <a:gd name="T48" fmla="*/ 33 w 235"/>
                <a:gd name="T49" fmla="*/ 5 h 301"/>
                <a:gd name="T50" fmla="*/ 31 w 235"/>
                <a:gd name="T51" fmla="*/ 4 h 301"/>
                <a:gd name="T52" fmla="*/ 30 w 235"/>
                <a:gd name="T53" fmla="*/ 3 h 301"/>
                <a:gd name="T54" fmla="*/ 29 w 235"/>
                <a:gd name="T55" fmla="*/ 1 h 301"/>
                <a:gd name="T56" fmla="*/ 25 w 235"/>
                <a:gd name="T57" fmla="*/ 2 h 301"/>
                <a:gd name="T58" fmla="*/ 24 w 235"/>
                <a:gd name="T59" fmla="*/ 4 h 301"/>
                <a:gd name="T60" fmla="*/ 20 w 235"/>
                <a:gd name="T61" fmla="*/ 4 h 301"/>
                <a:gd name="T62" fmla="*/ 19 w 235"/>
                <a:gd name="T63" fmla="*/ 3 h 301"/>
                <a:gd name="T64" fmla="*/ 17 w 235"/>
                <a:gd name="T65" fmla="*/ 3 h 301"/>
                <a:gd name="T66" fmla="*/ 16 w 235"/>
                <a:gd name="T67" fmla="*/ 1 h 301"/>
                <a:gd name="T68" fmla="*/ 15 w 235"/>
                <a:gd name="T69" fmla="*/ 1 h 301"/>
                <a:gd name="T70" fmla="*/ 12 w 235"/>
                <a:gd name="T71" fmla="*/ 0 h 301"/>
                <a:gd name="T72" fmla="*/ 11 w 235"/>
                <a:gd name="T73" fmla="*/ 1 h 301"/>
                <a:gd name="T74" fmla="*/ 11 w 235"/>
                <a:gd name="T75" fmla="*/ 1 h 301"/>
                <a:gd name="T76" fmla="*/ 12 w 235"/>
                <a:gd name="T77" fmla="*/ 3 h 301"/>
                <a:gd name="T78" fmla="*/ 12 w 235"/>
                <a:gd name="T79" fmla="*/ 6 h 301"/>
                <a:gd name="T80" fmla="*/ 10 w 235"/>
                <a:gd name="T81" fmla="*/ 6 h 301"/>
                <a:gd name="T82" fmla="*/ 9 w 235"/>
                <a:gd name="T83" fmla="*/ 7 h 301"/>
                <a:gd name="T84" fmla="*/ 8 w 235"/>
                <a:gd name="T85" fmla="*/ 7 h 301"/>
                <a:gd name="T86" fmla="*/ 6 w 235"/>
                <a:gd name="T87" fmla="*/ 7 h 301"/>
                <a:gd name="T88" fmla="*/ 4 w 235"/>
                <a:gd name="T89" fmla="*/ 8 h 301"/>
                <a:gd name="T90" fmla="*/ 5 w 235"/>
                <a:gd name="T91" fmla="*/ 9 h 301"/>
                <a:gd name="T92" fmla="*/ 4 w 235"/>
                <a:gd name="T93" fmla="*/ 11 h 301"/>
                <a:gd name="T94" fmla="*/ 5 w 235"/>
                <a:gd name="T95" fmla="*/ 13 h 301"/>
                <a:gd name="T96" fmla="*/ 5 w 235"/>
                <a:gd name="T97" fmla="*/ 15 h 301"/>
                <a:gd name="T98" fmla="*/ 1 w 235"/>
                <a:gd name="T99" fmla="*/ 17 h 301"/>
                <a:gd name="T100" fmla="*/ 1 w 235"/>
                <a:gd name="T101" fmla="*/ 18 h 301"/>
                <a:gd name="T102" fmla="*/ 2 w 235"/>
                <a:gd name="T103" fmla="*/ 19 h 301"/>
                <a:gd name="T104" fmla="*/ 1 w 235"/>
                <a:gd name="T105" fmla="*/ 21 h 301"/>
                <a:gd name="T106" fmla="*/ 0 w 235"/>
                <a:gd name="T107" fmla="*/ 22 h 301"/>
                <a:gd name="T108" fmla="*/ 1 w 235"/>
                <a:gd name="T109" fmla="*/ 23 h 301"/>
                <a:gd name="T110" fmla="*/ 1 w 235"/>
                <a:gd name="T111" fmla="*/ 26 h 301"/>
                <a:gd name="T112" fmla="*/ 3 w 235"/>
                <a:gd name="T113" fmla="*/ 27 h 301"/>
                <a:gd name="T114" fmla="*/ 3 w 235"/>
                <a:gd name="T115" fmla="*/ 31 h 3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5"/>
                <a:gd name="T175" fmla="*/ 0 h 301"/>
                <a:gd name="T176" fmla="*/ 235 w 235"/>
                <a:gd name="T177" fmla="*/ 301 h 3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5" h="301">
                  <a:moveTo>
                    <a:pt x="21" y="222"/>
                  </a:moveTo>
                  <a:lnTo>
                    <a:pt x="44" y="224"/>
                  </a:lnTo>
                  <a:lnTo>
                    <a:pt x="64" y="229"/>
                  </a:lnTo>
                  <a:lnTo>
                    <a:pt x="51" y="261"/>
                  </a:lnTo>
                  <a:lnTo>
                    <a:pt x="42" y="294"/>
                  </a:lnTo>
                  <a:lnTo>
                    <a:pt x="53" y="287"/>
                  </a:lnTo>
                  <a:lnTo>
                    <a:pt x="69" y="283"/>
                  </a:lnTo>
                  <a:lnTo>
                    <a:pt x="85" y="296"/>
                  </a:lnTo>
                  <a:lnTo>
                    <a:pt x="100" y="299"/>
                  </a:lnTo>
                  <a:lnTo>
                    <a:pt x="121" y="301"/>
                  </a:lnTo>
                  <a:lnTo>
                    <a:pt x="148" y="296"/>
                  </a:lnTo>
                  <a:lnTo>
                    <a:pt x="164" y="287"/>
                  </a:lnTo>
                  <a:lnTo>
                    <a:pt x="182" y="290"/>
                  </a:lnTo>
                  <a:lnTo>
                    <a:pt x="190" y="281"/>
                  </a:lnTo>
                  <a:lnTo>
                    <a:pt x="186" y="265"/>
                  </a:lnTo>
                  <a:lnTo>
                    <a:pt x="200" y="254"/>
                  </a:lnTo>
                  <a:lnTo>
                    <a:pt x="204" y="243"/>
                  </a:lnTo>
                  <a:lnTo>
                    <a:pt x="168" y="215"/>
                  </a:lnTo>
                  <a:lnTo>
                    <a:pt x="163" y="188"/>
                  </a:lnTo>
                  <a:lnTo>
                    <a:pt x="202" y="166"/>
                  </a:lnTo>
                  <a:lnTo>
                    <a:pt x="209" y="155"/>
                  </a:lnTo>
                  <a:lnTo>
                    <a:pt x="235" y="154"/>
                  </a:lnTo>
                  <a:lnTo>
                    <a:pt x="213" y="87"/>
                  </a:lnTo>
                  <a:lnTo>
                    <a:pt x="217" y="56"/>
                  </a:lnTo>
                  <a:lnTo>
                    <a:pt x="212" y="37"/>
                  </a:lnTo>
                  <a:lnTo>
                    <a:pt x="202" y="25"/>
                  </a:lnTo>
                  <a:lnTo>
                    <a:pt x="195" y="22"/>
                  </a:lnTo>
                  <a:lnTo>
                    <a:pt x="193" y="7"/>
                  </a:lnTo>
                  <a:lnTo>
                    <a:pt x="164" y="15"/>
                  </a:lnTo>
                  <a:lnTo>
                    <a:pt x="153" y="27"/>
                  </a:lnTo>
                  <a:lnTo>
                    <a:pt x="132" y="25"/>
                  </a:lnTo>
                  <a:lnTo>
                    <a:pt x="126" y="19"/>
                  </a:lnTo>
                  <a:lnTo>
                    <a:pt x="109" y="17"/>
                  </a:lnTo>
                  <a:lnTo>
                    <a:pt x="100" y="2"/>
                  </a:lnTo>
                  <a:lnTo>
                    <a:pt x="99" y="2"/>
                  </a:lnTo>
                  <a:lnTo>
                    <a:pt x="81" y="0"/>
                  </a:lnTo>
                  <a:lnTo>
                    <a:pt x="71" y="3"/>
                  </a:lnTo>
                  <a:lnTo>
                    <a:pt x="71" y="4"/>
                  </a:lnTo>
                  <a:lnTo>
                    <a:pt x="77" y="23"/>
                  </a:lnTo>
                  <a:lnTo>
                    <a:pt x="76" y="40"/>
                  </a:lnTo>
                  <a:lnTo>
                    <a:pt x="66" y="47"/>
                  </a:lnTo>
                  <a:lnTo>
                    <a:pt x="59" y="52"/>
                  </a:lnTo>
                  <a:lnTo>
                    <a:pt x="51" y="48"/>
                  </a:lnTo>
                  <a:lnTo>
                    <a:pt x="37" y="48"/>
                  </a:lnTo>
                  <a:lnTo>
                    <a:pt x="28" y="60"/>
                  </a:lnTo>
                  <a:lnTo>
                    <a:pt x="34" y="67"/>
                  </a:lnTo>
                  <a:lnTo>
                    <a:pt x="27" y="83"/>
                  </a:lnTo>
                  <a:lnTo>
                    <a:pt x="30" y="92"/>
                  </a:lnTo>
                  <a:lnTo>
                    <a:pt x="29" y="107"/>
                  </a:lnTo>
                  <a:lnTo>
                    <a:pt x="8" y="122"/>
                  </a:lnTo>
                  <a:lnTo>
                    <a:pt x="4" y="129"/>
                  </a:lnTo>
                  <a:lnTo>
                    <a:pt x="9" y="136"/>
                  </a:lnTo>
                  <a:lnTo>
                    <a:pt x="2" y="152"/>
                  </a:lnTo>
                  <a:lnTo>
                    <a:pt x="0" y="160"/>
                  </a:lnTo>
                  <a:lnTo>
                    <a:pt x="7" y="168"/>
                  </a:lnTo>
                  <a:lnTo>
                    <a:pt x="8" y="186"/>
                  </a:lnTo>
                  <a:lnTo>
                    <a:pt x="16" y="199"/>
                  </a:lnTo>
                  <a:lnTo>
                    <a:pt x="21" y="2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 284"/>
            <p:cNvSpPr>
              <a:spLocks noChangeAspect="1"/>
            </p:cNvSpPr>
            <p:nvPr/>
          </p:nvSpPr>
          <p:spPr bwMode="auto">
            <a:xfrm>
              <a:off x="2975" y="1566"/>
              <a:ext cx="43" cy="52"/>
            </a:xfrm>
            <a:custGeom>
              <a:avLst/>
              <a:gdLst>
                <a:gd name="T0" fmla="*/ 7 w 79"/>
                <a:gd name="T1" fmla="*/ 14 h 100"/>
                <a:gd name="T2" fmla="*/ 4 w 79"/>
                <a:gd name="T3" fmla="*/ 14 h 100"/>
                <a:gd name="T4" fmla="*/ 3 w 79"/>
                <a:gd name="T5" fmla="*/ 14 h 100"/>
                <a:gd name="T6" fmla="*/ 3 w 79"/>
                <a:gd name="T7" fmla="*/ 14 h 100"/>
                <a:gd name="T8" fmla="*/ 3 w 79"/>
                <a:gd name="T9" fmla="*/ 14 h 100"/>
                <a:gd name="T10" fmla="*/ 2 w 79"/>
                <a:gd name="T11" fmla="*/ 11 h 100"/>
                <a:gd name="T12" fmla="*/ 1 w 79"/>
                <a:gd name="T13" fmla="*/ 9 h 100"/>
                <a:gd name="T14" fmla="*/ 0 w 79"/>
                <a:gd name="T15" fmla="*/ 6 h 100"/>
                <a:gd name="T16" fmla="*/ 1 w 79"/>
                <a:gd name="T17" fmla="*/ 4 h 100"/>
                <a:gd name="T18" fmla="*/ 3 w 79"/>
                <a:gd name="T19" fmla="*/ 2 h 100"/>
                <a:gd name="T20" fmla="*/ 5 w 79"/>
                <a:gd name="T21" fmla="*/ 2 h 100"/>
                <a:gd name="T22" fmla="*/ 7 w 79"/>
                <a:gd name="T23" fmla="*/ 1 h 100"/>
                <a:gd name="T24" fmla="*/ 8 w 79"/>
                <a:gd name="T25" fmla="*/ 0 h 100"/>
                <a:gd name="T26" fmla="*/ 10 w 79"/>
                <a:gd name="T27" fmla="*/ 3 h 100"/>
                <a:gd name="T28" fmla="*/ 11 w 79"/>
                <a:gd name="T29" fmla="*/ 3 h 100"/>
                <a:gd name="T30" fmla="*/ 13 w 79"/>
                <a:gd name="T31" fmla="*/ 4 h 100"/>
                <a:gd name="T32" fmla="*/ 12 w 79"/>
                <a:gd name="T33" fmla="*/ 5 h 100"/>
                <a:gd name="T34" fmla="*/ 9 w 79"/>
                <a:gd name="T35" fmla="*/ 5 h 100"/>
                <a:gd name="T36" fmla="*/ 9 w 79"/>
                <a:gd name="T37" fmla="*/ 7 h 100"/>
                <a:gd name="T38" fmla="*/ 6 w 79"/>
                <a:gd name="T39" fmla="*/ 9 h 100"/>
                <a:gd name="T40" fmla="*/ 6 w 79"/>
                <a:gd name="T41" fmla="*/ 11 h 100"/>
                <a:gd name="T42" fmla="*/ 7 w 79"/>
                <a:gd name="T43" fmla="*/ 13 h 100"/>
                <a:gd name="T44" fmla="*/ 8 w 79"/>
                <a:gd name="T45" fmla="*/ 14 h 100"/>
                <a:gd name="T46" fmla="*/ 7 w 79"/>
                <a:gd name="T47" fmla="*/ 14 h 1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100"/>
                <a:gd name="T74" fmla="*/ 79 w 79"/>
                <a:gd name="T75" fmla="*/ 100 h 1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100">
                  <a:moveTo>
                    <a:pt x="45" y="98"/>
                  </a:moveTo>
                  <a:lnTo>
                    <a:pt x="27" y="96"/>
                  </a:lnTo>
                  <a:lnTo>
                    <a:pt x="17" y="99"/>
                  </a:lnTo>
                  <a:lnTo>
                    <a:pt x="17" y="100"/>
                  </a:lnTo>
                  <a:lnTo>
                    <a:pt x="16" y="96"/>
                  </a:lnTo>
                  <a:lnTo>
                    <a:pt x="15" y="78"/>
                  </a:lnTo>
                  <a:lnTo>
                    <a:pt x="4" y="66"/>
                  </a:lnTo>
                  <a:lnTo>
                    <a:pt x="0" y="45"/>
                  </a:lnTo>
                  <a:lnTo>
                    <a:pt x="1" y="25"/>
                  </a:lnTo>
                  <a:lnTo>
                    <a:pt x="21" y="13"/>
                  </a:lnTo>
                  <a:lnTo>
                    <a:pt x="30" y="16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1" y="19"/>
                  </a:lnTo>
                  <a:lnTo>
                    <a:pt x="72" y="21"/>
                  </a:lnTo>
                  <a:lnTo>
                    <a:pt x="79" y="25"/>
                  </a:lnTo>
                  <a:lnTo>
                    <a:pt x="75" y="34"/>
                  </a:lnTo>
                  <a:lnTo>
                    <a:pt x="58" y="37"/>
                  </a:lnTo>
                  <a:lnTo>
                    <a:pt x="55" y="48"/>
                  </a:lnTo>
                  <a:lnTo>
                    <a:pt x="39" y="61"/>
                  </a:lnTo>
                  <a:lnTo>
                    <a:pt x="37" y="78"/>
                  </a:lnTo>
                  <a:lnTo>
                    <a:pt x="45" y="95"/>
                  </a:lnTo>
                  <a:lnTo>
                    <a:pt x="46" y="98"/>
                  </a:lnTo>
                  <a:lnTo>
                    <a:pt x="45" y="98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 285"/>
            <p:cNvSpPr>
              <a:spLocks noChangeAspect="1"/>
            </p:cNvSpPr>
            <p:nvPr/>
          </p:nvSpPr>
          <p:spPr bwMode="auto">
            <a:xfrm>
              <a:off x="2910" y="1648"/>
              <a:ext cx="54" cy="53"/>
            </a:xfrm>
            <a:custGeom>
              <a:avLst/>
              <a:gdLst>
                <a:gd name="T0" fmla="*/ 11 w 102"/>
                <a:gd name="T1" fmla="*/ 9 h 105"/>
                <a:gd name="T2" fmla="*/ 11 w 102"/>
                <a:gd name="T3" fmla="*/ 8 h 105"/>
                <a:gd name="T4" fmla="*/ 14 w 102"/>
                <a:gd name="T5" fmla="*/ 6 h 105"/>
                <a:gd name="T6" fmla="*/ 15 w 102"/>
                <a:gd name="T7" fmla="*/ 4 h 105"/>
                <a:gd name="T8" fmla="*/ 14 w 102"/>
                <a:gd name="T9" fmla="*/ 3 h 105"/>
                <a:gd name="T10" fmla="*/ 15 w 102"/>
                <a:gd name="T11" fmla="*/ 1 h 105"/>
                <a:gd name="T12" fmla="*/ 14 w 102"/>
                <a:gd name="T13" fmla="*/ 0 h 105"/>
                <a:gd name="T14" fmla="*/ 11 w 102"/>
                <a:gd name="T15" fmla="*/ 1 h 105"/>
                <a:gd name="T16" fmla="*/ 8 w 102"/>
                <a:gd name="T17" fmla="*/ 2 h 105"/>
                <a:gd name="T18" fmla="*/ 8 w 102"/>
                <a:gd name="T19" fmla="*/ 3 h 105"/>
                <a:gd name="T20" fmla="*/ 10 w 102"/>
                <a:gd name="T21" fmla="*/ 4 h 105"/>
                <a:gd name="T22" fmla="*/ 10 w 102"/>
                <a:gd name="T23" fmla="*/ 5 h 105"/>
                <a:gd name="T24" fmla="*/ 8 w 102"/>
                <a:gd name="T25" fmla="*/ 6 h 105"/>
                <a:gd name="T26" fmla="*/ 7 w 102"/>
                <a:gd name="T27" fmla="*/ 5 h 105"/>
                <a:gd name="T28" fmla="*/ 8 w 102"/>
                <a:gd name="T29" fmla="*/ 4 h 105"/>
                <a:gd name="T30" fmla="*/ 7 w 102"/>
                <a:gd name="T31" fmla="*/ 3 h 105"/>
                <a:gd name="T32" fmla="*/ 6 w 102"/>
                <a:gd name="T33" fmla="*/ 4 h 105"/>
                <a:gd name="T34" fmla="*/ 5 w 102"/>
                <a:gd name="T35" fmla="*/ 6 h 105"/>
                <a:gd name="T36" fmla="*/ 3 w 102"/>
                <a:gd name="T37" fmla="*/ 8 h 105"/>
                <a:gd name="T38" fmla="*/ 3 w 102"/>
                <a:gd name="T39" fmla="*/ 9 h 105"/>
                <a:gd name="T40" fmla="*/ 3 w 102"/>
                <a:gd name="T41" fmla="*/ 10 h 105"/>
                <a:gd name="T42" fmla="*/ 3 w 102"/>
                <a:gd name="T43" fmla="*/ 11 h 105"/>
                <a:gd name="T44" fmla="*/ 2 w 102"/>
                <a:gd name="T45" fmla="*/ 11 h 105"/>
                <a:gd name="T46" fmla="*/ 0 w 102"/>
                <a:gd name="T47" fmla="*/ 11 h 105"/>
                <a:gd name="T48" fmla="*/ 2 w 102"/>
                <a:gd name="T49" fmla="*/ 12 h 105"/>
                <a:gd name="T50" fmla="*/ 4 w 102"/>
                <a:gd name="T51" fmla="*/ 11 h 105"/>
                <a:gd name="T52" fmla="*/ 5 w 102"/>
                <a:gd name="T53" fmla="*/ 10 h 105"/>
                <a:gd name="T54" fmla="*/ 7 w 102"/>
                <a:gd name="T55" fmla="*/ 11 h 105"/>
                <a:gd name="T56" fmla="*/ 8 w 102"/>
                <a:gd name="T57" fmla="*/ 11 h 105"/>
                <a:gd name="T58" fmla="*/ 9 w 102"/>
                <a:gd name="T59" fmla="*/ 13 h 105"/>
                <a:gd name="T60" fmla="*/ 10 w 102"/>
                <a:gd name="T61" fmla="*/ 14 h 105"/>
                <a:gd name="T62" fmla="*/ 10 w 102"/>
                <a:gd name="T63" fmla="*/ 13 h 105"/>
                <a:gd name="T64" fmla="*/ 11 w 102"/>
                <a:gd name="T65" fmla="*/ 12 h 105"/>
                <a:gd name="T66" fmla="*/ 12 w 102"/>
                <a:gd name="T67" fmla="*/ 10 h 105"/>
                <a:gd name="T68" fmla="*/ 11 w 102"/>
                <a:gd name="T69" fmla="*/ 9 h 1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2"/>
                <a:gd name="T106" fmla="*/ 0 h 105"/>
                <a:gd name="T107" fmla="*/ 102 w 102"/>
                <a:gd name="T108" fmla="*/ 105 h 1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2" h="105">
                  <a:moveTo>
                    <a:pt x="72" y="69"/>
                  </a:moveTo>
                  <a:lnTo>
                    <a:pt x="76" y="62"/>
                  </a:lnTo>
                  <a:lnTo>
                    <a:pt x="97" y="47"/>
                  </a:lnTo>
                  <a:lnTo>
                    <a:pt x="98" y="32"/>
                  </a:lnTo>
                  <a:lnTo>
                    <a:pt x="95" y="23"/>
                  </a:lnTo>
                  <a:lnTo>
                    <a:pt x="102" y="7"/>
                  </a:lnTo>
                  <a:lnTo>
                    <a:pt x="96" y="0"/>
                  </a:lnTo>
                  <a:lnTo>
                    <a:pt x="71" y="1"/>
                  </a:lnTo>
                  <a:lnTo>
                    <a:pt x="57" y="10"/>
                  </a:lnTo>
                  <a:lnTo>
                    <a:pt x="56" y="19"/>
                  </a:lnTo>
                  <a:lnTo>
                    <a:pt x="66" y="26"/>
                  </a:lnTo>
                  <a:lnTo>
                    <a:pt x="65" y="36"/>
                  </a:lnTo>
                  <a:lnTo>
                    <a:pt x="53" y="44"/>
                  </a:lnTo>
                  <a:lnTo>
                    <a:pt x="49" y="36"/>
                  </a:lnTo>
                  <a:lnTo>
                    <a:pt x="55" y="28"/>
                  </a:lnTo>
                  <a:lnTo>
                    <a:pt x="51" y="23"/>
                  </a:lnTo>
                  <a:lnTo>
                    <a:pt x="41" y="25"/>
                  </a:lnTo>
                  <a:lnTo>
                    <a:pt x="32" y="47"/>
                  </a:lnTo>
                  <a:lnTo>
                    <a:pt x="21" y="61"/>
                  </a:lnTo>
                  <a:lnTo>
                    <a:pt x="20" y="72"/>
                  </a:lnTo>
                  <a:lnTo>
                    <a:pt x="21" y="77"/>
                  </a:lnTo>
                  <a:lnTo>
                    <a:pt x="18" y="83"/>
                  </a:lnTo>
                  <a:lnTo>
                    <a:pt x="11" y="83"/>
                  </a:lnTo>
                  <a:lnTo>
                    <a:pt x="0" y="85"/>
                  </a:lnTo>
                  <a:lnTo>
                    <a:pt x="12" y="90"/>
                  </a:lnTo>
                  <a:lnTo>
                    <a:pt x="26" y="86"/>
                  </a:lnTo>
                  <a:lnTo>
                    <a:pt x="36" y="80"/>
                  </a:lnTo>
                  <a:lnTo>
                    <a:pt x="45" y="82"/>
                  </a:lnTo>
                  <a:lnTo>
                    <a:pt x="58" y="83"/>
                  </a:lnTo>
                  <a:lnTo>
                    <a:pt x="60" y="97"/>
                  </a:lnTo>
                  <a:lnTo>
                    <a:pt x="66" y="105"/>
                  </a:lnTo>
                  <a:lnTo>
                    <a:pt x="68" y="100"/>
                  </a:lnTo>
                  <a:lnTo>
                    <a:pt x="70" y="92"/>
                  </a:lnTo>
                  <a:lnTo>
                    <a:pt x="77" y="76"/>
                  </a:lnTo>
                  <a:lnTo>
                    <a:pt x="72" y="69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286"/>
            <p:cNvSpPr>
              <a:spLocks noChangeAspect="1"/>
            </p:cNvSpPr>
            <p:nvPr/>
          </p:nvSpPr>
          <p:spPr bwMode="auto">
            <a:xfrm>
              <a:off x="2910" y="1648"/>
              <a:ext cx="54" cy="53"/>
            </a:xfrm>
            <a:custGeom>
              <a:avLst/>
              <a:gdLst>
                <a:gd name="T0" fmla="*/ 11 w 102"/>
                <a:gd name="T1" fmla="*/ 9 h 105"/>
                <a:gd name="T2" fmla="*/ 11 w 102"/>
                <a:gd name="T3" fmla="*/ 8 h 105"/>
                <a:gd name="T4" fmla="*/ 14 w 102"/>
                <a:gd name="T5" fmla="*/ 6 h 105"/>
                <a:gd name="T6" fmla="*/ 15 w 102"/>
                <a:gd name="T7" fmla="*/ 4 h 105"/>
                <a:gd name="T8" fmla="*/ 14 w 102"/>
                <a:gd name="T9" fmla="*/ 3 h 105"/>
                <a:gd name="T10" fmla="*/ 15 w 102"/>
                <a:gd name="T11" fmla="*/ 1 h 105"/>
                <a:gd name="T12" fmla="*/ 14 w 102"/>
                <a:gd name="T13" fmla="*/ 0 h 105"/>
                <a:gd name="T14" fmla="*/ 11 w 102"/>
                <a:gd name="T15" fmla="*/ 1 h 105"/>
                <a:gd name="T16" fmla="*/ 8 w 102"/>
                <a:gd name="T17" fmla="*/ 2 h 105"/>
                <a:gd name="T18" fmla="*/ 8 w 102"/>
                <a:gd name="T19" fmla="*/ 3 h 105"/>
                <a:gd name="T20" fmla="*/ 10 w 102"/>
                <a:gd name="T21" fmla="*/ 4 h 105"/>
                <a:gd name="T22" fmla="*/ 10 w 102"/>
                <a:gd name="T23" fmla="*/ 5 h 105"/>
                <a:gd name="T24" fmla="*/ 8 w 102"/>
                <a:gd name="T25" fmla="*/ 6 h 105"/>
                <a:gd name="T26" fmla="*/ 7 w 102"/>
                <a:gd name="T27" fmla="*/ 5 h 105"/>
                <a:gd name="T28" fmla="*/ 8 w 102"/>
                <a:gd name="T29" fmla="*/ 4 h 105"/>
                <a:gd name="T30" fmla="*/ 7 w 102"/>
                <a:gd name="T31" fmla="*/ 3 h 105"/>
                <a:gd name="T32" fmla="*/ 6 w 102"/>
                <a:gd name="T33" fmla="*/ 4 h 105"/>
                <a:gd name="T34" fmla="*/ 5 w 102"/>
                <a:gd name="T35" fmla="*/ 6 h 105"/>
                <a:gd name="T36" fmla="*/ 3 w 102"/>
                <a:gd name="T37" fmla="*/ 8 h 105"/>
                <a:gd name="T38" fmla="*/ 3 w 102"/>
                <a:gd name="T39" fmla="*/ 9 h 105"/>
                <a:gd name="T40" fmla="*/ 3 w 102"/>
                <a:gd name="T41" fmla="*/ 10 h 105"/>
                <a:gd name="T42" fmla="*/ 3 w 102"/>
                <a:gd name="T43" fmla="*/ 11 h 105"/>
                <a:gd name="T44" fmla="*/ 2 w 102"/>
                <a:gd name="T45" fmla="*/ 11 h 105"/>
                <a:gd name="T46" fmla="*/ 0 w 102"/>
                <a:gd name="T47" fmla="*/ 11 h 105"/>
                <a:gd name="T48" fmla="*/ 2 w 102"/>
                <a:gd name="T49" fmla="*/ 12 h 105"/>
                <a:gd name="T50" fmla="*/ 4 w 102"/>
                <a:gd name="T51" fmla="*/ 11 h 105"/>
                <a:gd name="T52" fmla="*/ 5 w 102"/>
                <a:gd name="T53" fmla="*/ 10 h 105"/>
                <a:gd name="T54" fmla="*/ 7 w 102"/>
                <a:gd name="T55" fmla="*/ 11 h 105"/>
                <a:gd name="T56" fmla="*/ 8 w 102"/>
                <a:gd name="T57" fmla="*/ 11 h 105"/>
                <a:gd name="T58" fmla="*/ 9 w 102"/>
                <a:gd name="T59" fmla="*/ 13 h 105"/>
                <a:gd name="T60" fmla="*/ 10 w 102"/>
                <a:gd name="T61" fmla="*/ 14 h 105"/>
                <a:gd name="T62" fmla="*/ 10 w 102"/>
                <a:gd name="T63" fmla="*/ 13 h 105"/>
                <a:gd name="T64" fmla="*/ 11 w 102"/>
                <a:gd name="T65" fmla="*/ 12 h 105"/>
                <a:gd name="T66" fmla="*/ 12 w 102"/>
                <a:gd name="T67" fmla="*/ 10 h 105"/>
                <a:gd name="T68" fmla="*/ 11 w 102"/>
                <a:gd name="T69" fmla="*/ 9 h 1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2"/>
                <a:gd name="T106" fmla="*/ 0 h 105"/>
                <a:gd name="T107" fmla="*/ 102 w 102"/>
                <a:gd name="T108" fmla="*/ 105 h 1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2" h="105">
                  <a:moveTo>
                    <a:pt x="72" y="69"/>
                  </a:moveTo>
                  <a:lnTo>
                    <a:pt x="76" y="62"/>
                  </a:lnTo>
                  <a:lnTo>
                    <a:pt x="97" y="47"/>
                  </a:lnTo>
                  <a:lnTo>
                    <a:pt x="98" y="32"/>
                  </a:lnTo>
                  <a:lnTo>
                    <a:pt x="95" y="23"/>
                  </a:lnTo>
                  <a:lnTo>
                    <a:pt x="102" y="7"/>
                  </a:lnTo>
                  <a:lnTo>
                    <a:pt x="96" y="0"/>
                  </a:lnTo>
                  <a:lnTo>
                    <a:pt x="71" y="1"/>
                  </a:lnTo>
                  <a:lnTo>
                    <a:pt x="57" y="10"/>
                  </a:lnTo>
                  <a:lnTo>
                    <a:pt x="56" y="19"/>
                  </a:lnTo>
                  <a:lnTo>
                    <a:pt x="66" y="26"/>
                  </a:lnTo>
                  <a:lnTo>
                    <a:pt x="65" y="36"/>
                  </a:lnTo>
                  <a:lnTo>
                    <a:pt x="53" y="44"/>
                  </a:lnTo>
                  <a:lnTo>
                    <a:pt x="49" y="36"/>
                  </a:lnTo>
                  <a:lnTo>
                    <a:pt x="55" y="28"/>
                  </a:lnTo>
                  <a:lnTo>
                    <a:pt x="51" y="23"/>
                  </a:lnTo>
                  <a:lnTo>
                    <a:pt x="41" y="25"/>
                  </a:lnTo>
                  <a:lnTo>
                    <a:pt x="32" y="47"/>
                  </a:lnTo>
                  <a:lnTo>
                    <a:pt x="21" y="61"/>
                  </a:lnTo>
                  <a:lnTo>
                    <a:pt x="20" y="72"/>
                  </a:lnTo>
                  <a:lnTo>
                    <a:pt x="21" y="77"/>
                  </a:lnTo>
                  <a:lnTo>
                    <a:pt x="18" y="83"/>
                  </a:lnTo>
                  <a:lnTo>
                    <a:pt x="11" y="83"/>
                  </a:lnTo>
                  <a:lnTo>
                    <a:pt x="0" y="85"/>
                  </a:lnTo>
                  <a:lnTo>
                    <a:pt x="12" y="90"/>
                  </a:lnTo>
                  <a:lnTo>
                    <a:pt x="26" y="86"/>
                  </a:lnTo>
                  <a:lnTo>
                    <a:pt x="36" y="80"/>
                  </a:lnTo>
                  <a:lnTo>
                    <a:pt x="45" y="82"/>
                  </a:lnTo>
                  <a:lnTo>
                    <a:pt x="58" y="83"/>
                  </a:lnTo>
                  <a:lnTo>
                    <a:pt x="60" y="97"/>
                  </a:lnTo>
                  <a:lnTo>
                    <a:pt x="66" y="105"/>
                  </a:lnTo>
                  <a:lnTo>
                    <a:pt x="68" y="100"/>
                  </a:lnTo>
                  <a:lnTo>
                    <a:pt x="70" y="92"/>
                  </a:lnTo>
                  <a:lnTo>
                    <a:pt x="77" y="76"/>
                  </a:lnTo>
                  <a:lnTo>
                    <a:pt x="72" y="6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287"/>
            <p:cNvSpPr>
              <a:spLocks noChangeAspect="1"/>
            </p:cNvSpPr>
            <p:nvPr/>
          </p:nvSpPr>
          <p:spPr bwMode="auto">
            <a:xfrm>
              <a:off x="2948" y="1713"/>
              <a:ext cx="10" cy="17"/>
            </a:xfrm>
            <a:custGeom>
              <a:avLst/>
              <a:gdLst>
                <a:gd name="T0" fmla="*/ 3 w 18"/>
                <a:gd name="T1" fmla="*/ 4 h 36"/>
                <a:gd name="T2" fmla="*/ 2 w 18"/>
                <a:gd name="T3" fmla="*/ 1 h 36"/>
                <a:gd name="T4" fmla="*/ 1 w 18"/>
                <a:gd name="T5" fmla="*/ 0 h 36"/>
                <a:gd name="T6" fmla="*/ 0 w 18"/>
                <a:gd name="T7" fmla="*/ 0 h 36"/>
                <a:gd name="T8" fmla="*/ 0 w 18"/>
                <a:gd name="T9" fmla="*/ 2 h 36"/>
                <a:gd name="T10" fmla="*/ 0 w 18"/>
                <a:gd name="T11" fmla="*/ 3 h 36"/>
                <a:gd name="T12" fmla="*/ 3 w 18"/>
                <a:gd name="T13" fmla="*/ 4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6"/>
                <a:gd name="T23" fmla="*/ 18 w 18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6">
                  <a:moveTo>
                    <a:pt x="18" y="36"/>
                  </a:moveTo>
                  <a:lnTo>
                    <a:pt x="13" y="13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0" y="32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 288"/>
            <p:cNvSpPr>
              <a:spLocks noChangeAspect="1"/>
            </p:cNvSpPr>
            <p:nvPr/>
          </p:nvSpPr>
          <p:spPr bwMode="auto">
            <a:xfrm>
              <a:off x="2948" y="1713"/>
              <a:ext cx="10" cy="17"/>
            </a:xfrm>
            <a:custGeom>
              <a:avLst/>
              <a:gdLst>
                <a:gd name="T0" fmla="*/ 3 w 18"/>
                <a:gd name="T1" fmla="*/ 4 h 36"/>
                <a:gd name="T2" fmla="*/ 2 w 18"/>
                <a:gd name="T3" fmla="*/ 1 h 36"/>
                <a:gd name="T4" fmla="*/ 1 w 18"/>
                <a:gd name="T5" fmla="*/ 0 h 36"/>
                <a:gd name="T6" fmla="*/ 0 w 18"/>
                <a:gd name="T7" fmla="*/ 0 h 36"/>
                <a:gd name="T8" fmla="*/ 0 w 18"/>
                <a:gd name="T9" fmla="*/ 2 h 36"/>
                <a:gd name="T10" fmla="*/ 0 w 18"/>
                <a:gd name="T11" fmla="*/ 3 h 36"/>
                <a:gd name="T12" fmla="*/ 3 w 18"/>
                <a:gd name="T13" fmla="*/ 4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6"/>
                <a:gd name="T23" fmla="*/ 18 w 18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6">
                  <a:moveTo>
                    <a:pt x="18" y="36"/>
                  </a:moveTo>
                  <a:lnTo>
                    <a:pt x="13" y="13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0" y="32"/>
                  </a:lnTo>
                  <a:lnTo>
                    <a:pt x="18" y="3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 289"/>
            <p:cNvSpPr>
              <a:spLocks noChangeAspect="1"/>
            </p:cNvSpPr>
            <p:nvPr/>
          </p:nvSpPr>
          <p:spPr bwMode="auto">
            <a:xfrm>
              <a:off x="2900" y="1689"/>
              <a:ext cx="49" cy="40"/>
            </a:xfrm>
            <a:custGeom>
              <a:avLst/>
              <a:gdLst>
                <a:gd name="T0" fmla="*/ 14 w 92"/>
                <a:gd name="T1" fmla="*/ 6 h 78"/>
                <a:gd name="T2" fmla="*/ 13 w 92"/>
                <a:gd name="T3" fmla="*/ 7 h 78"/>
                <a:gd name="T4" fmla="*/ 13 w 92"/>
                <a:gd name="T5" fmla="*/ 9 h 78"/>
                <a:gd name="T6" fmla="*/ 13 w 92"/>
                <a:gd name="T7" fmla="*/ 11 h 78"/>
                <a:gd name="T8" fmla="*/ 11 w 92"/>
                <a:gd name="T9" fmla="*/ 9 h 78"/>
                <a:gd name="T10" fmla="*/ 8 w 92"/>
                <a:gd name="T11" fmla="*/ 8 h 78"/>
                <a:gd name="T12" fmla="*/ 6 w 92"/>
                <a:gd name="T13" fmla="*/ 7 h 78"/>
                <a:gd name="T14" fmla="*/ 3 w 92"/>
                <a:gd name="T15" fmla="*/ 5 h 78"/>
                <a:gd name="T16" fmla="*/ 0 w 92"/>
                <a:gd name="T17" fmla="*/ 3 h 78"/>
                <a:gd name="T18" fmla="*/ 2 w 92"/>
                <a:gd name="T19" fmla="*/ 2 h 78"/>
                <a:gd name="T20" fmla="*/ 3 w 92"/>
                <a:gd name="T21" fmla="*/ 1 h 78"/>
                <a:gd name="T22" fmla="*/ 4 w 92"/>
                <a:gd name="T23" fmla="*/ 2 h 78"/>
                <a:gd name="T24" fmla="*/ 6 w 92"/>
                <a:gd name="T25" fmla="*/ 1 h 78"/>
                <a:gd name="T26" fmla="*/ 8 w 92"/>
                <a:gd name="T27" fmla="*/ 0 h 78"/>
                <a:gd name="T28" fmla="*/ 9 w 92"/>
                <a:gd name="T29" fmla="*/ 1 h 78"/>
                <a:gd name="T30" fmla="*/ 11 w 92"/>
                <a:gd name="T31" fmla="*/ 1 h 78"/>
                <a:gd name="T32" fmla="*/ 11 w 92"/>
                <a:gd name="T33" fmla="*/ 3 h 78"/>
                <a:gd name="T34" fmla="*/ 12 w 92"/>
                <a:gd name="T35" fmla="*/ 4 h 78"/>
                <a:gd name="T36" fmla="*/ 13 w 92"/>
                <a:gd name="T37" fmla="*/ 3 h 78"/>
                <a:gd name="T38" fmla="*/ 14 w 92"/>
                <a:gd name="T39" fmla="*/ 4 h 78"/>
                <a:gd name="T40" fmla="*/ 14 w 92"/>
                <a:gd name="T41" fmla="*/ 6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78"/>
                <a:gd name="T65" fmla="*/ 92 w 92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78">
                  <a:moveTo>
                    <a:pt x="92" y="46"/>
                  </a:moveTo>
                  <a:lnTo>
                    <a:pt x="87" y="53"/>
                  </a:lnTo>
                  <a:lnTo>
                    <a:pt x="87" y="64"/>
                  </a:lnTo>
                  <a:lnTo>
                    <a:pt x="87" y="78"/>
                  </a:lnTo>
                  <a:lnTo>
                    <a:pt x="69" y="64"/>
                  </a:lnTo>
                  <a:lnTo>
                    <a:pt x="52" y="57"/>
                  </a:lnTo>
                  <a:lnTo>
                    <a:pt x="42" y="53"/>
                  </a:lnTo>
                  <a:lnTo>
                    <a:pt x="18" y="37"/>
                  </a:lnTo>
                  <a:lnTo>
                    <a:pt x="0" y="18"/>
                  </a:lnTo>
                  <a:lnTo>
                    <a:pt x="12" y="10"/>
                  </a:lnTo>
                  <a:lnTo>
                    <a:pt x="16" y="5"/>
                  </a:lnTo>
                  <a:lnTo>
                    <a:pt x="28" y="10"/>
                  </a:lnTo>
                  <a:lnTo>
                    <a:pt x="42" y="6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4" y="3"/>
                  </a:lnTo>
                  <a:lnTo>
                    <a:pt x="76" y="17"/>
                  </a:lnTo>
                  <a:lnTo>
                    <a:pt x="82" y="25"/>
                  </a:lnTo>
                  <a:lnTo>
                    <a:pt x="84" y="20"/>
                  </a:lnTo>
                  <a:lnTo>
                    <a:pt x="91" y="28"/>
                  </a:lnTo>
                  <a:lnTo>
                    <a:pt x="92" y="4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290"/>
            <p:cNvSpPr>
              <a:spLocks noChangeAspect="1"/>
            </p:cNvSpPr>
            <p:nvPr/>
          </p:nvSpPr>
          <p:spPr bwMode="auto">
            <a:xfrm>
              <a:off x="2900" y="1689"/>
              <a:ext cx="49" cy="40"/>
            </a:xfrm>
            <a:custGeom>
              <a:avLst/>
              <a:gdLst>
                <a:gd name="T0" fmla="*/ 14 w 92"/>
                <a:gd name="T1" fmla="*/ 6 h 78"/>
                <a:gd name="T2" fmla="*/ 13 w 92"/>
                <a:gd name="T3" fmla="*/ 7 h 78"/>
                <a:gd name="T4" fmla="*/ 13 w 92"/>
                <a:gd name="T5" fmla="*/ 9 h 78"/>
                <a:gd name="T6" fmla="*/ 13 w 92"/>
                <a:gd name="T7" fmla="*/ 11 h 78"/>
                <a:gd name="T8" fmla="*/ 11 w 92"/>
                <a:gd name="T9" fmla="*/ 9 h 78"/>
                <a:gd name="T10" fmla="*/ 8 w 92"/>
                <a:gd name="T11" fmla="*/ 8 h 78"/>
                <a:gd name="T12" fmla="*/ 6 w 92"/>
                <a:gd name="T13" fmla="*/ 7 h 78"/>
                <a:gd name="T14" fmla="*/ 3 w 92"/>
                <a:gd name="T15" fmla="*/ 5 h 78"/>
                <a:gd name="T16" fmla="*/ 0 w 92"/>
                <a:gd name="T17" fmla="*/ 3 h 78"/>
                <a:gd name="T18" fmla="*/ 2 w 92"/>
                <a:gd name="T19" fmla="*/ 2 h 78"/>
                <a:gd name="T20" fmla="*/ 3 w 92"/>
                <a:gd name="T21" fmla="*/ 1 h 78"/>
                <a:gd name="T22" fmla="*/ 4 w 92"/>
                <a:gd name="T23" fmla="*/ 2 h 78"/>
                <a:gd name="T24" fmla="*/ 6 w 92"/>
                <a:gd name="T25" fmla="*/ 1 h 78"/>
                <a:gd name="T26" fmla="*/ 8 w 92"/>
                <a:gd name="T27" fmla="*/ 0 h 78"/>
                <a:gd name="T28" fmla="*/ 9 w 92"/>
                <a:gd name="T29" fmla="*/ 1 h 78"/>
                <a:gd name="T30" fmla="*/ 11 w 92"/>
                <a:gd name="T31" fmla="*/ 1 h 78"/>
                <a:gd name="T32" fmla="*/ 11 w 92"/>
                <a:gd name="T33" fmla="*/ 3 h 78"/>
                <a:gd name="T34" fmla="*/ 12 w 92"/>
                <a:gd name="T35" fmla="*/ 4 h 78"/>
                <a:gd name="T36" fmla="*/ 13 w 92"/>
                <a:gd name="T37" fmla="*/ 3 h 78"/>
                <a:gd name="T38" fmla="*/ 14 w 92"/>
                <a:gd name="T39" fmla="*/ 4 h 78"/>
                <a:gd name="T40" fmla="*/ 14 w 92"/>
                <a:gd name="T41" fmla="*/ 6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78"/>
                <a:gd name="T65" fmla="*/ 92 w 92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78">
                  <a:moveTo>
                    <a:pt x="92" y="46"/>
                  </a:moveTo>
                  <a:lnTo>
                    <a:pt x="87" y="53"/>
                  </a:lnTo>
                  <a:lnTo>
                    <a:pt x="87" y="64"/>
                  </a:lnTo>
                  <a:lnTo>
                    <a:pt x="87" y="78"/>
                  </a:lnTo>
                  <a:lnTo>
                    <a:pt x="69" y="64"/>
                  </a:lnTo>
                  <a:lnTo>
                    <a:pt x="52" y="57"/>
                  </a:lnTo>
                  <a:lnTo>
                    <a:pt x="42" y="53"/>
                  </a:lnTo>
                  <a:lnTo>
                    <a:pt x="18" y="37"/>
                  </a:lnTo>
                  <a:lnTo>
                    <a:pt x="0" y="18"/>
                  </a:lnTo>
                  <a:lnTo>
                    <a:pt x="12" y="10"/>
                  </a:lnTo>
                  <a:lnTo>
                    <a:pt x="16" y="5"/>
                  </a:lnTo>
                  <a:lnTo>
                    <a:pt x="28" y="10"/>
                  </a:lnTo>
                  <a:lnTo>
                    <a:pt x="42" y="6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4" y="3"/>
                  </a:lnTo>
                  <a:lnTo>
                    <a:pt x="76" y="17"/>
                  </a:lnTo>
                  <a:lnTo>
                    <a:pt x="82" y="25"/>
                  </a:lnTo>
                  <a:lnTo>
                    <a:pt x="84" y="20"/>
                  </a:lnTo>
                  <a:lnTo>
                    <a:pt x="91" y="28"/>
                  </a:lnTo>
                  <a:lnTo>
                    <a:pt x="92" y="4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291"/>
            <p:cNvSpPr>
              <a:spLocks noChangeAspect="1"/>
            </p:cNvSpPr>
            <p:nvPr/>
          </p:nvSpPr>
          <p:spPr bwMode="auto">
            <a:xfrm>
              <a:off x="2958" y="1778"/>
              <a:ext cx="162" cy="160"/>
            </a:xfrm>
            <a:custGeom>
              <a:avLst/>
              <a:gdLst>
                <a:gd name="T0" fmla="*/ 7 w 303"/>
                <a:gd name="T1" fmla="*/ 13 h 310"/>
                <a:gd name="T2" fmla="*/ 13 w 303"/>
                <a:gd name="T3" fmla="*/ 13 h 310"/>
                <a:gd name="T4" fmla="*/ 15 w 303"/>
                <a:gd name="T5" fmla="*/ 20 h 310"/>
                <a:gd name="T6" fmla="*/ 19 w 303"/>
                <a:gd name="T7" fmla="*/ 23 h 310"/>
                <a:gd name="T8" fmla="*/ 22 w 303"/>
                <a:gd name="T9" fmla="*/ 24 h 310"/>
                <a:gd name="T10" fmla="*/ 26 w 303"/>
                <a:gd name="T11" fmla="*/ 28 h 310"/>
                <a:gd name="T12" fmla="*/ 29 w 303"/>
                <a:gd name="T13" fmla="*/ 29 h 310"/>
                <a:gd name="T14" fmla="*/ 30 w 303"/>
                <a:gd name="T15" fmla="*/ 30 h 310"/>
                <a:gd name="T16" fmla="*/ 33 w 303"/>
                <a:gd name="T17" fmla="*/ 32 h 310"/>
                <a:gd name="T18" fmla="*/ 35 w 303"/>
                <a:gd name="T19" fmla="*/ 33 h 310"/>
                <a:gd name="T20" fmla="*/ 36 w 303"/>
                <a:gd name="T21" fmla="*/ 36 h 310"/>
                <a:gd name="T22" fmla="*/ 35 w 303"/>
                <a:gd name="T23" fmla="*/ 40 h 310"/>
                <a:gd name="T24" fmla="*/ 36 w 303"/>
                <a:gd name="T25" fmla="*/ 43 h 310"/>
                <a:gd name="T26" fmla="*/ 39 w 303"/>
                <a:gd name="T27" fmla="*/ 39 h 310"/>
                <a:gd name="T28" fmla="*/ 41 w 303"/>
                <a:gd name="T29" fmla="*/ 36 h 310"/>
                <a:gd name="T30" fmla="*/ 40 w 303"/>
                <a:gd name="T31" fmla="*/ 31 h 310"/>
                <a:gd name="T32" fmla="*/ 43 w 303"/>
                <a:gd name="T33" fmla="*/ 32 h 310"/>
                <a:gd name="T34" fmla="*/ 47 w 303"/>
                <a:gd name="T35" fmla="*/ 33 h 310"/>
                <a:gd name="T36" fmla="*/ 43 w 303"/>
                <a:gd name="T37" fmla="*/ 29 h 310"/>
                <a:gd name="T38" fmla="*/ 41 w 303"/>
                <a:gd name="T39" fmla="*/ 28 h 310"/>
                <a:gd name="T40" fmla="*/ 37 w 303"/>
                <a:gd name="T41" fmla="*/ 26 h 310"/>
                <a:gd name="T42" fmla="*/ 33 w 303"/>
                <a:gd name="T43" fmla="*/ 24 h 310"/>
                <a:gd name="T44" fmla="*/ 27 w 303"/>
                <a:gd name="T45" fmla="*/ 18 h 310"/>
                <a:gd name="T46" fmla="*/ 21 w 303"/>
                <a:gd name="T47" fmla="*/ 13 h 310"/>
                <a:gd name="T48" fmla="*/ 21 w 303"/>
                <a:gd name="T49" fmla="*/ 9 h 310"/>
                <a:gd name="T50" fmla="*/ 27 w 303"/>
                <a:gd name="T51" fmla="*/ 7 h 310"/>
                <a:gd name="T52" fmla="*/ 28 w 303"/>
                <a:gd name="T53" fmla="*/ 7 h 310"/>
                <a:gd name="T54" fmla="*/ 28 w 303"/>
                <a:gd name="T55" fmla="*/ 5 h 310"/>
                <a:gd name="T56" fmla="*/ 27 w 303"/>
                <a:gd name="T57" fmla="*/ 2 h 310"/>
                <a:gd name="T58" fmla="*/ 22 w 303"/>
                <a:gd name="T59" fmla="*/ 1 h 310"/>
                <a:gd name="T60" fmla="*/ 19 w 303"/>
                <a:gd name="T61" fmla="*/ 0 h 310"/>
                <a:gd name="T62" fmla="*/ 14 w 303"/>
                <a:gd name="T63" fmla="*/ 1 h 310"/>
                <a:gd name="T64" fmla="*/ 9 w 303"/>
                <a:gd name="T65" fmla="*/ 3 h 310"/>
                <a:gd name="T66" fmla="*/ 5 w 303"/>
                <a:gd name="T67" fmla="*/ 2 h 310"/>
                <a:gd name="T68" fmla="*/ 4 w 303"/>
                <a:gd name="T69" fmla="*/ 6 h 310"/>
                <a:gd name="T70" fmla="*/ 0 w 303"/>
                <a:gd name="T71" fmla="*/ 6 h 310"/>
                <a:gd name="T72" fmla="*/ 2 w 303"/>
                <a:gd name="T73" fmla="*/ 13 h 310"/>
                <a:gd name="T74" fmla="*/ 5 w 303"/>
                <a:gd name="T75" fmla="*/ 15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310"/>
                <a:gd name="T116" fmla="*/ 303 w 303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310">
                  <a:moveTo>
                    <a:pt x="32" y="110"/>
                  </a:moveTo>
                  <a:lnTo>
                    <a:pt x="49" y="94"/>
                  </a:lnTo>
                  <a:lnTo>
                    <a:pt x="73" y="89"/>
                  </a:lnTo>
                  <a:lnTo>
                    <a:pt x="82" y="94"/>
                  </a:lnTo>
                  <a:lnTo>
                    <a:pt x="98" y="118"/>
                  </a:lnTo>
                  <a:lnTo>
                    <a:pt x="100" y="142"/>
                  </a:lnTo>
                  <a:lnTo>
                    <a:pt x="116" y="153"/>
                  </a:lnTo>
                  <a:lnTo>
                    <a:pt x="121" y="166"/>
                  </a:lnTo>
                  <a:lnTo>
                    <a:pt x="134" y="177"/>
                  </a:lnTo>
                  <a:lnTo>
                    <a:pt x="143" y="178"/>
                  </a:lnTo>
                  <a:lnTo>
                    <a:pt x="148" y="189"/>
                  </a:lnTo>
                  <a:lnTo>
                    <a:pt x="171" y="202"/>
                  </a:lnTo>
                  <a:lnTo>
                    <a:pt x="178" y="203"/>
                  </a:lnTo>
                  <a:lnTo>
                    <a:pt x="188" y="214"/>
                  </a:lnTo>
                  <a:lnTo>
                    <a:pt x="195" y="214"/>
                  </a:lnTo>
                  <a:lnTo>
                    <a:pt x="200" y="220"/>
                  </a:lnTo>
                  <a:lnTo>
                    <a:pt x="211" y="223"/>
                  </a:lnTo>
                  <a:lnTo>
                    <a:pt x="213" y="234"/>
                  </a:lnTo>
                  <a:lnTo>
                    <a:pt x="223" y="240"/>
                  </a:lnTo>
                  <a:lnTo>
                    <a:pt x="230" y="240"/>
                  </a:lnTo>
                  <a:lnTo>
                    <a:pt x="238" y="250"/>
                  </a:lnTo>
                  <a:lnTo>
                    <a:pt x="238" y="262"/>
                  </a:lnTo>
                  <a:lnTo>
                    <a:pt x="243" y="277"/>
                  </a:lnTo>
                  <a:lnTo>
                    <a:pt x="232" y="292"/>
                  </a:lnTo>
                  <a:lnTo>
                    <a:pt x="229" y="302"/>
                  </a:lnTo>
                  <a:lnTo>
                    <a:pt x="235" y="310"/>
                  </a:lnTo>
                  <a:lnTo>
                    <a:pt x="253" y="296"/>
                  </a:lnTo>
                  <a:lnTo>
                    <a:pt x="257" y="282"/>
                  </a:lnTo>
                  <a:lnTo>
                    <a:pt x="268" y="276"/>
                  </a:lnTo>
                  <a:lnTo>
                    <a:pt x="267" y="264"/>
                  </a:lnTo>
                  <a:lnTo>
                    <a:pt x="254" y="250"/>
                  </a:lnTo>
                  <a:lnTo>
                    <a:pt x="259" y="231"/>
                  </a:lnTo>
                  <a:lnTo>
                    <a:pt x="273" y="228"/>
                  </a:lnTo>
                  <a:lnTo>
                    <a:pt x="283" y="233"/>
                  </a:lnTo>
                  <a:lnTo>
                    <a:pt x="298" y="244"/>
                  </a:lnTo>
                  <a:lnTo>
                    <a:pt x="303" y="240"/>
                  </a:lnTo>
                  <a:lnTo>
                    <a:pt x="301" y="229"/>
                  </a:lnTo>
                  <a:lnTo>
                    <a:pt x="284" y="215"/>
                  </a:lnTo>
                  <a:lnTo>
                    <a:pt x="269" y="210"/>
                  </a:lnTo>
                  <a:lnTo>
                    <a:pt x="268" y="201"/>
                  </a:lnTo>
                  <a:lnTo>
                    <a:pt x="249" y="198"/>
                  </a:lnTo>
                  <a:lnTo>
                    <a:pt x="242" y="192"/>
                  </a:lnTo>
                  <a:lnTo>
                    <a:pt x="236" y="177"/>
                  </a:lnTo>
                  <a:lnTo>
                    <a:pt x="213" y="173"/>
                  </a:lnTo>
                  <a:lnTo>
                    <a:pt x="189" y="159"/>
                  </a:lnTo>
                  <a:lnTo>
                    <a:pt x="177" y="130"/>
                  </a:lnTo>
                  <a:lnTo>
                    <a:pt x="166" y="113"/>
                  </a:lnTo>
                  <a:lnTo>
                    <a:pt x="141" y="95"/>
                  </a:lnTo>
                  <a:lnTo>
                    <a:pt x="142" y="69"/>
                  </a:lnTo>
                  <a:lnTo>
                    <a:pt x="141" y="64"/>
                  </a:lnTo>
                  <a:lnTo>
                    <a:pt x="151" y="53"/>
                  </a:lnTo>
                  <a:lnTo>
                    <a:pt x="177" y="48"/>
                  </a:lnTo>
                  <a:lnTo>
                    <a:pt x="177" y="60"/>
                  </a:lnTo>
                  <a:lnTo>
                    <a:pt x="183" y="51"/>
                  </a:lnTo>
                  <a:lnTo>
                    <a:pt x="185" y="44"/>
                  </a:lnTo>
                  <a:lnTo>
                    <a:pt x="185" y="36"/>
                  </a:lnTo>
                  <a:lnTo>
                    <a:pt x="178" y="27"/>
                  </a:lnTo>
                  <a:lnTo>
                    <a:pt x="178" y="13"/>
                  </a:lnTo>
                  <a:lnTo>
                    <a:pt x="154" y="6"/>
                  </a:lnTo>
                  <a:lnTo>
                    <a:pt x="145" y="6"/>
                  </a:lnTo>
                  <a:lnTo>
                    <a:pt x="138" y="0"/>
                  </a:lnTo>
                  <a:lnTo>
                    <a:pt x="125" y="0"/>
                  </a:lnTo>
                  <a:lnTo>
                    <a:pt x="117" y="8"/>
                  </a:lnTo>
                  <a:lnTo>
                    <a:pt x="91" y="8"/>
                  </a:lnTo>
                  <a:lnTo>
                    <a:pt x="84" y="22"/>
                  </a:lnTo>
                  <a:lnTo>
                    <a:pt x="55" y="18"/>
                  </a:lnTo>
                  <a:lnTo>
                    <a:pt x="46" y="11"/>
                  </a:lnTo>
                  <a:lnTo>
                    <a:pt x="36" y="15"/>
                  </a:lnTo>
                  <a:lnTo>
                    <a:pt x="32" y="36"/>
                  </a:lnTo>
                  <a:lnTo>
                    <a:pt x="25" y="40"/>
                  </a:lnTo>
                  <a:lnTo>
                    <a:pt x="12" y="38"/>
                  </a:lnTo>
                  <a:lnTo>
                    <a:pt x="0" y="40"/>
                  </a:lnTo>
                  <a:lnTo>
                    <a:pt x="3" y="69"/>
                  </a:lnTo>
                  <a:lnTo>
                    <a:pt x="9" y="94"/>
                  </a:lnTo>
                  <a:lnTo>
                    <a:pt x="21" y="97"/>
                  </a:lnTo>
                  <a:lnTo>
                    <a:pt x="32" y="11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292"/>
            <p:cNvSpPr>
              <a:spLocks noChangeAspect="1"/>
            </p:cNvSpPr>
            <p:nvPr/>
          </p:nvSpPr>
          <p:spPr bwMode="auto">
            <a:xfrm>
              <a:off x="3054" y="1778"/>
              <a:ext cx="39" cy="23"/>
            </a:xfrm>
            <a:custGeom>
              <a:avLst/>
              <a:gdLst>
                <a:gd name="T0" fmla="*/ 11 w 72"/>
                <a:gd name="T1" fmla="*/ 0 h 45"/>
                <a:gd name="T2" fmla="*/ 11 w 72"/>
                <a:gd name="T3" fmla="*/ 2 h 45"/>
                <a:gd name="T4" fmla="*/ 10 w 72"/>
                <a:gd name="T5" fmla="*/ 2 h 45"/>
                <a:gd name="T6" fmla="*/ 9 w 72"/>
                <a:gd name="T7" fmla="*/ 4 h 45"/>
                <a:gd name="T8" fmla="*/ 8 w 72"/>
                <a:gd name="T9" fmla="*/ 6 h 45"/>
                <a:gd name="T10" fmla="*/ 1 w 72"/>
                <a:gd name="T11" fmla="*/ 6 h 45"/>
                <a:gd name="T12" fmla="*/ 1 w 72"/>
                <a:gd name="T13" fmla="*/ 5 h 45"/>
                <a:gd name="T14" fmla="*/ 0 w 72"/>
                <a:gd name="T15" fmla="*/ 4 h 45"/>
                <a:gd name="T16" fmla="*/ 0 w 72"/>
                <a:gd name="T17" fmla="*/ 2 h 45"/>
                <a:gd name="T18" fmla="*/ 3 w 72"/>
                <a:gd name="T19" fmla="*/ 3 h 45"/>
                <a:gd name="T20" fmla="*/ 7 w 72"/>
                <a:gd name="T21" fmla="*/ 1 h 45"/>
                <a:gd name="T22" fmla="*/ 11 w 72"/>
                <a:gd name="T23" fmla="*/ 0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"/>
                <a:gd name="T37" fmla="*/ 0 h 45"/>
                <a:gd name="T38" fmla="*/ 72 w 72"/>
                <a:gd name="T39" fmla="*/ 45 h 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" h="45">
                  <a:moveTo>
                    <a:pt x="66" y="0"/>
                  </a:moveTo>
                  <a:lnTo>
                    <a:pt x="72" y="9"/>
                  </a:lnTo>
                  <a:lnTo>
                    <a:pt x="61" y="14"/>
                  </a:lnTo>
                  <a:lnTo>
                    <a:pt x="59" y="25"/>
                  </a:lnTo>
                  <a:lnTo>
                    <a:pt x="48" y="43"/>
                  </a:lnTo>
                  <a:lnTo>
                    <a:pt x="7" y="45"/>
                  </a:lnTo>
                  <a:lnTo>
                    <a:pt x="7" y="37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8" y="21"/>
                  </a:lnTo>
                  <a:lnTo>
                    <a:pt x="45" y="5"/>
                  </a:lnTo>
                  <a:lnTo>
                    <a:pt x="66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 293"/>
            <p:cNvSpPr>
              <a:spLocks noChangeAspect="1"/>
            </p:cNvSpPr>
            <p:nvPr/>
          </p:nvSpPr>
          <p:spPr bwMode="auto">
            <a:xfrm>
              <a:off x="3054" y="1778"/>
              <a:ext cx="39" cy="23"/>
            </a:xfrm>
            <a:custGeom>
              <a:avLst/>
              <a:gdLst>
                <a:gd name="T0" fmla="*/ 11 w 72"/>
                <a:gd name="T1" fmla="*/ 0 h 45"/>
                <a:gd name="T2" fmla="*/ 11 w 72"/>
                <a:gd name="T3" fmla="*/ 2 h 45"/>
                <a:gd name="T4" fmla="*/ 10 w 72"/>
                <a:gd name="T5" fmla="*/ 2 h 45"/>
                <a:gd name="T6" fmla="*/ 9 w 72"/>
                <a:gd name="T7" fmla="*/ 4 h 45"/>
                <a:gd name="T8" fmla="*/ 8 w 72"/>
                <a:gd name="T9" fmla="*/ 6 h 45"/>
                <a:gd name="T10" fmla="*/ 1 w 72"/>
                <a:gd name="T11" fmla="*/ 6 h 45"/>
                <a:gd name="T12" fmla="*/ 1 w 72"/>
                <a:gd name="T13" fmla="*/ 5 h 45"/>
                <a:gd name="T14" fmla="*/ 0 w 72"/>
                <a:gd name="T15" fmla="*/ 4 h 45"/>
                <a:gd name="T16" fmla="*/ 0 w 72"/>
                <a:gd name="T17" fmla="*/ 2 h 45"/>
                <a:gd name="T18" fmla="*/ 3 w 72"/>
                <a:gd name="T19" fmla="*/ 3 h 45"/>
                <a:gd name="T20" fmla="*/ 7 w 72"/>
                <a:gd name="T21" fmla="*/ 1 h 45"/>
                <a:gd name="T22" fmla="*/ 11 w 72"/>
                <a:gd name="T23" fmla="*/ 0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"/>
                <a:gd name="T37" fmla="*/ 0 h 45"/>
                <a:gd name="T38" fmla="*/ 72 w 72"/>
                <a:gd name="T39" fmla="*/ 45 h 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" h="45">
                  <a:moveTo>
                    <a:pt x="66" y="0"/>
                  </a:moveTo>
                  <a:lnTo>
                    <a:pt x="72" y="9"/>
                  </a:lnTo>
                  <a:lnTo>
                    <a:pt x="61" y="14"/>
                  </a:lnTo>
                  <a:lnTo>
                    <a:pt x="59" y="25"/>
                  </a:lnTo>
                  <a:lnTo>
                    <a:pt x="48" y="43"/>
                  </a:lnTo>
                  <a:lnTo>
                    <a:pt x="7" y="45"/>
                  </a:lnTo>
                  <a:lnTo>
                    <a:pt x="7" y="37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8" y="21"/>
                  </a:lnTo>
                  <a:lnTo>
                    <a:pt x="45" y="5"/>
                  </a:lnTo>
                  <a:lnTo>
                    <a:pt x="66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94"/>
            <p:cNvSpPr>
              <a:spLocks noChangeAspect="1"/>
            </p:cNvSpPr>
            <p:nvPr/>
          </p:nvSpPr>
          <p:spPr bwMode="auto">
            <a:xfrm>
              <a:off x="3054" y="1783"/>
              <a:ext cx="74" cy="78"/>
            </a:xfrm>
            <a:custGeom>
              <a:avLst/>
              <a:gdLst>
                <a:gd name="T0" fmla="*/ 18 w 139"/>
                <a:gd name="T1" fmla="*/ 21 h 149"/>
                <a:gd name="T2" fmla="*/ 15 w 139"/>
                <a:gd name="T3" fmla="*/ 20 h 149"/>
                <a:gd name="T4" fmla="*/ 14 w 139"/>
                <a:gd name="T5" fmla="*/ 19 h 149"/>
                <a:gd name="T6" fmla="*/ 11 w 139"/>
                <a:gd name="T7" fmla="*/ 17 h 149"/>
                <a:gd name="T8" fmla="*/ 8 w 139"/>
                <a:gd name="T9" fmla="*/ 15 h 149"/>
                <a:gd name="T10" fmla="*/ 6 w 139"/>
                <a:gd name="T11" fmla="*/ 13 h 149"/>
                <a:gd name="T12" fmla="*/ 6 w 139"/>
                <a:gd name="T13" fmla="*/ 11 h 149"/>
                <a:gd name="T14" fmla="*/ 5 w 139"/>
                <a:gd name="T15" fmla="*/ 10 h 149"/>
                <a:gd name="T16" fmla="*/ 3 w 139"/>
                <a:gd name="T17" fmla="*/ 8 h 149"/>
                <a:gd name="T18" fmla="*/ 2 w 139"/>
                <a:gd name="T19" fmla="*/ 9 h 149"/>
                <a:gd name="T20" fmla="*/ 2 w 139"/>
                <a:gd name="T21" fmla="*/ 10 h 149"/>
                <a:gd name="T22" fmla="*/ 0 w 139"/>
                <a:gd name="T23" fmla="*/ 7 h 149"/>
                <a:gd name="T24" fmla="*/ 1 w 139"/>
                <a:gd name="T25" fmla="*/ 6 h 149"/>
                <a:gd name="T26" fmla="*/ 1 w 139"/>
                <a:gd name="T27" fmla="*/ 5 h 149"/>
                <a:gd name="T28" fmla="*/ 7 w 139"/>
                <a:gd name="T29" fmla="*/ 5 h 149"/>
                <a:gd name="T30" fmla="*/ 9 w 139"/>
                <a:gd name="T31" fmla="*/ 2 h 149"/>
                <a:gd name="T32" fmla="*/ 10 w 139"/>
                <a:gd name="T33" fmla="*/ 1 h 149"/>
                <a:gd name="T34" fmla="*/ 11 w 139"/>
                <a:gd name="T35" fmla="*/ 0 h 149"/>
                <a:gd name="T36" fmla="*/ 13 w 139"/>
                <a:gd name="T37" fmla="*/ 1 h 149"/>
                <a:gd name="T38" fmla="*/ 14 w 139"/>
                <a:gd name="T39" fmla="*/ 4 h 149"/>
                <a:gd name="T40" fmla="*/ 20 w 139"/>
                <a:gd name="T41" fmla="*/ 4 h 149"/>
                <a:gd name="T42" fmla="*/ 21 w 139"/>
                <a:gd name="T43" fmla="*/ 8 h 149"/>
                <a:gd name="T44" fmla="*/ 17 w 139"/>
                <a:gd name="T45" fmla="*/ 8 h 149"/>
                <a:gd name="T46" fmla="*/ 13 w 139"/>
                <a:gd name="T47" fmla="*/ 7 h 149"/>
                <a:gd name="T48" fmla="*/ 12 w 139"/>
                <a:gd name="T49" fmla="*/ 7 h 149"/>
                <a:gd name="T50" fmla="*/ 11 w 139"/>
                <a:gd name="T51" fmla="*/ 9 h 149"/>
                <a:gd name="T52" fmla="*/ 10 w 139"/>
                <a:gd name="T53" fmla="*/ 9 h 149"/>
                <a:gd name="T54" fmla="*/ 9 w 139"/>
                <a:gd name="T55" fmla="*/ 9 h 149"/>
                <a:gd name="T56" fmla="*/ 10 w 139"/>
                <a:gd name="T57" fmla="*/ 13 h 149"/>
                <a:gd name="T58" fmla="*/ 12 w 139"/>
                <a:gd name="T59" fmla="*/ 15 h 149"/>
                <a:gd name="T60" fmla="*/ 16 w 139"/>
                <a:gd name="T61" fmla="*/ 18 h 149"/>
                <a:gd name="T62" fmla="*/ 16 w 139"/>
                <a:gd name="T63" fmla="*/ 20 h 149"/>
                <a:gd name="T64" fmla="*/ 18 w 139"/>
                <a:gd name="T65" fmla="*/ 20 h 149"/>
                <a:gd name="T66" fmla="*/ 18 w 139"/>
                <a:gd name="T67" fmla="*/ 21 h 1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9"/>
                <a:gd name="T103" fmla="*/ 0 h 149"/>
                <a:gd name="T104" fmla="*/ 139 w 139"/>
                <a:gd name="T105" fmla="*/ 149 h 1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9" h="149">
                  <a:moveTo>
                    <a:pt x="119" y="149"/>
                  </a:moveTo>
                  <a:lnTo>
                    <a:pt x="102" y="143"/>
                  </a:lnTo>
                  <a:lnTo>
                    <a:pt x="96" y="130"/>
                  </a:lnTo>
                  <a:lnTo>
                    <a:pt x="73" y="118"/>
                  </a:lnTo>
                  <a:lnTo>
                    <a:pt x="54" y="106"/>
                  </a:lnTo>
                  <a:lnTo>
                    <a:pt x="41" y="92"/>
                  </a:lnTo>
                  <a:lnTo>
                    <a:pt x="38" y="79"/>
                  </a:lnTo>
                  <a:lnTo>
                    <a:pt x="30" y="70"/>
                  </a:lnTo>
                  <a:lnTo>
                    <a:pt x="23" y="55"/>
                  </a:lnTo>
                  <a:lnTo>
                    <a:pt x="13" y="61"/>
                  </a:lnTo>
                  <a:lnTo>
                    <a:pt x="10" y="70"/>
                  </a:lnTo>
                  <a:lnTo>
                    <a:pt x="0" y="52"/>
                  </a:lnTo>
                  <a:lnTo>
                    <a:pt x="6" y="43"/>
                  </a:lnTo>
                  <a:lnTo>
                    <a:pt x="8" y="36"/>
                  </a:lnTo>
                  <a:lnTo>
                    <a:pt x="49" y="34"/>
                  </a:lnTo>
                  <a:lnTo>
                    <a:pt x="60" y="16"/>
                  </a:lnTo>
                  <a:lnTo>
                    <a:pt x="62" y="5"/>
                  </a:lnTo>
                  <a:lnTo>
                    <a:pt x="73" y="0"/>
                  </a:lnTo>
                  <a:lnTo>
                    <a:pt x="85" y="3"/>
                  </a:lnTo>
                  <a:lnTo>
                    <a:pt x="96" y="27"/>
                  </a:lnTo>
                  <a:lnTo>
                    <a:pt x="132" y="30"/>
                  </a:lnTo>
                  <a:lnTo>
                    <a:pt x="139" y="55"/>
                  </a:lnTo>
                  <a:lnTo>
                    <a:pt x="109" y="59"/>
                  </a:lnTo>
                  <a:lnTo>
                    <a:pt x="87" y="46"/>
                  </a:lnTo>
                  <a:lnTo>
                    <a:pt x="78" y="50"/>
                  </a:lnTo>
                  <a:lnTo>
                    <a:pt x="74" y="62"/>
                  </a:lnTo>
                  <a:lnTo>
                    <a:pt x="65" y="61"/>
                  </a:lnTo>
                  <a:lnTo>
                    <a:pt x="58" y="66"/>
                  </a:lnTo>
                  <a:lnTo>
                    <a:pt x="64" y="88"/>
                  </a:lnTo>
                  <a:lnTo>
                    <a:pt x="82" y="106"/>
                  </a:lnTo>
                  <a:lnTo>
                    <a:pt x="105" y="127"/>
                  </a:lnTo>
                  <a:lnTo>
                    <a:pt x="107" y="138"/>
                  </a:lnTo>
                  <a:lnTo>
                    <a:pt x="119" y="143"/>
                  </a:lnTo>
                  <a:lnTo>
                    <a:pt x="119" y="14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295"/>
            <p:cNvSpPr>
              <a:spLocks noChangeAspect="1"/>
            </p:cNvSpPr>
            <p:nvPr/>
          </p:nvSpPr>
          <p:spPr bwMode="auto">
            <a:xfrm>
              <a:off x="3054" y="1783"/>
              <a:ext cx="74" cy="78"/>
            </a:xfrm>
            <a:custGeom>
              <a:avLst/>
              <a:gdLst>
                <a:gd name="T0" fmla="*/ 18 w 139"/>
                <a:gd name="T1" fmla="*/ 21 h 149"/>
                <a:gd name="T2" fmla="*/ 15 w 139"/>
                <a:gd name="T3" fmla="*/ 20 h 149"/>
                <a:gd name="T4" fmla="*/ 14 w 139"/>
                <a:gd name="T5" fmla="*/ 19 h 149"/>
                <a:gd name="T6" fmla="*/ 11 w 139"/>
                <a:gd name="T7" fmla="*/ 17 h 149"/>
                <a:gd name="T8" fmla="*/ 8 w 139"/>
                <a:gd name="T9" fmla="*/ 15 h 149"/>
                <a:gd name="T10" fmla="*/ 6 w 139"/>
                <a:gd name="T11" fmla="*/ 13 h 149"/>
                <a:gd name="T12" fmla="*/ 6 w 139"/>
                <a:gd name="T13" fmla="*/ 11 h 149"/>
                <a:gd name="T14" fmla="*/ 5 w 139"/>
                <a:gd name="T15" fmla="*/ 10 h 149"/>
                <a:gd name="T16" fmla="*/ 3 w 139"/>
                <a:gd name="T17" fmla="*/ 8 h 149"/>
                <a:gd name="T18" fmla="*/ 2 w 139"/>
                <a:gd name="T19" fmla="*/ 9 h 149"/>
                <a:gd name="T20" fmla="*/ 2 w 139"/>
                <a:gd name="T21" fmla="*/ 10 h 149"/>
                <a:gd name="T22" fmla="*/ 0 w 139"/>
                <a:gd name="T23" fmla="*/ 7 h 149"/>
                <a:gd name="T24" fmla="*/ 1 w 139"/>
                <a:gd name="T25" fmla="*/ 6 h 149"/>
                <a:gd name="T26" fmla="*/ 1 w 139"/>
                <a:gd name="T27" fmla="*/ 5 h 149"/>
                <a:gd name="T28" fmla="*/ 7 w 139"/>
                <a:gd name="T29" fmla="*/ 5 h 149"/>
                <a:gd name="T30" fmla="*/ 9 w 139"/>
                <a:gd name="T31" fmla="*/ 2 h 149"/>
                <a:gd name="T32" fmla="*/ 10 w 139"/>
                <a:gd name="T33" fmla="*/ 1 h 149"/>
                <a:gd name="T34" fmla="*/ 11 w 139"/>
                <a:gd name="T35" fmla="*/ 0 h 149"/>
                <a:gd name="T36" fmla="*/ 13 w 139"/>
                <a:gd name="T37" fmla="*/ 1 h 149"/>
                <a:gd name="T38" fmla="*/ 14 w 139"/>
                <a:gd name="T39" fmla="*/ 4 h 149"/>
                <a:gd name="T40" fmla="*/ 20 w 139"/>
                <a:gd name="T41" fmla="*/ 4 h 149"/>
                <a:gd name="T42" fmla="*/ 21 w 139"/>
                <a:gd name="T43" fmla="*/ 8 h 149"/>
                <a:gd name="T44" fmla="*/ 17 w 139"/>
                <a:gd name="T45" fmla="*/ 8 h 149"/>
                <a:gd name="T46" fmla="*/ 13 w 139"/>
                <a:gd name="T47" fmla="*/ 7 h 149"/>
                <a:gd name="T48" fmla="*/ 12 w 139"/>
                <a:gd name="T49" fmla="*/ 7 h 149"/>
                <a:gd name="T50" fmla="*/ 11 w 139"/>
                <a:gd name="T51" fmla="*/ 9 h 149"/>
                <a:gd name="T52" fmla="*/ 10 w 139"/>
                <a:gd name="T53" fmla="*/ 9 h 149"/>
                <a:gd name="T54" fmla="*/ 9 w 139"/>
                <a:gd name="T55" fmla="*/ 9 h 149"/>
                <a:gd name="T56" fmla="*/ 10 w 139"/>
                <a:gd name="T57" fmla="*/ 13 h 149"/>
                <a:gd name="T58" fmla="*/ 12 w 139"/>
                <a:gd name="T59" fmla="*/ 15 h 149"/>
                <a:gd name="T60" fmla="*/ 16 w 139"/>
                <a:gd name="T61" fmla="*/ 18 h 149"/>
                <a:gd name="T62" fmla="*/ 16 w 139"/>
                <a:gd name="T63" fmla="*/ 20 h 149"/>
                <a:gd name="T64" fmla="*/ 18 w 139"/>
                <a:gd name="T65" fmla="*/ 20 h 149"/>
                <a:gd name="T66" fmla="*/ 18 w 139"/>
                <a:gd name="T67" fmla="*/ 21 h 1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9"/>
                <a:gd name="T103" fmla="*/ 0 h 149"/>
                <a:gd name="T104" fmla="*/ 139 w 139"/>
                <a:gd name="T105" fmla="*/ 149 h 1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9" h="149">
                  <a:moveTo>
                    <a:pt x="119" y="149"/>
                  </a:moveTo>
                  <a:lnTo>
                    <a:pt x="102" y="143"/>
                  </a:lnTo>
                  <a:lnTo>
                    <a:pt x="96" y="130"/>
                  </a:lnTo>
                  <a:lnTo>
                    <a:pt x="73" y="118"/>
                  </a:lnTo>
                  <a:lnTo>
                    <a:pt x="54" y="106"/>
                  </a:lnTo>
                  <a:lnTo>
                    <a:pt x="41" y="92"/>
                  </a:lnTo>
                  <a:lnTo>
                    <a:pt x="38" y="79"/>
                  </a:lnTo>
                  <a:lnTo>
                    <a:pt x="30" y="70"/>
                  </a:lnTo>
                  <a:lnTo>
                    <a:pt x="23" y="55"/>
                  </a:lnTo>
                  <a:lnTo>
                    <a:pt x="13" y="61"/>
                  </a:lnTo>
                  <a:lnTo>
                    <a:pt x="10" y="70"/>
                  </a:lnTo>
                  <a:lnTo>
                    <a:pt x="0" y="52"/>
                  </a:lnTo>
                  <a:lnTo>
                    <a:pt x="6" y="43"/>
                  </a:lnTo>
                  <a:lnTo>
                    <a:pt x="8" y="36"/>
                  </a:lnTo>
                  <a:lnTo>
                    <a:pt x="49" y="34"/>
                  </a:lnTo>
                  <a:lnTo>
                    <a:pt x="60" y="16"/>
                  </a:lnTo>
                  <a:lnTo>
                    <a:pt x="62" y="5"/>
                  </a:lnTo>
                  <a:lnTo>
                    <a:pt x="73" y="0"/>
                  </a:lnTo>
                  <a:lnTo>
                    <a:pt x="85" y="3"/>
                  </a:lnTo>
                  <a:lnTo>
                    <a:pt x="96" y="27"/>
                  </a:lnTo>
                  <a:lnTo>
                    <a:pt x="132" y="30"/>
                  </a:lnTo>
                  <a:lnTo>
                    <a:pt x="139" y="55"/>
                  </a:lnTo>
                  <a:lnTo>
                    <a:pt x="109" y="59"/>
                  </a:lnTo>
                  <a:lnTo>
                    <a:pt x="87" y="46"/>
                  </a:lnTo>
                  <a:lnTo>
                    <a:pt x="78" y="50"/>
                  </a:lnTo>
                  <a:lnTo>
                    <a:pt x="74" y="62"/>
                  </a:lnTo>
                  <a:lnTo>
                    <a:pt x="65" y="61"/>
                  </a:lnTo>
                  <a:lnTo>
                    <a:pt x="58" y="66"/>
                  </a:lnTo>
                  <a:lnTo>
                    <a:pt x="64" y="88"/>
                  </a:lnTo>
                  <a:lnTo>
                    <a:pt x="82" y="106"/>
                  </a:lnTo>
                  <a:lnTo>
                    <a:pt x="105" y="127"/>
                  </a:lnTo>
                  <a:lnTo>
                    <a:pt x="107" y="138"/>
                  </a:lnTo>
                  <a:lnTo>
                    <a:pt x="119" y="143"/>
                  </a:lnTo>
                  <a:lnTo>
                    <a:pt x="119" y="14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 296"/>
            <p:cNvSpPr>
              <a:spLocks noChangeAspect="1"/>
            </p:cNvSpPr>
            <p:nvPr/>
          </p:nvSpPr>
          <p:spPr bwMode="auto">
            <a:xfrm>
              <a:off x="3085" y="1807"/>
              <a:ext cx="46" cy="50"/>
            </a:xfrm>
            <a:custGeom>
              <a:avLst/>
              <a:gdLst>
                <a:gd name="T0" fmla="*/ 9 w 88"/>
                <a:gd name="T1" fmla="*/ 13 h 97"/>
                <a:gd name="T2" fmla="*/ 7 w 88"/>
                <a:gd name="T3" fmla="*/ 12 h 97"/>
                <a:gd name="T4" fmla="*/ 7 w 88"/>
                <a:gd name="T5" fmla="*/ 11 h 97"/>
                <a:gd name="T6" fmla="*/ 4 w 88"/>
                <a:gd name="T7" fmla="*/ 8 h 97"/>
                <a:gd name="T8" fmla="*/ 1 w 88"/>
                <a:gd name="T9" fmla="*/ 6 h 97"/>
                <a:gd name="T10" fmla="*/ 0 w 88"/>
                <a:gd name="T11" fmla="*/ 3 h 97"/>
                <a:gd name="T12" fmla="*/ 1 w 88"/>
                <a:gd name="T13" fmla="*/ 2 h 97"/>
                <a:gd name="T14" fmla="*/ 2 w 88"/>
                <a:gd name="T15" fmla="*/ 2 h 97"/>
                <a:gd name="T16" fmla="*/ 3 w 88"/>
                <a:gd name="T17" fmla="*/ 1 h 97"/>
                <a:gd name="T18" fmla="*/ 4 w 88"/>
                <a:gd name="T19" fmla="*/ 0 h 97"/>
                <a:gd name="T20" fmla="*/ 7 w 88"/>
                <a:gd name="T21" fmla="*/ 2 h 97"/>
                <a:gd name="T22" fmla="*/ 12 w 88"/>
                <a:gd name="T23" fmla="*/ 2 h 97"/>
                <a:gd name="T24" fmla="*/ 13 w 88"/>
                <a:gd name="T25" fmla="*/ 4 h 97"/>
                <a:gd name="T26" fmla="*/ 13 w 88"/>
                <a:gd name="T27" fmla="*/ 8 h 97"/>
                <a:gd name="T28" fmla="*/ 10 w 88"/>
                <a:gd name="T29" fmla="*/ 12 h 97"/>
                <a:gd name="T30" fmla="*/ 9 w 88"/>
                <a:gd name="T31" fmla="*/ 13 h 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97"/>
                <a:gd name="T50" fmla="*/ 88 w 88"/>
                <a:gd name="T51" fmla="*/ 97 h 9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97">
                  <a:moveTo>
                    <a:pt x="61" y="97"/>
                  </a:moveTo>
                  <a:lnTo>
                    <a:pt x="49" y="92"/>
                  </a:lnTo>
                  <a:lnTo>
                    <a:pt x="47" y="81"/>
                  </a:lnTo>
                  <a:lnTo>
                    <a:pt x="24" y="60"/>
                  </a:lnTo>
                  <a:lnTo>
                    <a:pt x="6" y="42"/>
                  </a:lnTo>
                  <a:lnTo>
                    <a:pt x="0" y="20"/>
                  </a:lnTo>
                  <a:lnTo>
                    <a:pt x="7" y="15"/>
                  </a:lnTo>
                  <a:lnTo>
                    <a:pt x="16" y="16"/>
                  </a:lnTo>
                  <a:lnTo>
                    <a:pt x="20" y="4"/>
                  </a:lnTo>
                  <a:lnTo>
                    <a:pt x="29" y="0"/>
                  </a:lnTo>
                  <a:lnTo>
                    <a:pt x="51" y="13"/>
                  </a:lnTo>
                  <a:lnTo>
                    <a:pt x="81" y="9"/>
                  </a:lnTo>
                  <a:lnTo>
                    <a:pt x="87" y="29"/>
                  </a:lnTo>
                  <a:lnTo>
                    <a:pt x="88" y="61"/>
                  </a:lnTo>
                  <a:lnTo>
                    <a:pt x="69" y="87"/>
                  </a:lnTo>
                  <a:lnTo>
                    <a:pt x="61" y="9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 297"/>
            <p:cNvSpPr>
              <a:spLocks noChangeAspect="1"/>
            </p:cNvSpPr>
            <p:nvPr/>
          </p:nvSpPr>
          <p:spPr bwMode="auto">
            <a:xfrm>
              <a:off x="3085" y="1807"/>
              <a:ext cx="46" cy="50"/>
            </a:xfrm>
            <a:custGeom>
              <a:avLst/>
              <a:gdLst>
                <a:gd name="T0" fmla="*/ 9 w 88"/>
                <a:gd name="T1" fmla="*/ 13 h 97"/>
                <a:gd name="T2" fmla="*/ 7 w 88"/>
                <a:gd name="T3" fmla="*/ 12 h 97"/>
                <a:gd name="T4" fmla="*/ 7 w 88"/>
                <a:gd name="T5" fmla="*/ 11 h 97"/>
                <a:gd name="T6" fmla="*/ 4 w 88"/>
                <a:gd name="T7" fmla="*/ 8 h 97"/>
                <a:gd name="T8" fmla="*/ 1 w 88"/>
                <a:gd name="T9" fmla="*/ 6 h 97"/>
                <a:gd name="T10" fmla="*/ 0 w 88"/>
                <a:gd name="T11" fmla="*/ 3 h 97"/>
                <a:gd name="T12" fmla="*/ 1 w 88"/>
                <a:gd name="T13" fmla="*/ 2 h 97"/>
                <a:gd name="T14" fmla="*/ 2 w 88"/>
                <a:gd name="T15" fmla="*/ 2 h 97"/>
                <a:gd name="T16" fmla="*/ 3 w 88"/>
                <a:gd name="T17" fmla="*/ 1 h 97"/>
                <a:gd name="T18" fmla="*/ 4 w 88"/>
                <a:gd name="T19" fmla="*/ 0 h 97"/>
                <a:gd name="T20" fmla="*/ 7 w 88"/>
                <a:gd name="T21" fmla="*/ 2 h 97"/>
                <a:gd name="T22" fmla="*/ 12 w 88"/>
                <a:gd name="T23" fmla="*/ 2 h 97"/>
                <a:gd name="T24" fmla="*/ 13 w 88"/>
                <a:gd name="T25" fmla="*/ 4 h 97"/>
                <a:gd name="T26" fmla="*/ 13 w 88"/>
                <a:gd name="T27" fmla="*/ 8 h 97"/>
                <a:gd name="T28" fmla="*/ 10 w 88"/>
                <a:gd name="T29" fmla="*/ 12 h 97"/>
                <a:gd name="T30" fmla="*/ 9 w 88"/>
                <a:gd name="T31" fmla="*/ 13 h 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97"/>
                <a:gd name="T50" fmla="*/ 88 w 88"/>
                <a:gd name="T51" fmla="*/ 97 h 9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97">
                  <a:moveTo>
                    <a:pt x="61" y="97"/>
                  </a:moveTo>
                  <a:lnTo>
                    <a:pt x="49" y="92"/>
                  </a:lnTo>
                  <a:lnTo>
                    <a:pt x="47" y="81"/>
                  </a:lnTo>
                  <a:lnTo>
                    <a:pt x="24" y="60"/>
                  </a:lnTo>
                  <a:lnTo>
                    <a:pt x="6" y="42"/>
                  </a:lnTo>
                  <a:lnTo>
                    <a:pt x="0" y="20"/>
                  </a:lnTo>
                  <a:lnTo>
                    <a:pt x="7" y="15"/>
                  </a:lnTo>
                  <a:lnTo>
                    <a:pt x="16" y="16"/>
                  </a:lnTo>
                  <a:lnTo>
                    <a:pt x="20" y="4"/>
                  </a:lnTo>
                  <a:lnTo>
                    <a:pt x="29" y="0"/>
                  </a:lnTo>
                  <a:lnTo>
                    <a:pt x="51" y="13"/>
                  </a:lnTo>
                  <a:lnTo>
                    <a:pt x="81" y="9"/>
                  </a:lnTo>
                  <a:lnTo>
                    <a:pt x="87" y="29"/>
                  </a:lnTo>
                  <a:lnTo>
                    <a:pt x="88" y="61"/>
                  </a:lnTo>
                  <a:lnTo>
                    <a:pt x="69" y="87"/>
                  </a:lnTo>
                  <a:lnTo>
                    <a:pt x="61" y="9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298"/>
            <p:cNvSpPr>
              <a:spLocks noChangeAspect="1"/>
            </p:cNvSpPr>
            <p:nvPr/>
          </p:nvSpPr>
          <p:spPr bwMode="auto">
            <a:xfrm>
              <a:off x="3119" y="1791"/>
              <a:ext cx="63" cy="75"/>
            </a:xfrm>
            <a:custGeom>
              <a:avLst/>
              <a:gdLst>
                <a:gd name="T0" fmla="*/ 8 w 121"/>
                <a:gd name="T1" fmla="*/ 1 h 149"/>
                <a:gd name="T2" fmla="*/ 6 w 121"/>
                <a:gd name="T3" fmla="*/ 0 h 149"/>
                <a:gd name="T4" fmla="*/ 3 w 121"/>
                <a:gd name="T5" fmla="*/ 2 h 149"/>
                <a:gd name="T6" fmla="*/ 2 w 121"/>
                <a:gd name="T7" fmla="*/ 2 h 149"/>
                <a:gd name="T8" fmla="*/ 3 w 121"/>
                <a:gd name="T9" fmla="*/ 6 h 149"/>
                <a:gd name="T10" fmla="*/ 4 w 121"/>
                <a:gd name="T11" fmla="*/ 8 h 149"/>
                <a:gd name="T12" fmla="*/ 4 w 121"/>
                <a:gd name="T13" fmla="*/ 12 h 149"/>
                <a:gd name="T14" fmla="*/ 1 w 121"/>
                <a:gd name="T15" fmla="*/ 15 h 149"/>
                <a:gd name="T16" fmla="*/ 0 w 121"/>
                <a:gd name="T17" fmla="*/ 17 h 149"/>
                <a:gd name="T18" fmla="*/ 0 w 121"/>
                <a:gd name="T19" fmla="*/ 17 h 149"/>
                <a:gd name="T20" fmla="*/ 3 w 121"/>
                <a:gd name="T21" fmla="*/ 19 h 149"/>
                <a:gd name="T22" fmla="*/ 4 w 121"/>
                <a:gd name="T23" fmla="*/ 17 h 149"/>
                <a:gd name="T24" fmla="*/ 5 w 121"/>
                <a:gd name="T25" fmla="*/ 16 h 149"/>
                <a:gd name="T26" fmla="*/ 8 w 121"/>
                <a:gd name="T27" fmla="*/ 17 h 149"/>
                <a:gd name="T28" fmla="*/ 9 w 121"/>
                <a:gd name="T29" fmla="*/ 19 h 149"/>
                <a:gd name="T30" fmla="*/ 11 w 121"/>
                <a:gd name="T31" fmla="*/ 18 h 149"/>
                <a:gd name="T32" fmla="*/ 16 w 121"/>
                <a:gd name="T33" fmla="*/ 16 h 149"/>
                <a:gd name="T34" fmla="*/ 17 w 121"/>
                <a:gd name="T35" fmla="*/ 14 h 149"/>
                <a:gd name="T36" fmla="*/ 15 w 121"/>
                <a:gd name="T37" fmla="*/ 12 h 149"/>
                <a:gd name="T38" fmla="*/ 16 w 121"/>
                <a:gd name="T39" fmla="*/ 10 h 149"/>
                <a:gd name="T40" fmla="*/ 15 w 121"/>
                <a:gd name="T41" fmla="*/ 8 h 149"/>
                <a:gd name="T42" fmla="*/ 9 w 121"/>
                <a:gd name="T43" fmla="*/ 7 h 149"/>
                <a:gd name="T44" fmla="*/ 9 w 121"/>
                <a:gd name="T45" fmla="*/ 3 h 149"/>
                <a:gd name="T46" fmla="*/ 8 w 121"/>
                <a:gd name="T47" fmla="*/ 1 h 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1"/>
                <a:gd name="T73" fmla="*/ 0 h 149"/>
                <a:gd name="T74" fmla="*/ 121 w 121"/>
                <a:gd name="T75" fmla="*/ 149 h 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1" h="149">
                  <a:moveTo>
                    <a:pt x="53" y="2"/>
                  </a:moveTo>
                  <a:lnTo>
                    <a:pt x="45" y="0"/>
                  </a:lnTo>
                  <a:lnTo>
                    <a:pt x="17" y="9"/>
                  </a:lnTo>
                  <a:lnTo>
                    <a:pt x="13" y="16"/>
                  </a:lnTo>
                  <a:lnTo>
                    <a:pt x="20" y="41"/>
                  </a:lnTo>
                  <a:lnTo>
                    <a:pt x="26" y="61"/>
                  </a:lnTo>
                  <a:lnTo>
                    <a:pt x="27" y="93"/>
                  </a:lnTo>
                  <a:lnTo>
                    <a:pt x="8" y="119"/>
                  </a:lnTo>
                  <a:lnTo>
                    <a:pt x="0" y="129"/>
                  </a:lnTo>
                  <a:lnTo>
                    <a:pt x="0" y="135"/>
                  </a:lnTo>
                  <a:lnTo>
                    <a:pt x="20" y="147"/>
                  </a:lnTo>
                  <a:lnTo>
                    <a:pt x="27" y="135"/>
                  </a:lnTo>
                  <a:lnTo>
                    <a:pt x="36" y="128"/>
                  </a:lnTo>
                  <a:lnTo>
                    <a:pt x="54" y="133"/>
                  </a:lnTo>
                  <a:lnTo>
                    <a:pt x="63" y="149"/>
                  </a:lnTo>
                  <a:lnTo>
                    <a:pt x="83" y="137"/>
                  </a:lnTo>
                  <a:lnTo>
                    <a:pt x="110" y="128"/>
                  </a:lnTo>
                  <a:lnTo>
                    <a:pt x="121" y="106"/>
                  </a:lnTo>
                  <a:lnTo>
                    <a:pt x="107" y="92"/>
                  </a:lnTo>
                  <a:lnTo>
                    <a:pt x="116" y="74"/>
                  </a:lnTo>
                  <a:lnTo>
                    <a:pt x="101" y="57"/>
                  </a:lnTo>
                  <a:lnTo>
                    <a:pt x="67" y="52"/>
                  </a:lnTo>
                  <a:lnTo>
                    <a:pt x="65" y="23"/>
                  </a:lnTo>
                  <a:lnTo>
                    <a:pt x="53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299"/>
            <p:cNvSpPr>
              <a:spLocks noChangeAspect="1"/>
            </p:cNvSpPr>
            <p:nvPr/>
          </p:nvSpPr>
          <p:spPr bwMode="auto">
            <a:xfrm>
              <a:off x="3119" y="1791"/>
              <a:ext cx="63" cy="75"/>
            </a:xfrm>
            <a:custGeom>
              <a:avLst/>
              <a:gdLst>
                <a:gd name="T0" fmla="*/ 8 w 121"/>
                <a:gd name="T1" fmla="*/ 1 h 149"/>
                <a:gd name="T2" fmla="*/ 6 w 121"/>
                <a:gd name="T3" fmla="*/ 0 h 149"/>
                <a:gd name="T4" fmla="*/ 3 w 121"/>
                <a:gd name="T5" fmla="*/ 2 h 149"/>
                <a:gd name="T6" fmla="*/ 2 w 121"/>
                <a:gd name="T7" fmla="*/ 2 h 149"/>
                <a:gd name="T8" fmla="*/ 3 w 121"/>
                <a:gd name="T9" fmla="*/ 6 h 149"/>
                <a:gd name="T10" fmla="*/ 4 w 121"/>
                <a:gd name="T11" fmla="*/ 8 h 149"/>
                <a:gd name="T12" fmla="*/ 4 w 121"/>
                <a:gd name="T13" fmla="*/ 12 h 149"/>
                <a:gd name="T14" fmla="*/ 1 w 121"/>
                <a:gd name="T15" fmla="*/ 15 h 149"/>
                <a:gd name="T16" fmla="*/ 0 w 121"/>
                <a:gd name="T17" fmla="*/ 17 h 149"/>
                <a:gd name="T18" fmla="*/ 0 w 121"/>
                <a:gd name="T19" fmla="*/ 17 h 149"/>
                <a:gd name="T20" fmla="*/ 3 w 121"/>
                <a:gd name="T21" fmla="*/ 19 h 149"/>
                <a:gd name="T22" fmla="*/ 4 w 121"/>
                <a:gd name="T23" fmla="*/ 17 h 149"/>
                <a:gd name="T24" fmla="*/ 5 w 121"/>
                <a:gd name="T25" fmla="*/ 16 h 149"/>
                <a:gd name="T26" fmla="*/ 8 w 121"/>
                <a:gd name="T27" fmla="*/ 17 h 149"/>
                <a:gd name="T28" fmla="*/ 9 w 121"/>
                <a:gd name="T29" fmla="*/ 19 h 149"/>
                <a:gd name="T30" fmla="*/ 11 w 121"/>
                <a:gd name="T31" fmla="*/ 18 h 149"/>
                <a:gd name="T32" fmla="*/ 16 w 121"/>
                <a:gd name="T33" fmla="*/ 16 h 149"/>
                <a:gd name="T34" fmla="*/ 17 w 121"/>
                <a:gd name="T35" fmla="*/ 14 h 149"/>
                <a:gd name="T36" fmla="*/ 15 w 121"/>
                <a:gd name="T37" fmla="*/ 12 h 149"/>
                <a:gd name="T38" fmla="*/ 16 w 121"/>
                <a:gd name="T39" fmla="*/ 10 h 149"/>
                <a:gd name="T40" fmla="*/ 15 w 121"/>
                <a:gd name="T41" fmla="*/ 8 h 149"/>
                <a:gd name="T42" fmla="*/ 9 w 121"/>
                <a:gd name="T43" fmla="*/ 7 h 149"/>
                <a:gd name="T44" fmla="*/ 9 w 121"/>
                <a:gd name="T45" fmla="*/ 3 h 149"/>
                <a:gd name="T46" fmla="*/ 8 w 121"/>
                <a:gd name="T47" fmla="*/ 1 h 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1"/>
                <a:gd name="T73" fmla="*/ 0 h 149"/>
                <a:gd name="T74" fmla="*/ 121 w 121"/>
                <a:gd name="T75" fmla="*/ 149 h 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1" h="149">
                  <a:moveTo>
                    <a:pt x="53" y="2"/>
                  </a:moveTo>
                  <a:lnTo>
                    <a:pt x="45" y="0"/>
                  </a:lnTo>
                  <a:lnTo>
                    <a:pt x="17" y="9"/>
                  </a:lnTo>
                  <a:lnTo>
                    <a:pt x="13" y="16"/>
                  </a:lnTo>
                  <a:lnTo>
                    <a:pt x="20" y="41"/>
                  </a:lnTo>
                  <a:lnTo>
                    <a:pt x="26" y="61"/>
                  </a:lnTo>
                  <a:lnTo>
                    <a:pt x="27" y="93"/>
                  </a:lnTo>
                  <a:lnTo>
                    <a:pt x="8" y="119"/>
                  </a:lnTo>
                  <a:lnTo>
                    <a:pt x="0" y="129"/>
                  </a:lnTo>
                  <a:lnTo>
                    <a:pt x="0" y="135"/>
                  </a:lnTo>
                  <a:lnTo>
                    <a:pt x="20" y="147"/>
                  </a:lnTo>
                  <a:lnTo>
                    <a:pt x="27" y="135"/>
                  </a:lnTo>
                  <a:lnTo>
                    <a:pt x="36" y="128"/>
                  </a:lnTo>
                  <a:lnTo>
                    <a:pt x="54" y="133"/>
                  </a:lnTo>
                  <a:lnTo>
                    <a:pt x="63" y="149"/>
                  </a:lnTo>
                  <a:lnTo>
                    <a:pt x="83" y="137"/>
                  </a:lnTo>
                  <a:lnTo>
                    <a:pt x="110" y="128"/>
                  </a:lnTo>
                  <a:lnTo>
                    <a:pt x="121" y="106"/>
                  </a:lnTo>
                  <a:lnTo>
                    <a:pt x="107" y="92"/>
                  </a:lnTo>
                  <a:lnTo>
                    <a:pt x="116" y="74"/>
                  </a:lnTo>
                  <a:lnTo>
                    <a:pt x="101" y="57"/>
                  </a:lnTo>
                  <a:lnTo>
                    <a:pt x="67" y="52"/>
                  </a:lnTo>
                  <a:lnTo>
                    <a:pt x="65" y="23"/>
                  </a:lnTo>
                  <a:lnTo>
                    <a:pt x="53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 300"/>
            <p:cNvSpPr>
              <a:spLocks noChangeAspect="1"/>
            </p:cNvSpPr>
            <p:nvPr/>
          </p:nvSpPr>
          <p:spPr bwMode="auto">
            <a:xfrm>
              <a:off x="3128" y="1856"/>
              <a:ext cx="28" cy="52"/>
            </a:xfrm>
            <a:custGeom>
              <a:avLst/>
              <a:gdLst>
                <a:gd name="T0" fmla="*/ 7 w 51"/>
                <a:gd name="T1" fmla="*/ 3 h 100"/>
                <a:gd name="T2" fmla="*/ 5 w 51"/>
                <a:gd name="T3" fmla="*/ 1 h 100"/>
                <a:gd name="T4" fmla="*/ 3 w 51"/>
                <a:gd name="T5" fmla="*/ 0 h 100"/>
                <a:gd name="T6" fmla="*/ 1 w 51"/>
                <a:gd name="T7" fmla="*/ 1 h 100"/>
                <a:gd name="T8" fmla="*/ 0 w 51"/>
                <a:gd name="T9" fmla="*/ 3 h 100"/>
                <a:gd name="T10" fmla="*/ 2 w 51"/>
                <a:gd name="T11" fmla="*/ 4 h 100"/>
                <a:gd name="T12" fmla="*/ 2 w 51"/>
                <a:gd name="T13" fmla="*/ 6 h 100"/>
                <a:gd name="T14" fmla="*/ 1 w 51"/>
                <a:gd name="T15" fmla="*/ 8 h 100"/>
                <a:gd name="T16" fmla="*/ 2 w 51"/>
                <a:gd name="T17" fmla="*/ 11 h 100"/>
                <a:gd name="T18" fmla="*/ 4 w 51"/>
                <a:gd name="T19" fmla="*/ 14 h 100"/>
                <a:gd name="T20" fmla="*/ 7 w 51"/>
                <a:gd name="T21" fmla="*/ 12 h 100"/>
                <a:gd name="T22" fmla="*/ 8 w 51"/>
                <a:gd name="T23" fmla="*/ 10 h 100"/>
                <a:gd name="T24" fmla="*/ 8 w 51"/>
                <a:gd name="T25" fmla="*/ 8 h 100"/>
                <a:gd name="T26" fmla="*/ 7 w 51"/>
                <a:gd name="T27" fmla="*/ 5 h 100"/>
                <a:gd name="T28" fmla="*/ 7 w 51"/>
                <a:gd name="T29" fmla="*/ 3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"/>
                <a:gd name="T46" fmla="*/ 0 h 100"/>
                <a:gd name="T47" fmla="*/ 51 w 51"/>
                <a:gd name="T48" fmla="*/ 100 h 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" h="100">
                  <a:moveTo>
                    <a:pt x="43" y="21"/>
                  </a:moveTo>
                  <a:lnTo>
                    <a:pt x="34" y="5"/>
                  </a:lnTo>
                  <a:lnTo>
                    <a:pt x="16" y="0"/>
                  </a:lnTo>
                  <a:lnTo>
                    <a:pt x="7" y="7"/>
                  </a:lnTo>
                  <a:lnTo>
                    <a:pt x="0" y="19"/>
                  </a:lnTo>
                  <a:lnTo>
                    <a:pt x="10" y="31"/>
                  </a:lnTo>
                  <a:lnTo>
                    <a:pt x="11" y="43"/>
                  </a:lnTo>
                  <a:lnTo>
                    <a:pt x="7" y="59"/>
                  </a:lnTo>
                  <a:lnTo>
                    <a:pt x="11" y="81"/>
                  </a:lnTo>
                  <a:lnTo>
                    <a:pt x="27" y="100"/>
                  </a:lnTo>
                  <a:lnTo>
                    <a:pt x="40" y="89"/>
                  </a:lnTo>
                  <a:lnTo>
                    <a:pt x="51" y="72"/>
                  </a:lnTo>
                  <a:lnTo>
                    <a:pt x="47" y="57"/>
                  </a:lnTo>
                  <a:lnTo>
                    <a:pt x="38" y="39"/>
                  </a:lnTo>
                  <a:lnTo>
                    <a:pt x="43" y="2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 301"/>
            <p:cNvSpPr>
              <a:spLocks noChangeAspect="1"/>
            </p:cNvSpPr>
            <p:nvPr/>
          </p:nvSpPr>
          <p:spPr bwMode="auto">
            <a:xfrm>
              <a:off x="3150" y="1856"/>
              <a:ext cx="32" cy="31"/>
            </a:xfrm>
            <a:custGeom>
              <a:avLst/>
              <a:gdLst>
                <a:gd name="T0" fmla="*/ 1 w 63"/>
                <a:gd name="T1" fmla="*/ 3 h 57"/>
                <a:gd name="T2" fmla="*/ 0 w 63"/>
                <a:gd name="T3" fmla="*/ 6 h 57"/>
                <a:gd name="T4" fmla="*/ 2 w 63"/>
                <a:gd name="T5" fmla="*/ 9 h 57"/>
                <a:gd name="T6" fmla="*/ 5 w 63"/>
                <a:gd name="T7" fmla="*/ 9 h 57"/>
                <a:gd name="T8" fmla="*/ 7 w 63"/>
                <a:gd name="T9" fmla="*/ 7 h 57"/>
                <a:gd name="T10" fmla="*/ 8 w 63"/>
                <a:gd name="T11" fmla="*/ 7 h 57"/>
                <a:gd name="T12" fmla="*/ 8 w 63"/>
                <a:gd name="T13" fmla="*/ 4 h 57"/>
                <a:gd name="T14" fmla="*/ 7 w 63"/>
                <a:gd name="T15" fmla="*/ 0 h 57"/>
                <a:gd name="T16" fmla="*/ 4 w 63"/>
                <a:gd name="T17" fmla="*/ 2 h 57"/>
                <a:gd name="T18" fmla="*/ 1 w 63"/>
                <a:gd name="T19" fmla="*/ 3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"/>
                <a:gd name="T31" fmla="*/ 0 h 57"/>
                <a:gd name="T32" fmla="*/ 63 w 63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" h="57">
                  <a:moveTo>
                    <a:pt x="5" y="21"/>
                  </a:moveTo>
                  <a:lnTo>
                    <a:pt x="0" y="39"/>
                  </a:lnTo>
                  <a:lnTo>
                    <a:pt x="9" y="57"/>
                  </a:lnTo>
                  <a:lnTo>
                    <a:pt x="40" y="57"/>
                  </a:lnTo>
                  <a:lnTo>
                    <a:pt x="50" y="45"/>
                  </a:lnTo>
                  <a:lnTo>
                    <a:pt x="63" y="45"/>
                  </a:lnTo>
                  <a:lnTo>
                    <a:pt x="61" y="23"/>
                  </a:lnTo>
                  <a:lnTo>
                    <a:pt x="52" y="0"/>
                  </a:lnTo>
                  <a:lnTo>
                    <a:pt x="25" y="9"/>
                  </a:lnTo>
                  <a:lnTo>
                    <a:pt x="5" y="2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302"/>
            <p:cNvSpPr>
              <a:spLocks noChangeAspect="1"/>
            </p:cNvSpPr>
            <p:nvPr/>
          </p:nvSpPr>
          <p:spPr bwMode="auto">
            <a:xfrm>
              <a:off x="3150" y="1856"/>
              <a:ext cx="32" cy="31"/>
            </a:xfrm>
            <a:custGeom>
              <a:avLst/>
              <a:gdLst>
                <a:gd name="T0" fmla="*/ 1 w 63"/>
                <a:gd name="T1" fmla="*/ 3 h 57"/>
                <a:gd name="T2" fmla="*/ 0 w 63"/>
                <a:gd name="T3" fmla="*/ 6 h 57"/>
                <a:gd name="T4" fmla="*/ 2 w 63"/>
                <a:gd name="T5" fmla="*/ 9 h 57"/>
                <a:gd name="T6" fmla="*/ 5 w 63"/>
                <a:gd name="T7" fmla="*/ 9 h 57"/>
                <a:gd name="T8" fmla="*/ 7 w 63"/>
                <a:gd name="T9" fmla="*/ 7 h 57"/>
                <a:gd name="T10" fmla="*/ 8 w 63"/>
                <a:gd name="T11" fmla="*/ 7 h 57"/>
                <a:gd name="T12" fmla="*/ 8 w 63"/>
                <a:gd name="T13" fmla="*/ 4 h 57"/>
                <a:gd name="T14" fmla="*/ 7 w 63"/>
                <a:gd name="T15" fmla="*/ 0 h 57"/>
                <a:gd name="T16" fmla="*/ 4 w 63"/>
                <a:gd name="T17" fmla="*/ 2 h 57"/>
                <a:gd name="T18" fmla="*/ 1 w 63"/>
                <a:gd name="T19" fmla="*/ 3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"/>
                <a:gd name="T31" fmla="*/ 0 h 57"/>
                <a:gd name="T32" fmla="*/ 63 w 63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" h="57">
                  <a:moveTo>
                    <a:pt x="5" y="21"/>
                  </a:moveTo>
                  <a:lnTo>
                    <a:pt x="0" y="39"/>
                  </a:lnTo>
                  <a:lnTo>
                    <a:pt x="9" y="57"/>
                  </a:lnTo>
                  <a:lnTo>
                    <a:pt x="40" y="57"/>
                  </a:lnTo>
                  <a:lnTo>
                    <a:pt x="50" y="45"/>
                  </a:lnTo>
                  <a:lnTo>
                    <a:pt x="63" y="45"/>
                  </a:lnTo>
                  <a:lnTo>
                    <a:pt x="61" y="23"/>
                  </a:lnTo>
                  <a:lnTo>
                    <a:pt x="52" y="0"/>
                  </a:lnTo>
                  <a:lnTo>
                    <a:pt x="25" y="9"/>
                  </a:lnTo>
                  <a:lnTo>
                    <a:pt x="5" y="2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303"/>
            <p:cNvSpPr>
              <a:spLocks noChangeAspect="1"/>
            </p:cNvSpPr>
            <p:nvPr/>
          </p:nvSpPr>
          <p:spPr bwMode="auto">
            <a:xfrm>
              <a:off x="3174" y="1828"/>
              <a:ext cx="81" cy="51"/>
            </a:xfrm>
            <a:custGeom>
              <a:avLst/>
              <a:gdLst>
                <a:gd name="T0" fmla="*/ 2 w 145"/>
                <a:gd name="T1" fmla="*/ 13 h 99"/>
                <a:gd name="T2" fmla="*/ 5 w 145"/>
                <a:gd name="T3" fmla="*/ 13 h 99"/>
                <a:gd name="T4" fmla="*/ 7 w 145"/>
                <a:gd name="T5" fmla="*/ 12 h 99"/>
                <a:gd name="T6" fmla="*/ 11 w 145"/>
                <a:gd name="T7" fmla="*/ 12 h 99"/>
                <a:gd name="T8" fmla="*/ 13 w 145"/>
                <a:gd name="T9" fmla="*/ 13 h 99"/>
                <a:gd name="T10" fmla="*/ 15 w 145"/>
                <a:gd name="T11" fmla="*/ 13 h 99"/>
                <a:gd name="T12" fmla="*/ 16 w 145"/>
                <a:gd name="T13" fmla="*/ 11 h 99"/>
                <a:gd name="T14" fmla="*/ 19 w 145"/>
                <a:gd name="T15" fmla="*/ 10 h 99"/>
                <a:gd name="T16" fmla="*/ 22 w 145"/>
                <a:gd name="T17" fmla="*/ 10 h 99"/>
                <a:gd name="T18" fmla="*/ 23 w 145"/>
                <a:gd name="T19" fmla="*/ 8 h 99"/>
                <a:gd name="T20" fmla="*/ 23 w 145"/>
                <a:gd name="T21" fmla="*/ 5 h 99"/>
                <a:gd name="T22" fmla="*/ 25 w 145"/>
                <a:gd name="T23" fmla="*/ 4 h 99"/>
                <a:gd name="T24" fmla="*/ 25 w 145"/>
                <a:gd name="T25" fmla="*/ 2 h 99"/>
                <a:gd name="T26" fmla="*/ 20 w 145"/>
                <a:gd name="T27" fmla="*/ 0 h 99"/>
                <a:gd name="T28" fmla="*/ 17 w 145"/>
                <a:gd name="T29" fmla="*/ 0 h 99"/>
                <a:gd name="T30" fmla="*/ 14 w 145"/>
                <a:gd name="T31" fmla="*/ 2 h 99"/>
                <a:gd name="T32" fmla="*/ 9 w 145"/>
                <a:gd name="T33" fmla="*/ 3 h 99"/>
                <a:gd name="T34" fmla="*/ 4 w 145"/>
                <a:gd name="T35" fmla="*/ 2 h 99"/>
                <a:gd name="T36" fmla="*/ 2 w 145"/>
                <a:gd name="T37" fmla="*/ 0 h 99"/>
                <a:gd name="T38" fmla="*/ 0 w 145"/>
                <a:gd name="T39" fmla="*/ 3 h 99"/>
                <a:gd name="T40" fmla="*/ 2 w 145"/>
                <a:gd name="T41" fmla="*/ 4 h 99"/>
                <a:gd name="T42" fmla="*/ 1 w 145"/>
                <a:gd name="T43" fmla="*/ 7 h 99"/>
                <a:gd name="T44" fmla="*/ 2 w 145"/>
                <a:gd name="T45" fmla="*/ 11 h 99"/>
                <a:gd name="T46" fmla="*/ 2 w 145"/>
                <a:gd name="T47" fmla="*/ 13 h 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5"/>
                <a:gd name="T73" fmla="*/ 0 h 99"/>
                <a:gd name="T74" fmla="*/ 145 w 145"/>
                <a:gd name="T75" fmla="*/ 99 h 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5" h="99">
                  <a:moveTo>
                    <a:pt x="14" y="99"/>
                  </a:moveTo>
                  <a:lnTo>
                    <a:pt x="30" y="93"/>
                  </a:lnTo>
                  <a:lnTo>
                    <a:pt x="43" y="88"/>
                  </a:lnTo>
                  <a:lnTo>
                    <a:pt x="61" y="91"/>
                  </a:lnTo>
                  <a:lnTo>
                    <a:pt x="73" y="99"/>
                  </a:lnTo>
                  <a:lnTo>
                    <a:pt x="86" y="97"/>
                  </a:lnTo>
                  <a:lnTo>
                    <a:pt x="93" y="77"/>
                  </a:lnTo>
                  <a:lnTo>
                    <a:pt x="109" y="72"/>
                  </a:lnTo>
                  <a:lnTo>
                    <a:pt x="125" y="75"/>
                  </a:lnTo>
                  <a:lnTo>
                    <a:pt x="131" y="63"/>
                  </a:lnTo>
                  <a:lnTo>
                    <a:pt x="133" y="35"/>
                  </a:lnTo>
                  <a:lnTo>
                    <a:pt x="143" y="28"/>
                  </a:lnTo>
                  <a:lnTo>
                    <a:pt x="145" y="13"/>
                  </a:lnTo>
                  <a:lnTo>
                    <a:pt x="111" y="0"/>
                  </a:lnTo>
                  <a:lnTo>
                    <a:pt x="98" y="0"/>
                  </a:lnTo>
                  <a:lnTo>
                    <a:pt x="79" y="14"/>
                  </a:lnTo>
                  <a:lnTo>
                    <a:pt x="52" y="18"/>
                  </a:lnTo>
                  <a:lnTo>
                    <a:pt x="25" y="10"/>
                  </a:lnTo>
                  <a:lnTo>
                    <a:pt x="9" y="0"/>
                  </a:lnTo>
                  <a:lnTo>
                    <a:pt x="0" y="18"/>
                  </a:lnTo>
                  <a:lnTo>
                    <a:pt x="14" y="32"/>
                  </a:lnTo>
                  <a:lnTo>
                    <a:pt x="3" y="54"/>
                  </a:lnTo>
                  <a:lnTo>
                    <a:pt x="12" y="77"/>
                  </a:lnTo>
                  <a:lnTo>
                    <a:pt x="14" y="9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 304"/>
            <p:cNvSpPr>
              <a:spLocks noChangeAspect="1"/>
            </p:cNvSpPr>
            <p:nvPr/>
          </p:nvSpPr>
          <p:spPr bwMode="auto">
            <a:xfrm>
              <a:off x="3174" y="1828"/>
              <a:ext cx="81" cy="51"/>
            </a:xfrm>
            <a:custGeom>
              <a:avLst/>
              <a:gdLst>
                <a:gd name="T0" fmla="*/ 2 w 145"/>
                <a:gd name="T1" fmla="*/ 13 h 99"/>
                <a:gd name="T2" fmla="*/ 5 w 145"/>
                <a:gd name="T3" fmla="*/ 13 h 99"/>
                <a:gd name="T4" fmla="*/ 7 w 145"/>
                <a:gd name="T5" fmla="*/ 12 h 99"/>
                <a:gd name="T6" fmla="*/ 11 w 145"/>
                <a:gd name="T7" fmla="*/ 12 h 99"/>
                <a:gd name="T8" fmla="*/ 13 w 145"/>
                <a:gd name="T9" fmla="*/ 13 h 99"/>
                <a:gd name="T10" fmla="*/ 15 w 145"/>
                <a:gd name="T11" fmla="*/ 13 h 99"/>
                <a:gd name="T12" fmla="*/ 16 w 145"/>
                <a:gd name="T13" fmla="*/ 11 h 99"/>
                <a:gd name="T14" fmla="*/ 19 w 145"/>
                <a:gd name="T15" fmla="*/ 10 h 99"/>
                <a:gd name="T16" fmla="*/ 22 w 145"/>
                <a:gd name="T17" fmla="*/ 10 h 99"/>
                <a:gd name="T18" fmla="*/ 23 w 145"/>
                <a:gd name="T19" fmla="*/ 8 h 99"/>
                <a:gd name="T20" fmla="*/ 23 w 145"/>
                <a:gd name="T21" fmla="*/ 5 h 99"/>
                <a:gd name="T22" fmla="*/ 25 w 145"/>
                <a:gd name="T23" fmla="*/ 4 h 99"/>
                <a:gd name="T24" fmla="*/ 25 w 145"/>
                <a:gd name="T25" fmla="*/ 2 h 99"/>
                <a:gd name="T26" fmla="*/ 20 w 145"/>
                <a:gd name="T27" fmla="*/ 0 h 99"/>
                <a:gd name="T28" fmla="*/ 17 w 145"/>
                <a:gd name="T29" fmla="*/ 0 h 99"/>
                <a:gd name="T30" fmla="*/ 14 w 145"/>
                <a:gd name="T31" fmla="*/ 2 h 99"/>
                <a:gd name="T32" fmla="*/ 9 w 145"/>
                <a:gd name="T33" fmla="*/ 3 h 99"/>
                <a:gd name="T34" fmla="*/ 4 w 145"/>
                <a:gd name="T35" fmla="*/ 2 h 99"/>
                <a:gd name="T36" fmla="*/ 2 w 145"/>
                <a:gd name="T37" fmla="*/ 0 h 99"/>
                <a:gd name="T38" fmla="*/ 0 w 145"/>
                <a:gd name="T39" fmla="*/ 3 h 99"/>
                <a:gd name="T40" fmla="*/ 2 w 145"/>
                <a:gd name="T41" fmla="*/ 4 h 99"/>
                <a:gd name="T42" fmla="*/ 1 w 145"/>
                <a:gd name="T43" fmla="*/ 7 h 99"/>
                <a:gd name="T44" fmla="*/ 2 w 145"/>
                <a:gd name="T45" fmla="*/ 11 h 99"/>
                <a:gd name="T46" fmla="*/ 2 w 145"/>
                <a:gd name="T47" fmla="*/ 13 h 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5"/>
                <a:gd name="T73" fmla="*/ 0 h 99"/>
                <a:gd name="T74" fmla="*/ 145 w 145"/>
                <a:gd name="T75" fmla="*/ 99 h 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5" h="99">
                  <a:moveTo>
                    <a:pt x="14" y="99"/>
                  </a:moveTo>
                  <a:lnTo>
                    <a:pt x="30" y="93"/>
                  </a:lnTo>
                  <a:lnTo>
                    <a:pt x="43" y="88"/>
                  </a:lnTo>
                  <a:lnTo>
                    <a:pt x="61" y="91"/>
                  </a:lnTo>
                  <a:lnTo>
                    <a:pt x="73" y="99"/>
                  </a:lnTo>
                  <a:lnTo>
                    <a:pt x="86" y="97"/>
                  </a:lnTo>
                  <a:lnTo>
                    <a:pt x="93" y="77"/>
                  </a:lnTo>
                  <a:lnTo>
                    <a:pt x="109" y="72"/>
                  </a:lnTo>
                  <a:lnTo>
                    <a:pt x="125" y="75"/>
                  </a:lnTo>
                  <a:lnTo>
                    <a:pt x="131" y="63"/>
                  </a:lnTo>
                  <a:lnTo>
                    <a:pt x="133" y="35"/>
                  </a:lnTo>
                  <a:lnTo>
                    <a:pt x="143" y="28"/>
                  </a:lnTo>
                  <a:lnTo>
                    <a:pt x="145" y="13"/>
                  </a:lnTo>
                  <a:lnTo>
                    <a:pt x="111" y="0"/>
                  </a:lnTo>
                  <a:lnTo>
                    <a:pt x="98" y="0"/>
                  </a:lnTo>
                  <a:lnTo>
                    <a:pt x="79" y="14"/>
                  </a:lnTo>
                  <a:lnTo>
                    <a:pt x="52" y="18"/>
                  </a:lnTo>
                  <a:lnTo>
                    <a:pt x="25" y="10"/>
                  </a:lnTo>
                  <a:lnTo>
                    <a:pt x="9" y="0"/>
                  </a:lnTo>
                  <a:lnTo>
                    <a:pt x="0" y="18"/>
                  </a:lnTo>
                  <a:lnTo>
                    <a:pt x="14" y="32"/>
                  </a:lnTo>
                  <a:lnTo>
                    <a:pt x="3" y="54"/>
                  </a:lnTo>
                  <a:lnTo>
                    <a:pt x="12" y="77"/>
                  </a:lnTo>
                  <a:lnTo>
                    <a:pt x="14" y="9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 305"/>
            <p:cNvSpPr>
              <a:spLocks noChangeAspect="1"/>
            </p:cNvSpPr>
            <p:nvPr/>
          </p:nvSpPr>
          <p:spPr bwMode="auto">
            <a:xfrm>
              <a:off x="3222" y="1865"/>
              <a:ext cx="36" cy="33"/>
            </a:xfrm>
            <a:custGeom>
              <a:avLst/>
              <a:gdLst>
                <a:gd name="T0" fmla="*/ 1 w 68"/>
                <a:gd name="T1" fmla="*/ 1 h 63"/>
                <a:gd name="T2" fmla="*/ 3 w 68"/>
                <a:gd name="T3" fmla="*/ 0 h 63"/>
                <a:gd name="T4" fmla="*/ 6 w 68"/>
                <a:gd name="T5" fmla="*/ 1 h 63"/>
                <a:gd name="T6" fmla="*/ 10 w 68"/>
                <a:gd name="T7" fmla="*/ 4 h 63"/>
                <a:gd name="T8" fmla="*/ 10 w 68"/>
                <a:gd name="T9" fmla="*/ 6 h 63"/>
                <a:gd name="T10" fmla="*/ 8 w 68"/>
                <a:gd name="T11" fmla="*/ 6 h 63"/>
                <a:gd name="T12" fmla="*/ 6 w 68"/>
                <a:gd name="T13" fmla="*/ 5 h 63"/>
                <a:gd name="T14" fmla="*/ 5 w 68"/>
                <a:gd name="T15" fmla="*/ 7 h 63"/>
                <a:gd name="T16" fmla="*/ 2 w 68"/>
                <a:gd name="T17" fmla="*/ 7 h 63"/>
                <a:gd name="T18" fmla="*/ 1 w 68"/>
                <a:gd name="T19" fmla="*/ 9 h 63"/>
                <a:gd name="T20" fmla="*/ 1 w 68"/>
                <a:gd name="T21" fmla="*/ 8 h 63"/>
                <a:gd name="T22" fmla="*/ 1 w 68"/>
                <a:gd name="T23" fmla="*/ 7 h 63"/>
                <a:gd name="T24" fmla="*/ 0 w 68"/>
                <a:gd name="T25" fmla="*/ 7 h 63"/>
                <a:gd name="T26" fmla="*/ 2 w 68"/>
                <a:gd name="T27" fmla="*/ 5 h 63"/>
                <a:gd name="T28" fmla="*/ 2 w 68"/>
                <a:gd name="T29" fmla="*/ 3 h 63"/>
                <a:gd name="T30" fmla="*/ 1 w 68"/>
                <a:gd name="T31" fmla="*/ 1 h 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"/>
                <a:gd name="T49" fmla="*/ 0 h 63"/>
                <a:gd name="T50" fmla="*/ 68 w 68"/>
                <a:gd name="T51" fmla="*/ 63 h 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" h="63">
                  <a:moveTo>
                    <a:pt x="7" y="5"/>
                  </a:moveTo>
                  <a:lnTo>
                    <a:pt x="23" y="0"/>
                  </a:lnTo>
                  <a:lnTo>
                    <a:pt x="39" y="3"/>
                  </a:lnTo>
                  <a:lnTo>
                    <a:pt x="68" y="30"/>
                  </a:lnTo>
                  <a:lnTo>
                    <a:pt x="67" y="40"/>
                  </a:lnTo>
                  <a:lnTo>
                    <a:pt x="53" y="40"/>
                  </a:lnTo>
                  <a:lnTo>
                    <a:pt x="37" y="37"/>
                  </a:lnTo>
                  <a:lnTo>
                    <a:pt x="33" y="46"/>
                  </a:lnTo>
                  <a:lnTo>
                    <a:pt x="14" y="49"/>
                  </a:lnTo>
                  <a:lnTo>
                    <a:pt x="2" y="63"/>
                  </a:lnTo>
                  <a:lnTo>
                    <a:pt x="1" y="57"/>
                  </a:lnTo>
                  <a:lnTo>
                    <a:pt x="7" y="49"/>
                  </a:lnTo>
                  <a:lnTo>
                    <a:pt x="0" y="47"/>
                  </a:lnTo>
                  <a:lnTo>
                    <a:pt x="12" y="32"/>
                  </a:lnTo>
                  <a:lnTo>
                    <a:pt x="16" y="18"/>
                  </a:lnTo>
                  <a:lnTo>
                    <a:pt x="7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306"/>
            <p:cNvSpPr>
              <a:spLocks noChangeAspect="1"/>
            </p:cNvSpPr>
            <p:nvPr/>
          </p:nvSpPr>
          <p:spPr bwMode="auto">
            <a:xfrm>
              <a:off x="3222" y="1865"/>
              <a:ext cx="36" cy="33"/>
            </a:xfrm>
            <a:custGeom>
              <a:avLst/>
              <a:gdLst>
                <a:gd name="T0" fmla="*/ 1 w 68"/>
                <a:gd name="T1" fmla="*/ 1 h 63"/>
                <a:gd name="T2" fmla="*/ 3 w 68"/>
                <a:gd name="T3" fmla="*/ 0 h 63"/>
                <a:gd name="T4" fmla="*/ 6 w 68"/>
                <a:gd name="T5" fmla="*/ 1 h 63"/>
                <a:gd name="T6" fmla="*/ 10 w 68"/>
                <a:gd name="T7" fmla="*/ 4 h 63"/>
                <a:gd name="T8" fmla="*/ 10 w 68"/>
                <a:gd name="T9" fmla="*/ 6 h 63"/>
                <a:gd name="T10" fmla="*/ 8 w 68"/>
                <a:gd name="T11" fmla="*/ 6 h 63"/>
                <a:gd name="T12" fmla="*/ 6 w 68"/>
                <a:gd name="T13" fmla="*/ 5 h 63"/>
                <a:gd name="T14" fmla="*/ 5 w 68"/>
                <a:gd name="T15" fmla="*/ 7 h 63"/>
                <a:gd name="T16" fmla="*/ 2 w 68"/>
                <a:gd name="T17" fmla="*/ 7 h 63"/>
                <a:gd name="T18" fmla="*/ 1 w 68"/>
                <a:gd name="T19" fmla="*/ 9 h 63"/>
                <a:gd name="T20" fmla="*/ 1 w 68"/>
                <a:gd name="T21" fmla="*/ 8 h 63"/>
                <a:gd name="T22" fmla="*/ 1 w 68"/>
                <a:gd name="T23" fmla="*/ 7 h 63"/>
                <a:gd name="T24" fmla="*/ 0 w 68"/>
                <a:gd name="T25" fmla="*/ 7 h 63"/>
                <a:gd name="T26" fmla="*/ 2 w 68"/>
                <a:gd name="T27" fmla="*/ 5 h 63"/>
                <a:gd name="T28" fmla="*/ 2 w 68"/>
                <a:gd name="T29" fmla="*/ 3 h 63"/>
                <a:gd name="T30" fmla="*/ 1 w 68"/>
                <a:gd name="T31" fmla="*/ 1 h 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"/>
                <a:gd name="T49" fmla="*/ 0 h 63"/>
                <a:gd name="T50" fmla="*/ 68 w 68"/>
                <a:gd name="T51" fmla="*/ 63 h 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" h="63">
                  <a:moveTo>
                    <a:pt x="7" y="5"/>
                  </a:moveTo>
                  <a:lnTo>
                    <a:pt x="23" y="0"/>
                  </a:lnTo>
                  <a:lnTo>
                    <a:pt x="39" y="3"/>
                  </a:lnTo>
                  <a:lnTo>
                    <a:pt x="68" y="30"/>
                  </a:lnTo>
                  <a:lnTo>
                    <a:pt x="67" y="40"/>
                  </a:lnTo>
                  <a:lnTo>
                    <a:pt x="53" y="40"/>
                  </a:lnTo>
                  <a:lnTo>
                    <a:pt x="37" y="37"/>
                  </a:lnTo>
                  <a:lnTo>
                    <a:pt x="33" y="46"/>
                  </a:lnTo>
                  <a:lnTo>
                    <a:pt x="14" y="49"/>
                  </a:lnTo>
                  <a:lnTo>
                    <a:pt x="2" y="63"/>
                  </a:lnTo>
                  <a:lnTo>
                    <a:pt x="1" y="57"/>
                  </a:lnTo>
                  <a:lnTo>
                    <a:pt x="7" y="49"/>
                  </a:lnTo>
                  <a:lnTo>
                    <a:pt x="0" y="47"/>
                  </a:lnTo>
                  <a:lnTo>
                    <a:pt x="12" y="32"/>
                  </a:lnTo>
                  <a:lnTo>
                    <a:pt x="16" y="18"/>
                  </a:lnTo>
                  <a:lnTo>
                    <a:pt x="7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307"/>
            <p:cNvSpPr>
              <a:spLocks noChangeAspect="1"/>
            </p:cNvSpPr>
            <p:nvPr/>
          </p:nvSpPr>
          <p:spPr bwMode="auto">
            <a:xfrm>
              <a:off x="3142" y="1868"/>
              <a:ext cx="88" cy="92"/>
            </a:xfrm>
            <a:custGeom>
              <a:avLst/>
              <a:gdLst>
                <a:gd name="T0" fmla="*/ 26 w 162"/>
                <a:gd name="T1" fmla="*/ 4 h 179"/>
                <a:gd name="T2" fmla="*/ 24 w 162"/>
                <a:gd name="T3" fmla="*/ 0 h 179"/>
                <a:gd name="T4" fmla="*/ 21 w 162"/>
                <a:gd name="T5" fmla="*/ 3 h 179"/>
                <a:gd name="T6" fmla="*/ 16 w 162"/>
                <a:gd name="T7" fmla="*/ 2 h 179"/>
                <a:gd name="T8" fmla="*/ 12 w 162"/>
                <a:gd name="T9" fmla="*/ 3 h 179"/>
                <a:gd name="T10" fmla="*/ 8 w 162"/>
                <a:gd name="T11" fmla="*/ 5 h 179"/>
                <a:gd name="T12" fmla="*/ 4 w 162"/>
                <a:gd name="T13" fmla="*/ 7 h 179"/>
                <a:gd name="T14" fmla="*/ 0 w 162"/>
                <a:gd name="T15" fmla="*/ 11 h 179"/>
                <a:gd name="T16" fmla="*/ 2 w 162"/>
                <a:gd name="T17" fmla="*/ 13 h 179"/>
                <a:gd name="T18" fmla="*/ 5 w 162"/>
                <a:gd name="T19" fmla="*/ 16 h 179"/>
                <a:gd name="T20" fmla="*/ 10 w 162"/>
                <a:gd name="T21" fmla="*/ 16 h 179"/>
                <a:gd name="T22" fmla="*/ 7 w 162"/>
                <a:gd name="T23" fmla="*/ 17 h 179"/>
                <a:gd name="T24" fmla="*/ 5 w 162"/>
                <a:gd name="T25" fmla="*/ 19 h 179"/>
                <a:gd name="T26" fmla="*/ 6 w 162"/>
                <a:gd name="T27" fmla="*/ 22 h 179"/>
                <a:gd name="T28" fmla="*/ 8 w 162"/>
                <a:gd name="T29" fmla="*/ 23 h 179"/>
                <a:gd name="T30" fmla="*/ 11 w 162"/>
                <a:gd name="T31" fmla="*/ 24 h 179"/>
                <a:gd name="T32" fmla="*/ 12 w 162"/>
                <a:gd name="T33" fmla="*/ 22 h 179"/>
                <a:gd name="T34" fmla="*/ 11 w 162"/>
                <a:gd name="T35" fmla="*/ 21 h 179"/>
                <a:gd name="T36" fmla="*/ 13 w 162"/>
                <a:gd name="T37" fmla="*/ 19 h 179"/>
                <a:gd name="T38" fmla="*/ 16 w 162"/>
                <a:gd name="T39" fmla="*/ 17 h 179"/>
                <a:gd name="T40" fmla="*/ 11 w 162"/>
                <a:gd name="T41" fmla="*/ 15 h 179"/>
                <a:gd name="T42" fmla="*/ 9 w 162"/>
                <a:gd name="T43" fmla="*/ 9 h 179"/>
                <a:gd name="T44" fmla="*/ 11 w 162"/>
                <a:gd name="T45" fmla="*/ 7 h 179"/>
                <a:gd name="T46" fmla="*/ 12 w 162"/>
                <a:gd name="T47" fmla="*/ 8 h 179"/>
                <a:gd name="T48" fmla="*/ 14 w 162"/>
                <a:gd name="T49" fmla="*/ 9 h 179"/>
                <a:gd name="T50" fmla="*/ 14 w 162"/>
                <a:gd name="T51" fmla="*/ 8 h 179"/>
                <a:gd name="T52" fmla="*/ 15 w 162"/>
                <a:gd name="T53" fmla="*/ 9 h 179"/>
                <a:gd name="T54" fmla="*/ 16 w 162"/>
                <a:gd name="T55" fmla="*/ 9 h 179"/>
                <a:gd name="T56" fmla="*/ 15 w 162"/>
                <a:gd name="T57" fmla="*/ 7 h 179"/>
                <a:gd name="T58" fmla="*/ 16 w 162"/>
                <a:gd name="T59" fmla="*/ 6 h 179"/>
                <a:gd name="T60" fmla="*/ 20 w 162"/>
                <a:gd name="T61" fmla="*/ 6 h 179"/>
                <a:gd name="T62" fmla="*/ 23 w 162"/>
                <a:gd name="T63" fmla="*/ 6 h 1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2"/>
                <a:gd name="T97" fmla="*/ 0 h 179"/>
                <a:gd name="T98" fmla="*/ 162 w 162"/>
                <a:gd name="T99" fmla="*/ 179 h 17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2" h="179">
                  <a:moveTo>
                    <a:pt x="146" y="42"/>
                  </a:moveTo>
                  <a:lnTo>
                    <a:pt x="158" y="27"/>
                  </a:lnTo>
                  <a:lnTo>
                    <a:pt x="162" y="13"/>
                  </a:lnTo>
                  <a:lnTo>
                    <a:pt x="153" y="0"/>
                  </a:lnTo>
                  <a:lnTo>
                    <a:pt x="146" y="20"/>
                  </a:lnTo>
                  <a:lnTo>
                    <a:pt x="133" y="22"/>
                  </a:lnTo>
                  <a:lnTo>
                    <a:pt x="121" y="14"/>
                  </a:lnTo>
                  <a:lnTo>
                    <a:pt x="103" y="11"/>
                  </a:lnTo>
                  <a:lnTo>
                    <a:pt x="90" y="16"/>
                  </a:lnTo>
                  <a:lnTo>
                    <a:pt x="74" y="22"/>
                  </a:lnTo>
                  <a:lnTo>
                    <a:pt x="61" y="22"/>
                  </a:lnTo>
                  <a:lnTo>
                    <a:pt x="51" y="34"/>
                  </a:lnTo>
                  <a:lnTo>
                    <a:pt x="20" y="34"/>
                  </a:lnTo>
                  <a:lnTo>
                    <a:pt x="24" y="49"/>
                  </a:lnTo>
                  <a:lnTo>
                    <a:pt x="13" y="66"/>
                  </a:lnTo>
                  <a:lnTo>
                    <a:pt x="0" y="77"/>
                  </a:lnTo>
                  <a:lnTo>
                    <a:pt x="3" y="87"/>
                  </a:lnTo>
                  <a:lnTo>
                    <a:pt x="13" y="97"/>
                  </a:lnTo>
                  <a:lnTo>
                    <a:pt x="18" y="111"/>
                  </a:lnTo>
                  <a:lnTo>
                    <a:pt x="30" y="122"/>
                  </a:lnTo>
                  <a:lnTo>
                    <a:pt x="44" y="119"/>
                  </a:lnTo>
                  <a:lnTo>
                    <a:pt x="64" y="120"/>
                  </a:lnTo>
                  <a:lnTo>
                    <a:pt x="69" y="128"/>
                  </a:lnTo>
                  <a:lnTo>
                    <a:pt x="45" y="127"/>
                  </a:lnTo>
                  <a:lnTo>
                    <a:pt x="30" y="131"/>
                  </a:lnTo>
                  <a:lnTo>
                    <a:pt x="30" y="140"/>
                  </a:lnTo>
                  <a:lnTo>
                    <a:pt x="39" y="150"/>
                  </a:lnTo>
                  <a:lnTo>
                    <a:pt x="36" y="163"/>
                  </a:lnTo>
                  <a:lnTo>
                    <a:pt x="39" y="168"/>
                  </a:lnTo>
                  <a:lnTo>
                    <a:pt x="50" y="169"/>
                  </a:lnTo>
                  <a:lnTo>
                    <a:pt x="56" y="176"/>
                  </a:lnTo>
                  <a:lnTo>
                    <a:pt x="66" y="176"/>
                  </a:lnTo>
                  <a:lnTo>
                    <a:pt x="75" y="179"/>
                  </a:lnTo>
                  <a:lnTo>
                    <a:pt x="74" y="161"/>
                  </a:lnTo>
                  <a:lnTo>
                    <a:pt x="67" y="153"/>
                  </a:lnTo>
                  <a:lnTo>
                    <a:pt x="69" y="150"/>
                  </a:lnTo>
                  <a:lnTo>
                    <a:pt x="80" y="152"/>
                  </a:lnTo>
                  <a:lnTo>
                    <a:pt x="82" y="138"/>
                  </a:lnTo>
                  <a:lnTo>
                    <a:pt x="97" y="137"/>
                  </a:lnTo>
                  <a:lnTo>
                    <a:pt x="97" y="126"/>
                  </a:lnTo>
                  <a:lnTo>
                    <a:pt x="85" y="114"/>
                  </a:lnTo>
                  <a:lnTo>
                    <a:pt x="68" y="108"/>
                  </a:lnTo>
                  <a:lnTo>
                    <a:pt x="72" y="85"/>
                  </a:lnTo>
                  <a:lnTo>
                    <a:pt x="56" y="65"/>
                  </a:lnTo>
                  <a:lnTo>
                    <a:pt x="57" y="53"/>
                  </a:lnTo>
                  <a:lnTo>
                    <a:pt x="66" y="49"/>
                  </a:lnTo>
                  <a:lnTo>
                    <a:pt x="72" y="53"/>
                  </a:lnTo>
                  <a:lnTo>
                    <a:pt x="73" y="60"/>
                  </a:lnTo>
                  <a:lnTo>
                    <a:pt x="81" y="69"/>
                  </a:lnTo>
                  <a:lnTo>
                    <a:pt x="85" y="68"/>
                  </a:lnTo>
                  <a:lnTo>
                    <a:pt x="82" y="60"/>
                  </a:lnTo>
                  <a:lnTo>
                    <a:pt x="87" y="59"/>
                  </a:lnTo>
                  <a:lnTo>
                    <a:pt x="89" y="68"/>
                  </a:lnTo>
                  <a:lnTo>
                    <a:pt x="93" y="68"/>
                  </a:lnTo>
                  <a:lnTo>
                    <a:pt x="92" y="61"/>
                  </a:lnTo>
                  <a:lnTo>
                    <a:pt x="99" y="64"/>
                  </a:lnTo>
                  <a:lnTo>
                    <a:pt x="101" y="59"/>
                  </a:lnTo>
                  <a:lnTo>
                    <a:pt x="91" y="53"/>
                  </a:lnTo>
                  <a:lnTo>
                    <a:pt x="91" y="42"/>
                  </a:lnTo>
                  <a:lnTo>
                    <a:pt x="104" y="40"/>
                  </a:lnTo>
                  <a:lnTo>
                    <a:pt x="113" y="37"/>
                  </a:lnTo>
                  <a:lnTo>
                    <a:pt x="121" y="40"/>
                  </a:lnTo>
                  <a:lnTo>
                    <a:pt x="133" y="36"/>
                  </a:lnTo>
                  <a:lnTo>
                    <a:pt x="146" y="4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 308"/>
            <p:cNvSpPr>
              <a:spLocks noChangeAspect="1"/>
            </p:cNvSpPr>
            <p:nvPr/>
          </p:nvSpPr>
          <p:spPr bwMode="auto">
            <a:xfrm>
              <a:off x="3142" y="1868"/>
              <a:ext cx="88" cy="92"/>
            </a:xfrm>
            <a:custGeom>
              <a:avLst/>
              <a:gdLst>
                <a:gd name="T0" fmla="*/ 26 w 162"/>
                <a:gd name="T1" fmla="*/ 4 h 179"/>
                <a:gd name="T2" fmla="*/ 24 w 162"/>
                <a:gd name="T3" fmla="*/ 0 h 179"/>
                <a:gd name="T4" fmla="*/ 21 w 162"/>
                <a:gd name="T5" fmla="*/ 3 h 179"/>
                <a:gd name="T6" fmla="*/ 16 w 162"/>
                <a:gd name="T7" fmla="*/ 2 h 179"/>
                <a:gd name="T8" fmla="*/ 12 w 162"/>
                <a:gd name="T9" fmla="*/ 3 h 179"/>
                <a:gd name="T10" fmla="*/ 8 w 162"/>
                <a:gd name="T11" fmla="*/ 5 h 179"/>
                <a:gd name="T12" fmla="*/ 4 w 162"/>
                <a:gd name="T13" fmla="*/ 7 h 179"/>
                <a:gd name="T14" fmla="*/ 0 w 162"/>
                <a:gd name="T15" fmla="*/ 11 h 179"/>
                <a:gd name="T16" fmla="*/ 2 w 162"/>
                <a:gd name="T17" fmla="*/ 13 h 179"/>
                <a:gd name="T18" fmla="*/ 5 w 162"/>
                <a:gd name="T19" fmla="*/ 16 h 179"/>
                <a:gd name="T20" fmla="*/ 10 w 162"/>
                <a:gd name="T21" fmla="*/ 16 h 179"/>
                <a:gd name="T22" fmla="*/ 7 w 162"/>
                <a:gd name="T23" fmla="*/ 17 h 179"/>
                <a:gd name="T24" fmla="*/ 5 w 162"/>
                <a:gd name="T25" fmla="*/ 19 h 179"/>
                <a:gd name="T26" fmla="*/ 6 w 162"/>
                <a:gd name="T27" fmla="*/ 22 h 179"/>
                <a:gd name="T28" fmla="*/ 8 w 162"/>
                <a:gd name="T29" fmla="*/ 23 h 179"/>
                <a:gd name="T30" fmla="*/ 11 w 162"/>
                <a:gd name="T31" fmla="*/ 24 h 179"/>
                <a:gd name="T32" fmla="*/ 12 w 162"/>
                <a:gd name="T33" fmla="*/ 22 h 179"/>
                <a:gd name="T34" fmla="*/ 11 w 162"/>
                <a:gd name="T35" fmla="*/ 21 h 179"/>
                <a:gd name="T36" fmla="*/ 13 w 162"/>
                <a:gd name="T37" fmla="*/ 19 h 179"/>
                <a:gd name="T38" fmla="*/ 16 w 162"/>
                <a:gd name="T39" fmla="*/ 17 h 179"/>
                <a:gd name="T40" fmla="*/ 11 w 162"/>
                <a:gd name="T41" fmla="*/ 15 h 179"/>
                <a:gd name="T42" fmla="*/ 9 w 162"/>
                <a:gd name="T43" fmla="*/ 9 h 179"/>
                <a:gd name="T44" fmla="*/ 11 w 162"/>
                <a:gd name="T45" fmla="*/ 7 h 179"/>
                <a:gd name="T46" fmla="*/ 12 w 162"/>
                <a:gd name="T47" fmla="*/ 8 h 179"/>
                <a:gd name="T48" fmla="*/ 14 w 162"/>
                <a:gd name="T49" fmla="*/ 9 h 179"/>
                <a:gd name="T50" fmla="*/ 14 w 162"/>
                <a:gd name="T51" fmla="*/ 8 h 179"/>
                <a:gd name="T52" fmla="*/ 15 w 162"/>
                <a:gd name="T53" fmla="*/ 9 h 179"/>
                <a:gd name="T54" fmla="*/ 16 w 162"/>
                <a:gd name="T55" fmla="*/ 9 h 179"/>
                <a:gd name="T56" fmla="*/ 15 w 162"/>
                <a:gd name="T57" fmla="*/ 7 h 179"/>
                <a:gd name="T58" fmla="*/ 16 w 162"/>
                <a:gd name="T59" fmla="*/ 6 h 179"/>
                <a:gd name="T60" fmla="*/ 20 w 162"/>
                <a:gd name="T61" fmla="*/ 6 h 179"/>
                <a:gd name="T62" fmla="*/ 23 w 162"/>
                <a:gd name="T63" fmla="*/ 6 h 1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2"/>
                <a:gd name="T97" fmla="*/ 0 h 179"/>
                <a:gd name="T98" fmla="*/ 162 w 162"/>
                <a:gd name="T99" fmla="*/ 179 h 17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2" h="179">
                  <a:moveTo>
                    <a:pt x="146" y="42"/>
                  </a:moveTo>
                  <a:lnTo>
                    <a:pt x="158" y="27"/>
                  </a:lnTo>
                  <a:lnTo>
                    <a:pt x="162" y="13"/>
                  </a:lnTo>
                  <a:lnTo>
                    <a:pt x="153" y="0"/>
                  </a:lnTo>
                  <a:lnTo>
                    <a:pt x="146" y="20"/>
                  </a:lnTo>
                  <a:lnTo>
                    <a:pt x="133" y="22"/>
                  </a:lnTo>
                  <a:lnTo>
                    <a:pt x="121" y="14"/>
                  </a:lnTo>
                  <a:lnTo>
                    <a:pt x="103" y="11"/>
                  </a:lnTo>
                  <a:lnTo>
                    <a:pt x="90" y="16"/>
                  </a:lnTo>
                  <a:lnTo>
                    <a:pt x="74" y="22"/>
                  </a:lnTo>
                  <a:lnTo>
                    <a:pt x="61" y="22"/>
                  </a:lnTo>
                  <a:lnTo>
                    <a:pt x="51" y="34"/>
                  </a:lnTo>
                  <a:lnTo>
                    <a:pt x="20" y="34"/>
                  </a:lnTo>
                  <a:lnTo>
                    <a:pt x="24" y="49"/>
                  </a:lnTo>
                  <a:lnTo>
                    <a:pt x="13" y="66"/>
                  </a:lnTo>
                  <a:lnTo>
                    <a:pt x="0" y="77"/>
                  </a:lnTo>
                  <a:lnTo>
                    <a:pt x="3" y="87"/>
                  </a:lnTo>
                  <a:lnTo>
                    <a:pt x="13" y="97"/>
                  </a:lnTo>
                  <a:lnTo>
                    <a:pt x="18" y="111"/>
                  </a:lnTo>
                  <a:lnTo>
                    <a:pt x="30" y="122"/>
                  </a:lnTo>
                  <a:lnTo>
                    <a:pt x="44" y="119"/>
                  </a:lnTo>
                  <a:lnTo>
                    <a:pt x="64" y="120"/>
                  </a:lnTo>
                  <a:lnTo>
                    <a:pt x="69" y="128"/>
                  </a:lnTo>
                  <a:lnTo>
                    <a:pt x="45" y="127"/>
                  </a:lnTo>
                  <a:lnTo>
                    <a:pt x="30" y="131"/>
                  </a:lnTo>
                  <a:lnTo>
                    <a:pt x="30" y="140"/>
                  </a:lnTo>
                  <a:lnTo>
                    <a:pt x="39" y="150"/>
                  </a:lnTo>
                  <a:lnTo>
                    <a:pt x="36" y="163"/>
                  </a:lnTo>
                  <a:lnTo>
                    <a:pt x="39" y="168"/>
                  </a:lnTo>
                  <a:lnTo>
                    <a:pt x="50" y="169"/>
                  </a:lnTo>
                  <a:lnTo>
                    <a:pt x="56" y="176"/>
                  </a:lnTo>
                  <a:lnTo>
                    <a:pt x="66" y="176"/>
                  </a:lnTo>
                  <a:lnTo>
                    <a:pt x="75" y="179"/>
                  </a:lnTo>
                  <a:lnTo>
                    <a:pt x="74" y="161"/>
                  </a:lnTo>
                  <a:lnTo>
                    <a:pt x="67" y="153"/>
                  </a:lnTo>
                  <a:lnTo>
                    <a:pt x="69" y="150"/>
                  </a:lnTo>
                  <a:lnTo>
                    <a:pt x="80" y="152"/>
                  </a:lnTo>
                  <a:lnTo>
                    <a:pt x="82" y="138"/>
                  </a:lnTo>
                  <a:lnTo>
                    <a:pt x="97" y="137"/>
                  </a:lnTo>
                  <a:lnTo>
                    <a:pt x="97" y="126"/>
                  </a:lnTo>
                  <a:lnTo>
                    <a:pt x="85" y="114"/>
                  </a:lnTo>
                  <a:lnTo>
                    <a:pt x="68" y="108"/>
                  </a:lnTo>
                  <a:lnTo>
                    <a:pt x="72" y="85"/>
                  </a:lnTo>
                  <a:lnTo>
                    <a:pt x="56" y="65"/>
                  </a:lnTo>
                  <a:lnTo>
                    <a:pt x="57" y="53"/>
                  </a:lnTo>
                  <a:lnTo>
                    <a:pt x="66" y="49"/>
                  </a:lnTo>
                  <a:lnTo>
                    <a:pt x="72" y="53"/>
                  </a:lnTo>
                  <a:lnTo>
                    <a:pt x="73" y="60"/>
                  </a:lnTo>
                  <a:lnTo>
                    <a:pt x="81" y="69"/>
                  </a:lnTo>
                  <a:lnTo>
                    <a:pt x="85" y="68"/>
                  </a:lnTo>
                  <a:lnTo>
                    <a:pt x="82" y="60"/>
                  </a:lnTo>
                  <a:lnTo>
                    <a:pt x="87" y="59"/>
                  </a:lnTo>
                  <a:lnTo>
                    <a:pt x="89" y="68"/>
                  </a:lnTo>
                  <a:lnTo>
                    <a:pt x="93" y="68"/>
                  </a:lnTo>
                  <a:lnTo>
                    <a:pt x="92" y="61"/>
                  </a:lnTo>
                  <a:lnTo>
                    <a:pt x="99" y="64"/>
                  </a:lnTo>
                  <a:lnTo>
                    <a:pt x="101" y="59"/>
                  </a:lnTo>
                  <a:lnTo>
                    <a:pt x="91" y="53"/>
                  </a:lnTo>
                  <a:lnTo>
                    <a:pt x="91" y="42"/>
                  </a:lnTo>
                  <a:lnTo>
                    <a:pt x="104" y="40"/>
                  </a:lnTo>
                  <a:lnTo>
                    <a:pt x="113" y="37"/>
                  </a:lnTo>
                  <a:lnTo>
                    <a:pt x="121" y="40"/>
                  </a:lnTo>
                  <a:lnTo>
                    <a:pt x="133" y="36"/>
                  </a:lnTo>
                  <a:lnTo>
                    <a:pt x="146" y="4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 309"/>
            <p:cNvSpPr>
              <a:spLocks noChangeAspect="1"/>
            </p:cNvSpPr>
            <p:nvPr/>
          </p:nvSpPr>
          <p:spPr bwMode="auto">
            <a:xfrm>
              <a:off x="3146" y="1754"/>
              <a:ext cx="124" cy="84"/>
            </a:xfrm>
            <a:custGeom>
              <a:avLst/>
              <a:gdLst>
                <a:gd name="T0" fmla="*/ 10 w 229"/>
                <a:gd name="T1" fmla="*/ 20 h 160"/>
                <a:gd name="T2" fmla="*/ 12 w 229"/>
                <a:gd name="T3" fmla="*/ 22 h 160"/>
                <a:gd name="T4" fmla="*/ 17 w 229"/>
                <a:gd name="T5" fmla="*/ 23 h 160"/>
                <a:gd name="T6" fmla="*/ 21 w 229"/>
                <a:gd name="T7" fmla="*/ 23 h 160"/>
                <a:gd name="T8" fmla="*/ 24 w 229"/>
                <a:gd name="T9" fmla="*/ 20 h 160"/>
                <a:gd name="T10" fmla="*/ 26 w 229"/>
                <a:gd name="T11" fmla="*/ 20 h 160"/>
                <a:gd name="T12" fmla="*/ 31 w 229"/>
                <a:gd name="T13" fmla="*/ 23 h 160"/>
                <a:gd name="T14" fmla="*/ 32 w 229"/>
                <a:gd name="T15" fmla="*/ 19 h 160"/>
                <a:gd name="T16" fmla="*/ 36 w 229"/>
                <a:gd name="T17" fmla="*/ 15 h 160"/>
                <a:gd name="T18" fmla="*/ 36 w 229"/>
                <a:gd name="T19" fmla="*/ 14 h 160"/>
                <a:gd name="T20" fmla="*/ 34 w 229"/>
                <a:gd name="T21" fmla="*/ 14 h 160"/>
                <a:gd name="T22" fmla="*/ 31 w 229"/>
                <a:gd name="T23" fmla="*/ 14 h 160"/>
                <a:gd name="T24" fmla="*/ 31 w 229"/>
                <a:gd name="T25" fmla="*/ 11 h 160"/>
                <a:gd name="T26" fmla="*/ 30 w 229"/>
                <a:gd name="T27" fmla="*/ 9 h 160"/>
                <a:gd name="T28" fmla="*/ 29 w 229"/>
                <a:gd name="T29" fmla="*/ 4 h 160"/>
                <a:gd name="T30" fmla="*/ 26 w 229"/>
                <a:gd name="T31" fmla="*/ 1 h 160"/>
                <a:gd name="T32" fmla="*/ 24 w 229"/>
                <a:gd name="T33" fmla="*/ 0 h 160"/>
                <a:gd name="T34" fmla="*/ 21 w 229"/>
                <a:gd name="T35" fmla="*/ 2 h 160"/>
                <a:gd name="T36" fmla="*/ 17 w 229"/>
                <a:gd name="T37" fmla="*/ 2 h 160"/>
                <a:gd name="T38" fmla="*/ 13 w 229"/>
                <a:gd name="T39" fmla="*/ 1 h 160"/>
                <a:gd name="T40" fmla="*/ 10 w 229"/>
                <a:gd name="T41" fmla="*/ 0 h 160"/>
                <a:gd name="T42" fmla="*/ 8 w 229"/>
                <a:gd name="T43" fmla="*/ 2 h 160"/>
                <a:gd name="T44" fmla="*/ 4 w 229"/>
                <a:gd name="T45" fmla="*/ 5 h 160"/>
                <a:gd name="T46" fmla="*/ 3 w 229"/>
                <a:gd name="T47" fmla="*/ 9 h 160"/>
                <a:gd name="T48" fmla="*/ 0 w 229"/>
                <a:gd name="T49" fmla="*/ 10 h 160"/>
                <a:gd name="T50" fmla="*/ 2 w 229"/>
                <a:gd name="T51" fmla="*/ 13 h 160"/>
                <a:gd name="T52" fmla="*/ 2 w 229"/>
                <a:gd name="T53" fmla="*/ 17 h 160"/>
                <a:gd name="T54" fmla="*/ 8 w 229"/>
                <a:gd name="T55" fmla="*/ 18 h 160"/>
                <a:gd name="T56" fmla="*/ 10 w 229"/>
                <a:gd name="T57" fmla="*/ 20 h 1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9"/>
                <a:gd name="T88" fmla="*/ 0 h 160"/>
                <a:gd name="T89" fmla="*/ 229 w 229"/>
                <a:gd name="T90" fmla="*/ 160 h 1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9" h="160">
                  <a:moveTo>
                    <a:pt x="63" y="142"/>
                  </a:moveTo>
                  <a:lnTo>
                    <a:pt x="79" y="152"/>
                  </a:lnTo>
                  <a:lnTo>
                    <a:pt x="106" y="160"/>
                  </a:lnTo>
                  <a:lnTo>
                    <a:pt x="133" y="156"/>
                  </a:lnTo>
                  <a:lnTo>
                    <a:pt x="152" y="142"/>
                  </a:lnTo>
                  <a:lnTo>
                    <a:pt x="165" y="142"/>
                  </a:lnTo>
                  <a:lnTo>
                    <a:pt x="199" y="155"/>
                  </a:lnTo>
                  <a:lnTo>
                    <a:pt x="205" y="131"/>
                  </a:lnTo>
                  <a:lnTo>
                    <a:pt x="229" y="106"/>
                  </a:lnTo>
                  <a:lnTo>
                    <a:pt x="225" y="96"/>
                  </a:lnTo>
                  <a:lnTo>
                    <a:pt x="212" y="97"/>
                  </a:lnTo>
                  <a:lnTo>
                    <a:pt x="199" y="93"/>
                  </a:lnTo>
                  <a:lnTo>
                    <a:pt x="199" y="77"/>
                  </a:lnTo>
                  <a:lnTo>
                    <a:pt x="190" y="66"/>
                  </a:lnTo>
                  <a:lnTo>
                    <a:pt x="179" y="25"/>
                  </a:lnTo>
                  <a:lnTo>
                    <a:pt x="165" y="3"/>
                  </a:lnTo>
                  <a:lnTo>
                    <a:pt x="149" y="0"/>
                  </a:lnTo>
                  <a:lnTo>
                    <a:pt x="131" y="9"/>
                  </a:lnTo>
                  <a:lnTo>
                    <a:pt x="107" y="14"/>
                  </a:lnTo>
                  <a:lnTo>
                    <a:pt x="84" y="3"/>
                  </a:lnTo>
                  <a:lnTo>
                    <a:pt x="66" y="0"/>
                  </a:lnTo>
                  <a:lnTo>
                    <a:pt x="46" y="12"/>
                  </a:lnTo>
                  <a:lnTo>
                    <a:pt x="27" y="36"/>
                  </a:lnTo>
                  <a:lnTo>
                    <a:pt x="19" y="64"/>
                  </a:lnTo>
                  <a:lnTo>
                    <a:pt x="0" y="70"/>
                  </a:lnTo>
                  <a:lnTo>
                    <a:pt x="12" y="91"/>
                  </a:lnTo>
                  <a:lnTo>
                    <a:pt x="14" y="120"/>
                  </a:lnTo>
                  <a:lnTo>
                    <a:pt x="48" y="125"/>
                  </a:lnTo>
                  <a:lnTo>
                    <a:pt x="63" y="14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310"/>
            <p:cNvSpPr>
              <a:spLocks noChangeAspect="1"/>
            </p:cNvSpPr>
            <p:nvPr/>
          </p:nvSpPr>
          <p:spPr bwMode="auto">
            <a:xfrm>
              <a:off x="3227" y="1749"/>
              <a:ext cx="47" cy="57"/>
            </a:xfrm>
            <a:custGeom>
              <a:avLst/>
              <a:gdLst>
                <a:gd name="T0" fmla="*/ 0 w 88"/>
                <a:gd name="T1" fmla="*/ 2 h 108"/>
                <a:gd name="T2" fmla="*/ 3 w 88"/>
                <a:gd name="T3" fmla="*/ 2 h 108"/>
                <a:gd name="T4" fmla="*/ 5 w 88"/>
                <a:gd name="T5" fmla="*/ 5 h 108"/>
                <a:gd name="T6" fmla="*/ 6 w 88"/>
                <a:gd name="T7" fmla="*/ 12 h 108"/>
                <a:gd name="T8" fmla="*/ 7 w 88"/>
                <a:gd name="T9" fmla="*/ 13 h 108"/>
                <a:gd name="T10" fmla="*/ 7 w 88"/>
                <a:gd name="T11" fmla="*/ 15 h 108"/>
                <a:gd name="T12" fmla="*/ 10 w 88"/>
                <a:gd name="T13" fmla="*/ 16 h 108"/>
                <a:gd name="T14" fmla="*/ 10 w 88"/>
                <a:gd name="T15" fmla="*/ 13 h 108"/>
                <a:gd name="T16" fmla="*/ 11 w 88"/>
                <a:gd name="T17" fmla="*/ 11 h 108"/>
                <a:gd name="T18" fmla="*/ 13 w 88"/>
                <a:gd name="T19" fmla="*/ 11 h 108"/>
                <a:gd name="T20" fmla="*/ 13 w 88"/>
                <a:gd name="T21" fmla="*/ 9 h 108"/>
                <a:gd name="T22" fmla="*/ 12 w 88"/>
                <a:gd name="T23" fmla="*/ 7 h 108"/>
                <a:gd name="T24" fmla="*/ 11 w 88"/>
                <a:gd name="T25" fmla="*/ 3 h 108"/>
                <a:gd name="T26" fmla="*/ 9 w 88"/>
                <a:gd name="T27" fmla="*/ 0 h 108"/>
                <a:gd name="T28" fmla="*/ 3 w 88"/>
                <a:gd name="T29" fmla="*/ 0 h 108"/>
                <a:gd name="T30" fmla="*/ 0 w 88"/>
                <a:gd name="T31" fmla="*/ 2 h 1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108"/>
                <a:gd name="T50" fmla="*/ 88 w 88"/>
                <a:gd name="T51" fmla="*/ 108 h 1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108">
                  <a:moveTo>
                    <a:pt x="0" y="11"/>
                  </a:moveTo>
                  <a:lnTo>
                    <a:pt x="16" y="14"/>
                  </a:lnTo>
                  <a:lnTo>
                    <a:pt x="30" y="36"/>
                  </a:lnTo>
                  <a:lnTo>
                    <a:pt x="41" y="77"/>
                  </a:lnTo>
                  <a:lnTo>
                    <a:pt x="50" y="88"/>
                  </a:lnTo>
                  <a:lnTo>
                    <a:pt x="50" y="104"/>
                  </a:lnTo>
                  <a:lnTo>
                    <a:pt x="63" y="108"/>
                  </a:lnTo>
                  <a:lnTo>
                    <a:pt x="65" y="86"/>
                  </a:lnTo>
                  <a:lnTo>
                    <a:pt x="74" y="70"/>
                  </a:lnTo>
                  <a:lnTo>
                    <a:pt x="84" y="72"/>
                  </a:lnTo>
                  <a:lnTo>
                    <a:pt x="88" y="61"/>
                  </a:lnTo>
                  <a:lnTo>
                    <a:pt x="77" y="50"/>
                  </a:lnTo>
                  <a:lnTo>
                    <a:pt x="70" y="18"/>
                  </a:lnTo>
                  <a:lnTo>
                    <a:pt x="56" y="0"/>
                  </a:lnTo>
                  <a:lnTo>
                    <a:pt x="18" y="0"/>
                  </a:lnTo>
                  <a:lnTo>
                    <a:pt x="0" y="1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311"/>
            <p:cNvSpPr>
              <a:spLocks noChangeAspect="1"/>
            </p:cNvSpPr>
            <p:nvPr/>
          </p:nvSpPr>
          <p:spPr bwMode="auto">
            <a:xfrm>
              <a:off x="3227" y="1749"/>
              <a:ext cx="47" cy="57"/>
            </a:xfrm>
            <a:custGeom>
              <a:avLst/>
              <a:gdLst>
                <a:gd name="T0" fmla="*/ 0 w 88"/>
                <a:gd name="T1" fmla="*/ 2 h 108"/>
                <a:gd name="T2" fmla="*/ 3 w 88"/>
                <a:gd name="T3" fmla="*/ 2 h 108"/>
                <a:gd name="T4" fmla="*/ 5 w 88"/>
                <a:gd name="T5" fmla="*/ 5 h 108"/>
                <a:gd name="T6" fmla="*/ 6 w 88"/>
                <a:gd name="T7" fmla="*/ 12 h 108"/>
                <a:gd name="T8" fmla="*/ 7 w 88"/>
                <a:gd name="T9" fmla="*/ 13 h 108"/>
                <a:gd name="T10" fmla="*/ 7 w 88"/>
                <a:gd name="T11" fmla="*/ 15 h 108"/>
                <a:gd name="T12" fmla="*/ 10 w 88"/>
                <a:gd name="T13" fmla="*/ 16 h 108"/>
                <a:gd name="T14" fmla="*/ 10 w 88"/>
                <a:gd name="T15" fmla="*/ 13 h 108"/>
                <a:gd name="T16" fmla="*/ 11 w 88"/>
                <a:gd name="T17" fmla="*/ 11 h 108"/>
                <a:gd name="T18" fmla="*/ 13 w 88"/>
                <a:gd name="T19" fmla="*/ 11 h 108"/>
                <a:gd name="T20" fmla="*/ 13 w 88"/>
                <a:gd name="T21" fmla="*/ 9 h 108"/>
                <a:gd name="T22" fmla="*/ 12 w 88"/>
                <a:gd name="T23" fmla="*/ 7 h 108"/>
                <a:gd name="T24" fmla="*/ 11 w 88"/>
                <a:gd name="T25" fmla="*/ 3 h 108"/>
                <a:gd name="T26" fmla="*/ 9 w 88"/>
                <a:gd name="T27" fmla="*/ 0 h 108"/>
                <a:gd name="T28" fmla="*/ 3 w 88"/>
                <a:gd name="T29" fmla="*/ 0 h 108"/>
                <a:gd name="T30" fmla="*/ 0 w 88"/>
                <a:gd name="T31" fmla="*/ 2 h 1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108"/>
                <a:gd name="T50" fmla="*/ 88 w 88"/>
                <a:gd name="T51" fmla="*/ 108 h 1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108">
                  <a:moveTo>
                    <a:pt x="0" y="11"/>
                  </a:moveTo>
                  <a:lnTo>
                    <a:pt x="16" y="14"/>
                  </a:lnTo>
                  <a:lnTo>
                    <a:pt x="30" y="36"/>
                  </a:lnTo>
                  <a:lnTo>
                    <a:pt x="41" y="77"/>
                  </a:lnTo>
                  <a:lnTo>
                    <a:pt x="50" y="88"/>
                  </a:lnTo>
                  <a:lnTo>
                    <a:pt x="50" y="104"/>
                  </a:lnTo>
                  <a:lnTo>
                    <a:pt x="63" y="108"/>
                  </a:lnTo>
                  <a:lnTo>
                    <a:pt x="65" y="86"/>
                  </a:lnTo>
                  <a:lnTo>
                    <a:pt x="74" y="70"/>
                  </a:lnTo>
                  <a:lnTo>
                    <a:pt x="84" y="72"/>
                  </a:lnTo>
                  <a:lnTo>
                    <a:pt x="88" y="61"/>
                  </a:lnTo>
                  <a:lnTo>
                    <a:pt x="77" y="50"/>
                  </a:lnTo>
                  <a:lnTo>
                    <a:pt x="70" y="18"/>
                  </a:lnTo>
                  <a:lnTo>
                    <a:pt x="56" y="0"/>
                  </a:lnTo>
                  <a:lnTo>
                    <a:pt x="18" y="0"/>
                  </a:lnTo>
                  <a:lnTo>
                    <a:pt x="0" y="1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312"/>
            <p:cNvSpPr>
              <a:spLocks noChangeAspect="1"/>
            </p:cNvSpPr>
            <p:nvPr/>
          </p:nvSpPr>
          <p:spPr bwMode="auto">
            <a:xfrm>
              <a:off x="3347" y="1965"/>
              <a:ext cx="19" cy="43"/>
            </a:xfrm>
            <a:custGeom>
              <a:avLst/>
              <a:gdLst>
                <a:gd name="T0" fmla="*/ 3 w 35"/>
                <a:gd name="T1" fmla="*/ 10 h 86"/>
                <a:gd name="T2" fmla="*/ 2 w 35"/>
                <a:gd name="T3" fmla="*/ 10 h 86"/>
                <a:gd name="T4" fmla="*/ 1 w 35"/>
                <a:gd name="T5" fmla="*/ 11 h 86"/>
                <a:gd name="T6" fmla="*/ 0 w 35"/>
                <a:gd name="T7" fmla="*/ 11 h 86"/>
                <a:gd name="T8" fmla="*/ 0 w 35"/>
                <a:gd name="T9" fmla="*/ 11 h 86"/>
                <a:gd name="T10" fmla="*/ 1 w 35"/>
                <a:gd name="T11" fmla="*/ 10 h 86"/>
                <a:gd name="T12" fmla="*/ 1 w 35"/>
                <a:gd name="T13" fmla="*/ 9 h 86"/>
                <a:gd name="T14" fmla="*/ 2 w 35"/>
                <a:gd name="T15" fmla="*/ 3 h 86"/>
                <a:gd name="T16" fmla="*/ 4 w 35"/>
                <a:gd name="T17" fmla="*/ 0 h 86"/>
                <a:gd name="T18" fmla="*/ 5 w 35"/>
                <a:gd name="T19" fmla="*/ 1 h 86"/>
                <a:gd name="T20" fmla="*/ 5 w 35"/>
                <a:gd name="T21" fmla="*/ 4 h 86"/>
                <a:gd name="T22" fmla="*/ 5 w 35"/>
                <a:gd name="T23" fmla="*/ 6 h 86"/>
                <a:gd name="T24" fmla="*/ 4 w 35"/>
                <a:gd name="T25" fmla="*/ 8 h 86"/>
                <a:gd name="T26" fmla="*/ 4 w 35"/>
                <a:gd name="T27" fmla="*/ 9 h 86"/>
                <a:gd name="T28" fmla="*/ 3 w 35"/>
                <a:gd name="T29" fmla="*/ 10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86"/>
                <a:gd name="T47" fmla="*/ 35 w 35"/>
                <a:gd name="T48" fmla="*/ 86 h 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86">
                  <a:moveTo>
                    <a:pt x="19" y="78"/>
                  </a:moveTo>
                  <a:lnTo>
                    <a:pt x="12" y="77"/>
                  </a:lnTo>
                  <a:lnTo>
                    <a:pt x="7" y="86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1" y="76"/>
                  </a:lnTo>
                  <a:lnTo>
                    <a:pt x="6" y="66"/>
                  </a:lnTo>
                  <a:lnTo>
                    <a:pt x="10" y="17"/>
                  </a:lnTo>
                  <a:lnTo>
                    <a:pt x="28" y="0"/>
                  </a:lnTo>
                  <a:lnTo>
                    <a:pt x="35" y="8"/>
                  </a:lnTo>
                  <a:lnTo>
                    <a:pt x="32" y="32"/>
                  </a:lnTo>
                  <a:lnTo>
                    <a:pt x="33" y="51"/>
                  </a:lnTo>
                  <a:lnTo>
                    <a:pt x="24" y="60"/>
                  </a:lnTo>
                  <a:lnTo>
                    <a:pt x="24" y="70"/>
                  </a:lnTo>
                  <a:lnTo>
                    <a:pt x="19" y="7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 313"/>
            <p:cNvSpPr>
              <a:spLocks noChangeAspect="1"/>
            </p:cNvSpPr>
            <p:nvPr/>
          </p:nvSpPr>
          <p:spPr bwMode="auto">
            <a:xfrm>
              <a:off x="3347" y="1965"/>
              <a:ext cx="19" cy="43"/>
            </a:xfrm>
            <a:custGeom>
              <a:avLst/>
              <a:gdLst>
                <a:gd name="T0" fmla="*/ 3 w 35"/>
                <a:gd name="T1" fmla="*/ 10 h 86"/>
                <a:gd name="T2" fmla="*/ 2 w 35"/>
                <a:gd name="T3" fmla="*/ 10 h 86"/>
                <a:gd name="T4" fmla="*/ 1 w 35"/>
                <a:gd name="T5" fmla="*/ 11 h 86"/>
                <a:gd name="T6" fmla="*/ 0 w 35"/>
                <a:gd name="T7" fmla="*/ 11 h 86"/>
                <a:gd name="T8" fmla="*/ 0 w 35"/>
                <a:gd name="T9" fmla="*/ 11 h 86"/>
                <a:gd name="T10" fmla="*/ 1 w 35"/>
                <a:gd name="T11" fmla="*/ 10 h 86"/>
                <a:gd name="T12" fmla="*/ 1 w 35"/>
                <a:gd name="T13" fmla="*/ 9 h 86"/>
                <a:gd name="T14" fmla="*/ 2 w 35"/>
                <a:gd name="T15" fmla="*/ 3 h 86"/>
                <a:gd name="T16" fmla="*/ 4 w 35"/>
                <a:gd name="T17" fmla="*/ 0 h 86"/>
                <a:gd name="T18" fmla="*/ 5 w 35"/>
                <a:gd name="T19" fmla="*/ 1 h 86"/>
                <a:gd name="T20" fmla="*/ 5 w 35"/>
                <a:gd name="T21" fmla="*/ 4 h 86"/>
                <a:gd name="T22" fmla="*/ 5 w 35"/>
                <a:gd name="T23" fmla="*/ 6 h 86"/>
                <a:gd name="T24" fmla="*/ 4 w 35"/>
                <a:gd name="T25" fmla="*/ 8 h 86"/>
                <a:gd name="T26" fmla="*/ 4 w 35"/>
                <a:gd name="T27" fmla="*/ 9 h 86"/>
                <a:gd name="T28" fmla="*/ 3 w 35"/>
                <a:gd name="T29" fmla="*/ 10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86"/>
                <a:gd name="T47" fmla="*/ 35 w 35"/>
                <a:gd name="T48" fmla="*/ 86 h 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86">
                  <a:moveTo>
                    <a:pt x="19" y="78"/>
                  </a:moveTo>
                  <a:lnTo>
                    <a:pt x="12" y="77"/>
                  </a:lnTo>
                  <a:lnTo>
                    <a:pt x="7" y="86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1" y="76"/>
                  </a:lnTo>
                  <a:lnTo>
                    <a:pt x="6" y="66"/>
                  </a:lnTo>
                  <a:lnTo>
                    <a:pt x="10" y="17"/>
                  </a:lnTo>
                  <a:lnTo>
                    <a:pt x="28" y="0"/>
                  </a:lnTo>
                  <a:lnTo>
                    <a:pt x="35" y="8"/>
                  </a:lnTo>
                  <a:lnTo>
                    <a:pt x="32" y="32"/>
                  </a:lnTo>
                  <a:lnTo>
                    <a:pt x="33" y="51"/>
                  </a:lnTo>
                  <a:lnTo>
                    <a:pt x="24" y="60"/>
                  </a:lnTo>
                  <a:lnTo>
                    <a:pt x="24" y="70"/>
                  </a:lnTo>
                  <a:lnTo>
                    <a:pt x="19" y="7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314"/>
            <p:cNvSpPr>
              <a:spLocks noChangeAspect="1"/>
            </p:cNvSpPr>
            <p:nvPr/>
          </p:nvSpPr>
          <p:spPr bwMode="auto">
            <a:xfrm>
              <a:off x="3331" y="2004"/>
              <a:ext cx="25" cy="63"/>
            </a:xfrm>
            <a:custGeom>
              <a:avLst/>
              <a:gdLst>
                <a:gd name="T0" fmla="*/ 1 w 48"/>
                <a:gd name="T1" fmla="*/ 9 h 121"/>
                <a:gd name="T2" fmla="*/ 2 w 48"/>
                <a:gd name="T3" fmla="*/ 7 h 121"/>
                <a:gd name="T4" fmla="*/ 2 w 48"/>
                <a:gd name="T5" fmla="*/ 6 h 121"/>
                <a:gd name="T6" fmla="*/ 3 w 48"/>
                <a:gd name="T7" fmla="*/ 4 h 121"/>
                <a:gd name="T8" fmla="*/ 4 w 48"/>
                <a:gd name="T9" fmla="*/ 3 h 121"/>
                <a:gd name="T10" fmla="*/ 4 w 48"/>
                <a:gd name="T11" fmla="*/ 1 h 121"/>
                <a:gd name="T12" fmla="*/ 4 w 48"/>
                <a:gd name="T13" fmla="*/ 1 h 121"/>
                <a:gd name="T14" fmla="*/ 5 w 48"/>
                <a:gd name="T15" fmla="*/ 2 h 121"/>
                <a:gd name="T16" fmla="*/ 6 w 48"/>
                <a:gd name="T17" fmla="*/ 0 h 121"/>
                <a:gd name="T18" fmla="*/ 7 w 48"/>
                <a:gd name="T19" fmla="*/ 1 h 121"/>
                <a:gd name="T20" fmla="*/ 5 w 48"/>
                <a:gd name="T21" fmla="*/ 5 h 121"/>
                <a:gd name="T22" fmla="*/ 5 w 48"/>
                <a:gd name="T23" fmla="*/ 6 h 121"/>
                <a:gd name="T24" fmla="*/ 4 w 48"/>
                <a:gd name="T25" fmla="*/ 5 h 121"/>
                <a:gd name="T26" fmla="*/ 3 w 48"/>
                <a:gd name="T27" fmla="*/ 7 h 121"/>
                <a:gd name="T28" fmla="*/ 4 w 48"/>
                <a:gd name="T29" fmla="*/ 8 h 121"/>
                <a:gd name="T30" fmla="*/ 3 w 48"/>
                <a:gd name="T31" fmla="*/ 9 h 121"/>
                <a:gd name="T32" fmla="*/ 4 w 48"/>
                <a:gd name="T33" fmla="*/ 10 h 121"/>
                <a:gd name="T34" fmla="*/ 4 w 48"/>
                <a:gd name="T35" fmla="*/ 14 h 121"/>
                <a:gd name="T36" fmla="*/ 2 w 48"/>
                <a:gd name="T37" fmla="*/ 17 h 121"/>
                <a:gd name="T38" fmla="*/ 2 w 48"/>
                <a:gd name="T39" fmla="*/ 17 h 121"/>
                <a:gd name="T40" fmla="*/ 1 w 48"/>
                <a:gd name="T41" fmla="*/ 14 h 121"/>
                <a:gd name="T42" fmla="*/ 0 w 48"/>
                <a:gd name="T43" fmla="*/ 11 h 121"/>
                <a:gd name="T44" fmla="*/ 1 w 48"/>
                <a:gd name="T45" fmla="*/ 10 h 121"/>
                <a:gd name="T46" fmla="*/ 1 w 48"/>
                <a:gd name="T47" fmla="*/ 9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"/>
                <a:gd name="T73" fmla="*/ 0 h 121"/>
                <a:gd name="T74" fmla="*/ 48 w 48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" h="121">
                  <a:moveTo>
                    <a:pt x="5" y="66"/>
                  </a:moveTo>
                  <a:lnTo>
                    <a:pt x="12" y="52"/>
                  </a:lnTo>
                  <a:lnTo>
                    <a:pt x="15" y="41"/>
                  </a:lnTo>
                  <a:lnTo>
                    <a:pt x="22" y="28"/>
                  </a:lnTo>
                  <a:lnTo>
                    <a:pt x="26" y="17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6" y="9"/>
                  </a:lnTo>
                  <a:lnTo>
                    <a:pt x="41" y="0"/>
                  </a:lnTo>
                  <a:lnTo>
                    <a:pt x="48" y="1"/>
                  </a:lnTo>
                  <a:lnTo>
                    <a:pt x="37" y="36"/>
                  </a:lnTo>
                  <a:lnTo>
                    <a:pt x="36" y="41"/>
                  </a:lnTo>
                  <a:lnTo>
                    <a:pt x="24" y="36"/>
                  </a:lnTo>
                  <a:lnTo>
                    <a:pt x="21" y="50"/>
                  </a:lnTo>
                  <a:lnTo>
                    <a:pt x="26" y="59"/>
                  </a:lnTo>
                  <a:lnTo>
                    <a:pt x="20" y="65"/>
                  </a:lnTo>
                  <a:lnTo>
                    <a:pt x="27" y="73"/>
                  </a:lnTo>
                  <a:lnTo>
                    <a:pt x="24" y="94"/>
                  </a:lnTo>
                  <a:lnTo>
                    <a:pt x="15" y="121"/>
                  </a:lnTo>
                  <a:lnTo>
                    <a:pt x="11" y="120"/>
                  </a:lnTo>
                  <a:lnTo>
                    <a:pt x="5" y="98"/>
                  </a:lnTo>
                  <a:lnTo>
                    <a:pt x="0" y="82"/>
                  </a:lnTo>
                  <a:lnTo>
                    <a:pt x="8" y="73"/>
                  </a:lnTo>
                  <a:lnTo>
                    <a:pt x="5" y="6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315"/>
            <p:cNvSpPr>
              <a:spLocks noChangeAspect="1"/>
            </p:cNvSpPr>
            <p:nvPr/>
          </p:nvSpPr>
          <p:spPr bwMode="auto">
            <a:xfrm>
              <a:off x="3331" y="2004"/>
              <a:ext cx="25" cy="63"/>
            </a:xfrm>
            <a:custGeom>
              <a:avLst/>
              <a:gdLst>
                <a:gd name="T0" fmla="*/ 1 w 48"/>
                <a:gd name="T1" fmla="*/ 9 h 121"/>
                <a:gd name="T2" fmla="*/ 2 w 48"/>
                <a:gd name="T3" fmla="*/ 7 h 121"/>
                <a:gd name="T4" fmla="*/ 2 w 48"/>
                <a:gd name="T5" fmla="*/ 6 h 121"/>
                <a:gd name="T6" fmla="*/ 3 w 48"/>
                <a:gd name="T7" fmla="*/ 4 h 121"/>
                <a:gd name="T8" fmla="*/ 4 w 48"/>
                <a:gd name="T9" fmla="*/ 3 h 121"/>
                <a:gd name="T10" fmla="*/ 4 w 48"/>
                <a:gd name="T11" fmla="*/ 1 h 121"/>
                <a:gd name="T12" fmla="*/ 4 w 48"/>
                <a:gd name="T13" fmla="*/ 1 h 121"/>
                <a:gd name="T14" fmla="*/ 5 w 48"/>
                <a:gd name="T15" fmla="*/ 2 h 121"/>
                <a:gd name="T16" fmla="*/ 6 w 48"/>
                <a:gd name="T17" fmla="*/ 0 h 121"/>
                <a:gd name="T18" fmla="*/ 7 w 48"/>
                <a:gd name="T19" fmla="*/ 1 h 121"/>
                <a:gd name="T20" fmla="*/ 5 w 48"/>
                <a:gd name="T21" fmla="*/ 5 h 121"/>
                <a:gd name="T22" fmla="*/ 5 w 48"/>
                <a:gd name="T23" fmla="*/ 6 h 121"/>
                <a:gd name="T24" fmla="*/ 4 w 48"/>
                <a:gd name="T25" fmla="*/ 5 h 121"/>
                <a:gd name="T26" fmla="*/ 3 w 48"/>
                <a:gd name="T27" fmla="*/ 7 h 121"/>
                <a:gd name="T28" fmla="*/ 4 w 48"/>
                <a:gd name="T29" fmla="*/ 8 h 121"/>
                <a:gd name="T30" fmla="*/ 3 w 48"/>
                <a:gd name="T31" fmla="*/ 9 h 121"/>
                <a:gd name="T32" fmla="*/ 4 w 48"/>
                <a:gd name="T33" fmla="*/ 10 h 121"/>
                <a:gd name="T34" fmla="*/ 4 w 48"/>
                <a:gd name="T35" fmla="*/ 14 h 121"/>
                <a:gd name="T36" fmla="*/ 2 w 48"/>
                <a:gd name="T37" fmla="*/ 17 h 121"/>
                <a:gd name="T38" fmla="*/ 2 w 48"/>
                <a:gd name="T39" fmla="*/ 17 h 121"/>
                <a:gd name="T40" fmla="*/ 1 w 48"/>
                <a:gd name="T41" fmla="*/ 14 h 121"/>
                <a:gd name="T42" fmla="*/ 0 w 48"/>
                <a:gd name="T43" fmla="*/ 11 h 121"/>
                <a:gd name="T44" fmla="*/ 1 w 48"/>
                <a:gd name="T45" fmla="*/ 10 h 121"/>
                <a:gd name="T46" fmla="*/ 1 w 48"/>
                <a:gd name="T47" fmla="*/ 9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"/>
                <a:gd name="T73" fmla="*/ 0 h 121"/>
                <a:gd name="T74" fmla="*/ 48 w 48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" h="121">
                  <a:moveTo>
                    <a:pt x="5" y="66"/>
                  </a:moveTo>
                  <a:lnTo>
                    <a:pt x="12" y="52"/>
                  </a:lnTo>
                  <a:lnTo>
                    <a:pt x="15" y="41"/>
                  </a:lnTo>
                  <a:lnTo>
                    <a:pt x="22" y="28"/>
                  </a:lnTo>
                  <a:lnTo>
                    <a:pt x="26" y="17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6" y="9"/>
                  </a:lnTo>
                  <a:lnTo>
                    <a:pt x="41" y="0"/>
                  </a:lnTo>
                  <a:lnTo>
                    <a:pt x="48" y="1"/>
                  </a:lnTo>
                  <a:lnTo>
                    <a:pt x="37" y="36"/>
                  </a:lnTo>
                  <a:lnTo>
                    <a:pt x="36" y="41"/>
                  </a:lnTo>
                  <a:lnTo>
                    <a:pt x="24" y="36"/>
                  </a:lnTo>
                  <a:lnTo>
                    <a:pt x="21" y="50"/>
                  </a:lnTo>
                  <a:lnTo>
                    <a:pt x="26" y="59"/>
                  </a:lnTo>
                  <a:lnTo>
                    <a:pt x="20" y="65"/>
                  </a:lnTo>
                  <a:lnTo>
                    <a:pt x="27" y="73"/>
                  </a:lnTo>
                  <a:lnTo>
                    <a:pt x="24" y="94"/>
                  </a:lnTo>
                  <a:lnTo>
                    <a:pt x="15" y="121"/>
                  </a:lnTo>
                  <a:lnTo>
                    <a:pt x="11" y="120"/>
                  </a:lnTo>
                  <a:lnTo>
                    <a:pt x="5" y="98"/>
                  </a:lnTo>
                  <a:lnTo>
                    <a:pt x="0" y="82"/>
                  </a:lnTo>
                  <a:lnTo>
                    <a:pt x="8" y="73"/>
                  </a:lnTo>
                  <a:lnTo>
                    <a:pt x="5" y="6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 316"/>
            <p:cNvSpPr>
              <a:spLocks noChangeAspect="1"/>
            </p:cNvSpPr>
            <p:nvPr/>
          </p:nvSpPr>
          <p:spPr bwMode="auto">
            <a:xfrm>
              <a:off x="3171" y="1667"/>
              <a:ext cx="237" cy="155"/>
            </a:xfrm>
            <a:custGeom>
              <a:avLst/>
              <a:gdLst>
                <a:gd name="T0" fmla="*/ 0 w 441"/>
                <a:gd name="T1" fmla="*/ 21 h 299"/>
                <a:gd name="T2" fmla="*/ 3 w 441"/>
                <a:gd name="T3" fmla="*/ 17 h 299"/>
                <a:gd name="T4" fmla="*/ 8 w 441"/>
                <a:gd name="T5" fmla="*/ 10 h 299"/>
                <a:gd name="T6" fmla="*/ 11 w 441"/>
                <a:gd name="T7" fmla="*/ 2 h 299"/>
                <a:gd name="T8" fmla="*/ 17 w 441"/>
                <a:gd name="T9" fmla="*/ 3 h 299"/>
                <a:gd name="T10" fmla="*/ 21 w 441"/>
                <a:gd name="T11" fmla="*/ 4 h 299"/>
                <a:gd name="T12" fmla="*/ 29 w 441"/>
                <a:gd name="T13" fmla="*/ 5 h 299"/>
                <a:gd name="T14" fmla="*/ 32 w 441"/>
                <a:gd name="T15" fmla="*/ 2 h 299"/>
                <a:gd name="T16" fmla="*/ 39 w 441"/>
                <a:gd name="T17" fmla="*/ 0 h 299"/>
                <a:gd name="T18" fmla="*/ 46 w 441"/>
                <a:gd name="T19" fmla="*/ 6 h 299"/>
                <a:gd name="T20" fmla="*/ 49 w 441"/>
                <a:gd name="T21" fmla="*/ 9 h 299"/>
                <a:gd name="T22" fmla="*/ 57 w 441"/>
                <a:gd name="T23" fmla="*/ 10 h 299"/>
                <a:gd name="T24" fmla="*/ 63 w 441"/>
                <a:gd name="T25" fmla="*/ 12 h 299"/>
                <a:gd name="T26" fmla="*/ 68 w 441"/>
                <a:gd name="T27" fmla="*/ 17 h 299"/>
                <a:gd name="T28" fmla="*/ 66 w 441"/>
                <a:gd name="T29" fmla="*/ 24 h 299"/>
                <a:gd name="T30" fmla="*/ 61 w 441"/>
                <a:gd name="T31" fmla="*/ 26 h 299"/>
                <a:gd name="T32" fmla="*/ 56 w 441"/>
                <a:gd name="T33" fmla="*/ 30 h 299"/>
                <a:gd name="T34" fmla="*/ 49 w 441"/>
                <a:gd name="T35" fmla="*/ 32 h 299"/>
                <a:gd name="T36" fmla="*/ 48 w 441"/>
                <a:gd name="T37" fmla="*/ 33 h 299"/>
                <a:gd name="T38" fmla="*/ 45 w 441"/>
                <a:gd name="T39" fmla="*/ 35 h 299"/>
                <a:gd name="T40" fmla="*/ 48 w 441"/>
                <a:gd name="T41" fmla="*/ 37 h 299"/>
                <a:gd name="T42" fmla="*/ 53 w 441"/>
                <a:gd name="T43" fmla="*/ 37 h 299"/>
                <a:gd name="T44" fmla="*/ 51 w 441"/>
                <a:gd name="T45" fmla="*/ 39 h 299"/>
                <a:gd name="T46" fmla="*/ 46 w 441"/>
                <a:gd name="T47" fmla="*/ 41 h 299"/>
                <a:gd name="T48" fmla="*/ 42 w 441"/>
                <a:gd name="T49" fmla="*/ 40 h 299"/>
                <a:gd name="T50" fmla="*/ 40 w 441"/>
                <a:gd name="T51" fmla="*/ 37 h 299"/>
                <a:gd name="T52" fmla="*/ 41 w 441"/>
                <a:gd name="T53" fmla="*/ 36 h 299"/>
                <a:gd name="T54" fmla="*/ 43 w 441"/>
                <a:gd name="T55" fmla="*/ 34 h 299"/>
                <a:gd name="T56" fmla="*/ 39 w 441"/>
                <a:gd name="T57" fmla="*/ 33 h 299"/>
                <a:gd name="T58" fmla="*/ 36 w 441"/>
                <a:gd name="T59" fmla="*/ 32 h 299"/>
                <a:gd name="T60" fmla="*/ 33 w 441"/>
                <a:gd name="T61" fmla="*/ 32 h 299"/>
                <a:gd name="T62" fmla="*/ 31 w 441"/>
                <a:gd name="T63" fmla="*/ 34 h 299"/>
                <a:gd name="T64" fmla="*/ 26 w 441"/>
                <a:gd name="T65" fmla="*/ 37 h 299"/>
                <a:gd name="T66" fmla="*/ 28 w 441"/>
                <a:gd name="T67" fmla="*/ 32 h 299"/>
                <a:gd name="T68" fmla="*/ 30 w 441"/>
                <a:gd name="T69" fmla="*/ 31 h 299"/>
                <a:gd name="T70" fmla="*/ 27 w 441"/>
                <a:gd name="T71" fmla="*/ 24 h 299"/>
                <a:gd name="T72" fmla="*/ 19 w 441"/>
                <a:gd name="T73" fmla="*/ 22 h 299"/>
                <a:gd name="T74" fmla="*/ 13 w 441"/>
                <a:gd name="T75" fmla="*/ 25 h 299"/>
                <a:gd name="T76" fmla="*/ 6 w 441"/>
                <a:gd name="T77" fmla="*/ 24 h 29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41"/>
                <a:gd name="T118" fmla="*/ 0 h 299"/>
                <a:gd name="T119" fmla="*/ 441 w 441"/>
                <a:gd name="T120" fmla="*/ 299 h 29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41" h="299">
                  <a:moveTo>
                    <a:pt x="21" y="169"/>
                  </a:moveTo>
                  <a:lnTo>
                    <a:pt x="0" y="151"/>
                  </a:lnTo>
                  <a:lnTo>
                    <a:pt x="5" y="129"/>
                  </a:lnTo>
                  <a:lnTo>
                    <a:pt x="18" y="118"/>
                  </a:lnTo>
                  <a:lnTo>
                    <a:pt x="16" y="109"/>
                  </a:lnTo>
                  <a:lnTo>
                    <a:pt x="50" y="72"/>
                  </a:lnTo>
                  <a:lnTo>
                    <a:pt x="46" y="39"/>
                  </a:lnTo>
                  <a:lnTo>
                    <a:pt x="71" y="14"/>
                  </a:lnTo>
                  <a:lnTo>
                    <a:pt x="89" y="12"/>
                  </a:lnTo>
                  <a:lnTo>
                    <a:pt x="106" y="21"/>
                  </a:lnTo>
                  <a:lnTo>
                    <a:pt x="120" y="19"/>
                  </a:lnTo>
                  <a:lnTo>
                    <a:pt x="138" y="25"/>
                  </a:lnTo>
                  <a:lnTo>
                    <a:pt x="149" y="21"/>
                  </a:lnTo>
                  <a:lnTo>
                    <a:pt x="188" y="34"/>
                  </a:lnTo>
                  <a:lnTo>
                    <a:pt x="203" y="30"/>
                  </a:lnTo>
                  <a:lnTo>
                    <a:pt x="208" y="14"/>
                  </a:lnTo>
                  <a:lnTo>
                    <a:pt x="233" y="9"/>
                  </a:lnTo>
                  <a:lnTo>
                    <a:pt x="251" y="0"/>
                  </a:lnTo>
                  <a:lnTo>
                    <a:pt x="286" y="3"/>
                  </a:lnTo>
                  <a:lnTo>
                    <a:pt x="296" y="45"/>
                  </a:lnTo>
                  <a:lnTo>
                    <a:pt x="314" y="48"/>
                  </a:lnTo>
                  <a:lnTo>
                    <a:pt x="316" y="63"/>
                  </a:lnTo>
                  <a:lnTo>
                    <a:pt x="327" y="75"/>
                  </a:lnTo>
                  <a:lnTo>
                    <a:pt x="368" y="73"/>
                  </a:lnTo>
                  <a:lnTo>
                    <a:pt x="388" y="90"/>
                  </a:lnTo>
                  <a:lnTo>
                    <a:pt x="404" y="90"/>
                  </a:lnTo>
                  <a:lnTo>
                    <a:pt x="418" y="102"/>
                  </a:lnTo>
                  <a:lnTo>
                    <a:pt x="441" y="122"/>
                  </a:lnTo>
                  <a:lnTo>
                    <a:pt x="427" y="140"/>
                  </a:lnTo>
                  <a:lnTo>
                    <a:pt x="422" y="170"/>
                  </a:lnTo>
                  <a:lnTo>
                    <a:pt x="411" y="169"/>
                  </a:lnTo>
                  <a:lnTo>
                    <a:pt x="393" y="187"/>
                  </a:lnTo>
                  <a:lnTo>
                    <a:pt x="378" y="214"/>
                  </a:lnTo>
                  <a:lnTo>
                    <a:pt x="361" y="213"/>
                  </a:lnTo>
                  <a:lnTo>
                    <a:pt x="350" y="224"/>
                  </a:lnTo>
                  <a:lnTo>
                    <a:pt x="319" y="225"/>
                  </a:lnTo>
                  <a:lnTo>
                    <a:pt x="318" y="233"/>
                  </a:lnTo>
                  <a:lnTo>
                    <a:pt x="313" y="239"/>
                  </a:lnTo>
                  <a:lnTo>
                    <a:pt x="286" y="243"/>
                  </a:lnTo>
                  <a:lnTo>
                    <a:pt x="288" y="249"/>
                  </a:lnTo>
                  <a:lnTo>
                    <a:pt x="306" y="256"/>
                  </a:lnTo>
                  <a:lnTo>
                    <a:pt x="313" y="266"/>
                  </a:lnTo>
                  <a:lnTo>
                    <a:pt x="336" y="268"/>
                  </a:lnTo>
                  <a:lnTo>
                    <a:pt x="344" y="269"/>
                  </a:lnTo>
                  <a:lnTo>
                    <a:pt x="344" y="279"/>
                  </a:lnTo>
                  <a:lnTo>
                    <a:pt x="328" y="280"/>
                  </a:lnTo>
                  <a:lnTo>
                    <a:pt x="313" y="286"/>
                  </a:lnTo>
                  <a:lnTo>
                    <a:pt x="295" y="299"/>
                  </a:lnTo>
                  <a:lnTo>
                    <a:pt x="278" y="299"/>
                  </a:lnTo>
                  <a:lnTo>
                    <a:pt x="274" y="287"/>
                  </a:lnTo>
                  <a:lnTo>
                    <a:pt x="275" y="274"/>
                  </a:lnTo>
                  <a:lnTo>
                    <a:pt x="257" y="268"/>
                  </a:lnTo>
                  <a:lnTo>
                    <a:pt x="257" y="261"/>
                  </a:lnTo>
                  <a:lnTo>
                    <a:pt x="263" y="260"/>
                  </a:lnTo>
                  <a:lnTo>
                    <a:pt x="278" y="250"/>
                  </a:lnTo>
                  <a:lnTo>
                    <a:pt x="278" y="244"/>
                  </a:lnTo>
                  <a:lnTo>
                    <a:pt x="266" y="239"/>
                  </a:lnTo>
                  <a:lnTo>
                    <a:pt x="250" y="238"/>
                  </a:lnTo>
                  <a:lnTo>
                    <a:pt x="238" y="236"/>
                  </a:lnTo>
                  <a:lnTo>
                    <a:pt x="230" y="225"/>
                  </a:lnTo>
                  <a:lnTo>
                    <a:pt x="223" y="224"/>
                  </a:lnTo>
                  <a:lnTo>
                    <a:pt x="215" y="232"/>
                  </a:lnTo>
                  <a:lnTo>
                    <a:pt x="199" y="233"/>
                  </a:lnTo>
                  <a:lnTo>
                    <a:pt x="199" y="245"/>
                  </a:lnTo>
                  <a:lnTo>
                    <a:pt x="180" y="265"/>
                  </a:lnTo>
                  <a:lnTo>
                    <a:pt x="167" y="266"/>
                  </a:lnTo>
                  <a:lnTo>
                    <a:pt x="169" y="244"/>
                  </a:lnTo>
                  <a:lnTo>
                    <a:pt x="178" y="228"/>
                  </a:lnTo>
                  <a:lnTo>
                    <a:pt x="188" y="230"/>
                  </a:lnTo>
                  <a:lnTo>
                    <a:pt x="192" y="219"/>
                  </a:lnTo>
                  <a:lnTo>
                    <a:pt x="181" y="208"/>
                  </a:lnTo>
                  <a:lnTo>
                    <a:pt x="174" y="176"/>
                  </a:lnTo>
                  <a:lnTo>
                    <a:pt x="160" y="158"/>
                  </a:lnTo>
                  <a:lnTo>
                    <a:pt x="122" y="158"/>
                  </a:lnTo>
                  <a:lnTo>
                    <a:pt x="104" y="169"/>
                  </a:lnTo>
                  <a:lnTo>
                    <a:pt x="86" y="178"/>
                  </a:lnTo>
                  <a:lnTo>
                    <a:pt x="62" y="183"/>
                  </a:lnTo>
                  <a:lnTo>
                    <a:pt x="39" y="172"/>
                  </a:lnTo>
                  <a:lnTo>
                    <a:pt x="21" y="16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 317"/>
            <p:cNvSpPr>
              <a:spLocks noChangeAspect="1"/>
            </p:cNvSpPr>
            <p:nvPr/>
          </p:nvSpPr>
          <p:spPr bwMode="auto">
            <a:xfrm>
              <a:off x="3171" y="1667"/>
              <a:ext cx="237" cy="155"/>
            </a:xfrm>
            <a:custGeom>
              <a:avLst/>
              <a:gdLst>
                <a:gd name="T0" fmla="*/ 0 w 441"/>
                <a:gd name="T1" fmla="*/ 21 h 299"/>
                <a:gd name="T2" fmla="*/ 3 w 441"/>
                <a:gd name="T3" fmla="*/ 17 h 299"/>
                <a:gd name="T4" fmla="*/ 8 w 441"/>
                <a:gd name="T5" fmla="*/ 10 h 299"/>
                <a:gd name="T6" fmla="*/ 11 w 441"/>
                <a:gd name="T7" fmla="*/ 2 h 299"/>
                <a:gd name="T8" fmla="*/ 17 w 441"/>
                <a:gd name="T9" fmla="*/ 3 h 299"/>
                <a:gd name="T10" fmla="*/ 21 w 441"/>
                <a:gd name="T11" fmla="*/ 4 h 299"/>
                <a:gd name="T12" fmla="*/ 29 w 441"/>
                <a:gd name="T13" fmla="*/ 5 h 299"/>
                <a:gd name="T14" fmla="*/ 32 w 441"/>
                <a:gd name="T15" fmla="*/ 2 h 299"/>
                <a:gd name="T16" fmla="*/ 39 w 441"/>
                <a:gd name="T17" fmla="*/ 0 h 299"/>
                <a:gd name="T18" fmla="*/ 46 w 441"/>
                <a:gd name="T19" fmla="*/ 6 h 299"/>
                <a:gd name="T20" fmla="*/ 49 w 441"/>
                <a:gd name="T21" fmla="*/ 9 h 299"/>
                <a:gd name="T22" fmla="*/ 57 w 441"/>
                <a:gd name="T23" fmla="*/ 10 h 299"/>
                <a:gd name="T24" fmla="*/ 63 w 441"/>
                <a:gd name="T25" fmla="*/ 12 h 299"/>
                <a:gd name="T26" fmla="*/ 68 w 441"/>
                <a:gd name="T27" fmla="*/ 17 h 299"/>
                <a:gd name="T28" fmla="*/ 66 w 441"/>
                <a:gd name="T29" fmla="*/ 24 h 299"/>
                <a:gd name="T30" fmla="*/ 61 w 441"/>
                <a:gd name="T31" fmla="*/ 26 h 299"/>
                <a:gd name="T32" fmla="*/ 56 w 441"/>
                <a:gd name="T33" fmla="*/ 30 h 299"/>
                <a:gd name="T34" fmla="*/ 49 w 441"/>
                <a:gd name="T35" fmla="*/ 32 h 299"/>
                <a:gd name="T36" fmla="*/ 48 w 441"/>
                <a:gd name="T37" fmla="*/ 33 h 299"/>
                <a:gd name="T38" fmla="*/ 45 w 441"/>
                <a:gd name="T39" fmla="*/ 35 h 299"/>
                <a:gd name="T40" fmla="*/ 48 w 441"/>
                <a:gd name="T41" fmla="*/ 37 h 299"/>
                <a:gd name="T42" fmla="*/ 53 w 441"/>
                <a:gd name="T43" fmla="*/ 37 h 299"/>
                <a:gd name="T44" fmla="*/ 51 w 441"/>
                <a:gd name="T45" fmla="*/ 39 h 299"/>
                <a:gd name="T46" fmla="*/ 46 w 441"/>
                <a:gd name="T47" fmla="*/ 41 h 299"/>
                <a:gd name="T48" fmla="*/ 42 w 441"/>
                <a:gd name="T49" fmla="*/ 40 h 299"/>
                <a:gd name="T50" fmla="*/ 40 w 441"/>
                <a:gd name="T51" fmla="*/ 37 h 299"/>
                <a:gd name="T52" fmla="*/ 41 w 441"/>
                <a:gd name="T53" fmla="*/ 36 h 299"/>
                <a:gd name="T54" fmla="*/ 43 w 441"/>
                <a:gd name="T55" fmla="*/ 34 h 299"/>
                <a:gd name="T56" fmla="*/ 39 w 441"/>
                <a:gd name="T57" fmla="*/ 33 h 299"/>
                <a:gd name="T58" fmla="*/ 36 w 441"/>
                <a:gd name="T59" fmla="*/ 32 h 299"/>
                <a:gd name="T60" fmla="*/ 33 w 441"/>
                <a:gd name="T61" fmla="*/ 32 h 299"/>
                <a:gd name="T62" fmla="*/ 31 w 441"/>
                <a:gd name="T63" fmla="*/ 34 h 299"/>
                <a:gd name="T64" fmla="*/ 26 w 441"/>
                <a:gd name="T65" fmla="*/ 37 h 299"/>
                <a:gd name="T66" fmla="*/ 28 w 441"/>
                <a:gd name="T67" fmla="*/ 32 h 299"/>
                <a:gd name="T68" fmla="*/ 30 w 441"/>
                <a:gd name="T69" fmla="*/ 31 h 299"/>
                <a:gd name="T70" fmla="*/ 27 w 441"/>
                <a:gd name="T71" fmla="*/ 24 h 299"/>
                <a:gd name="T72" fmla="*/ 19 w 441"/>
                <a:gd name="T73" fmla="*/ 22 h 299"/>
                <a:gd name="T74" fmla="*/ 13 w 441"/>
                <a:gd name="T75" fmla="*/ 25 h 299"/>
                <a:gd name="T76" fmla="*/ 6 w 441"/>
                <a:gd name="T77" fmla="*/ 24 h 29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41"/>
                <a:gd name="T118" fmla="*/ 0 h 299"/>
                <a:gd name="T119" fmla="*/ 441 w 441"/>
                <a:gd name="T120" fmla="*/ 299 h 29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41" h="299">
                  <a:moveTo>
                    <a:pt x="21" y="169"/>
                  </a:moveTo>
                  <a:lnTo>
                    <a:pt x="0" y="151"/>
                  </a:lnTo>
                  <a:lnTo>
                    <a:pt x="5" y="129"/>
                  </a:lnTo>
                  <a:lnTo>
                    <a:pt x="18" y="118"/>
                  </a:lnTo>
                  <a:lnTo>
                    <a:pt x="16" y="109"/>
                  </a:lnTo>
                  <a:lnTo>
                    <a:pt x="50" y="72"/>
                  </a:lnTo>
                  <a:lnTo>
                    <a:pt x="46" y="39"/>
                  </a:lnTo>
                  <a:lnTo>
                    <a:pt x="71" y="14"/>
                  </a:lnTo>
                  <a:lnTo>
                    <a:pt x="89" y="12"/>
                  </a:lnTo>
                  <a:lnTo>
                    <a:pt x="106" y="21"/>
                  </a:lnTo>
                  <a:lnTo>
                    <a:pt x="120" y="19"/>
                  </a:lnTo>
                  <a:lnTo>
                    <a:pt x="138" y="25"/>
                  </a:lnTo>
                  <a:lnTo>
                    <a:pt x="149" y="21"/>
                  </a:lnTo>
                  <a:lnTo>
                    <a:pt x="188" y="34"/>
                  </a:lnTo>
                  <a:lnTo>
                    <a:pt x="203" y="30"/>
                  </a:lnTo>
                  <a:lnTo>
                    <a:pt x="208" y="14"/>
                  </a:lnTo>
                  <a:lnTo>
                    <a:pt x="233" y="9"/>
                  </a:lnTo>
                  <a:lnTo>
                    <a:pt x="251" y="0"/>
                  </a:lnTo>
                  <a:lnTo>
                    <a:pt x="286" y="3"/>
                  </a:lnTo>
                  <a:lnTo>
                    <a:pt x="296" y="45"/>
                  </a:lnTo>
                  <a:lnTo>
                    <a:pt x="314" y="48"/>
                  </a:lnTo>
                  <a:lnTo>
                    <a:pt x="316" y="63"/>
                  </a:lnTo>
                  <a:lnTo>
                    <a:pt x="327" y="75"/>
                  </a:lnTo>
                  <a:lnTo>
                    <a:pt x="368" y="73"/>
                  </a:lnTo>
                  <a:lnTo>
                    <a:pt x="388" y="90"/>
                  </a:lnTo>
                  <a:lnTo>
                    <a:pt x="404" y="90"/>
                  </a:lnTo>
                  <a:lnTo>
                    <a:pt x="418" y="102"/>
                  </a:lnTo>
                  <a:lnTo>
                    <a:pt x="441" y="122"/>
                  </a:lnTo>
                  <a:lnTo>
                    <a:pt x="427" y="140"/>
                  </a:lnTo>
                  <a:lnTo>
                    <a:pt x="422" y="170"/>
                  </a:lnTo>
                  <a:lnTo>
                    <a:pt x="411" y="169"/>
                  </a:lnTo>
                  <a:lnTo>
                    <a:pt x="393" y="187"/>
                  </a:lnTo>
                  <a:lnTo>
                    <a:pt x="378" y="214"/>
                  </a:lnTo>
                  <a:lnTo>
                    <a:pt x="361" y="213"/>
                  </a:lnTo>
                  <a:lnTo>
                    <a:pt x="350" y="224"/>
                  </a:lnTo>
                  <a:lnTo>
                    <a:pt x="319" y="225"/>
                  </a:lnTo>
                  <a:lnTo>
                    <a:pt x="318" y="233"/>
                  </a:lnTo>
                  <a:lnTo>
                    <a:pt x="313" y="239"/>
                  </a:lnTo>
                  <a:lnTo>
                    <a:pt x="286" y="243"/>
                  </a:lnTo>
                  <a:lnTo>
                    <a:pt x="288" y="249"/>
                  </a:lnTo>
                  <a:lnTo>
                    <a:pt x="306" y="256"/>
                  </a:lnTo>
                  <a:lnTo>
                    <a:pt x="313" y="266"/>
                  </a:lnTo>
                  <a:lnTo>
                    <a:pt x="336" y="268"/>
                  </a:lnTo>
                  <a:lnTo>
                    <a:pt x="344" y="269"/>
                  </a:lnTo>
                  <a:lnTo>
                    <a:pt x="344" y="279"/>
                  </a:lnTo>
                  <a:lnTo>
                    <a:pt x="328" y="280"/>
                  </a:lnTo>
                  <a:lnTo>
                    <a:pt x="313" y="286"/>
                  </a:lnTo>
                  <a:lnTo>
                    <a:pt x="295" y="299"/>
                  </a:lnTo>
                  <a:lnTo>
                    <a:pt x="278" y="299"/>
                  </a:lnTo>
                  <a:lnTo>
                    <a:pt x="274" y="287"/>
                  </a:lnTo>
                  <a:lnTo>
                    <a:pt x="275" y="274"/>
                  </a:lnTo>
                  <a:lnTo>
                    <a:pt x="257" y="268"/>
                  </a:lnTo>
                  <a:lnTo>
                    <a:pt x="257" y="261"/>
                  </a:lnTo>
                  <a:lnTo>
                    <a:pt x="263" y="260"/>
                  </a:lnTo>
                  <a:lnTo>
                    <a:pt x="278" y="250"/>
                  </a:lnTo>
                  <a:lnTo>
                    <a:pt x="278" y="244"/>
                  </a:lnTo>
                  <a:lnTo>
                    <a:pt x="266" y="239"/>
                  </a:lnTo>
                  <a:lnTo>
                    <a:pt x="250" y="238"/>
                  </a:lnTo>
                  <a:lnTo>
                    <a:pt x="238" y="236"/>
                  </a:lnTo>
                  <a:lnTo>
                    <a:pt x="230" y="225"/>
                  </a:lnTo>
                  <a:lnTo>
                    <a:pt x="223" y="224"/>
                  </a:lnTo>
                  <a:lnTo>
                    <a:pt x="215" y="232"/>
                  </a:lnTo>
                  <a:lnTo>
                    <a:pt x="199" y="233"/>
                  </a:lnTo>
                  <a:lnTo>
                    <a:pt x="199" y="245"/>
                  </a:lnTo>
                  <a:lnTo>
                    <a:pt x="180" y="265"/>
                  </a:lnTo>
                  <a:lnTo>
                    <a:pt x="167" y="266"/>
                  </a:lnTo>
                  <a:lnTo>
                    <a:pt x="169" y="244"/>
                  </a:lnTo>
                  <a:lnTo>
                    <a:pt x="178" y="228"/>
                  </a:lnTo>
                  <a:lnTo>
                    <a:pt x="188" y="230"/>
                  </a:lnTo>
                  <a:lnTo>
                    <a:pt x="192" y="219"/>
                  </a:lnTo>
                  <a:lnTo>
                    <a:pt x="181" y="208"/>
                  </a:lnTo>
                  <a:lnTo>
                    <a:pt x="174" y="176"/>
                  </a:lnTo>
                  <a:lnTo>
                    <a:pt x="160" y="158"/>
                  </a:lnTo>
                  <a:lnTo>
                    <a:pt x="122" y="158"/>
                  </a:lnTo>
                  <a:lnTo>
                    <a:pt x="104" y="169"/>
                  </a:lnTo>
                  <a:lnTo>
                    <a:pt x="86" y="178"/>
                  </a:lnTo>
                  <a:lnTo>
                    <a:pt x="62" y="183"/>
                  </a:lnTo>
                  <a:lnTo>
                    <a:pt x="39" y="172"/>
                  </a:lnTo>
                  <a:lnTo>
                    <a:pt x="21" y="16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318"/>
            <p:cNvSpPr>
              <a:spLocks noChangeAspect="1"/>
            </p:cNvSpPr>
            <p:nvPr/>
          </p:nvSpPr>
          <p:spPr bwMode="auto">
            <a:xfrm>
              <a:off x="3024" y="1246"/>
              <a:ext cx="169" cy="353"/>
            </a:xfrm>
            <a:custGeom>
              <a:avLst/>
              <a:gdLst>
                <a:gd name="T0" fmla="*/ 48 w 314"/>
                <a:gd name="T1" fmla="*/ 16 h 685"/>
                <a:gd name="T2" fmla="*/ 48 w 314"/>
                <a:gd name="T3" fmla="*/ 11 h 685"/>
                <a:gd name="T4" fmla="*/ 48 w 314"/>
                <a:gd name="T5" fmla="*/ 7 h 685"/>
                <a:gd name="T6" fmla="*/ 40 w 314"/>
                <a:gd name="T7" fmla="*/ 4 h 685"/>
                <a:gd name="T8" fmla="*/ 36 w 314"/>
                <a:gd name="T9" fmla="*/ 0 h 685"/>
                <a:gd name="T10" fmla="*/ 33 w 314"/>
                <a:gd name="T11" fmla="*/ 3 h 685"/>
                <a:gd name="T12" fmla="*/ 29 w 314"/>
                <a:gd name="T13" fmla="*/ 3 h 685"/>
                <a:gd name="T14" fmla="*/ 25 w 314"/>
                <a:gd name="T15" fmla="*/ 5 h 685"/>
                <a:gd name="T16" fmla="*/ 21 w 314"/>
                <a:gd name="T17" fmla="*/ 8 h 685"/>
                <a:gd name="T18" fmla="*/ 19 w 314"/>
                <a:gd name="T19" fmla="*/ 11 h 685"/>
                <a:gd name="T20" fmla="*/ 15 w 314"/>
                <a:gd name="T21" fmla="*/ 15 h 685"/>
                <a:gd name="T22" fmla="*/ 11 w 314"/>
                <a:gd name="T23" fmla="*/ 19 h 685"/>
                <a:gd name="T24" fmla="*/ 11 w 314"/>
                <a:gd name="T25" fmla="*/ 27 h 685"/>
                <a:gd name="T26" fmla="*/ 11 w 314"/>
                <a:gd name="T27" fmla="*/ 33 h 685"/>
                <a:gd name="T28" fmla="*/ 5 w 314"/>
                <a:gd name="T29" fmla="*/ 35 h 685"/>
                <a:gd name="T30" fmla="*/ 3 w 314"/>
                <a:gd name="T31" fmla="*/ 43 h 685"/>
                <a:gd name="T32" fmla="*/ 5 w 314"/>
                <a:gd name="T33" fmla="*/ 54 h 685"/>
                <a:gd name="T34" fmla="*/ 3 w 314"/>
                <a:gd name="T35" fmla="*/ 57 h 685"/>
                <a:gd name="T36" fmla="*/ 4 w 314"/>
                <a:gd name="T37" fmla="*/ 60 h 685"/>
                <a:gd name="T38" fmla="*/ 2 w 314"/>
                <a:gd name="T39" fmla="*/ 64 h 685"/>
                <a:gd name="T40" fmla="*/ 1 w 314"/>
                <a:gd name="T41" fmla="*/ 73 h 685"/>
                <a:gd name="T42" fmla="*/ 2 w 314"/>
                <a:gd name="T43" fmla="*/ 77 h 685"/>
                <a:gd name="T44" fmla="*/ 3 w 314"/>
                <a:gd name="T45" fmla="*/ 83 h 685"/>
                <a:gd name="T46" fmla="*/ 5 w 314"/>
                <a:gd name="T47" fmla="*/ 87 h 685"/>
                <a:gd name="T48" fmla="*/ 6 w 314"/>
                <a:gd name="T49" fmla="*/ 92 h 685"/>
                <a:gd name="T50" fmla="*/ 10 w 314"/>
                <a:gd name="T51" fmla="*/ 93 h 685"/>
                <a:gd name="T52" fmla="*/ 13 w 314"/>
                <a:gd name="T53" fmla="*/ 90 h 685"/>
                <a:gd name="T54" fmla="*/ 18 w 314"/>
                <a:gd name="T55" fmla="*/ 89 h 685"/>
                <a:gd name="T56" fmla="*/ 21 w 314"/>
                <a:gd name="T57" fmla="*/ 80 h 685"/>
                <a:gd name="T58" fmla="*/ 22 w 314"/>
                <a:gd name="T59" fmla="*/ 73 h 685"/>
                <a:gd name="T60" fmla="*/ 23 w 314"/>
                <a:gd name="T61" fmla="*/ 72 h 685"/>
                <a:gd name="T62" fmla="*/ 26 w 314"/>
                <a:gd name="T63" fmla="*/ 72 h 685"/>
                <a:gd name="T64" fmla="*/ 29 w 314"/>
                <a:gd name="T65" fmla="*/ 63 h 685"/>
                <a:gd name="T66" fmla="*/ 23 w 314"/>
                <a:gd name="T67" fmla="*/ 58 h 685"/>
                <a:gd name="T68" fmla="*/ 24 w 314"/>
                <a:gd name="T69" fmla="*/ 52 h 685"/>
                <a:gd name="T70" fmla="*/ 23 w 314"/>
                <a:gd name="T71" fmla="*/ 48 h 685"/>
                <a:gd name="T72" fmla="*/ 26 w 314"/>
                <a:gd name="T73" fmla="*/ 42 h 685"/>
                <a:gd name="T74" fmla="*/ 31 w 314"/>
                <a:gd name="T75" fmla="*/ 39 h 685"/>
                <a:gd name="T76" fmla="*/ 37 w 314"/>
                <a:gd name="T77" fmla="*/ 35 h 685"/>
                <a:gd name="T78" fmla="*/ 39 w 314"/>
                <a:gd name="T79" fmla="*/ 29 h 685"/>
                <a:gd name="T80" fmla="*/ 40 w 314"/>
                <a:gd name="T81" fmla="*/ 25 h 685"/>
                <a:gd name="T82" fmla="*/ 43 w 314"/>
                <a:gd name="T83" fmla="*/ 22 h 685"/>
                <a:gd name="T84" fmla="*/ 46 w 314"/>
                <a:gd name="T85" fmla="*/ 21 h 6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4"/>
                <a:gd name="T130" fmla="*/ 0 h 685"/>
                <a:gd name="T131" fmla="*/ 314 w 314"/>
                <a:gd name="T132" fmla="*/ 685 h 6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4" h="685">
                  <a:moveTo>
                    <a:pt x="314" y="143"/>
                  </a:moveTo>
                  <a:lnTo>
                    <a:pt x="311" y="123"/>
                  </a:lnTo>
                  <a:lnTo>
                    <a:pt x="313" y="97"/>
                  </a:lnTo>
                  <a:lnTo>
                    <a:pt x="311" y="79"/>
                  </a:lnTo>
                  <a:lnTo>
                    <a:pt x="295" y="67"/>
                  </a:lnTo>
                  <a:lnTo>
                    <a:pt x="306" y="50"/>
                  </a:lnTo>
                  <a:lnTo>
                    <a:pt x="270" y="26"/>
                  </a:lnTo>
                  <a:lnTo>
                    <a:pt x="254" y="25"/>
                  </a:lnTo>
                  <a:lnTo>
                    <a:pt x="236" y="13"/>
                  </a:lnTo>
                  <a:lnTo>
                    <a:pt x="230" y="0"/>
                  </a:lnTo>
                  <a:lnTo>
                    <a:pt x="218" y="1"/>
                  </a:lnTo>
                  <a:lnTo>
                    <a:pt x="212" y="22"/>
                  </a:lnTo>
                  <a:lnTo>
                    <a:pt x="198" y="25"/>
                  </a:lnTo>
                  <a:lnTo>
                    <a:pt x="183" y="22"/>
                  </a:lnTo>
                  <a:lnTo>
                    <a:pt x="169" y="23"/>
                  </a:lnTo>
                  <a:lnTo>
                    <a:pt x="164" y="38"/>
                  </a:lnTo>
                  <a:lnTo>
                    <a:pt x="142" y="44"/>
                  </a:lnTo>
                  <a:lnTo>
                    <a:pt x="135" y="56"/>
                  </a:lnTo>
                  <a:lnTo>
                    <a:pt x="115" y="71"/>
                  </a:lnTo>
                  <a:lnTo>
                    <a:pt x="124" y="77"/>
                  </a:lnTo>
                  <a:lnTo>
                    <a:pt x="122" y="87"/>
                  </a:lnTo>
                  <a:lnTo>
                    <a:pt x="93" y="115"/>
                  </a:lnTo>
                  <a:lnTo>
                    <a:pt x="79" y="121"/>
                  </a:lnTo>
                  <a:lnTo>
                    <a:pt x="70" y="135"/>
                  </a:lnTo>
                  <a:lnTo>
                    <a:pt x="77" y="151"/>
                  </a:lnTo>
                  <a:lnTo>
                    <a:pt x="72" y="200"/>
                  </a:lnTo>
                  <a:lnTo>
                    <a:pt x="56" y="225"/>
                  </a:lnTo>
                  <a:lnTo>
                    <a:pt x="70" y="247"/>
                  </a:lnTo>
                  <a:lnTo>
                    <a:pt x="56" y="261"/>
                  </a:lnTo>
                  <a:lnTo>
                    <a:pt x="30" y="257"/>
                  </a:lnTo>
                  <a:lnTo>
                    <a:pt x="16" y="272"/>
                  </a:lnTo>
                  <a:lnTo>
                    <a:pt x="16" y="315"/>
                  </a:lnTo>
                  <a:lnTo>
                    <a:pt x="21" y="378"/>
                  </a:lnTo>
                  <a:lnTo>
                    <a:pt x="32" y="392"/>
                  </a:lnTo>
                  <a:lnTo>
                    <a:pt x="32" y="414"/>
                  </a:lnTo>
                  <a:lnTo>
                    <a:pt x="18" y="419"/>
                  </a:lnTo>
                  <a:lnTo>
                    <a:pt x="16" y="428"/>
                  </a:lnTo>
                  <a:lnTo>
                    <a:pt x="27" y="443"/>
                  </a:lnTo>
                  <a:lnTo>
                    <a:pt x="23" y="459"/>
                  </a:lnTo>
                  <a:lnTo>
                    <a:pt x="14" y="470"/>
                  </a:lnTo>
                  <a:lnTo>
                    <a:pt x="9" y="518"/>
                  </a:lnTo>
                  <a:lnTo>
                    <a:pt x="7" y="531"/>
                  </a:lnTo>
                  <a:lnTo>
                    <a:pt x="0" y="553"/>
                  </a:lnTo>
                  <a:lnTo>
                    <a:pt x="13" y="564"/>
                  </a:lnTo>
                  <a:lnTo>
                    <a:pt x="11" y="598"/>
                  </a:lnTo>
                  <a:lnTo>
                    <a:pt x="19" y="610"/>
                  </a:lnTo>
                  <a:lnTo>
                    <a:pt x="23" y="625"/>
                  </a:lnTo>
                  <a:lnTo>
                    <a:pt x="33" y="637"/>
                  </a:lnTo>
                  <a:lnTo>
                    <a:pt x="33" y="660"/>
                  </a:lnTo>
                  <a:lnTo>
                    <a:pt x="42" y="675"/>
                  </a:lnTo>
                  <a:lnTo>
                    <a:pt x="53" y="685"/>
                  </a:lnTo>
                  <a:lnTo>
                    <a:pt x="61" y="682"/>
                  </a:lnTo>
                  <a:lnTo>
                    <a:pt x="69" y="681"/>
                  </a:lnTo>
                  <a:lnTo>
                    <a:pt x="85" y="657"/>
                  </a:lnTo>
                  <a:lnTo>
                    <a:pt x="102" y="656"/>
                  </a:lnTo>
                  <a:lnTo>
                    <a:pt x="114" y="648"/>
                  </a:lnTo>
                  <a:lnTo>
                    <a:pt x="125" y="615"/>
                  </a:lnTo>
                  <a:lnTo>
                    <a:pt x="133" y="588"/>
                  </a:lnTo>
                  <a:lnTo>
                    <a:pt x="131" y="548"/>
                  </a:lnTo>
                  <a:lnTo>
                    <a:pt x="140" y="535"/>
                  </a:lnTo>
                  <a:lnTo>
                    <a:pt x="150" y="537"/>
                  </a:lnTo>
                  <a:lnTo>
                    <a:pt x="149" y="527"/>
                  </a:lnTo>
                  <a:lnTo>
                    <a:pt x="158" y="521"/>
                  </a:lnTo>
                  <a:lnTo>
                    <a:pt x="168" y="522"/>
                  </a:lnTo>
                  <a:lnTo>
                    <a:pt x="185" y="498"/>
                  </a:lnTo>
                  <a:lnTo>
                    <a:pt x="183" y="462"/>
                  </a:lnTo>
                  <a:lnTo>
                    <a:pt x="165" y="440"/>
                  </a:lnTo>
                  <a:lnTo>
                    <a:pt x="145" y="426"/>
                  </a:lnTo>
                  <a:lnTo>
                    <a:pt x="146" y="390"/>
                  </a:lnTo>
                  <a:lnTo>
                    <a:pt x="152" y="379"/>
                  </a:lnTo>
                  <a:lnTo>
                    <a:pt x="149" y="373"/>
                  </a:lnTo>
                  <a:lnTo>
                    <a:pt x="149" y="352"/>
                  </a:lnTo>
                  <a:lnTo>
                    <a:pt x="163" y="342"/>
                  </a:lnTo>
                  <a:lnTo>
                    <a:pt x="168" y="311"/>
                  </a:lnTo>
                  <a:lnTo>
                    <a:pt x="185" y="302"/>
                  </a:lnTo>
                  <a:lnTo>
                    <a:pt x="197" y="286"/>
                  </a:lnTo>
                  <a:lnTo>
                    <a:pt x="215" y="272"/>
                  </a:lnTo>
                  <a:lnTo>
                    <a:pt x="235" y="252"/>
                  </a:lnTo>
                  <a:lnTo>
                    <a:pt x="252" y="226"/>
                  </a:lnTo>
                  <a:lnTo>
                    <a:pt x="248" y="214"/>
                  </a:lnTo>
                  <a:lnTo>
                    <a:pt x="246" y="207"/>
                  </a:lnTo>
                  <a:lnTo>
                    <a:pt x="258" y="184"/>
                  </a:lnTo>
                  <a:lnTo>
                    <a:pt x="258" y="172"/>
                  </a:lnTo>
                  <a:lnTo>
                    <a:pt x="272" y="160"/>
                  </a:lnTo>
                  <a:lnTo>
                    <a:pt x="276" y="148"/>
                  </a:lnTo>
                  <a:lnTo>
                    <a:pt x="293" y="151"/>
                  </a:lnTo>
                  <a:lnTo>
                    <a:pt x="314" y="14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319"/>
            <p:cNvSpPr>
              <a:spLocks noChangeAspect="1"/>
            </p:cNvSpPr>
            <p:nvPr/>
          </p:nvSpPr>
          <p:spPr bwMode="auto">
            <a:xfrm>
              <a:off x="3024" y="1246"/>
              <a:ext cx="169" cy="353"/>
            </a:xfrm>
            <a:custGeom>
              <a:avLst/>
              <a:gdLst>
                <a:gd name="T0" fmla="*/ 48 w 314"/>
                <a:gd name="T1" fmla="*/ 16 h 685"/>
                <a:gd name="T2" fmla="*/ 48 w 314"/>
                <a:gd name="T3" fmla="*/ 11 h 685"/>
                <a:gd name="T4" fmla="*/ 48 w 314"/>
                <a:gd name="T5" fmla="*/ 7 h 685"/>
                <a:gd name="T6" fmla="*/ 40 w 314"/>
                <a:gd name="T7" fmla="*/ 4 h 685"/>
                <a:gd name="T8" fmla="*/ 36 w 314"/>
                <a:gd name="T9" fmla="*/ 0 h 685"/>
                <a:gd name="T10" fmla="*/ 33 w 314"/>
                <a:gd name="T11" fmla="*/ 3 h 685"/>
                <a:gd name="T12" fmla="*/ 29 w 314"/>
                <a:gd name="T13" fmla="*/ 3 h 685"/>
                <a:gd name="T14" fmla="*/ 25 w 314"/>
                <a:gd name="T15" fmla="*/ 5 h 685"/>
                <a:gd name="T16" fmla="*/ 21 w 314"/>
                <a:gd name="T17" fmla="*/ 8 h 685"/>
                <a:gd name="T18" fmla="*/ 19 w 314"/>
                <a:gd name="T19" fmla="*/ 11 h 685"/>
                <a:gd name="T20" fmla="*/ 15 w 314"/>
                <a:gd name="T21" fmla="*/ 15 h 685"/>
                <a:gd name="T22" fmla="*/ 11 w 314"/>
                <a:gd name="T23" fmla="*/ 19 h 685"/>
                <a:gd name="T24" fmla="*/ 11 w 314"/>
                <a:gd name="T25" fmla="*/ 27 h 685"/>
                <a:gd name="T26" fmla="*/ 11 w 314"/>
                <a:gd name="T27" fmla="*/ 33 h 685"/>
                <a:gd name="T28" fmla="*/ 5 w 314"/>
                <a:gd name="T29" fmla="*/ 35 h 685"/>
                <a:gd name="T30" fmla="*/ 3 w 314"/>
                <a:gd name="T31" fmla="*/ 43 h 685"/>
                <a:gd name="T32" fmla="*/ 5 w 314"/>
                <a:gd name="T33" fmla="*/ 54 h 685"/>
                <a:gd name="T34" fmla="*/ 3 w 314"/>
                <a:gd name="T35" fmla="*/ 57 h 685"/>
                <a:gd name="T36" fmla="*/ 4 w 314"/>
                <a:gd name="T37" fmla="*/ 60 h 685"/>
                <a:gd name="T38" fmla="*/ 2 w 314"/>
                <a:gd name="T39" fmla="*/ 64 h 685"/>
                <a:gd name="T40" fmla="*/ 1 w 314"/>
                <a:gd name="T41" fmla="*/ 73 h 685"/>
                <a:gd name="T42" fmla="*/ 2 w 314"/>
                <a:gd name="T43" fmla="*/ 77 h 685"/>
                <a:gd name="T44" fmla="*/ 3 w 314"/>
                <a:gd name="T45" fmla="*/ 83 h 685"/>
                <a:gd name="T46" fmla="*/ 5 w 314"/>
                <a:gd name="T47" fmla="*/ 87 h 685"/>
                <a:gd name="T48" fmla="*/ 6 w 314"/>
                <a:gd name="T49" fmla="*/ 92 h 685"/>
                <a:gd name="T50" fmla="*/ 10 w 314"/>
                <a:gd name="T51" fmla="*/ 93 h 685"/>
                <a:gd name="T52" fmla="*/ 13 w 314"/>
                <a:gd name="T53" fmla="*/ 90 h 685"/>
                <a:gd name="T54" fmla="*/ 18 w 314"/>
                <a:gd name="T55" fmla="*/ 89 h 685"/>
                <a:gd name="T56" fmla="*/ 21 w 314"/>
                <a:gd name="T57" fmla="*/ 80 h 685"/>
                <a:gd name="T58" fmla="*/ 22 w 314"/>
                <a:gd name="T59" fmla="*/ 73 h 685"/>
                <a:gd name="T60" fmla="*/ 23 w 314"/>
                <a:gd name="T61" fmla="*/ 72 h 685"/>
                <a:gd name="T62" fmla="*/ 26 w 314"/>
                <a:gd name="T63" fmla="*/ 72 h 685"/>
                <a:gd name="T64" fmla="*/ 29 w 314"/>
                <a:gd name="T65" fmla="*/ 63 h 685"/>
                <a:gd name="T66" fmla="*/ 23 w 314"/>
                <a:gd name="T67" fmla="*/ 58 h 685"/>
                <a:gd name="T68" fmla="*/ 24 w 314"/>
                <a:gd name="T69" fmla="*/ 52 h 685"/>
                <a:gd name="T70" fmla="*/ 23 w 314"/>
                <a:gd name="T71" fmla="*/ 48 h 685"/>
                <a:gd name="T72" fmla="*/ 26 w 314"/>
                <a:gd name="T73" fmla="*/ 42 h 685"/>
                <a:gd name="T74" fmla="*/ 31 w 314"/>
                <a:gd name="T75" fmla="*/ 39 h 685"/>
                <a:gd name="T76" fmla="*/ 37 w 314"/>
                <a:gd name="T77" fmla="*/ 35 h 685"/>
                <a:gd name="T78" fmla="*/ 39 w 314"/>
                <a:gd name="T79" fmla="*/ 29 h 685"/>
                <a:gd name="T80" fmla="*/ 40 w 314"/>
                <a:gd name="T81" fmla="*/ 25 h 685"/>
                <a:gd name="T82" fmla="*/ 43 w 314"/>
                <a:gd name="T83" fmla="*/ 22 h 685"/>
                <a:gd name="T84" fmla="*/ 46 w 314"/>
                <a:gd name="T85" fmla="*/ 21 h 6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4"/>
                <a:gd name="T130" fmla="*/ 0 h 685"/>
                <a:gd name="T131" fmla="*/ 314 w 314"/>
                <a:gd name="T132" fmla="*/ 685 h 6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4" h="685">
                  <a:moveTo>
                    <a:pt x="314" y="143"/>
                  </a:moveTo>
                  <a:lnTo>
                    <a:pt x="311" y="123"/>
                  </a:lnTo>
                  <a:lnTo>
                    <a:pt x="313" y="97"/>
                  </a:lnTo>
                  <a:lnTo>
                    <a:pt x="311" y="79"/>
                  </a:lnTo>
                  <a:lnTo>
                    <a:pt x="295" y="67"/>
                  </a:lnTo>
                  <a:lnTo>
                    <a:pt x="306" y="50"/>
                  </a:lnTo>
                  <a:lnTo>
                    <a:pt x="270" y="26"/>
                  </a:lnTo>
                  <a:lnTo>
                    <a:pt x="254" y="25"/>
                  </a:lnTo>
                  <a:lnTo>
                    <a:pt x="236" y="13"/>
                  </a:lnTo>
                  <a:lnTo>
                    <a:pt x="230" y="0"/>
                  </a:lnTo>
                  <a:lnTo>
                    <a:pt x="218" y="1"/>
                  </a:lnTo>
                  <a:lnTo>
                    <a:pt x="212" y="22"/>
                  </a:lnTo>
                  <a:lnTo>
                    <a:pt x="198" y="25"/>
                  </a:lnTo>
                  <a:lnTo>
                    <a:pt x="183" y="22"/>
                  </a:lnTo>
                  <a:lnTo>
                    <a:pt x="169" y="23"/>
                  </a:lnTo>
                  <a:lnTo>
                    <a:pt x="164" y="38"/>
                  </a:lnTo>
                  <a:lnTo>
                    <a:pt x="142" y="44"/>
                  </a:lnTo>
                  <a:lnTo>
                    <a:pt x="135" y="56"/>
                  </a:lnTo>
                  <a:lnTo>
                    <a:pt x="115" y="71"/>
                  </a:lnTo>
                  <a:lnTo>
                    <a:pt x="124" y="77"/>
                  </a:lnTo>
                  <a:lnTo>
                    <a:pt x="122" y="87"/>
                  </a:lnTo>
                  <a:lnTo>
                    <a:pt x="93" y="115"/>
                  </a:lnTo>
                  <a:lnTo>
                    <a:pt x="79" y="121"/>
                  </a:lnTo>
                  <a:lnTo>
                    <a:pt x="70" y="135"/>
                  </a:lnTo>
                  <a:lnTo>
                    <a:pt x="77" y="151"/>
                  </a:lnTo>
                  <a:lnTo>
                    <a:pt x="72" y="200"/>
                  </a:lnTo>
                  <a:lnTo>
                    <a:pt x="56" y="225"/>
                  </a:lnTo>
                  <a:lnTo>
                    <a:pt x="70" y="247"/>
                  </a:lnTo>
                  <a:lnTo>
                    <a:pt x="56" y="261"/>
                  </a:lnTo>
                  <a:lnTo>
                    <a:pt x="30" y="257"/>
                  </a:lnTo>
                  <a:lnTo>
                    <a:pt x="16" y="272"/>
                  </a:lnTo>
                  <a:lnTo>
                    <a:pt x="16" y="315"/>
                  </a:lnTo>
                  <a:lnTo>
                    <a:pt x="21" y="378"/>
                  </a:lnTo>
                  <a:lnTo>
                    <a:pt x="32" y="392"/>
                  </a:lnTo>
                  <a:lnTo>
                    <a:pt x="32" y="414"/>
                  </a:lnTo>
                  <a:lnTo>
                    <a:pt x="18" y="419"/>
                  </a:lnTo>
                  <a:lnTo>
                    <a:pt x="16" y="428"/>
                  </a:lnTo>
                  <a:lnTo>
                    <a:pt x="27" y="443"/>
                  </a:lnTo>
                  <a:lnTo>
                    <a:pt x="23" y="459"/>
                  </a:lnTo>
                  <a:lnTo>
                    <a:pt x="14" y="470"/>
                  </a:lnTo>
                  <a:lnTo>
                    <a:pt x="9" y="518"/>
                  </a:lnTo>
                  <a:lnTo>
                    <a:pt x="7" y="531"/>
                  </a:lnTo>
                  <a:lnTo>
                    <a:pt x="0" y="553"/>
                  </a:lnTo>
                  <a:lnTo>
                    <a:pt x="13" y="564"/>
                  </a:lnTo>
                  <a:lnTo>
                    <a:pt x="11" y="598"/>
                  </a:lnTo>
                  <a:lnTo>
                    <a:pt x="19" y="610"/>
                  </a:lnTo>
                  <a:lnTo>
                    <a:pt x="23" y="625"/>
                  </a:lnTo>
                  <a:lnTo>
                    <a:pt x="33" y="637"/>
                  </a:lnTo>
                  <a:lnTo>
                    <a:pt x="33" y="660"/>
                  </a:lnTo>
                  <a:lnTo>
                    <a:pt x="42" y="675"/>
                  </a:lnTo>
                  <a:lnTo>
                    <a:pt x="53" y="685"/>
                  </a:lnTo>
                  <a:lnTo>
                    <a:pt x="61" y="682"/>
                  </a:lnTo>
                  <a:lnTo>
                    <a:pt x="69" y="681"/>
                  </a:lnTo>
                  <a:lnTo>
                    <a:pt x="85" y="657"/>
                  </a:lnTo>
                  <a:lnTo>
                    <a:pt x="102" y="656"/>
                  </a:lnTo>
                  <a:lnTo>
                    <a:pt x="114" y="648"/>
                  </a:lnTo>
                  <a:lnTo>
                    <a:pt x="125" y="615"/>
                  </a:lnTo>
                  <a:lnTo>
                    <a:pt x="133" y="588"/>
                  </a:lnTo>
                  <a:lnTo>
                    <a:pt x="131" y="548"/>
                  </a:lnTo>
                  <a:lnTo>
                    <a:pt x="140" y="535"/>
                  </a:lnTo>
                  <a:lnTo>
                    <a:pt x="150" y="537"/>
                  </a:lnTo>
                  <a:lnTo>
                    <a:pt x="149" y="527"/>
                  </a:lnTo>
                  <a:lnTo>
                    <a:pt x="158" y="521"/>
                  </a:lnTo>
                  <a:lnTo>
                    <a:pt x="168" y="522"/>
                  </a:lnTo>
                  <a:lnTo>
                    <a:pt x="185" y="498"/>
                  </a:lnTo>
                  <a:lnTo>
                    <a:pt x="183" y="462"/>
                  </a:lnTo>
                  <a:lnTo>
                    <a:pt x="165" y="440"/>
                  </a:lnTo>
                  <a:lnTo>
                    <a:pt x="145" y="426"/>
                  </a:lnTo>
                  <a:lnTo>
                    <a:pt x="146" y="390"/>
                  </a:lnTo>
                  <a:lnTo>
                    <a:pt x="152" y="379"/>
                  </a:lnTo>
                  <a:lnTo>
                    <a:pt x="149" y="373"/>
                  </a:lnTo>
                  <a:lnTo>
                    <a:pt x="149" y="352"/>
                  </a:lnTo>
                  <a:lnTo>
                    <a:pt x="163" y="342"/>
                  </a:lnTo>
                  <a:lnTo>
                    <a:pt x="168" y="311"/>
                  </a:lnTo>
                  <a:lnTo>
                    <a:pt x="185" y="302"/>
                  </a:lnTo>
                  <a:lnTo>
                    <a:pt x="197" y="286"/>
                  </a:lnTo>
                  <a:lnTo>
                    <a:pt x="215" y="272"/>
                  </a:lnTo>
                  <a:lnTo>
                    <a:pt x="235" y="252"/>
                  </a:lnTo>
                  <a:lnTo>
                    <a:pt x="252" y="226"/>
                  </a:lnTo>
                  <a:lnTo>
                    <a:pt x="248" y="214"/>
                  </a:lnTo>
                  <a:lnTo>
                    <a:pt x="246" y="207"/>
                  </a:lnTo>
                  <a:lnTo>
                    <a:pt x="258" y="184"/>
                  </a:lnTo>
                  <a:lnTo>
                    <a:pt x="258" y="172"/>
                  </a:lnTo>
                  <a:lnTo>
                    <a:pt x="272" y="160"/>
                  </a:lnTo>
                  <a:lnTo>
                    <a:pt x="276" y="148"/>
                  </a:lnTo>
                  <a:lnTo>
                    <a:pt x="293" y="151"/>
                  </a:lnTo>
                  <a:lnTo>
                    <a:pt x="314" y="14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 320"/>
            <p:cNvSpPr>
              <a:spLocks noChangeAspect="1"/>
            </p:cNvSpPr>
            <p:nvPr/>
          </p:nvSpPr>
          <p:spPr bwMode="auto">
            <a:xfrm>
              <a:off x="3148" y="1224"/>
              <a:ext cx="148" cy="266"/>
            </a:xfrm>
            <a:custGeom>
              <a:avLst/>
              <a:gdLst>
                <a:gd name="T0" fmla="*/ 32 w 274"/>
                <a:gd name="T1" fmla="*/ 62 h 514"/>
                <a:gd name="T2" fmla="*/ 43 w 274"/>
                <a:gd name="T3" fmla="*/ 50 h 514"/>
                <a:gd name="T4" fmla="*/ 37 w 274"/>
                <a:gd name="T5" fmla="*/ 45 h 514"/>
                <a:gd name="T6" fmla="*/ 38 w 274"/>
                <a:gd name="T7" fmla="*/ 41 h 514"/>
                <a:gd name="T8" fmla="*/ 37 w 274"/>
                <a:gd name="T9" fmla="*/ 36 h 514"/>
                <a:gd name="T10" fmla="*/ 36 w 274"/>
                <a:gd name="T11" fmla="*/ 33 h 514"/>
                <a:gd name="T12" fmla="*/ 36 w 274"/>
                <a:gd name="T13" fmla="*/ 27 h 514"/>
                <a:gd name="T14" fmla="*/ 32 w 274"/>
                <a:gd name="T15" fmla="*/ 18 h 514"/>
                <a:gd name="T16" fmla="*/ 33 w 274"/>
                <a:gd name="T17" fmla="*/ 11 h 514"/>
                <a:gd name="T18" fmla="*/ 30 w 274"/>
                <a:gd name="T19" fmla="*/ 8 h 514"/>
                <a:gd name="T20" fmla="*/ 32 w 274"/>
                <a:gd name="T21" fmla="*/ 2 h 514"/>
                <a:gd name="T22" fmla="*/ 25 w 274"/>
                <a:gd name="T23" fmla="*/ 1 h 514"/>
                <a:gd name="T24" fmla="*/ 21 w 274"/>
                <a:gd name="T25" fmla="*/ 6 h 514"/>
                <a:gd name="T26" fmla="*/ 17 w 274"/>
                <a:gd name="T27" fmla="*/ 8 h 514"/>
                <a:gd name="T28" fmla="*/ 14 w 274"/>
                <a:gd name="T29" fmla="*/ 7 h 514"/>
                <a:gd name="T30" fmla="*/ 8 w 274"/>
                <a:gd name="T31" fmla="*/ 7 h 514"/>
                <a:gd name="T32" fmla="*/ 2 w 274"/>
                <a:gd name="T33" fmla="*/ 5 h 514"/>
                <a:gd name="T34" fmla="*/ 1 w 274"/>
                <a:gd name="T35" fmla="*/ 7 h 514"/>
                <a:gd name="T36" fmla="*/ 6 w 274"/>
                <a:gd name="T37" fmla="*/ 9 h 514"/>
                <a:gd name="T38" fmla="*/ 10 w 274"/>
                <a:gd name="T39" fmla="*/ 14 h 514"/>
                <a:gd name="T40" fmla="*/ 13 w 274"/>
                <a:gd name="T41" fmla="*/ 19 h 514"/>
                <a:gd name="T42" fmla="*/ 13 w 274"/>
                <a:gd name="T43" fmla="*/ 25 h 514"/>
                <a:gd name="T44" fmla="*/ 19 w 274"/>
                <a:gd name="T45" fmla="*/ 29 h 514"/>
                <a:gd name="T46" fmla="*/ 19 w 274"/>
                <a:gd name="T47" fmla="*/ 32 h 514"/>
                <a:gd name="T48" fmla="*/ 17 w 274"/>
                <a:gd name="T49" fmla="*/ 34 h 514"/>
                <a:gd name="T50" fmla="*/ 13 w 274"/>
                <a:gd name="T51" fmla="*/ 40 h 514"/>
                <a:gd name="T52" fmla="*/ 10 w 274"/>
                <a:gd name="T53" fmla="*/ 43 h 514"/>
                <a:gd name="T54" fmla="*/ 8 w 274"/>
                <a:gd name="T55" fmla="*/ 45 h 514"/>
                <a:gd name="T56" fmla="*/ 5 w 274"/>
                <a:gd name="T57" fmla="*/ 47 h 514"/>
                <a:gd name="T58" fmla="*/ 2 w 274"/>
                <a:gd name="T59" fmla="*/ 51 h 514"/>
                <a:gd name="T60" fmla="*/ 2 w 274"/>
                <a:gd name="T61" fmla="*/ 53 h 514"/>
                <a:gd name="T62" fmla="*/ 3 w 274"/>
                <a:gd name="T63" fmla="*/ 58 h 514"/>
                <a:gd name="T64" fmla="*/ 3 w 274"/>
                <a:gd name="T65" fmla="*/ 62 h 514"/>
                <a:gd name="T66" fmla="*/ 6 w 274"/>
                <a:gd name="T67" fmla="*/ 68 h 514"/>
                <a:gd name="T68" fmla="*/ 9 w 274"/>
                <a:gd name="T69" fmla="*/ 69 h 514"/>
                <a:gd name="T70" fmla="*/ 10 w 274"/>
                <a:gd name="T71" fmla="*/ 71 h 514"/>
                <a:gd name="T72" fmla="*/ 14 w 274"/>
                <a:gd name="T73" fmla="*/ 70 h 514"/>
                <a:gd name="T74" fmla="*/ 17 w 274"/>
                <a:gd name="T75" fmla="*/ 69 h 514"/>
                <a:gd name="T76" fmla="*/ 21 w 274"/>
                <a:gd name="T77" fmla="*/ 68 h 514"/>
                <a:gd name="T78" fmla="*/ 26 w 274"/>
                <a:gd name="T79" fmla="*/ 66 h 514"/>
                <a:gd name="T80" fmla="*/ 31 w 274"/>
                <a:gd name="T81" fmla="*/ 66 h 5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4"/>
                <a:gd name="T124" fmla="*/ 0 h 514"/>
                <a:gd name="T125" fmla="*/ 274 w 274"/>
                <a:gd name="T126" fmla="*/ 514 h 51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4" h="514">
                  <a:moveTo>
                    <a:pt x="196" y="474"/>
                  </a:moveTo>
                  <a:lnTo>
                    <a:pt x="202" y="449"/>
                  </a:lnTo>
                  <a:lnTo>
                    <a:pt x="229" y="411"/>
                  </a:lnTo>
                  <a:lnTo>
                    <a:pt x="274" y="357"/>
                  </a:lnTo>
                  <a:lnTo>
                    <a:pt x="254" y="330"/>
                  </a:lnTo>
                  <a:lnTo>
                    <a:pt x="236" y="325"/>
                  </a:lnTo>
                  <a:lnTo>
                    <a:pt x="232" y="310"/>
                  </a:lnTo>
                  <a:lnTo>
                    <a:pt x="241" y="294"/>
                  </a:lnTo>
                  <a:lnTo>
                    <a:pt x="241" y="278"/>
                  </a:lnTo>
                  <a:lnTo>
                    <a:pt x="231" y="258"/>
                  </a:lnTo>
                  <a:lnTo>
                    <a:pt x="238" y="245"/>
                  </a:lnTo>
                  <a:lnTo>
                    <a:pt x="225" y="236"/>
                  </a:lnTo>
                  <a:lnTo>
                    <a:pt x="232" y="213"/>
                  </a:lnTo>
                  <a:lnTo>
                    <a:pt x="227" y="193"/>
                  </a:lnTo>
                  <a:lnTo>
                    <a:pt x="231" y="163"/>
                  </a:lnTo>
                  <a:lnTo>
                    <a:pt x="205" y="125"/>
                  </a:lnTo>
                  <a:lnTo>
                    <a:pt x="223" y="106"/>
                  </a:lnTo>
                  <a:lnTo>
                    <a:pt x="213" y="83"/>
                  </a:lnTo>
                  <a:lnTo>
                    <a:pt x="191" y="71"/>
                  </a:lnTo>
                  <a:lnTo>
                    <a:pt x="191" y="57"/>
                  </a:lnTo>
                  <a:lnTo>
                    <a:pt x="207" y="38"/>
                  </a:lnTo>
                  <a:lnTo>
                    <a:pt x="205" y="13"/>
                  </a:lnTo>
                  <a:lnTo>
                    <a:pt x="182" y="0"/>
                  </a:lnTo>
                  <a:lnTo>
                    <a:pt x="160" y="1"/>
                  </a:lnTo>
                  <a:lnTo>
                    <a:pt x="137" y="13"/>
                  </a:lnTo>
                  <a:lnTo>
                    <a:pt x="135" y="42"/>
                  </a:lnTo>
                  <a:lnTo>
                    <a:pt x="117" y="56"/>
                  </a:lnTo>
                  <a:lnTo>
                    <a:pt x="110" y="56"/>
                  </a:lnTo>
                  <a:lnTo>
                    <a:pt x="99" y="50"/>
                  </a:lnTo>
                  <a:lnTo>
                    <a:pt x="85" y="50"/>
                  </a:lnTo>
                  <a:lnTo>
                    <a:pt x="69" y="57"/>
                  </a:lnTo>
                  <a:lnTo>
                    <a:pt x="51" y="54"/>
                  </a:lnTo>
                  <a:lnTo>
                    <a:pt x="27" y="34"/>
                  </a:lnTo>
                  <a:lnTo>
                    <a:pt x="13" y="32"/>
                  </a:lnTo>
                  <a:lnTo>
                    <a:pt x="0" y="40"/>
                  </a:lnTo>
                  <a:lnTo>
                    <a:pt x="6" y="53"/>
                  </a:lnTo>
                  <a:lnTo>
                    <a:pt x="24" y="65"/>
                  </a:lnTo>
                  <a:lnTo>
                    <a:pt x="40" y="66"/>
                  </a:lnTo>
                  <a:lnTo>
                    <a:pt x="76" y="90"/>
                  </a:lnTo>
                  <a:lnTo>
                    <a:pt x="65" y="107"/>
                  </a:lnTo>
                  <a:lnTo>
                    <a:pt x="81" y="119"/>
                  </a:lnTo>
                  <a:lnTo>
                    <a:pt x="83" y="137"/>
                  </a:lnTo>
                  <a:lnTo>
                    <a:pt x="81" y="163"/>
                  </a:lnTo>
                  <a:lnTo>
                    <a:pt x="84" y="183"/>
                  </a:lnTo>
                  <a:lnTo>
                    <a:pt x="101" y="188"/>
                  </a:lnTo>
                  <a:lnTo>
                    <a:pt x="124" y="210"/>
                  </a:lnTo>
                  <a:lnTo>
                    <a:pt x="121" y="220"/>
                  </a:lnTo>
                  <a:lnTo>
                    <a:pt x="124" y="230"/>
                  </a:lnTo>
                  <a:lnTo>
                    <a:pt x="115" y="242"/>
                  </a:lnTo>
                  <a:lnTo>
                    <a:pt x="105" y="242"/>
                  </a:lnTo>
                  <a:lnTo>
                    <a:pt x="95" y="273"/>
                  </a:lnTo>
                  <a:lnTo>
                    <a:pt x="81" y="292"/>
                  </a:lnTo>
                  <a:lnTo>
                    <a:pt x="70" y="296"/>
                  </a:lnTo>
                  <a:lnTo>
                    <a:pt x="64" y="311"/>
                  </a:lnTo>
                  <a:lnTo>
                    <a:pt x="55" y="314"/>
                  </a:lnTo>
                  <a:lnTo>
                    <a:pt x="46" y="323"/>
                  </a:lnTo>
                  <a:lnTo>
                    <a:pt x="40" y="338"/>
                  </a:lnTo>
                  <a:lnTo>
                    <a:pt x="29" y="340"/>
                  </a:lnTo>
                  <a:lnTo>
                    <a:pt x="28" y="351"/>
                  </a:lnTo>
                  <a:lnTo>
                    <a:pt x="13" y="365"/>
                  </a:lnTo>
                  <a:lnTo>
                    <a:pt x="14" y="376"/>
                  </a:lnTo>
                  <a:lnTo>
                    <a:pt x="14" y="384"/>
                  </a:lnTo>
                  <a:lnTo>
                    <a:pt x="15" y="391"/>
                  </a:lnTo>
                  <a:lnTo>
                    <a:pt x="22" y="419"/>
                  </a:lnTo>
                  <a:lnTo>
                    <a:pt x="28" y="440"/>
                  </a:lnTo>
                  <a:lnTo>
                    <a:pt x="21" y="447"/>
                  </a:lnTo>
                  <a:lnTo>
                    <a:pt x="25" y="486"/>
                  </a:lnTo>
                  <a:lnTo>
                    <a:pt x="37" y="488"/>
                  </a:lnTo>
                  <a:lnTo>
                    <a:pt x="42" y="497"/>
                  </a:lnTo>
                  <a:lnTo>
                    <a:pt x="57" y="497"/>
                  </a:lnTo>
                  <a:lnTo>
                    <a:pt x="59" y="512"/>
                  </a:lnTo>
                  <a:lnTo>
                    <a:pt x="67" y="514"/>
                  </a:lnTo>
                  <a:lnTo>
                    <a:pt x="81" y="509"/>
                  </a:lnTo>
                  <a:lnTo>
                    <a:pt x="88" y="504"/>
                  </a:lnTo>
                  <a:lnTo>
                    <a:pt x="97" y="506"/>
                  </a:lnTo>
                  <a:lnTo>
                    <a:pt x="112" y="498"/>
                  </a:lnTo>
                  <a:lnTo>
                    <a:pt x="129" y="498"/>
                  </a:lnTo>
                  <a:lnTo>
                    <a:pt x="132" y="490"/>
                  </a:lnTo>
                  <a:lnTo>
                    <a:pt x="156" y="485"/>
                  </a:lnTo>
                  <a:lnTo>
                    <a:pt x="162" y="479"/>
                  </a:lnTo>
                  <a:lnTo>
                    <a:pt x="174" y="485"/>
                  </a:lnTo>
                  <a:lnTo>
                    <a:pt x="196" y="47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0" name="Freeform 321"/>
            <p:cNvSpPr>
              <a:spLocks noChangeAspect="1"/>
            </p:cNvSpPr>
            <p:nvPr/>
          </p:nvSpPr>
          <p:spPr bwMode="auto">
            <a:xfrm>
              <a:off x="3148" y="1224"/>
              <a:ext cx="148" cy="266"/>
            </a:xfrm>
            <a:custGeom>
              <a:avLst/>
              <a:gdLst>
                <a:gd name="T0" fmla="*/ 32 w 274"/>
                <a:gd name="T1" fmla="*/ 62 h 514"/>
                <a:gd name="T2" fmla="*/ 43 w 274"/>
                <a:gd name="T3" fmla="*/ 50 h 514"/>
                <a:gd name="T4" fmla="*/ 37 w 274"/>
                <a:gd name="T5" fmla="*/ 45 h 514"/>
                <a:gd name="T6" fmla="*/ 38 w 274"/>
                <a:gd name="T7" fmla="*/ 41 h 514"/>
                <a:gd name="T8" fmla="*/ 36 w 274"/>
                <a:gd name="T9" fmla="*/ 36 h 514"/>
                <a:gd name="T10" fmla="*/ 36 w 274"/>
                <a:gd name="T11" fmla="*/ 33 h 514"/>
                <a:gd name="T12" fmla="*/ 36 w 274"/>
                <a:gd name="T13" fmla="*/ 27 h 514"/>
                <a:gd name="T14" fmla="*/ 32 w 274"/>
                <a:gd name="T15" fmla="*/ 18 h 514"/>
                <a:gd name="T16" fmla="*/ 33 w 274"/>
                <a:gd name="T17" fmla="*/ 11 h 514"/>
                <a:gd name="T18" fmla="*/ 30 w 274"/>
                <a:gd name="T19" fmla="*/ 8 h 514"/>
                <a:gd name="T20" fmla="*/ 32 w 274"/>
                <a:gd name="T21" fmla="*/ 2 h 514"/>
                <a:gd name="T22" fmla="*/ 25 w 274"/>
                <a:gd name="T23" fmla="*/ 1 h 514"/>
                <a:gd name="T24" fmla="*/ 21 w 274"/>
                <a:gd name="T25" fmla="*/ 6 h 514"/>
                <a:gd name="T26" fmla="*/ 17 w 274"/>
                <a:gd name="T27" fmla="*/ 8 h 514"/>
                <a:gd name="T28" fmla="*/ 14 w 274"/>
                <a:gd name="T29" fmla="*/ 7 h 514"/>
                <a:gd name="T30" fmla="*/ 8 w 274"/>
                <a:gd name="T31" fmla="*/ 7 h 514"/>
                <a:gd name="T32" fmla="*/ 2 w 274"/>
                <a:gd name="T33" fmla="*/ 5 h 514"/>
                <a:gd name="T34" fmla="*/ 1 w 274"/>
                <a:gd name="T35" fmla="*/ 7 h 514"/>
                <a:gd name="T36" fmla="*/ 6 w 274"/>
                <a:gd name="T37" fmla="*/ 9 h 514"/>
                <a:gd name="T38" fmla="*/ 10 w 274"/>
                <a:gd name="T39" fmla="*/ 14 h 514"/>
                <a:gd name="T40" fmla="*/ 13 w 274"/>
                <a:gd name="T41" fmla="*/ 19 h 514"/>
                <a:gd name="T42" fmla="*/ 13 w 274"/>
                <a:gd name="T43" fmla="*/ 25 h 514"/>
                <a:gd name="T44" fmla="*/ 19 w 274"/>
                <a:gd name="T45" fmla="*/ 29 h 514"/>
                <a:gd name="T46" fmla="*/ 19 w 274"/>
                <a:gd name="T47" fmla="*/ 32 h 514"/>
                <a:gd name="T48" fmla="*/ 16 w 274"/>
                <a:gd name="T49" fmla="*/ 34 h 514"/>
                <a:gd name="T50" fmla="*/ 13 w 274"/>
                <a:gd name="T51" fmla="*/ 40 h 514"/>
                <a:gd name="T52" fmla="*/ 10 w 274"/>
                <a:gd name="T53" fmla="*/ 43 h 514"/>
                <a:gd name="T54" fmla="*/ 8 w 274"/>
                <a:gd name="T55" fmla="*/ 45 h 514"/>
                <a:gd name="T56" fmla="*/ 5 w 274"/>
                <a:gd name="T57" fmla="*/ 47 h 514"/>
                <a:gd name="T58" fmla="*/ 2 w 274"/>
                <a:gd name="T59" fmla="*/ 51 h 514"/>
                <a:gd name="T60" fmla="*/ 3 w 274"/>
                <a:gd name="T61" fmla="*/ 58 h 514"/>
                <a:gd name="T62" fmla="*/ 3 w 274"/>
                <a:gd name="T63" fmla="*/ 62 h 514"/>
                <a:gd name="T64" fmla="*/ 6 w 274"/>
                <a:gd name="T65" fmla="*/ 67 h 514"/>
                <a:gd name="T66" fmla="*/ 9 w 274"/>
                <a:gd name="T67" fmla="*/ 69 h 514"/>
                <a:gd name="T68" fmla="*/ 10 w 274"/>
                <a:gd name="T69" fmla="*/ 71 h 514"/>
                <a:gd name="T70" fmla="*/ 14 w 274"/>
                <a:gd name="T71" fmla="*/ 70 h 514"/>
                <a:gd name="T72" fmla="*/ 17 w 274"/>
                <a:gd name="T73" fmla="*/ 69 h 514"/>
                <a:gd name="T74" fmla="*/ 21 w 274"/>
                <a:gd name="T75" fmla="*/ 68 h 514"/>
                <a:gd name="T76" fmla="*/ 26 w 274"/>
                <a:gd name="T77" fmla="*/ 66 h 514"/>
                <a:gd name="T78" fmla="*/ 31 w 274"/>
                <a:gd name="T79" fmla="*/ 66 h 51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4"/>
                <a:gd name="T121" fmla="*/ 0 h 514"/>
                <a:gd name="T122" fmla="*/ 274 w 274"/>
                <a:gd name="T123" fmla="*/ 514 h 51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4" h="514">
                  <a:moveTo>
                    <a:pt x="196" y="474"/>
                  </a:moveTo>
                  <a:lnTo>
                    <a:pt x="202" y="449"/>
                  </a:lnTo>
                  <a:lnTo>
                    <a:pt x="229" y="411"/>
                  </a:lnTo>
                  <a:lnTo>
                    <a:pt x="274" y="357"/>
                  </a:lnTo>
                  <a:lnTo>
                    <a:pt x="254" y="330"/>
                  </a:lnTo>
                  <a:lnTo>
                    <a:pt x="236" y="324"/>
                  </a:lnTo>
                  <a:lnTo>
                    <a:pt x="232" y="310"/>
                  </a:lnTo>
                  <a:lnTo>
                    <a:pt x="241" y="294"/>
                  </a:lnTo>
                  <a:lnTo>
                    <a:pt x="241" y="278"/>
                  </a:lnTo>
                  <a:lnTo>
                    <a:pt x="230" y="258"/>
                  </a:lnTo>
                  <a:lnTo>
                    <a:pt x="238" y="245"/>
                  </a:lnTo>
                  <a:lnTo>
                    <a:pt x="225" y="236"/>
                  </a:lnTo>
                  <a:lnTo>
                    <a:pt x="232" y="213"/>
                  </a:lnTo>
                  <a:lnTo>
                    <a:pt x="227" y="193"/>
                  </a:lnTo>
                  <a:lnTo>
                    <a:pt x="230" y="163"/>
                  </a:lnTo>
                  <a:lnTo>
                    <a:pt x="205" y="125"/>
                  </a:lnTo>
                  <a:lnTo>
                    <a:pt x="223" y="106"/>
                  </a:lnTo>
                  <a:lnTo>
                    <a:pt x="212" y="83"/>
                  </a:lnTo>
                  <a:lnTo>
                    <a:pt x="191" y="71"/>
                  </a:lnTo>
                  <a:lnTo>
                    <a:pt x="191" y="57"/>
                  </a:lnTo>
                  <a:lnTo>
                    <a:pt x="207" y="38"/>
                  </a:lnTo>
                  <a:lnTo>
                    <a:pt x="205" y="13"/>
                  </a:lnTo>
                  <a:lnTo>
                    <a:pt x="182" y="0"/>
                  </a:lnTo>
                  <a:lnTo>
                    <a:pt x="160" y="1"/>
                  </a:lnTo>
                  <a:lnTo>
                    <a:pt x="137" y="13"/>
                  </a:lnTo>
                  <a:lnTo>
                    <a:pt x="135" y="42"/>
                  </a:lnTo>
                  <a:lnTo>
                    <a:pt x="117" y="56"/>
                  </a:lnTo>
                  <a:lnTo>
                    <a:pt x="110" y="56"/>
                  </a:lnTo>
                  <a:lnTo>
                    <a:pt x="99" y="50"/>
                  </a:lnTo>
                  <a:lnTo>
                    <a:pt x="85" y="50"/>
                  </a:lnTo>
                  <a:lnTo>
                    <a:pt x="69" y="57"/>
                  </a:lnTo>
                  <a:lnTo>
                    <a:pt x="51" y="54"/>
                  </a:lnTo>
                  <a:lnTo>
                    <a:pt x="27" y="33"/>
                  </a:lnTo>
                  <a:lnTo>
                    <a:pt x="13" y="32"/>
                  </a:lnTo>
                  <a:lnTo>
                    <a:pt x="0" y="40"/>
                  </a:lnTo>
                  <a:lnTo>
                    <a:pt x="6" y="53"/>
                  </a:lnTo>
                  <a:lnTo>
                    <a:pt x="24" y="65"/>
                  </a:lnTo>
                  <a:lnTo>
                    <a:pt x="40" y="66"/>
                  </a:lnTo>
                  <a:lnTo>
                    <a:pt x="76" y="90"/>
                  </a:lnTo>
                  <a:lnTo>
                    <a:pt x="65" y="107"/>
                  </a:lnTo>
                  <a:lnTo>
                    <a:pt x="81" y="119"/>
                  </a:lnTo>
                  <a:lnTo>
                    <a:pt x="83" y="137"/>
                  </a:lnTo>
                  <a:lnTo>
                    <a:pt x="81" y="163"/>
                  </a:lnTo>
                  <a:lnTo>
                    <a:pt x="84" y="183"/>
                  </a:lnTo>
                  <a:lnTo>
                    <a:pt x="101" y="188"/>
                  </a:lnTo>
                  <a:lnTo>
                    <a:pt x="124" y="209"/>
                  </a:lnTo>
                  <a:lnTo>
                    <a:pt x="121" y="220"/>
                  </a:lnTo>
                  <a:lnTo>
                    <a:pt x="124" y="230"/>
                  </a:lnTo>
                  <a:lnTo>
                    <a:pt x="115" y="242"/>
                  </a:lnTo>
                  <a:lnTo>
                    <a:pt x="104" y="242"/>
                  </a:lnTo>
                  <a:lnTo>
                    <a:pt x="95" y="273"/>
                  </a:lnTo>
                  <a:lnTo>
                    <a:pt x="81" y="292"/>
                  </a:lnTo>
                  <a:lnTo>
                    <a:pt x="70" y="296"/>
                  </a:lnTo>
                  <a:lnTo>
                    <a:pt x="64" y="311"/>
                  </a:lnTo>
                  <a:lnTo>
                    <a:pt x="55" y="314"/>
                  </a:lnTo>
                  <a:lnTo>
                    <a:pt x="46" y="323"/>
                  </a:lnTo>
                  <a:lnTo>
                    <a:pt x="40" y="338"/>
                  </a:lnTo>
                  <a:lnTo>
                    <a:pt x="29" y="340"/>
                  </a:lnTo>
                  <a:lnTo>
                    <a:pt x="28" y="351"/>
                  </a:lnTo>
                  <a:lnTo>
                    <a:pt x="13" y="365"/>
                  </a:lnTo>
                  <a:lnTo>
                    <a:pt x="15" y="390"/>
                  </a:lnTo>
                  <a:lnTo>
                    <a:pt x="22" y="419"/>
                  </a:lnTo>
                  <a:lnTo>
                    <a:pt x="28" y="440"/>
                  </a:lnTo>
                  <a:lnTo>
                    <a:pt x="21" y="447"/>
                  </a:lnTo>
                  <a:lnTo>
                    <a:pt x="25" y="486"/>
                  </a:lnTo>
                  <a:lnTo>
                    <a:pt x="37" y="487"/>
                  </a:lnTo>
                  <a:lnTo>
                    <a:pt x="42" y="497"/>
                  </a:lnTo>
                  <a:lnTo>
                    <a:pt x="57" y="497"/>
                  </a:lnTo>
                  <a:lnTo>
                    <a:pt x="59" y="511"/>
                  </a:lnTo>
                  <a:lnTo>
                    <a:pt x="67" y="514"/>
                  </a:lnTo>
                  <a:lnTo>
                    <a:pt x="81" y="509"/>
                  </a:lnTo>
                  <a:lnTo>
                    <a:pt x="88" y="504"/>
                  </a:lnTo>
                  <a:lnTo>
                    <a:pt x="97" y="505"/>
                  </a:lnTo>
                  <a:lnTo>
                    <a:pt x="112" y="498"/>
                  </a:lnTo>
                  <a:lnTo>
                    <a:pt x="128" y="498"/>
                  </a:lnTo>
                  <a:lnTo>
                    <a:pt x="132" y="490"/>
                  </a:lnTo>
                  <a:lnTo>
                    <a:pt x="156" y="485"/>
                  </a:lnTo>
                  <a:lnTo>
                    <a:pt x="162" y="479"/>
                  </a:lnTo>
                  <a:lnTo>
                    <a:pt x="174" y="485"/>
                  </a:lnTo>
                  <a:lnTo>
                    <a:pt x="196" y="47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322"/>
            <p:cNvSpPr>
              <a:spLocks noChangeAspect="1"/>
            </p:cNvSpPr>
            <p:nvPr/>
          </p:nvSpPr>
          <p:spPr bwMode="auto">
            <a:xfrm>
              <a:off x="3183" y="1500"/>
              <a:ext cx="61" cy="46"/>
            </a:xfrm>
            <a:custGeom>
              <a:avLst/>
              <a:gdLst>
                <a:gd name="T0" fmla="*/ 19 w 108"/>
                <a:gd name="T1" fmla="*/ 12 h 91"/>
                <a:gd name="T2" fmla="*/ 14 w 108"/>
                <a:gd name="T3" fmla="*/ 12 h 91"/>
                <a:gd name="T4" fmla="*/ 12 w 108"/>
                <a:gd name="T5" fmla="*/ 11 h 91"/>
                <a:gd name="T6" fmla="*/ 10 w 108"/>
                <a:gd name="T7" fmla="*/ 10 h 91"/>
                <a:gd name="T8" fmla="*/ 8 w 108"/>
                <a:gd name="T9" fmla="*/ 10 h 91"/>
                <a:gd name="T10" fmla="*/ 5 w 108"/>
                <a:gd name="T11" fmla="*/ 10 h 91"/>
                <a:gd name="T12" fmla="*/ 4 w 108"/>
                <a:gd name="T13" fmla="*/ 9 h 91"/>
                <a:gd name="T14" fmla="*/ 2 w 108"/>
                <a:gd name="T15" fmla="*/ 8 h 91"/>
                <a:gd name="T16" fmla="*/ 2 w 108"/>
                <a:gd name="T17" fmla="*/ 6 h 91"/>
                <a:gd name="T18" fmla="*/ 0 w 108"/>
                <a:gd name="T19" fmla="*/ 4 h 91"/>
                <a:gd name="T20" fmla="*/ 1 w 108"/>
                <a:gd name="T21" fmla="*/ 4 h 91"/>
                <a:gd name="T22" fmla="*/ 5 w 108"/>
                <a:gd name="T23" fmla="*/ 1 h 91"/>
                <a:gd name="T24" fmla="*/ 9 w 108"/>
                <a:gd name="T25" fmla="*/ 1 h 91"/>
                <a:gd name="T26" fmla="*/ 11 w 108"/>
                <a:gd name="T27" fmla="*/ 0 h 91"/>
                <a:gd name="T28" fmla="*/ 14 w 108"/>
                <a:gd name="T29" fmla="*/ 1 h 91"/>
                <a:gd name="T30" fmla="*/ 19 w 108"/>
                <a:gd name="T31" fmla="*/ 1 h 91"/>
                <a:gd name="T32" fmla="*/ 18 w 108"/>
                <a:gd name="T33" fmla="*/ 6 h 91"/>
                <a:gd name="T34" fmla="*/ 19 w 108"/>
                <a:gd name="T35" fmla="*/ 9 h 91"/>
                <a:gd name="T36" fmla="*/ 19 w 108"/>
                <a:gd name="T37" fmla="*/ 12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8"/>
                <a:gd name="T58" fmla="*/ 0 h 91"/>
                <a:gd name="T59" fmla="*/ 108 w 108"/>
                <a:gd name="T60" fmla="*/ 91 h 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8" h="91">
                  <a:moveTo>
                    <a:pt x="108" y="89"/>
                  </a:moveTo>
                  <a:lnTo>
                    <a:pt x="79" y="91"/>
                  </a:lnTo>
                  <a:lnTo>
                    <a:pt x="66" y="86"/>
                  </a:lnTo>
                  <a:lnTo>
                    <a:pt x="57" y="75"/>
                  </a:lnTo>
                  <a:lnTo>
                    <a:pt x="45" y="73"/>
                  </a:lnTo>
                  <a:lnTo>
                    <a:pt x="28" y="75"/>
                  </a:lnTo>
                  <a:lnTo>
                    <a:pt x="22" y="66"/>
                  </a:lnTo>
                  <a:lnTo>
                    <a:pt x="10" y="61"/>
                  </a:lnTo>
                  <a:lnTo>
                    <a:pt x="11" y="41"/>
                  </a:lnTo>
                  <a:lnTo>
                    <a:pt x="0" y="32"/>
                  </a:lnTo>
                  <a:lnTo>
                    <a:pt x="2" y="27"/>
                  </a:lnTo>
                  <a:lnTo>
                    <a:pt x="29" y="5"/>
                  </a:lnTo>
                  <a:lnTo>
                    <a:pt x="49" y="7"/>
                  </a:lnTo>
                  <a:lnTo>
                    <a:pt x="64" y="0"/>
                  </a:lnTo>
                  <a:lnTo>
                    <a:pt x="75" y="2"/>
                  </a:lnTo>
                  <a:lnTo>
                    <a:pt x="106" y="7"/>
                  </a:lnTo>
                  <a:lnTo>
                    <a:pt x="99" y="48"/>
                  </a:lnTo>
                  <a:lnTo>
                    <a:pt x="108" y="69"/>
                  </a:lnTo>
                  <a:lnTo>
                    <a:pt x="108" y="8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323"/>
            <p:cNvSpPr>
              <a:spLocks noChangeAspect="1"/>
            </p:cNvSpPr>
            <p:nvPr/>
          </p:nvSpPr>
          <p:spPr bwMode="auto">
            <a:xfrm>
              <a:off x="3150" y="1537"/>
              <a:ext cx="96" cy="59"/>
            </a:xfrm>
            <a:custGeom>
              <a:avLst/>
              <a:gdLst>
                <a:gd name="T0" fmla="*/ 27 w 180"/>
                <a:gd name="T1" fmla="*/ 12 h 115"/>
                <a:gd name="T2" fmla="*/ 27 w 180"/>
                <a:gd name="T3" fmla="*/ 8 h 115"/>
                <a:gd name="T4" fmla="*/ 26 w 180"/>
                <a:gd name="T5" fmla="*/ 6 h 115"/>
                <a:gd name="T6" fmla="*/ 26 w 180"/>
                <a:gd name="T7" fmla="*/ 2 h 115"/>
                <a:gd name="T8" fmla="*/ 22 w 180"/>
                <a:gd name="T9" fmla="*/ 3 h 115"/>
                <a:gd name="T10" fmla="*/ 20 w 180"/>
                <a:gd name="T11" fmla="*/ 2 h 115"/>
                <a:gd name="T12" fmla="*/ 18 w 180"/>
                <a:gd name="T13" fmla="*/ 1 h 115"/>
                <a:gd name="T14" fmla="*/ 17 w 180"/>
                <a:gd name="T15" fmla="*/ 0 h 115"/>
                <a:gd name="T16" fmla="*/ 14 w 180"/>
                <a:gd name="T17" fmla="*/ 1 h 115"/>
                <a:gd name="T18" fmla="*/ 14 w 180"/>
                <a:gd name="T19" fmla="*/ 1 h 115"/>
                <a:gd name="T20" fmla="*/ 14 w 180"/>
                <a:gd name="T21" fmla="*/ 3 h 115"/>
                <a:gd name="T22" fmla="*/ 13 w 180"/>
                <a:gd name="T23" fmla="*/ 7 h 115"/>
                <a:gd name="T24" fmla="*/ 11 w 180"/>
                <a:gd name="T25" fmla="*/ 7 h 115"/>
                <a:gd name="T26" fmla="*/ 8 w 180"/>
                <a:gd name="T27" fmla="*/ 4 h 115"/>
                <a:gd name="T28" fmla="*/ 7 w 180"/>
                <a:gd name="T29" fmla="*/ 2 h 115"/>
                <a:gd name="T30" fmla="*/ 5 w 180"/>
                <a:gd name="T31" fmla="*/ 3 h 115"/>
                <a:gd name="T32" fmla="*/ 2 w 180"/>
                <a:gd name="T33" fmla="*/ 4 h 115"/>
                <a:gd name="T34" fmla="*/ 2 w 180"/>
                <a:gd name="T35" fmla="*/ 7 h 115"/>
                <a:gd name="T36" fmla="*/ 1 w 180"/>
                <a:gd name="T37" fmla="*/ 9 h 115"/>
                <a:gd name="T38" fmla="*/ 0 w 180"/>
                <a:gd name="T39" fmla="*/ 11 h 115"/>
                <a:gd name="T40" fmla="*/ 1 w 180"/>
                <a:gd name="T41" fmla="*/ 12 h 115"/>
                <a:gd name="T42" fmla="*/ 3 w 180"/>
                <a:gd name="T43" fmla="*/ 11 h 115"/>
                <a:gd name="T44" fmla="*/ 11 w 180"/>
                <a:gd name="T45" fmla="*/ 11 h 115"/>
                <a:gd name="T46" fmla="*/ 18 w 180"/>
                <a:gd name="T47" fmla="*/ 12 h 115"/>
                <a:gd name="T48" fmla="*/ 22 w 180"/>
                <a:gd name="T49" fmla="*/ 15 h 115"/>
                <a:gd name="T50" fmla="*/ 23 w 180"/>
                <a:gd name="T51" fmla="*/ 15 h 115"/>
                <a:gd name="T52" fmla="*/ 27 w 180"/>
                <a:gd name="T53" fmla="*/ 12 h 1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0"/>
                <a:gd name="T82" fmla="*/ 0 h 115"/>
                <a:gd name="T83" fmla="*/ 180 w 180"/>
                <a:gd name="T84" fmla="*/ 115 h 1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0" h="115">
                  <a:moveTo>
                    <a:pt x="178" y="90"/>
                  </a:moveTo>
                  <a:lnTo>
                    <a:pt x="180" y="57"/>
                  </a:lnTo>
                  <a:lnTo>
                    <a:pt x="169" y="43"/>
                  </a:lnTo>
                  <a:lnTo>
                    <a:pt x="171" y="16"/>
                  </a:lnTo>
                  <a:lnTo>
                    <a:pt x="142" y="18"/>
                  </a:lnTo>
                  <a:lnTo>
                    <a:pt x="129" y="13"/>
                  </a:lnTo>
                  <a:lnTo>
                    <a:pt x="120" y="2"/>
                  </a:lnTo>
                  <a:lnTo>
                    <a:pt x="108" y="0"/>
                  </a:lnTo>
                  <a:lnTo>
                    <a:pt x="91" y="2"/>
                  </a:lnTo>
                  <a:lnTo>
                    <a:pt x="91" y="6"/>
                  </a:lnTo>
                  <a:lnTo>
                    <a:pt x="93" y="18"/>
                  </a:lnTo>
                  <a:lnTo>
                    <a:pt x="87" y="48"/>
                  </a:lnTo>
                  <a:lnTo>
                    <a:pt x="72" y="51"/>
                  </a:lnTo>
                  <a:lnTo>
                    <a:pt x="55" y="31"/>
                  </a:lnTo>
                  <a:lnTo>
                    <a:pt x="48" y="16"/>
                  </a:lnTo>
                  <a:lnTo>
                    <a:pt x="31" y="23"/>
                  </a:lnTo>
                  <a:lnTo>
                    <a:pt x="14" y="27"/>
                  </a:lnTo>
                  <a:lnTo>
                    <a:pt x="15" y="53"/>
                  </a:lnTo>
                  <a:lnTo>
                    <a:pt x="3" y="66"/>
                  </a:lnTo>
                  <a:lnTo>
                    <a:pt x="0" y="79"/>
                  </a:lnTo>
                  <a:lnTo>
                    <a:pt x="7" y="90"/>
                  </a:lnTo>
                  <a:lnTo>
                    <a:pt x="20" y="77"/>
                  </a:lnTo>
                  <a:lnTo>
                    <a:pt x="75" y="77"/>
                  </a:lnTo>
                  <a:lnTo>
                    <a:pt x="120" y="86"/>
                  </a:lnTo>
                  <a:lnTo>
                    <a:pt x="144" y="115"/>
                  </a:lnTo>
                  <a:lnTo>
                    <a:pt x="156" y="115"/>
                  </a:lnTo>
                  <a:lnTo>
                    <a:pt x="178" y="9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 324"/>
            <p:cNvSpPr>
              <a:spLocks noChangeAspect="1"/>
            </p:cNvSpPr>
            <p:nvPr/>
          </p:nvSpPr>
          <p:spPr bwMode="auto">
            <a:xfrm>
              <a:off x="3150" y="1537"/>
              <a:ext cx="96" cy="59"/>
            </a:xfrm>
            <a:custGeom>
              <a:avLst/>
              <a:gdLst>
                <a:gd name="T0" fmla="*/ 27 w 180"/>
                <a:gd name="T1" fmla="*/ 12 h 115"/>
                <a:gd name="T2" fmla="*/ 27 w 180"/>
                <a:gd name="T3" fmla="*/ 8 h 115"/>
                <a:gd name="T4" fmla="*/ 26 w 180"/>
                <a:gd name="T5" fmla="*/ 6 h 115"/>
                <a:gd name="T6" fmla="*/ 26 w 180"/>
                <a:gd name="T7" fmla="*/ 2 h 115"/>
                <a:gd name="T8" fmla="*/ 22 w 180"/>
                <a:gd name="T9" fmla="*/ 3 h 115"/>
                <a:gd name="T10" fmla="*/ 20 w 180"/>
                <a:gd name="T11" fmla="*/ 2 h 115"/>
                <a:gd name="T12" fmla="*/ 18 w 180"/>
                <a:gd name="T13" fmla="*/ 1 h 115"/>
                <a:gd name="T14" fmla="*/ 17 w 180"/>
                <a:gd name="T15" fmla="*/ 0 h 115"/>
                <a:gd name="T16" fmla="*/ 14 w 180"/>
                <a:gd name="T17" fmla="*/ 1 h 115"/>
                <a:gd name="T18" fmla="*/ 14 w 180"/>
                <a:gd name="T19" fmla="*/ 1 h 115"/>
                <a:gd name="T20" fmla="*/ 14 w 180"/>
                <a:gd name="T21" fmla="*/ 3 h 115"/>
                <a:gd name="T22" fmla="*/ 13 w 180"/>
                <a:gd name="T23" fmla="*/ 7 h 115"/>
                <a:gd name="T24" fmla="*/ 11 w 180"/>
                <a:gd name="T25" fmla="*/ 7 h 115"/>
                <a:gd name="T26" fmla="*/ 8 w 180"/>
                <a:gd name="T27" fmla="*/ 4 h 115"/>
                <a:gd name="T28" fmla="*/ 7 w 180"/>
                <a:gd name="T29" fmla="*/ 2 h 115"/>
                <a:gd name="T30" fmla="*/ 5 w 180"/>
                <a:gd name="T31" fmla="*/ 3 h 115"/>
                <a:gd name="T32" fmla="*/ 2 w 180"/>
                <a:gd name="T33" fmla="*/ 4 h 115"/>
                <a:gd name="T34" fmla="*/ 2 w 180"/>
                <a:gd name="T35" fmla="*/ 7 h 115"/>
                <a:gd name="T36" fmla="*/ 1 w 180"/>
                <a:gd name="T37" fmla="*/ 9 h 115"/>
                <a:gd name="T38" fmla="*/ 0 w 180"/>
                <a:gd name="T39" fmla="*/ 11 h 115"/>
                <a:gd name="T40" fmla="*/ 1 w 180"/>
                <a:gd name="T41" fmla="*/ 12 h 115"/>
                <a:gd name="T42" fmla="*/ 3 w 180"/>
                <a:gd name="T43" fmla="*/ 11 h 115"/>
                <a:gd name="T44" fmla="*/ 11 w 180"/>
                <a:gd name="T45" fmla="*/ 11 h 115"/>
                <a:gd name="T46" fmla="*/ 18 w 180"/>
                <a:gd name="T47" fmla="*/ 12 h 115"/>
                <a:gd name="T48" fmla="*/ 22 w 180"/>
                <a:gd name="T49" fmla="*/ 15 h 115"/>
                <a:gd name="T50" fmla="*/ 23 w 180"/>
                <a:gd name="T51" fmla="*/ 15 h 115"/>
                <a:gd name="T52" fmla="*/ 27 w 180"/>
                <a:gd name="T53" fmla="*/ 12 h 1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0"/>
                <a:gd name="T82" fmla="*/ 0 h 115"/>
                <a:gd name="T83" fmla="*/ 180 w 180"/>
                <a:gd name="T84" fmla="*/ 115 h 1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0" h="115">
                  <a:moveTo>
                    <a:pt x="178" y="90"/>
                  </a:moveTo>
                  <a:lnTo>
                    <a:pt x="180" y="57"/>
                  </a:lnTo>
                  <a:lnTo>
                    <a:pt x="169" y="43"/>
                  </a:lnTo>
                  <a:lnTo>
                    <a:pt x="171" y="16"/>
                  </a:lnTo>
                  <a:lnTo>
                    <a:pt x="142" y="18"/>
                  </a:lnTo>
                  <a:lnTo>
                    <a:pt x="129" y="13"/>
                  </a:lnTo>
                  <a:lnTo>
                    <a:pt x="120" y="2"/>
                  </a:lnTo>
                  <a:lnTo>
                    <a:pt x="108" y="0"/>
                  </a:lnTo>
                  <a:lnTo>
                    <a:pt x="91" y="2"/>
                  </a:lnTo>
                  <a:lnTo>
                    <a:pt x="91" y="6"/>
                  </a:lnTo>
                  <a:lnTo>
                    <a:pt x="93" y="18"/>
                  </a:lnTo>
                  <a:lnTo>
                    <a:pt x="87" y="48"/>
                  </a:lnTo>
                  <a:lnTo>
                    <a:pt x="72" y="51"/>
                  </a:lnTo>
                  <a:lnTo>
                    <a:pt x="55" y="31"/>
                  </a:lnTo>
                  <a:lnTo>
                    <a:pt x="48" y="16"/>
                  </a:lnTo>
                  <a:lnTo>
                    <a:pt x="31" y="23"/>
                  </a:lnTo>
                  <a:lnTo>
                    <a:pt x="14" y="27"/>
                  </a:lnTo>
                  <a:lnTo>
                    <a:pt x="15" y="53"/>
                  </a:lnTo>
                  <a:lnTo>
                    <a:pt x="3" y="66"/>
                  </a:lnTo>
                  <a:lnTo>
                    <a:pt x="0" y="79"/>
                  </a:lnTo>
                  <a:lnTo>
                    <a:pt x="7" y="90"/>
                  </a:lnTo>
                  <a:lnTo>
                    <a:pt x="20" y="77"/>
                  </a:lnTo>
                  <a:lnTo>
                    <a:pt x="75" y="77"/>
                  </a:lnTo>
                  <a:lnTo>
                    <a:pt x="120" y="86"/>
                  </a:lnTo>
                  <a:lnTo>
                    <a:pt x="144" y="115"/>
                  </a:lnTo>
                  <a:lnTo>
                    <a:pt x="156" y="115"/>
                  </a:lnTo>
                  <a:lnTo>
                    <a:pt x="178" y="9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 325"/>
            <p:cNvSpPr>
              <a:spLocks noChangeAspect="1"/>
            </p:cNvSpPr>
            <p:nvPr/>
          </p:nvSpPr>
          <p:spPr bwMode="auto">
            <a:xfrm>
              <a:off x="3236" y="1227"/>
              <a:ext cx="506" cy="652"/>
            </a:xfrm>
            <a:custGeom>
              <a:avLst/>
              <a:gdLst>
                <a:gd name="T0" fmla="*/ 115 w 935"/>
                <a:gd name="T1" fmla="*/ 124 h 1262"/>
                <a:gd name="T2" fmla="*/ 106 w 935"/>
                <a:gd name="T3" fmla="*/ 122 h 1262"/>
                <a:gd name="T4" fmla="*/ 86 w 935"/>
                <a:gd name="T5" fmla="*/ 124 h 1262"/>
                <a:gd name="T6" fmla="*/ 78 w 935"/>
                <a:gd name="T7" fmla="*/ 141 h 1262"/>
                <a:gd name="T8" fmla="*/ 87 w 935"/>
                <a:gd name="T9" fmla="*/ 149 h 1262"/>
                <a:gd name="T10" fmla="*/ 83 w 935"/>
                <a:gd name="T11" fmla="*/ 152 h 1262"/>
                <a:gd name="T12" fmla="*/ 79 w 935"/>
                <a:gd name="T13" fmla="*/ 155 h 1262"/>
                <a:gd name="T14" fmla="*/ 77 w 935"/>
                <a:gd name="T15" fmla="*/ 158 h 1262"/>
                <a:gd name="T16" fmla="*/ 79 w 935"/>
                <a:gd name="T17" fmla="*/ 161 h 1262"/>
                <a:gd name="T18" fmla="*/ 81 w 935"/>
                <a:gd name="T19" fmla="*/ 166 h 1262"/>
                <a:gd name="T20" fmla="*/ 83 w 935"/>
                <a:gd name="T21" fmla="*/ 169 h 1262"/>
                <a:gd name="T22" fmla="*/ 81 w 935"/>
                <a:gd name="T23" fmla="*/ 174 h 1262"/>
                <a:gd name="T24" fmla="*/ 62 w 935"/>
                <a:gd name="T25" fmla="*/ 165 h 1262"/>
                <a:gd name="T26" fmla="*/ 43 w 935"/>
                <a:gd name="T27" fmla="*/ 159 h 1262"/>
                <a:gd name="T28" fmla="*/ 37 w 935"/>
                <a:gd name="T29" fmla="*/ 154 h 1262"/>
                <a:gd name="T30" fmla="*/ 41 w 935"/>
                <a:gd name="T31" fmla="*/ 148 h 1262"/>
                <a:gd name="T32" fmla="*/ 45 w 935"/>
                <a:gd name="T33" fmla="*/ 141 h 1262"/>
                <a:gd name="T34" fmla="*/ 44 w 935"/>
                <a:gd name="T35" fmla="*/ 130 h 1262"/>
                <a:gd name="T36" fmla="*/ 30 w 935"/>
                <a:gd name="T37" fmla="*/ 124 h 1262"/>
                <a:gd name="T38" fmla="*/ 16 w 935"/>
                <a:gd name="T39" fmla="*/ 116 h 1262"/>
                <a:gd name="T40" fmla="*/ 19 w 935"/>
                <a:gd name="T41" fmla="*/ 114 h 1262"/>
                <a:gd name="T42" fmla="*/ 12 w 935"/>
                <a:gd name="T43" fmla="*/ 97 h 1262"/>
                <a:gd name="T44" fmla="*/ 3 w 935"/>
                <a:gd name="T45" fmla="*/ 91 h 1262"/>
                <a:gd name="T46" fmla="*/ 1 w 935"/>
                <a:gd name="T47" fmla="*/ 74 h 1262"/>
                <a:gd name="T48" fmla="*/ 10 w 935"/>
                <a:gd name="T49" fmla="*/ 70 h 1262"/>
                <a:gd name="T50" fmla="*/ 5 w 935"/>
                <a:gd name="T51" fmla="*/ 65 h 1262"/>
                <a:gd name="T52" fmla="*/ 11 w 935"/>
                <a:gd name="T53" fmla="*/ 44 h 1262"/>
                <a:gd name="T54" fmla="*/ 11 w 935"/>
                <a:gd name="T55" fmla="*/ 33 h 1262"/>
                <a:gd name="T56" fmla="*/ 6 w 935"/>
                <a:gd name="T57" fmla="*/ 17 h 1262"/>
                <a:gd name="T58" fmla="*/ 6 w 935"/>
                <a:gd name="T59" fmla="*/ 5 h 1262"/>
                <a:gd name="T60" fmla="*/ 16 w 935"/>
                <a:gd name="T61" fmla="*/ 1 h 1262"/>
                <a:gd name="T62" fmla="*/ 20 w 935"/>
                <a:gd name="T63" fmla="*/ 3 h 1262"/>
                <a:gd name="T64" fmla="*/ 40 w 935"/>
                <a:gd name="T65" fmla="*/ 8 h 1262"/>
                <a:gd name="T66" fmla="*/ 52 w 935"/>
                <a:gd name="T67" fmla="*/ 12 h 1262"/>
                <a:gd name="T68" fmla="*/ 35 w 935"/>
                <a:gd name="T69" fmla="*/ 21 h 1262"/>
                <a:gd name="T70" fmla="*/ 19 w 935"/>
                <a:gd name="T71" fmla="*/ 18 h 1262"/>
                <a:gd name="T72" fmla="*/ 29 w 935"/>
                <a:gd name="T73" fmla="*/ 32 h 1262"/>
                <a:gd name="T74" fmla="*/ 41 w 935"/>
                <a:gd name="T75" fmla="*/ 40 h 1262"/>
                <a:gd name="T76" fmla="*/ 36 w 935"/>
                <a:gd name="T77" fmla="*/ 30 h 1262"/>
                <a:gd name="T78" fmla="*/ 51 w 935"/>
                <a:gd name="T79" fmla="*/ 33 h 1262"/>
                <a:gd name="T80" fmla="*/ 61 w 935"/>
                <a:gd name="T81" fmla="*/ 20 h 1262"/>
                <a:gd name="T82" fmla="*/ 66 w 935"/>
                <a:gd name="T83" fmla="*/ 13 h 1262"/>
                <a:gd name="T84" fmla="*/ 64 w 935"/>
                <a:gd name="T85" fmla="*/ 7 h 1262"/>
                <a:gd name="T86" fmla="*/ 71 w 935"/>
                <a:gd name="T87" fmla="*/ 13 h 1262"/>
                <a:gd name="T88" fmla="*/ 81 w 935"/>
                <a:gd name="T89" fmla="*/ 17 h 1262"/>
                <a:gd name="T90" fmla="*/ 84 w 935"/>
                <a:gd name="T91" fmla="*/ 13 h 1262"/>
                <a:gd name="T92" fmla="*/ 97 w 935"/>
                <a:gd name="T93" fmla="*/ 8 h 1262"/>
                <a:gd name="T94" fmla="*/ 101 w 935"/>
                <a:gd name="T95" fmla="*/ 7 h 1262"/>
                <a:gd name="T96" fmla="*/ 104 w 935"/>
                <a:gd name="T97" fmla="*/ 9 h 1262"/>
                <a:gd name="T98" fmla="*/ 110 w 935"/>
                <a:gd name="T99" fmla="*/ 9 h 1262"/>
                <a:gd name="T100" fmla="*/ 120 w 935"/>
                <a:gd name="T101" fmla="*/ 7 h 1262"/>
                <a:gd name="T102" fmla="*/ 128 w 935"/>
                <a:gd name="T103" fmla="*/ 9 h 1262"/>
                <a:gd name="T104" fmla="*/ 132 w 935"/>
                <a:gd name="T105" fmla="*/ 3 h 1262"/>
                <a:gd name="T106" fmla="*/ 148 w 935"/>
                <a:gd name="T107" fmla="*/ 18 h 1262"/>
                <a:gd name="T108" fmla="*/ 133 w 935"/>
                <a:gd name="T109" fmla="*/ 50 h 1262"/>
                <a:gd name="T110" fmla="*/ 129 w 935"/>
                <a:gd name="T111" fmla="*/ 92 h 1262"/>
                <a:gd name="T112" fmla="*/ 120 w 935"/>
                <a:gd name="T113" fmla="*/ 115 h 12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35"/>
                <a:gd name="T172" fmla="*/ 0 h 1262"/>
                <a:gd name="T173" fmla="*/ 935 w 935"/>
                <a:gd name="T174" fmla="*/ 1262 h 126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35" h="1262">
                  <a:moveTo>
                    <a:pt x="821" y="904"/>
                  </a:moveTo>
                  <a:lnTo>
                    <a:pt x="819" y="918"/>
                  </a:lnTo>
                  <a:lnTo>
                    <a:pt x="785" y="911"/>
                  </a:lnTo>
                  <a:lnTo>
                    <a:pt x="772" y="900"/>
                  </a:lnTo>
                  <a:lnTo>
                    <a:pt x="727" y="900"/>
                  </a:lnTo>
                  <a:lnTo>
                    <a:pt x="713" y="915"/>
                  </a:lnTo>
                  <a:lnTo>
                    <a:pt x="704" y="915"/>
                  </a:lnTo>
                  <a:lnTo>
                    <a:pt x="693" y="904"/>
                  </a:lnTo>
                  <a:lnTo>
                    <a:pt x="679" y="906"/>
                  </a:lnTo>
                  <a:lnTo>
                    <a:pt x="665" y="886"/>
                  </a:lnTo>
                  <a:lnTo>
                    <a:pt x="641" y="888"/>
                  </a:lnTo>
                  <a:lnTo>
                    <a:pt x="630" y="879"/>
                  </a:lnTo>
                  <a:lnTo>
                    <a:pt x="605" y="879"/>
                  </a:lnTo>
                  <a:lnTo>
                    <a:pt x="593" y="864"/>
                  </a:lnTo>
                  <a:lnTo>
                    <a:pt x="539" y="900"/>
                  </a:lnTo>
                  <a:lnTo>
                    <a:pt x="539" y="927"/>
                  </a:lnTo>
                  <a:lnTo>
                    <a:pt x="522" y="929"/>
                  </a:lnTo>
                  <a:lnTo>
                    <a:pt x="513" y="916"/>
                  </a:lnTo>
                  <a:lnTo>
                    <a:pt x="499" y="920"/>
                  </a:lnTo>
                  <a:lnTo>
                    <a:pt x="492" y="1023"/>
                  </a:lnTo>
                  <a:lnTo>
                    <a:pt x="526" y="1030"/>
                  </a:lnTo>
                  <a:lnTo>
                    <a:pt x="542" y="1050"/>
                  </a:lnTo>
                  <a:lnTo>
                    <a:pt x="537" y="1075"/>
                  </a:lnTo>
                  <a:lnTo>
                    <a:pt x="550" y="1082"/>
                  </a:lnTo>
                  <a:lnTo>
                    <a:pt x="546" y="1083"/>
                  </a:lnTo>
                  <a:lnTo>
                    <a:pt x="544" y="1084"/>
                  </a:lnTo>
                  <a:lnTo>
                    <a:pt x="542" y="1085"/>
                  </a:lnTo>
                  <a:lnTo>
                    <a:pt x="534" y="1091"/>
                  </a:lnTo>
                  <a:lnTo>
                    <a:pt x="526" y="1098"/>
                  </a:lnTo>
                  <a:lnTo>
                    <a:pt x="521" y="1101"/>
                  </a:lnTo>
                  <a:lnTo>
                    <a:pt x="517" y="1103"/>
                  </a:lnTo>
                  <a:lnTo>
                    <a:pt x="512" y="1105"/>
                  </a:lnTo>
                  <a:lnTo>
                    <a:pt x="507" y="1106"/>
                  </a:lnTo>
                  <a:lnTo>
                    <a:pt x="500" y="1118"/>
                  </a:lnTo>
                  <a:lnTo>
                    <a:pt x="498" y="1122"/>
                  </a:lnTo>
                  <a:lnTo>
                    <a:pt x="497" y="1125"/>
                  </a:lnTo>
                  <a:lnTo>
                    <a:pt x="496" y="1128"/>
                  </a:lnTo>
                  <a:lnTo>
                    <a:pt x="495" y="1132"/>
                  </a:lnTo>
                  <a:lnTo>
                    <a:pt x="487" y="1136"/>
                  </a:lnTo>
                  <a:lnTo>
                    <a:pt x="487" y="1142"/>
                  </a:lnTo>
                  <a:lnTo>
                    <a:pt x="488" y="1147"/>
                  </a:lnTo>
                  <a:lnTo>
                    <a:pt x="489" y="1151"/>
                  </a:lnTo>
                  <a:lnTo>
                    <a:pt x="492" y="1155"/>
                  </a:lnTo>
                  <a:lnTo>
                    <a:pt x="495" y="1159"/>
                  </a:lnTo>
                  <a:lnTo>
                    <a:pt x="498" y="1163"/>
                  </a:lnTo>
                  <a:lnTo>
                    <a:pt x="505" y="1171"/>
                  </a:lnTo>
                  <a:lnTo>
                    <a:pt x="506" y="1186"/>
                  </a:lnTo>
                  <a:lnTo>
                    <a:pt x="507" y="1193"/>
                  </a:lnTo>
                  <a:lnTo>
                    <a:pt x="508" y="1200"/>
                  </a:lnTo>
                  <a:lnTo>
                    <a:pt x="510" y="1206"/>
                  </a:lnTo>
                  <a:lnTo>
                    <a:pt x="513" y="1213"/>
                  </a:lnTo>
                  <a:lnTo>
                    <a:pt x="516" y="1219"/>
                  </a:lnTo>
                  <a:lnTo>
                    <a:pt x="519" y="1221"/>
                  </a:lnTo>
                  <a:lnTo>
                    <a:pt x="522" y="1224"/>
                  </a:lnTo>
                  <a:lnTo>
                    <a:pt x="523" y="1227"/>
                  </a:lnTo>
                  <a:lnTo>
                    <a:pt x="525" y="1231"/>
                  </a:lnTo>
                  <a:lnTo>
                    <a:pt x="527" y="1234"/>
                  </a:lnTo>
                  <a:lnTo>
                    <a:pt x="530" y="1237"/>
                  </a:lnTo>
                  <a:lnTo>
                    <a:pt x="530" y="1256"/>
                  </a:lnTo>
                  <a:lnTo>
                    <a:pt x="513" y="1262"/>
                  </a:lnTo>
                  <a:lnTo>
                    <a:pt x="481" y="1246"/>
                  </a:lnTo>
                  <a:lnTo>
                    <a:pt x="468" y="1231"/>
                  </a:lnTo>
                  <a:lnTo>
                    <a:pt x="461" y="1231"/>
                  </a:lnTo>
                  <a:lnTo>
                    <a:pt x="427" y="1211"/>
                  </a:lnTo>
                  <a:lnTo>
                    <a:pt x="393" y="1195"/>
                  </a:lnTo>
                  <a:lnTo>
                    <a:pt x="380" y="1199"/>
                  </a:lnTo>
                  <a:lnTo>
                    <a:pt x="343" y="1193"/>
                  </a:lnTo>
                  <a:lnTo>
                    <a:pt x="309" y="1185"/>
                  </a:lnTo>
                  <a:lnTo>
                    <a:pt x="295" y="1175"/>
                  </a:lnTo>
                  <a:lnTo>
                    <a:pt x="272" y="1149"/>
                  </a:lnTo>
                  <a:lnTo>
                    <a:pt x="260" y="1149"/>
                  </a:lnTo>
                  <a:lnTo>
                    <a:pt x="252" y="1139"/>
                  </a:lnTo>
                  <a:lnTo>
                    <a:pt x="242" y="1135"/>
                  </a:lnTo>
                  <a:lnTo>
                    <a:pt x="237" y="1126"/>
                  </a:lnTo>
                  <a:lnTo>
                    <a:pt x="235" y="1118"/>
                  </a:lnTo>
                  <a:lnTo>
                    <a:pt x="250" y="1117"/>
                  </a:lnTo>
                  <a:lnTo>
                    <a:pt x="252" y="1111"/>
                  </a:lnTo>
                  <a:lnTo>
                    <a:pt x="265" y="1097"/>
                  </a:lnTo>
                  <a:lnTo>
                    <a:pt x="267" y="1090"/>
                  </a:lnTo>
                  <a:lnTo>
                    <a:pt x="259" y="1075"/>
                  </a:lnTo>
                  <a:lnTo>
                    <a:pt x="283" y="1063"/>
                  </a:lnTo>
                  <a:lnTo>
                    <a:pt x="279" y="1058"/>
                  </a:lnTo>
                  <a:lnTo>
                    <a:pt x="254" y="1066"/>
                  </a:lnTo>
                  <a:lnTo>
                    <a:pt x="270" y="1039"/>
                  </a:lnTo>
                  <a:lnTo>
                    <a:pt x="288" y="1021"/>
                  </a:lnTo>
                  <a:lnTo>
                    <a:pt x="298" y="1023"/>
                  </a:lnTo>
                  <a:lnTo>
                    <a:pt x="303" y="992"/>
                  </a:lnTo>
                  <a:lnTo>
                    <a:pt x="317" y="974"/>
                  </a:lnTo>
                  <a:lnTo>
                    <a:pt x="295" y="954"/>
                  </a:lnTo>
                  <a:lnTo>
                    <a:pt x="280" y="942"/>
                  </a:lnTo>
                  <a:lnTo>
                    <a:pt x="264" y="942"/>
                  </a:lnTo>
                  <a:lnTo>
                    <a:pt x="244" y="925"/>
                  </a:lnTo>
                  <a:lnTo>
                    <a:pt x="203" y="927"/>
                  </a:lnTo>
                  <a:lnTo>
                    <a:pt x="192" y="915"/>
                  </a:lnTo>
                  <a:lnTo>
                    <a:pt x="190" y="900"/>
                  </a:lnTo>
                  <a:lnTo>
                    <a:pt x="172" y="897"/>
                  </a:lnTo>
                  <a:lnTo>
                    <a:pt x="162" y="855"/>
                  </a:lnTo>
                  <a:lnTo>
                    <a:pt x="127" y="852"/>
                  </a:lnTo>
                  <a:lnTo>
                    <a:pt x="110" y="861"/>
                  </a:lnTo>
                  <a:lnTo>
                    <a:pt x="104" y="843"/>
                  </a:lnTo>
                  <a:lnTo>
                    <a:pt x="93" y="832"/>
                  </a:lnTo>
                  <a:lnTo>
                    <a:pt x="90" y="816"/>
                  </a:lnTo>
                  <a:lnTo>
                    <a:pt x="102" y="816"/>
                  </a:lnTo>
                  <a:lnTo>
                    <a:pt x="113" y="823"/>
                  </a:lnTo>
                  <a:lnTo>
                    <a:pt x="124" y="823"/>
                  </a:lnTo>
                  <a:lnTo>
                    <a:pt x="129" y="805"/>
                  </a:lnTo>
                  <a:lnTo>
                    <a:pt x="102" y="780"/>
                  </a:lnTo>
                  <a:lnTo>
                    <a:pt x="90" y="756"/>
                  </a:lnTo>
                  <a:lnTo>
                    <a:pt x="86" y="717"/>
                  </a:lnTo>
                  <a:lnTo>
                    <a:pt x="77" y="703"/>
                  </a:lnTo>
                  <a:lnTo>
                    <a:pt x="59" y="701"/>
                  </a:lnTo>
                  <a:lnTo>
                    <a:pt x="47" y="704"/>
                  </a:lnTo>
                  <a:lnTo>
                    <a:pt x="32" y="692"/>
                  </a:lnTo>
                  <a:lnTo>
                    <a:pt x="16" y="690"/>
                  </a:lnTo>
                  <a:lnTo>
                    <a:pt x="18" y="658"/>
                  </a:lnTo>
                  <a:lnTo>
                    <a:pt x="7" y="643"/>
                  </a:lnTo>
                  <a:lnTo>
                    <a:pt x="9" y="616"/>
                  </a:lnTo>
                  <a:lnTo>
                    <a:pt x="9" y="596"/>
                  </a:lnTo>
                  <a:lnTo>
                    <a:pt x="0" y="575"/>
                  </a:lnTo>
                  <a:lnTo>
                    <a:pt x="7" y="534"/>
                  </a:lnTo>
                  <a:lnTo>
                    <a:pt x="20" y="523"/>
                  </a:lnTo>
                  <a:lnTo>
                    <a:pt x="19" y="515"/>
                  </a:lnTo>
                  <a:lnTo>
                    <a:pt x="35" y="515"/>
                  </a:lnTo>
                  <a:lnTo>
                    <a:pt x="38" y="509"/>
                  </a:lnTo>
                  <a:lnTo>
                    <a:pt x="66" y="511"/>
                  </a:lnTo>
                  <a:lnTo>
                    <a:pt x="69" y="496"/>
                  </a:lnTo>
                  <a:lnTo>
                    <a:pt x="57" y="492"/>
                  </a:lnTo>
                  <a:lnTo>
                    <a:pt x="39" y="493"/>
                  </a:lnTo>
                  <a:lnTo>
                    <a:pt x="27" y="487"/>
                  </a:lnTo>
                  <a:lnTo>
                    <a:pt x="30" y="469"/>
                  </a:lnTo>
                  <a:lnTo>
                    <a:pt x="36" y="444"/>
                  </a:lnTo>
                  <a:lnTo>
                    <a:pt x="63" y="406"/>
                  </a:lnTo>
                  <a:lnTo>
                    <a:pt x="108" y="352"/>
                  </a:lnTo>
                  <a:lnTo>
                    <a:pt x="88" y="325"/>
                  </a:lnTo>
                  <a:lnTo>
                    <a:pt x="70" y="320"/>
                  </a:lnTo>
                  <a:lnTo>
                    <a:pt x="66" y="305"/>
                  </a:lnTo>
                  <a:lnTo>
                    <a:pt x="75" y="289"/>
                  </a:lnTo>
                  <a:lnTo>
                    <a:pt x="75" y="273"/>
                  </a:lnTo>
                  <a:lnTo>
                    <a:pt x="65" y="253"/>
                  </a:lnTo>
                  <a:lnTo>
                    <a:pt x="72" y="240"/>
                  </a:lnTo>
                  <a:lnTo>
                    <a:pt x="59" y="231"/>
                  </a:lnTo>
                  <a:lnTo>
                    <a:pt x="66" y="208"/>
                  </a:lnTo>
                  <a:lnTo>
                    <a:pt x="61" y="188"/>
                  </a:lnTo>
                  <a:lnTo>
                    <a:pt x="65" y="158"/>
                  </a:lnTo>
                  <a:lnTo>
                    <a:pt x="39" y="120"/>
                  </a:lnTo>
                  <a:lnTo>
                    <a:pt x="57" y="101"/>
                  </a:lnTo>
                  <a:lnTo>
                    <a:pt x="47" y="78"/>
                  </a:lnTo>
                  <a:lnTo>
                    <a:pt x="25" y="66"/>
                  </a:lnTo>
                  <a:lnTo>
                    <a:pt x="25" y="52"/>
                  </a:lnTo>
                  <a:lnTo>
                    <a:pt x="41" y="33"/>
                  </a:lnTo>
                  <a:lnTo>
                    <a:pt x="54" y="26"/>
                  </a:lnTo>
                  <a:lnTo>
                    <a:pt x="56" y="21"/>
                  </a:lnTo>
                  <a:lnTo>
                    <a:pt x="90" y="8"/>
                  </a:lnTo>
                  <a:lnTo>
                    <a:pt x="102" y="8"/>
                  </a:lnTo>
                  <a:lnTo>
                    <a:pt x="102" y="1"/>
                  </a:lnTo>
                  <a:lnTo>
                    <a:pt x="117" y="0"/>
                  </a:lnTo>
                  <a:lnTo>
                    <a:pt x="136" y="7"/>
                  </a:lnTo>
                  <a:lnTo>
                    <a:pt x="136" y="13"/>
                  </a:lnTo>
                  <a:lnTo>
                    <a:pt x="119" y="16"/>
                  </a:lnTo>
                  <a:lnTo>
                    <a:pt x="126" y="22"/>
                  </a:lnTo>
                  <a:lnTo>
                    <a:pt x="142" y="24"/>
                  </a:lnTo>
                  <a:lnTo>
                    <a:pt x="153" y="31"/>
                  </a:lnTo>
                  <a:lnTo>
                    <a:pt x="178" y="26"/>
                  </a:lnTo>
                  <a:lnTo>
                    <a:pt x="216" y="36"/>
                  </a:lnTo>
                  <a:lnTo>
                    <a:pt x="252" y="57"/>
                  </a:lnTo>
                  <a:lnTo>
                    <a:pt x="282" y="67"/>
                  </a:lnTo>
                  <a:lnTo>
                    <a:pt x="297" y="73"/>
                  </a:lnTo>
                  <a:lnTo>
                    <a:pt x="307" y="80"/>
                  </a:lnTo>
                  <a:lnTo>
                    <a:pt x="317" y="80"/>
                  </a:lnTo>
                  <a:lnTo>
                    <a:pt x="332" y="89"/>
                  </a:lnTo>
                  <a:lnTo>
                    <a:pt x="343" y="97"/>
                  </a:lnTo>
                  <a:lnTo>
                    <a:pt x="343" y="130"/>
                  </a:lnTo>
                  <a:lnTo>
                    <a:pt x="289" y="167"/>
                  </a:lnTo>
                  <a:lnTo>
                    <a:pt x="259" y="165"/>
                  </a:lnTo>
                  <a:lnTo>
                    <a:pt x="223" y="152"/>
                  </a:lnTo>
                  <a:lnTo>
                    <a:pt x="190" y="141"/>
                  </a:lnTo>
                  <a:lnTo>
                    <a:pt x="167" y="130"/>
                  </a:lnTo>
                  <a:lnTo>
                    <a:pt x="151" y="131"/>
                  </a:lnTo>
                  <a:lnTo>
                    <a:pt x="120" y="113"/>
                  </a:lnTo>
                  <a:lnTo>
                    <a:pt x="119" y="125"/>
                  </a:lnTo>
                  <a:lnTo>
                    <a:pt x="151" y="145"/>
                  </a:lnTo>
                  <a:lnTo>
                    <a:pt x="180" y="176"/>
                  </a:lnTo>
                  <a:lnTo>
                    <a:pt x="183" y="194"/>
                  </a:lnTo>
                  <a:lnTo>
                    <a:pt x="169" y="214"/>
                  </a:lnTo>
                  <a:lnTo>
                    <a:pt x="183" y="230"/>
                  </a:lnTo>
                  <a:lnTo>
                    <a:pt x="180" y="260"/>
                  </a:lnTo>
                  <a:lnTo>
                    <a:pt x="181" y="275"/>
                  </a:lnTo>
                  <a:lnTo>
                    <a:pt x="201" y="269"/>
                  </a:lnTo>
                  <a:lnTo>
                    <a:pt x="225" y="294"/>
                  </a:lnTo>
                  <a:lnTo>
                    <a:pt x="257" y="291"/>
                  </a:lnTo>
                  <a:lnTo>
                    <a:pt x="262" y="280"/>
                  </a:lnTo>
                  <a:lnTo>
                    <a:pt x="252" y="271"/>
                  </a:lnTo>
                  <a:lnTo>
                    <a:pt x="241" y="267"/>
                  </a:lnTo>
                  <a:lnTo>
                    <a:pt x="223" y="242"/>
                  </a:lnTo>
                  <a:lnTo>
                    <a:pt x="230" y="221"/>
                  </a:lnTo>
                  <a:lnTo>
                    <a:pt x="243" y="223"/>
                  </a:lnTo>
                  <a:lnTo>
                    <a:pt x="252" y="237"/>
                  </a:lnTo>
                  <a:lnTo>
                    <a:pt x="288" y="253"/>
                  </a:lnTo>
                  <a:lnTo>
                    <a:pt x="316" y="251"/>
                  </a:lnTo>
                  <a:lnTo>
                    <a:pt x="323" y="237"/>
                  </a:lnTo>
                  <a:lnTo>
                    <a:pt x="303" y="197"/>
                  </a:lnTo>
                  <a:lnTo>
                    <a:pt x="335" y="170"/>
                  </a:lnTo>
                  <a:lnTo>
                    <a:pt x="357" y="158"/>
                  </a:lnTo>
                  <a:lnTo>
                    <a:pt x="359" y="139"/>
                  </a:lnTo>
                  <a:lnTo>
                    <a:pt x="384" y="141"/>
                  </a:lnTo>
                  <a:lnTo>
                    <a:pt x="415" y="161"/>
                  </a:lnTo>
                  <a:lnTo>
                    <a:pt x="427" y="120"/>
                  </a:lnTo>
                  <a:lnTo>
                    <a:pt x="409" y="112"/>
                  </a:lnTo>
                  <a:lnTo>
                    <a:pt x="409" y="103"/>
                  </a:lnTo>
                  <a:lnTo>
                    <a:pt x="418" y="97"/>
                  </a:lnTo>
                  <a:lnTo>
                    <a:pt x="418" y="76"/>
                  </a:lnTo>
                  <a:lnTo>
                    <a:pt x="409" y="70"/>
                  </a:lnTo>
                  <a:lnTo>
                    <a:pt x="393" y="61"/>
                  </a:lnTo>
                  <a:lnTo>
                    <a:pt x="395" y="54"/>
                  </a:lnTo>
                  <a:lnTo>
                    <a:pt x="406" y="53"/>
                  </a:lnTo>
                  <a:lnTo>
                    <a:pt x="438" y="58"/>
                  </a:lnTo>
                  <a:lnTo>
                    <a:pt x="468" y="66"/>
                  </a:lnTo>
                  <a:lnTo>
                    <a:pt x="485" y="85"/>
                  </a:lnTo>
                  <a:lnTo>
                    <a:pt x="450" y="91"/>
                  </a:lnTo>
                  <a:lnTo>
                    <a:pt x="449" y="97"/>
                  </a:lnTo>
                  <a:lnTo>
                    <a:pt x="438" y="102"/>
                  </a:lnTo>
                  <a:lnTo>
                    <a:pt x="452" y="112"/>
                  </a:lnTo>
                  <a:lnTo>
                    <a:pt x="454" y="119"/>
                  </a:lnTo>
                  <a:lnTo>
                    <a:pt x="485" y="127"/>
                  </a:lnTo>
                  <a:lnTo>
                    <a:pt x="508" y="119"/>
                  </a:lnTo>
                  <a:lnTo>
                    <a:pt x="510" y="105"/>
                  </a:lnTo>
                  <a:lnTo>
                    <a:pt x="508" y="93"/>
                  </a:lnTo>
                  <a:lnTo>
                    <a:pt x="515" y="91"/>
                  </a:lnTo>
                  <a:lnTo>
                    <a:pt x="526" y="98"/>
                  </a:lnTo>
                  <a:lnTo>
                    <a:pt x="533" y="97"/>
                  </a:lnTo>
                  <a:lnTo>
                    <a:pt x="533" y="87"/>
                  </a:lnTo>
                  <a:lnTo>
                    <a:pt x="553" y="87"/>
                  </a:lnTo>
                  <a:lnTo>
                    <a:pt x="569" y="77"/>
                  </a:lnTo>
                  <a:lnTo>
                    <a:pt x="584" y="65"/>
                  </a:lnTo>
                  <a:lnTo>
                    <a:pt x="609" y="59"/>
                  </a:lnTo>
                  <a:lnTo>
                    <a:pt x="618" y="61"/>
                  </a:lnTo>
                  <a:lnTo>
                    <a:pt x="620" y="67"/>
                  </a:lnTo>
                  <a:lnTo>
                    <a:pt x="630" y="63"/>
                  </a:lnTo>
                  <a:lnTo>
                    <a:pt x="629" y="56"/>
                  </a:lnTo>
                  <a:lnTo>
                    <a:pt x="639" y="52"/>
                  </a:lnTo>
                  <a:lnTo>
                    <a:pt x="654" y="45"/>
                  </a:lnTo>
                  <a:lnTo>
                    <a:pt x="672" y="44"/>
                  </a:lnTo>
                  <a:lnTo>
                    <a:pt x="663" y="51"/>
                  </a:lnTo>
                  <a:lnTo>
                    <a:pt x="668" y="60"/>
                  </a:lnTo>
                  <a:lnTo>
                    <a:pt x="654" y="68"/>
                  </a:lnTo>
                  <a:lnTo>
                    <a:pt x="661" y="75"/>
                  </a:lnTo>
                  <a:lnTo>
                    <a:pt x="675" y="70"/>
                  </a:lnTo>
                  <a:lnTo>
                    <a:pt x="681" y="73"/>
                  </a:lnTo>
                  <a:lnTo>
                    <a:pt x="695" y="73"/>
                  </a:lnTo>
                  <a:lnTo>
                    <a:pt x="693" y="65"/>
                  </a:lnTo>
                  <a:lnTo>
                    <a:pt x="706" y="57"/>
                  </a:lnTo>
                  <a:lnTo>
                    <a:pt x="720" y="57"/>
                  </a:lnTo>
                  <a:lnTo>
                    <a:pt x="722" y="60"/>
                  </a:lnTo>
                  <a:lnTo>
                    <a:pt x="742" y="60"/>
                  </a:lnTo>
                  <a:lnTo>
                    <a:pt x="756" y="51"/>
                  </a:lnTo>
                  <a:lnTo>
                    <a:pt x="771" y="50"/>
                  </a:lnTo>
                  <a:lnTo>
                    <a:pt x="785" y="42"/>
                  </a:lnTo>
                  <a:lnTo>
                    <a:pt x="799" y="47"/>
                  </a:lnTo>
                  <a:lnTo>
                    <a:pt x="798" y="60"/>
                  </a:lnTo>
                  <a:lnTo>
                    <a:pt x="808" y="65"/>
                  </a:lnTo>
                  <a:lnTo>
                    <a:pt x="819" y="61"/>
                  </a:lnTo>
                  <a:lnTo>
                    <a:pt x="817" y="53"/>
                  </a:lnTo>
                  <a:lnTo>
                    <a:pt x="839" y="48"/>
                  </a:lnTo>
                  <a:lnTo>
                    <a:pt x="841" y="29"/>
                  </a:lnTo>
                  <a:lnTo>
                    <a:pt x="830" y="19"/>
                  </a:lnTo>
                  <a:lnTo>
                    <a:pt x="848" y="7"/>
                  </a:lnTo>
                  <a:lnTo>
                    <a:pt x="918" y="16"/>
                  </a:lnTo>
                  <a:lnTo>
                    <a:pt x="933" y="52"/>
                  </a:lnTo>
                  <a:lnTo>
                    <a:pt x="920" y="62"/>
                  </a:lnTo>
                  <a:lnTo>
                    <a:pt x="935" y="132"/>
                  </a:lnTo>
                  <a:lnTo>
                    <a:pt x="929" y="160"/>
                  </a:lnTo>
                  <a:lnTo>
                    <a:pt x="908" y="170"/>
                  </a:lnTo>
                  <a:lnTo>
                    <a:pt x="833" y="253"/>
                  </a:lnTo>
                  <a:lnTo>
                    <a:pt x="826" y="342"/>
                  </a:lnTo>
                  <a:lnTo>
                    <a:pt x="839" y="360"/>
                  </a:lnTo>
                  <a:lnTo>
                    <a:pt x="824" y="428"/>
                  </a:lnTo>
                  <a:lnTo>
                    <a:pt x="812" y="518"/>
                  </a:lnTo>
                  <a:lnTo>
                    <a:pt x="820" y="566"/>
                  </a:lnTo>
                  <a:lnTo>
                    <a:pt x="822" y="628"/>
                  </a:lnTo>
                  <a:lnTo>
                    <a:pt x="812" y="668"/>
                  </a:lnTo>
                  <a:lnTo>
                    <a:pt x="788" y="681"/>
                  </a:lnTo>
                  <a:lnTo>
                    <a:pt x="777" y="711"/>
                  </a:lnTo>
                  <a:lnTo>
                    <a:pt x="798" y="731"/>
                  </a:lnTo>
                  <a:lnTo>
                    <a:pt x="761" y="806"/>
                  </a:lnTo>
                  <a:lnTo>
                    <a:pt x="753" y="837"/>
                  </a:lnTo>
                  <a:lnTo>
                    <a:pt x="794" y="877"/>
                  </a:lnTo>
                  <a:lnTo>
                    <a:pt x="821" y="90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326"/>
            <p:cNvSpPr>
              <a:spLocks noChangeAspect="1"/>
            </p:cNvSpPr>
            <p:nvPr/>
          </p:nvSpPr>
          <p:spPr bwMode="auto">
            <a:xfrm>
              <a:off x="3870" y="1634"/>
              <a:ext cx="844" cy="560"/>
            </a:xfrm>
            <a:custGeom>
              <a:avLst/>
              <a:gdLst>
                <a:gd name="T0" fmla="*/ 215 w 1560"/>
                <a:gd name="T1" fmla="*/ 62 h 1084"/>
                <a:gd name="T2" fmla="*/ 223 w 1560"/>
                <a:gd name="T3" fmla="*/ 60 h 1084"/>
                <a:gd name="T4" fmla="*/ 234 w 1560"/>
                <a:gd name="T5" fmla="*/ 45 h 1084"/>
                <a:gd name="T6" fmla="*/ 247 w 1560"/>
                <a:gd name="T7" fmla="*/ 29 h 1084"/>
                <a:gd name="T8" fmla="*/ 232 w 1560"/>
                <a:gd name="T9" fmla="*/ 33 h 1084"/>
                <a:gd name="T10" fmla="*/ 217 w 1560"/>
                <a:gd name="T11" fmla="*/ 17 h 1084"/>
                <a:gd name="T12" fmla="*/ 200 w 1560"/>
                <a:gd name="T13" fmla="*/ 0 h 1084"/>
                <a:gd name="T14" fmla="*/ 186 w 1560"/>
                <a:gd name="T15" fmla="*/ 11 h 1084"/>
                <a:gd name="T16" fmla="*/ 174 w 1560"/>
                <a:gd name="T17" fmla="*/ 22 h 1084"/>
                <a:gd name="T18" fmla="*/ 171 w 1560"/>
                <a:gd name="T19" fmla="*/ 34 h 1084"/>
                <a:gd name="T20" fmla="*/ 186 w 1560"/>
                <a:gd name="T21" fmla="*/ 37 h 1084"/>
                <a:gd name="T22" fmla="*/ 176 w 1560"/>
                <a:gd name="T23" fmla="*/ 40 h 1084"/>
                <a:gd name="T24" fmla="*/ 166 w 1560"/>
                <a:gd name="T25" fmla="*/ 43 h 1084"/>
                <a:gd name="T26" fmla="*/ 153 w 1560"/>
                <a:gd name="T27" fmla="*/ 54 h 1084"/>
                <a:gd name="T28" fmla="*/ 134 w 1560"/>
                <a:gd name="T29" fmla="*/ 59 h 1084"/>
                <a:gd name="T30" fmla="*/ 113 w 1560"/>
                <a:gd name="T31" fmla="*/ 58 h 1084"/>
                <a:gd name="T32" fmla="*/ 96 w 1560"/>
                <a:gd name="T33" fmla="*/ 59 h 1084"/>
                <a:gd name="T34" fmla="*/ 71 w 1560"/>
                <a:gd name="T35" fmla="*/ 45 h 1084"/>
                <a:gd name="T36" fmla="*/ 56 w 1560"/>
                <a:gd name="T37" fmla="*/ 26 h 1084"/>
                <a:gd name="T38" fmla="*/ 43 w 1560"/>
                <a:gd name="T39" fmla="*/ 37 h 1084"/>
                <a:gd name="T40" fmla="*/ 32 w 1560"/>
                <a:gd name="T41" fmla="*/ 45 h 1084"/>
                <a:gd name="T42" fmla="*/ 26 w 1560"/>
                <a:gd name="T43" fmla="*/ 59 h 1084"/>
                <a:gd name="T44" fmla="*/ 12 w 1560"/>
                <a:gd name="T45" fmla="*/ 69 h 1084"/>
                <a:gd name="T46" fmla="*/ 1 w 1560"/>
                <a:gd name="T47" fmla="*/ 76 h 1084"/>
                <a:gd name="T48" fmla="*/ 6 w 1560"/>
                <a:gd name="T49" fmla="*/ 84 h 1084"/>
                <a:gd name="T50" fmla="*/ 15 w 1560"/>
                <a:gd name="T51" fmla="*/ 93 h 1084"/>
                <a:gd name="T52" fmla="*/ 21 w 1560"/>
                <a:gd name="T53" fmla="*/ 97 h 1084"/>
                <a:gd name="T54" fmla="*/ 21 w 1560"/>
                <a:gd name="T55" fmla="*/ 102 h 1084"/>
                <a:gd name="T56" fmla="*/ 22 w 1560"/>
                <a:gd name="T57" fmla="*/ 109 h 1084"/>
                <a:gd name="T58" fmla="*/ 44 w 1560"/>
                <a:gd name="T59" fmla="*/ 116 h 1084"/>
                <a:gd name="T60" fmla="*/ 65 w 1560"/>
                <a:gd name="T61" fmla="*/ 119 h 1084"/>
                <a:gd name="T62" fmla="*/ 81 w 1560"/>
                <a:gd name="T63" fmla="*/ 117 h 1084"/>
                <a:gd name="T64" fmla="*/ 98 w 1560"/>
                <a:gd name="T65" fmla="*/ 119 h 1084"/>
                <a:gd name="T66" fmla="*/ 100 w 1560"/>
                <a:gd name="T67" fmla="*/ 136 h 1084"/>
                <a:gd name="T68" fmla="*/ 110 w 1560"/>
                <a:gd name="T69" fmla="*/ 145 h 1084"/>
                <a:gd name="T70" fmla="*/ 116 w 1560"/>
                <a:gd name="T71" fmla="*/ 142 h 1084"/>
                <a:gd name="T72" fmla="*/ 129 w 1560"/>
                <a:gd name="T73" fmla="*/ 139 h 1084"/>
                <a:gd name="T74" fmla="*/ 138 w 1560"/>
                <a:gd name="T75" fmla="*/ 145 h 1084"/>
                <a:gd name="T76" fmla="*/ 146 w 1560"/>
                <a:gd name="T77" fmla="*/ 149 h 1084"/>
                <a:gd name="T78" fmla="*/ 153 w 1560"/>
                <a:gd name="T79" fmla="*/ 146 h 1084"/>
                <a:gd name="T80" fmla="*/ 161 w 1560"/>
                <a:gd name="T81" fmla="*/ 141 h 1084"/>
                <a:gd name="T82" fmla="*/ 169 w 1560"/>
                <a:gd name="T83" fmla="*/ 142 h 1084"/>
                <a:gd name="T84" fmla="*/ 179 w 1560"/>
                <a:gd name="T85" fmla="*/ 134 h 1084"/>
                <a:gd name="T86" fmla="*/ 186 w 1560"/>
                <a:gd name="T87" fmla="*/ 127 h 1084"/>
                <a:gd name="T88" fmla="*/ 192 w 1560"/>
                <a:gd name="T89" fmla="*/ 119 h 1084"/>
                <a:gd name="T90" fmla="*/ 192 w 1560"/>
                <a:gd name="T91" fmla="*/ 112 h 1084"/>
                <a:gd name="T92" fmla="*/ 194 w 1560"/>
                <a:gd name="T93" fmla="*/ 109 h 1084"/>
                <a:gd name="T94" fmla="*/ 192 w 1560"/>
                <a:gd name="T95" fmla="*/ 103 h 1084"/>
                <a:gd name="T96" fmla="*/ 186 w 1560"/>
                <a:gd name="T97" fmla="*/ 94 h 1084"/>
                <a:gd name="T98" fmla="*/ 188 w 1560"/>
                <a:gd name="T99" fmla="*/ 86 h 1084"/>
                <a:gd name="T100" fmla="*/ 194 w 1560"/>
                <a:gd name="T101" fmla="*/ 84 h 1084"/>
                <a:gd name="T102" fmla="*/ 190 w 1560"/>
                <a:gd name="T103" fmla="*/ 81 h 1084"/>
                <a:gd name="T104" fmla="*/ 179 w 1560"/>
                <a:gd name="T105" fmla="*/ 80 h 1084"/>
                <a:gd name="T106" fmla="*/ 182 w 1560"/>
                <a:gd name="T107" fmla="*/ 73 h 1084"/>
                <a:gd name="T108" fmla="*/ 194 w 1560"/>
                <a:gd name="T109" fmla="*/ 68 h 1084"/>
                <a:gd name="T110" fmla="*/ 196 w 1560"/>
                <a:gd name="T111" fmla="*/ 74 h 10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60"/>
                <a:gd name="T169" fmla="*/ 0 h 1084"/>
                <a:gd name="T170" fmla="*/ 1560 w 1560"/>
                <a:gd name="T171" fmla="*/ 1084 h 108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60" h="1084">
                  <a:moveTo>
                    <a:pt x="1284" y="518"/>
                  </a:moveTo>
                  <a:lnTo>
                    <a:pt x="1296" y="494"/>
                  </a:lnTo>
                  <a:lnTo>
                    <a:pt x="1330" y="482"/>
                  </a:lnTo>
                  <a:lnTo>
                    <a:pt x="1350" y="447"/>
                  </a:lnTo>
                  <a:lnTo>
                    <a:pt x="1361" y="449"/>
                  </a:lnTo>
                  <a:lnTo>
                    <a:pt x="1361" y="467"/>
                  </a:lnTo>
                  <a:lnTo>
                    <a:pt x="1381" y="466"/>
                  </a:lnTo>
                  <a:lnTo>
                    <a:pt x="1391" y="456"/>
                  </a:lnTo>
                  <a:lnTo>
                    <a:pt x="1386" y="436"/>
                  </a:lnTo>
                  <a:lnTo>
                    <a:pt x="1406" y="437"/>
                  </a:lnTo>
                  <a:lnTo>
                    <a:pt x="1431" y="411"/>
                  </a:lnTo>
                  <a:lnTo>
                    <a:pt x="1463" y="401"/>
                  </a:lnTo>
                  <a:lnTo>
                    <a:pt x="1467" y="372"/>
                  </a:lnTo>
                  <a:lnTo>
                    <a:pt x="1456" y="340"/>
                  </a:lnTo>
                  <a:lnTo>
                    <a:pt x="1478" y="331"/>
                  </a:lnTo>
                  <a:lnTo>
                    <a:pt x="1497" y="336"/>
                  </a:lnTo>
                  <a:lnTo>
                    <a:pt x="1519" y="327"/>
                  </a:lnTo>
                  <a:lnTo>
                    <a:pt x="1531" y="271"/>
                  </a:lnTo>
                  <a:lnTo>
                    <a:pt x="1551" y="257"/>
                  </a:lnTo>
                  <a:lnTo>
                    <a:pt x="1560" y="209"/>
                  </a:lnTo>
                  <a:lnTo>
                    <a:pt x="1549" y="205"/>
                  </a:lnTo>
                  <a:lnTo>
                    <a:pt x="1521" y="223"/>
                  </a:lnTo>
                  <a:lnTo>
                    <a:pt x="1496" y="225"/>
                  </a:lnTo>
                  <a:lnTo>
                    <a:pt x="1483" y="232"/>
                  </a:lnTo>
                  <a:lnTo>
                    <a:pt x="1463" y="234"/>
                  </a:lnTo>
                  <a:lnTo>
                    <a:pt x="1452" y="198"/>
                  </a:lnTo>
                  <a:lnTo>
                    <a:pt x="1422" y="167"/>
                  </a:lnTo>
                  <a:lnTo>
                    <a:pt x="1398" y="158"/>
                  </a:lnTo>
                  <a:lnTo>
                    <a:pt x="1375" y="156"/>
                  </a:lnTo>
                  <a:lnTo>
                    <a:pt x="1370" y="120"/>
                  </a:lnTo>
                  <a:lnTo>
                    <a:pt x="1352" y="83"/>
                  </a:lnTo>
                  <a:lnTo>
                    <a:pt x="1350" y="63"/>
                  </a:lnTo>
                  <a:lnTo>
                    <a:pt x="1326" y="18"/>
                  </a:lnTo>
                  <a:lnTo>
                    <a:pt x="1299" y="13"/>
                  </a:lnTo>
                  <a:lnTo>
                    <a:pt x="1260" y="0"/>
                  </a:lnTo>
                  <a:lnTo>
                    <a:pt x="1202" y="7"/>
                  </a:lnTo>
                  <a:lnTo>
                    <a:pt x="1177" y="48"/>
                  </a:lnTo>
                  <a:lnTo>
                    <a:pt x="1195" y="47"/>
                  </a:lnTo>
                  <a:lnTo>
                    <a:pt x="1193" y="66"/>
                  </a:lnTo>
                  <a:lnTo>
                    <a:pt x="1175" y="81"/>
                  </a:lnTo>
                  <a:lnTo>
                    <a:pt x="1165" y="117"/>
                  </a:lnTo>
                  <a:lnTo>
                    <a:pt x="1152" y="124"/>
                  </a:lnTo>
                  <a:lnTo>
                    <a:pt x="1154" y="146"/>
                  </a:lnTo>
                  <a:lnTo>
                    <a:pt x="1114" y="173"/>
                  </a:lnTo>
                  <a:lnTo>
                    <a:pt x="1101" y="158"/>
                  </a:lnTo>
                  <a:lnTo>
                    <a:pt x="1096" y="167"/>
                  </a:lnTo>
                  <a:lnTo>
                    <a:pt x="1080" y="205"/>
                  </a:lnTo>
                  <a:lnTo>
                    <a:pt x="1067" y="219"/>
                  </a:lnTo>
                  <a:lnTo>
                    <a:pt x="1066" y="235"/>
                  </a:lnTo>
                  <a:lnTo>
                    <a:pt x="1080" y="244"/>
                  </a:lnTo>
                  <a:lnTo>
                    <a:pt x="1089" y="234"/>
                  </a:lnTo>
                  <a:lnTo>
                    <a:pt x="1109" y="244"/>
                  </a:lnTo>
                  <a:lnTo>
                    <a:pt x="1120" y="228"/>
                  </a:lnTo>
                  <a:lnTo>
                    <a:pt x="1161" y="241"/>
                  </a:lnTo>
                  <a:lnTo>
                    <a:pt x="1172" y="270"/>
                  </a:lnTo>
                  <a:lnTo>
                    <a:pt x="1161" y="277"/>
                  </a:lnTo>
                  <a:lnTo>
                    <a:pt x="1145" y="271"/>
                  </a:lnTo>
                  <a:lnTo>
                    <a:pt x="1123" y="273"/>
                  </a:lnTo>
                  <a:lnTo>
                    <a:pt x="1125" y="288"/>
                  </a:lnTo>
                  <a:lnTo>
                    <a:pt x="1109" y="293"/>
                  </a:lnTo>
                  <a:lnTo>
                    <a:pt x="1100" y="280"/>
                  </a:lnTo>
                  <a:lnTo>
                    <a:pt x="1085" y="286"/>
                  </a:lnTo>
                  <a:lnTo>
                    <a:pt x="1076" y="320"/>
                  </a:lnTo>
                  <a:lnTo>
                    <a:pt x="1060" y="324"/>
                  </a:lnTo>
                  <a:lnTo>
                    <a:pt x="1048" y="311"/>
                  </a:lnTo>
                  <a:lnTo>
                    <a:pt x="1017" y="342"/>
                  </a:lnTo>
                  <a:lnTo>
                    <a:pt x="979" y="331"/>
                  </a:lnTo>
                  <a:lnTo>
                    <a:pt x="961" y="360"/>
                  </a:lnTo>
                  <a:lnTo>
                    <a:pt x="977" y="372"/>
                  </a:lnTo>
                  <a:lnTo>
                    <a:pt x="968" y="390"/>
                  </a:lnTo>
                  <a:lnTo>
                    <a:pt x="945" y="395"/>
                  </a:lnTo>
                  <a:lnTo>
                    <a:pt x="925" y="419"/>
                  </a:lnTo>
                  <a:lnTo>
                    <a:pt x="893" y="433"/>
                  </a:lnTo>
                  <a:lnTo>
                    <a:pt x="870" y="437"/>
                  </a:lnTo>
                  <a:lnTo>
                    <a:pt x="848" y="428"/>
                  </a:lnTo>
                  <a:lnTo>
                    <a:pt x="808" y="449"/>
                  </a:lnTo>
                  <a:lnTo>
                    <a:pt x="792" y="455"/>
                  </a:lnTo>
                  <a:lnTo>
                    <a:pt x="771" y="444"/>
                  </a:lnTo>
                  <a:lnTo>
                    <a:pt x="742" y="442"/>
                  </a:lnTo>
                  <a:lnTo>
                    <a:pt x="715" y="419"/>
                  </a:lnTo>
                  <a:lnTo>
                    <a:pt x="672" y="415"/>
                  </a:lnTo>
                  <a:lnTo>
                    <a:pt x="638" y="422"/>
                  </a:lnTo>
                  <a:lnTo>
                    <a:pt x="624" y="415"/>
                  </a:lnTo>
                  <a:lnTo>
                    <a:pt x="617" y="419"/>
                  </a:lnTo>
                  <a:lnTo>
                    <a:pt x="608" y="428"/>
                  </a:lnTo>
                  <a:lnTo>
                    <a:pt x="583" y="426"/>
                  </a:lnTo>
                  <a:lnTo>
                    <a:pt x="565" y="404"/>
                  </a:lnTo>
                  <a:lnTo>
                    <a:pt x="568" y="376"/>
                  </a:lnTo>
                  <a:lnTo>
                    <a:pt x="482" y="338"/>
                  </a:lnTo>
                  <a:lnTo>
                    <a:pt x="451" y="331"/>
                  </a:lnTo>
                  <a:lnTo>
                    <a:pt x="433" y="307"/>
                  </a:lnTo>
                  <a:lnTo>
                    <a:pt x="449" y="288"/>
                  </a:lnTo>
                  <a:lnTo>
                    <a:pt x="410" y="230"/>
                  </a:lnTo>
                  <a:lnTo>
                    <a:pt x="381" y="230"/>
                  </a:lnTo>
                  <a:lnTo>
                    <a:pt x="352" y="189"/>
                  </a:lnTo>
                  <a:lnTo>
                    <a:pt x="345" y="189"/>
                  </a:lnTo>
                  <a:lnTo>
                    <a:pt x="298" y="226"/>
                  </a:lnTo>
                  <a:lnTo>
                    <a:pt x="307" y="261"/>
                  </a:lnTo>
                  <a:lnTo>
                    <a:pt x="293" y="275"/>
                  </a:lnTo>
                  <a:lnTo>
                    <a:pt x="273" y="266"/>
                  </a:lnTo>
                  <a:lnTo>
                    <a:pt x="243" y="268"/>
                  </a:lnTo>
                  <a:lnTo>
                    <a:pt x="223" y="315"/>
                  </a:lnTo>
                  <a:lnTo>
                    <a:pt x="225" y="329"/>
                  </a:lnTo>
                  <a:lnTo>
                    <a:pt x="214" y="342"/>
                  </a:lnTo>
                  <a:lnTo>
                    <a:pt x="201" y="325"/>
                  </a:lnTo>
                  <a:lnTo>
                    <a:pt x="151" y="343"/>
                  </a:lnTo>
                  <a:lnTo>
                    <a:pt x="167" y="361"/>
                  </a:lnTo>
                  <a:lnTo>
                    <a:pt x="169" y="388"/>
                  </a:lnTo>
                  <a:lnTo>
                    <a:pt x="174" y="404"/>
                  </a:lnTo>
                  <a:lnTo>
                    <a:pt x="165" y="430"/>
                  </a:lnTo>
                  <a:lnTo>
                    <a:pt x="145" y="453"/>
                  </a:lnTo>
                  <a:lnTo>
                    <a:pt x="117" y="458"/>
                  </a:lnTo>
                  <a:lnTo>
                    <a:pt x="95" y="475"/>
                  </a:lnTo>
                  <a:lnTo>
                    <a:pt x="79" y="476"/>
                  </a:lnTo>
                  <a:lnTo>
                    <a:pt x="75" y="498"/>
                  </a:lnTo>
                  <a:lnTo>
                    <a:pt x="59" y="500"/>
                  </a:lnTo>
                  <a:lnTo>
                    <a:pt x="45" y="487"/>
                  </a:lnTo>
                  <a:lnTo>
                    <a:pt x="7" y="509"/>
                  </a:lnTo>
                  <a:lnTo>
                    <a:pt x="0" y="525"/>
                  </a:lnTo>
                  <a:lnTo>
                    <a:pt x="5" y="550"/>
                  </a:lnTo>
                  <a:lnTo>
                    <a:pt x="28" y="554"/>
                  </a:lnTo>
                  <a:lnTo>
                    <a:pt x="34" y="572"/>
                  </a:lnTo>
                  <a:lnTo>
                    <a:pt x="21" y="597"/>
                  </a:lnTo>
                  <a:lnTo>
                    <a:pt x="27" y="606"/>
                  </a:lnTo>
                  <a:lnTo>
                    <a:pt x="41" y="612"/>
                  </a:lnTo>
                  <a:lnTo>
                    <a:pt x="50" y="625"/>
                  </a:lnTo>
                  <a:lnTo>
                    <a:pt x="57" y="646"/>
                  </a:lnTo>
                  <a:lnTo>
                    <a:pt x="76" y="659"/>
                  </a:lnTo>
                  <a:lnTo>
                    <a:pt x="93" y="676"/>
                  </a:lnTo>
                  <a:lnTo>
                    <a:pt x="91" y="675"/>
                  </a:lnTo>
                  <a:lnTo>
                    <a:pt x="108" y="662"/>
                  </a:lnTo>
                  <a:lnTo>
                    <a:pt x="125" y="661"/>
                  </a:lnTo>
                  <a:lnTo>
                    <a:pt x="135" y="670"/>
                  </a:lnTo>
                  <a:lnTo>
                    <a:pt x="138" y="684"/>
                  </a:lnTo>
                  <a:lnTo>
                    <a:pt x="133" y="700"/>
                  </a:lnTo>
                  <a:lnTo>
                    <a:pt x="134" y="710"/>
                  </a:lnTo>
                  <a:lnTo>
                    <a:pt x="140" y="727"/>
                  </a:lnTo>
                  <a:lnTo>
                    <a:pt x="143" y="735"/>
                  </a:lnTo>
                  <a:lnTo>
                    <a:pt x="136" y="738"/>
                  </a:lnTo>
                  <a:lnTo>
                    <a:pt x="129" y="744"/>
                  </a:lnTo>
                  <a:lnTo>
                    <a:pt x="120" y="741"/>
                  </a:lnTo>
                  <a:lnTo>
                    <a:pt x="115" y="746"/>
                  </a:lnTo>
                  <a:lnTo>
                    <a:pt x="129" y="759"/>
                  </a:lnTo>
                  <a:lnTo>
                    <a:pt x="127" y="782"/>
                  </a:lnTo>
                  <a:lnTo>
                    <a:pt x="140" y="789"/>
                  </a:lnTo>
                  <a:lnTo>
                    <a:pt x="160" y="789"/>
                  </a:lnTo>
                  <a:lnTo>
                    <a:pt x="180" y="809"/>
                  </a:lnTo>
                  <a:lnTo>
                    <a:pt x="210" y="805"/>
                  </a:lnTo>
                  <a:lnTo>
                    <a:pt x="243" y="832"/>
                  </a:lnTo>
                  <a:lnTo>
                    <a:pt x="275" y="844"/>
                  </a:lnTo>
                  <a:lnTo>
                    <a:pt x="304" y="866"/>
                  </a:lnTo>
                  <a:lnTo>
                    <a:pt x="363" y="878"/>
                  </a:lnTo>
                  <a:lnTo>
                    <a:pt x="376" y="875"/>
                  </a:lnTo>
                  <a:lnTo>
                    <a:pt x="392" y="882"/>
                  </a:lnTo>
                  <a:lnTo>
                    <a:pt x="410" y="864"/>
                  </a:lnTo>
                  <a:lnTo>
                    <a:pt x="426" y="864"/>
                  </a:lnTo>
                  <a:lnTo>
                    <a:pt x="437" y="875"/>
                  </a:lnTo>
                  <a:lnTo>
                    <a:pt x="458" y="871"/>
                  </a:lnTo>
                  <a:lnTo>
                    <a:pt x="471" y="880"/>
                  </a:lnTo>
                  <a:lnTo>
                    <a:pt x="512" y="850"/>
                  </a:lnTo>
                  <a:lnTo>
                    <a:pt x="570" y="832"/>
                  </a:lnTo>
                  <a:lnTo>
                    <a:pt x="581" y="841"/>
                  </a:lnTo>
                  <a:lnTo>
                    <a:pt x="579" y="850"/>
                  </a:lnTo>
                  <a:lnTo>
                    <a:pt x="599" y="868"/>
                  </a:lnTo>
                  <a:lnTo>
                    <a:pt x="617" y="866"/>
                  </a:lnTo>
                  <a:lnTo>
                    <a:pt x="631" y="896"/>
                  </a:lnTo>
                  <a:lnTo>
                    <a:pt x="636" y="930"/>
                  </a:lnTo>
                  <a:lnTo>
                    <a:pt x="613" y="956"/>
                  </a:lnTo>
                  <a:lnTo>
                    <a:pt x="613" y="984"/>
                  </a:lnTo>
                  <a:lnTo>
                    <a:pt x="629" y="986"/>
                  </a:lnTo>
                  <a:lnTo>
                    <a:pt x="651" y="1011"/>
                  </a:lnTo>
                  <a:lnTo>
                    <a:pt x="651" y="1035"/>
                  </a:lnTo>
                  <a:lnTo>
                    <a:pt x="673" y="1035"/>
                  </a:lnTo>
                  <a:lnTo>
                    <a:pt x="675" y="1044"/>
                  </a:lnTo>
                  <a:lnTo>
                    <a:pt x="695" y="1051"/>
                  </a:lnTo>
                  <a:lnTo>
                    <a:pt x="702" y="1063"/>
                  </a:lnTo>
                  <a:lnTo>
                    <a:pt x="717" y="1065"/>
                  </a:lnTo>
                  <a:lnTo>
                    <a:pt x="711" y="1038"/>
                  </a:lnTo>
                  <a:lnTo>
                    <a:pt x="718" y="1022"/>
                  </a:lnTo>
                  <a:lnTo>
                    <a:pt x="733" y="1028"/>
                  </a:lnTo>
                  <a:lnTo>
                    <a:pt x="744" y="1017"/>
                  </a:lnTo>
                  <a:lnTo>
                    <a:pt x="758" y="1020"/>
                  </a:lnTo>
                  <a:lnTo>
                    <a:pt x="789" y="1022"/>
                  </a:lnTo>
                  <a:lnTo>
                    <a:pt x="801" y="1001"/>
                  </a:lnTo>
                  <a:lnTo>
                    <a:pt x="816" y="1013"/>
                  </a:lnTo>
                  <a:lnTo>
                    <a:pt x="843" y="1013"/>
                  </a:lnTo>
                  <a:lnTo>
                    <a:pt x="846" y="1022"/>
                  </a:lnTo>
                  <a:lnTo>
                    <a:pt x="843" y="1038"/>
                  </a:lnTo>
                  <a:lnTo>
                    <a:pt x="857" y="1051"/>
                  </a:lnTo>
                  <a:lnTo>
                    <a:pt x="873" y="1049"/>
                  </a:lnTo>
                  <a:lnTo>
                    <a:pt x="880" y="1056"/>
                  </a:lnTo>
                  <a:lnTo>
                    <a:pt x="903" y="1057"/>
                  </a:lnTo>
                  <a:lnTo>
                    <a:pt x="916" y="1062"/>
                  </a:lnTo>
                  <a:lnTo>
                    <a:pt x="915" y="1076"/>
                  </a:lnTo>
                  <a:lnTo>
                    <a:pt x="920" y="1083"/>
                  </a:lnTo>
                  <a:lnTo>
                    <a:pt x="928" y="1084"/>
                  </a:lnTo>
                  <a:lnTo>
                    <a:pt x="931" y="1072"/>
                  </a:lnTo>
                  <a:lnTo>
                    <a:pt x="947" y="1068"/>
                  </a:lnTo>
                  <a:lnTo>
                    <a:pt x="955" y="1060"/>
                  </a:lnTo>
                  <a:lnTo>
                    <a:pt x="964" y="1059"/>
                  </a:lnTo>
                  <a:lnTo>
                    <a:pt x="974" y="1053"/>
                  </a:lnTo>
                  <a:lnTo>
                    <a:pt x="987" y="1053"/>
                  </a:lnTo>
                  <a:lnTo>
                    <a:pt x="1004" y="1040"/>
                  </a:lnTo>
                  <a:lnTo>
                    <a:pt x="1010" y="1022"/>
                  </a:lnTo>
                  <a:lnTo>
                    <a:pt x="1019" y="1019"/>
                  </a:lnTo>
                  <a:lnTo>
                    <a:pt x="1027" y="1022"/>
                  </a:lnTo>
                  <a:lnTo>
                    <a:pt x="1027" y="1032"/>
                  </a:lnTo>
                  <a:lnTo>
                    <a:pt x="1037" y="1038"/>
                  </a:lnTo>
                  <a:lnTo>
                    <a:pt x="1057" y="1026"/>
                  </a:lnTo>
                  <a:lnTo>
                    <a:pt x="1070" y="1026"/>
                  </a:lnTo>
                  <a:lnTo>
                    <a:pt x="1082" y="1014"/>
                  </a:lnTo>
                  <a:lnTo>
                    <a:pt x="1096" y="1013"/>
                  </a:lnTo>
                  <a:lnTo>
                    <a:pt x="1101" y="1001"/>
                  </a:lnTo>
                  <a:lnTo>
                    <a:pt x="1127" y="989"/>
                  </a:lnTo>
                  <a:lnTo>
                    <a:pt x="1129" y="975"/>
                  </a:lnTo>
                  <a:lnTo>
                    <a:pt x="1142" y="965"/>
                  </a:lnTo>
                  <a:lnTo>
                    <a:pt x="1151" y="963"/>
                  </a:lnTo>
                  <a:lnTo>
                    <a:pt x="1156" y="953"/>
                  </a:lnTo>
                  <a:lnTo>
                    <a:pt x="1171" y="945"/>
                  </a:lnTo>
                  <a:lnTo>
                    <a:pt x="1172" y="919"/>
                  </a:lnTo>
                  <a:lnTo>
                    <a:pt x="1183" y="915"/>
                  </a:lnTo>
                  <a:lnTo>
                    <a:pt x="1183" y="901"/>
                  </a:lnTo>
                  <a:lnTo>
                    <a:pt x="1199" y="884"/>
                  </a:lnTo>
                  <a:lnTo>
                    <a:pt x="1200" y="876"/>
                  </a:lnTo>
                  <a:lnTo>
                    <a:pt x="1212" y="868"/>
                  </a:lnTo>
                  <a:lnTo>
                    <a:pt x="1216" y="860"/>
                  </a:lnTo>
                  <a:lnTo>
                    <a:pt x="1215" y="848"/>
                  </a:lnTo>
                  <a:lnTo>
                    <a:pt x="1226" y="835"/>
                  </a:lnTo>
                  <a:lnTo>
                    <a:pt x="1223" y="815"/>
                  </a:lnTo>
                  <a:lnTo>
                    <a:pt x="1215" y="809"/>
                  </a:lnTo>
                  <a:lnTo>
                    <a:pt x="1203" y="815"/>
                  </a:lnTo>
                  <a:lnTo>
                    <a:pt x="1198" y="813"/>
                  </a:lnTo>
                  <a:lnTo>
                    <a:pt x="1199" y="803"/>
                  </a:lnTo>
                  <a:lnTo>
                    <a:pt x="1214" y="793"/>
                  </a:lnTo>
                  <a:lnTo>
                    <a:pt x="1224" y="789"/>
                  </a:lnTo>
                  <a:lnTo>
                    <a:pt x="1221" y="777"/>
                  </a:lnTo>
                  <a:lnTo>
                    <a:pt x="1211" y="767"/>
                  </a:lnTo>
                  <a:lnTo>
                    <a:pt x="1223" y="767"/>
                  </a:lnTo>
                  <a:lnTo>
                    <a:pt x="1223" y="759"/>
                  </a:lnTo>
                  <a:lnTo>
                    <a:pt x="1214" y="747"/>
                  </a:lnTo>
                  <a:lnTo>
                    <a:pt x="1202" y="736"/>
                  </a:lnTo>
                  <a:lnTo>
                    <a:pt x="1200" y="714"/>
                  </a:lnTo>
                  <a:lnTo>
                    <a:pt x="1192" y="706"/>
                  </a:lnTo>
                  <a:lnTo>
                    <a:pt x="1190" y="687"/>
                  </a:lnTo>
                  <a:lnTo>
                    <a:pt x="1173" y="682"/>
                  </a:lnTo>
                  <a:lnTo>
                    <a:pt x="1157" y="668"/>
                  </a:lnTo>
                  <a:lnTo>
                    <a:pt x="1161" y="654"/>
                  </a:lnTo>
                  <a:lnTo>
                    <a:pt x="1175" y="642"/>
                  </a:lnTo>
                  <a:lnTo>
                    <a:pt x="1175" y="638"/>
                  </a:lnTo>
                  <a:lnTo>
                    <a:pt x="1186" y="627"/>
                  </a:lnTo>
                  <a:lnTo>
                    <a:pt x="1191" y="633"/>
                  </a:lnTo>
                  <a:lnTo>
                    <a:pt x="1200" y="633"/>
                  </a:lnTo>
                  <a:lnTo>
                    <a:pt x="1214" y="621"/>
                  </a:lnTo>
                  <a:lnTo>
                    <a:pt x="1215" y="615"/>
                  </a:lnTo>
                  <a:lnTo>
                    <a:pt x="1226" y="611"/>
                  </a:lnTo>
                  <a:lnTo>
                    <a:pt x="1239" y="611"/>
                  </a:lnTo>
                  <a:lnTo>
                    <a:pt x="1244" y="604"/>
                  </a:lnTo>
                  <a:lnTo>
                    <a:pt x="1240" y="593"/>
                  </a:lnTo>
                  <a:lnTo>
                    <a:pt x="1208" y="591"/>
                  </a:lnTo>
                  <a:lnTo>
                    <a:pt x="1199" y="585"/>
                  </a:lnTo>
                  <a:lnTo>
                    <a:pt x="1191" y="586"/>
                  </a:lnTo>
                  <a:lnTo>
                    <a:pt x="1165" y="602"/>
                  </a:lnTo>
                  <a:lnTo>
                    <a:pt x="1150" y="600"/>
                  </a:lnTo>
                  <a:lnTo>
                    <a:pt x="1151" y="582"/>
                  </a:lnTo>
                  <a:lnTo>
                    <a:pt x="1132" y="580"/>
                  </a:lnTo>
                  <a:lnTo>
                    <a:pt x="1119" y="560"/>
                  </a:lnTo>
                  <a:lnTo>
                    <a:pt x="1126" y="545"/>
                  </a:lnTo>
                  <a:lnTo>
                    <a:pt x="1144" y="543"/>
                  </a:lnTo>
                  <a:lnTo>
                    <a:pt x="1151" y="539"/>
                  </a:lnTo>
                  <a:lnTo>
                    <a:pt x="1151" y="533"/>
                  </a:lnTo>
                  <a:lnTo>
                    <a:pt x="1161" y="524"/>
                  </a:lnTo>
                  <a:lnTo>
                    <a:pt x="1165" y="512"/>
                  </a:lnTo>
                  <a:lnTo>
                    <a:pt x="1184" y="505"/>
                  </a:lnTo>
                  <a:lnTo>
                    <a:pt x="1205" y="487"/>
                  </a:lnTo>
                  <a:lnTo>
                    <a:pt x="1227" y="489"/>
                  </a:lnTo>
                  <a:lnTo>
                    <a:pt x="1228" y="505"/>
                  </a:lnTo>
                  <a:lnTo>
                    <a:pt x="1209" y="529"/>
                  </a:lnTo>
                  <a:lnTo>
                    <a:pt x="1221" y="535"/>
                  </a:lnTo>
                  <a:lnTo>
                    <a:pt x="1220" y="547"/>
                  </a:lnTo>
                  <a:lnTo>
                    <a:pt x="1238" y="539"/>
                  </a:lnTo>
                  <a:lnTo>
                    <a:pt x="1265" y="523"/>
                  </a:lnTo>
                  <a:lnTo>
                    <a:pt x="1284" y="51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327"/>
            <p:cNvSpPr>
              <a:spLocks noChangeAspect="1"/>
            </p:cNvSpPr>
            <p:nvPr/>
          </p:nvSpPr>
          <p:spPr bwMode="auto">
            <a:xfrm>
              <a:off x="4061" y="1669"/>
              <a:ext cx="443" cy="201"/>
            </a:xfrm>
            <a:custGeom>
              <a:avLst/>
              <a:gdLst>
                <a:gd name="T0" fmla="*/ 5 w 820"/>
                <a:gd name="T1" fmla="*/ 23 h 387"/>
                <a:gd name="T2" fmla="*/ 15 w 820"/>
                <a:gd name="T3" fmla="*/ 31 h 387"/>
                <a:gd name="T4" fmla="*/ 16 w 820"/>
                <a:gd name="T5" fmla="*/ 37 h 387"/>
                <a:gd name="T6" fmla="*/ 34 w 820"/>
                <a:gd name="T7" fmla="*/ 43 h 387"/>
                <a:gd name="T8" fmla="*/ 37 w 820"/>
                <a:gd name="T9" fmla="*/ 50 h 387"/>
                <a:gd name="T10" fmla="*/ 42 w 820"/>
                <a:gd name="T11" fmla="*/ 49 h 387"/>
                <a:gd name="T12" fmla="*/ 45 w 820"/>
                <a:gd name="T13" fmla="*/ 50 h 387"/>
                <a:gd name="T14" fmla="*/ 57 w 820"/>
                <a:gd name="T15" fmla="*/ 49 h 387"/>
                <a:gd name="T16" fmla="*/ 66 w 820"/>
                <a:gd name="T17" fmla="*/ 52 h 387"/>
                <a:gd name="T18" fmla="*/ 72 w 820"/>
                <a:gd name="T19" fmla="*/ 53 h 387"/>
                <a:gd name="T20" fmla="*/ 82 w 820"/>
                <a:gd name="T21" fmla="*/ 52 h 387"/>
                <a:gd name="T22" fmla="*/ 90 w 820"/>
                <a:gd name="T23" fmla="*/ 49 h 387"/>
                <a:gd name="T24" fmla="*/ 97 w 820"/>
                <a:gd name="T25" fmla="*/ 45 h 387"/>
                <a:gd name="T26" fmla="*/ 96 w 820"/>
                <a:gd name="T27" fmla="*/ 41 h 387"/>
                <a:gd name="T28" fmla="*/ 105 w 820"/>
                <a:gd name="T29" fmla="*/ 38 h 387"/>
                <a:gd name="T30" fmla="*/ 111 w 820"/>
                <a:gd name="T31" fmla="*/ 36 h 387"/>
                <a:gd name="T32" fmla="*/ 116 w 820"/>
                <a:gd name="T33" fmla="*/ 31 h 387"/>
                <a:gd name="T34" fmla="*/ 119 w 820"/>
                <a:gd name="T35" fmla="*/ 32 h 387"/>
                <a:gd name="T36" fmla="*/ 122 w 820"/>
                <a:gd name="T37" fmla="*/ 29 h 387"/>
                <a:gd name="T38" fmla="*/ 127 w 820"/>
                <a:gd name="T39" fmla="*/ 30 h 387"/>
                <a:gd name="T40" fmla="*/ 127 w 820"/>
                <a:gd name="T41" fmla="*/ 24 h 387"/>
                <a:gd name="T42" fmla="*/ 119 w 820"/>
                <a:gd name="T43" fmla="*/ 24 h 387"/>
                <a:gd name="T44" fmla="*/ 115 w 820"/>
                <a:gd name="T45" fmla="*/ 24 h 387"/>
                <a:gd name="T46" fmla="*/ 113 w 820"/>
                <a:gd name="T47" fmla="*/ 21 h 387"/>
                <a:gd name="T48" fmla="*/ 117 w 820"/>
                <a:gd name="T49" fmla="*/ 14 h 387"/>
                <a:gd name="T50" fmla="*/ 113 w 820"/>
                <a:gd name="T51" fmla="*/ 13 h 387"/>
                <a:gd name="T52" fmla="*/ 106 w 820"/>
                <a:gd name="T53" fmla="*/ 10 h 387"/>
                <a:gd name="T54" fmla="*/ 99 w 820"/>
                <a:gd name="T55" fmla="*/ 16 h 387"/>
                <a:gd name="T56" fmla="*/ 89 w 820"/>
                <a:gd name="T57" fmla="*/ 16 h 387"/>
                <a:gd name="T58" fmla="*/ 82 w 820"/>
                <a:gd name="T59" fmla="*/ 13 h 387"/>
                <a:gd name="T60" fmla="*/ 70 w 820"/>
                <a:gd name="T61" fmla="*/ 8 h 387"/>
                <a:gd name="T62" fmla="*/ 56 w 820"/>
                <a:gd name="T63" fmla="*/ 3 h 387"/>
                <a:gd name="T64" fmla="*/ 44 w 820"/>
                <a:gd name="T65" fmla="*/ 3 h 387"/>
                <a:gd name="T66" fmla="*/ 42 w 820"/>
                <a:gd name="T67" fmla="*/ 9 h 387"/>
                <a:gd name="T68" fmla="*/ 37 w 820"/>
                <a:gd name="T69" fmla="*/ 13 h 387"/>
                <a:gd name="T70" fmla="*/ 33 w 820"/>
                <a:gd name="T71" fmla="*/ 11 h 387"/>
                <a:gd name="T72" fmla="*/ 31 w 820"/>
                <a:gd name="T73" fmla="*/ 13 h 387"/>
                <a:gd name="T74" fmla="*/ 23 w 820"/>
                <a:gd name="T75" fmla="*/ 9 h 387"/>
                <a:gd name="T76" fmla="*/ 17 w 820"/>
                <a:gd name="T77" fmla="*/ 7 h 387"/>
                <a:gd name="T78" fmla="*/ 11 w 820"/>
                <a:gd name="T79" fmla="*/ 10 h 387"/>
                <a:gd name="T80" fmla="*/ 2 w 820"/>
                <a:gd name="T81" fmla="*/ 15 h 3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0"/>
                <a:gd name="T124" fmla="*/ 0 h 387"/>
                <a:gd name="T125" fmla="*/ 820 w 820"/>
                <a:gd name="T126" fmla="*/ 387 h 3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0" h="387">
                  <a:moveTo>
                    <a:pt x="0" y="121"/>
                  </a:moveTo>
                  <a:lnTo>
                    <a:pt x="29" y="162"/>
                  </a:lnTo>
                  <a:lnTo>
                    <a:pt x="58" y="162"/>
                  </a:lnTo>
                  <a:lnTo>
                    <a:pt x="97" y="220"/>
                  </a:lnTo>
                  <a:lnTo>
                    <a:pt x="81" y="239"/>
                  </a:lnTo>
                  <a:lnTo>
                    <a:pt x="99" y="263"/>
                  </a:lnTo>
                  <a:lnTo>
                    <a:pt x="130" y="270"/>
                  </a:lnTo>
                  <a:lnTo>
                    <a:pt x="216" y="308"/>
                  </a:lnTo>
                  <a:lnTo>
                    <a:pt x="213" y="336"/>
                  </a:lnTo>
                  <a:lnTo>
                    <a:pt x="231" y="358"/>
                  </a:lnTo>
                  <a:lnTo>
                    <a:pt x="256" y="360"/>
                  </a:lnTo>
                  <a:lnTo>
                    <a:pt x="265" y="351"/>
                  </a:lnTo>
                  <a:lnTo>
                    <a:pt x="272" y="347"/>
                  </a:lnTo>
                  <a:lnTo>
                    <a:pt x="286" y="354"/>
                  </a:lnTo>
                  <a:lnTo>
                    <a:pt x="320" y="347"/>
                  </a:lnTo>
                  <a:lnTo>
                    <a:pt x="363" y="351"/>
                  </a:lnTo>
                  <a:lnTo>
                    <a:pt x="390" y="374"/>
                  </a:lnTo>
                  <a:lnTo>
                    <a:pt x="419" y="376"/>
                  </a:lnTo>
                  <a:lnTo>
                    <a:pt x="440" y="387"/>
                  </a:lnTo>
                  <a:lnTo>
                    <a:pt x="456" y="381"/>
                  </a:lnTo>
                  <a:lnTo>
                    <a:pt x="496" y="360"/>
                  </a:lnTo>
                  <a:lnTo>
                    <a:pt x="518" y="369"/>
                  </a:lnTo>
                  <a:lnTo>
                    <a:pt x="541" y="365"/>
                  </a:lnTo>
                  <a:lnTo>
                    <a:pt x="573" y="351"/>
                  </a:lnTo>
                  <a:lnTo>
                    <a:pt x="593" y="327"/>
                  </a:lnTo>
                  <a:lnTo>
                    <a:pt x="616" y="322"/>
                  </a:lnTo>
                  <a:lnTo>
                    <a:pt x="625" y="304"/>
                  </a:lnTo>
                  <a:lnTo>
                    <a:pt x="609" y="292"/>
                  </a:lnTo>
                  <a:lnTo>
                    <a:pt x="627" y="263"/>
                  </a:lnTo>
                  <a:lnTo>
                    <a:pt x="665" y="274"/>
                  </a:lnTo>
                  <a:lnTo>
                    <a:pt x="696" y="243"/>
                  </a:lnTo>
                  <a:lnTo>
                    <a:pt x="708" y="256"/>
                  </a:lnTo>
                  <a:lnTo>
                    <a:pt x="724" y="252"/>
                  </a:lnTo>
                  <a:lnTo>
                    <a:pt x="733" y="218"/>
                  </a:lnTo>
                  <a:lnTo>
                    <a:pt x="748" y="212"/>
                  </a:lnTo>
                  <a:lnTo>
                    <a:pt x="757" y="225"/>
                  </a:lnTo>
                  <a:lnTo>
                    <a:pt x="773" y="220"/>
                  </a:lnTo>
                  <a:lnTo>
                    <a:pt x="771" y="205"/>
                  </a:lnTo>
                  <a:lnTo>
                    <a:pt x="793" y="203"/>
                  </a:lnTo>
                  <a:lnTo>
                    <a:pt x="809" y="209"/>
                  </a:lnTo>
                  <a:lnTo>
                    <a:pt x="820" y="202"/>
                  </a:lnTo>
                  <a:lnTo>
                    <a:pt x="809" y="173"/>
                  </a:lnTo>
                  <a:lnTo>
                    <a:pt x="768" y="160"/>
                  </a:lnTo>
                  <a:lnTo>
                    <a:pt x="757" y="176"/>
                  </a:lnTo>
                  <a:lnTo>
                    <a:pt x="737" y="166"/>
                  </a:lnTo>
                  <a:lnTo>
                    <a:pt x="728" y="176"/>
                  </a:lnTo>
                  <a:lnTo>
                    <a:pt x="714" y="167"/>
                  </a:lnTo>
                  <a:lnTo>
                    <a:pt x="715" y="151"/>
                  </a:lnTo>
                  <a:lnTo>
                    <a:pt x="728" y="137"/>
                  </a:lnTo>
                  <a:lnTo>
                    <a:pt x="744" y="99"/>
                  </a:lnTo>
                  <a:lnTo>
                    <a:pt x="749" y="90"/>
                  </a:lnTo>
                  <a:lnTo>
                    <a:pt x="719" y="94"/>
                  </a:lnTo>
                  <a:lnTo>
                    <a:pt x="692" y="72"/>
                  </a:lnTo>
                  <a:lnTo>
                    <a:pt x="670" y="69"/>
                  </a:lnTo>
                  <a:lnTo>
                    <a:pt x="658" y="90"/>
                  </a:lnTo>
                  <a:lnTo>
                    <a:pt x="627" y="110"/>
                  </a:lnTo>
                  <a:lnTo>
                    <a:pt x="600" y="108"/>
                  </a:lnTo>
                  <a:lnTo>
                    <a:pt x="562" y="115"/>
                  </a:lnTo>
                  <a:lnTo>
                    <a:pt x="552" y="106"/>
                  </a:lnTo>
                  <a:lnTo>
                    <a:pt x="519" y="94"/>
                  </a:lnTo>
                  <a:lnTo>
                    <a:pt x="514" y="79"/>
                  </a:lnTo>
                  <a:lnTo>
                    <a:pt x="447" y="60"/>
                  </a:lnTo>
                  <a:lnTo>
                    <a:pt x="399" y="78"/>
                  </a:lnTo>
                  <a:lnTo>
                    <a:pt x="356" y="18"/>
                  </a:lnTo>
                  <a:lnTo>
                    <a:pt x="292" y="0"/>
                  </a:lnTo>
                  <a:lnTo>
                    <a:pt x="277" y="20"/>
                  </a:lnTo>
                  <a:lnTo>
                    <a:pt x="257" y="38"/>
                  </a:lnTo>
                  <a:lnTo>
                    <a:pt x="268" y="61"/>
                  </a:lnTo>
                  <a:lnTo>
                    <a:pt x="265" y="88"/>
                  </a:lnTo>
                  <a:lnTo>
                    <a:pt x="232" y="92"/>
                  </a:lnTo>
                  <a:lnTo>
                    <a:pt x="231" y="79"/>
                  </a:lnTo>
                  <a:lnTo>
                    <a:pt x="211" y="79"/>
                  </a:lnTo>
                  <a:lnTo>
                    <a:pt x="205" y="94"/>
                  </a:lnTo>
                  <a:lnTo>
                    <a:pt x="196" y="94"/>
                  </a:lnTo>
                  <a:lnTo>
                    <a:pt x="166" y="63"/>
                  </a:lnTo>
                  <a:lnTo>
                    <a:pt x="142" y="65"/>
                  </a:lnTo>
                  <a:lnTo>
                    <a:pt x="121" y="51"/>
                  </a:lnTo>
                  <a:lnTo>
                    <a:pt x="106" y="51"/>
                  </a:lnTo>
                  <a:lnTo>
                    <a:pt x="87" y="69"/>
                  </a:lnTo>
                  <a:lnTo>
                    <a:pt x="72" y="70"/>
                  </a:lnTo>
                  <a:lnTo>
                    <a:pt x="52" y="97"/>
                  </a:lnTo>
                  <a:lnTo>
                    <a:pt x="9" y="106"/>
                  </a:lnTo>
                  <a:lnTo>
                    <a:pt x="0" y="12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 328"/>
            <p:cNvSpPr>
              <a:spLocks noChangeAspect="1"/>
            </p:cNvSpPr>
            <p:nvPr/>
          </p:nvSpPr>
          <p:spPr bwMode="auto">
            <a:xfrm>
              <a:off x="4061" y="1669"/>
              <a:ext cx="443" cy="201"/>
            </a:xfrm>
            <a:custGeom>
              <a:avLst/>
              <a:gdLst>
                <a:gd name="T0" fmla="*/ 5 w 820"/>
                <a:gd name="T1" fmla="*/ 23 h 387"/>
                <a:gd name="T2" fmla="*/ 15 w 820"/>
                <a:gd name="T3" fmla="*/ 31 h 387"/>
                <a:gd name="T4" fmla="*/ 16 w 820"/>
                <a:gd name="T5" fmla="*/ 37 h 387"/>
                <a:gd name="T6" fmla="*/ 34 w 820"/>
                <a:gd name="T7" fmla="*/ 43 h 387"/>
                <a:gd name="T8" fmla="*/ 37 w 820"/>
                <a:gd name="T9" fmla="*/ 50 h 387"/>
                <a:gd name="T10" fmla="*/ 42 w 820"/>
                <a:gd name="T11" fmla="*/ 49 h 387"/>
                <a:gd name="T12" fmla="*/ 45 w 820"/>
                <a:gd name="T13" fmla="*/ 50 h 387"/>
                <a:gd name="T14" fmla="*/ 57 w 820"/>
                <a:gd name="T15" fmla="*/ 49 h 387"/>
                <a:gd name="T16" fmla="*/ 66 w 820"/>
                <a:gd name="T17" fmla="*/ 52 h 387"/>
                <a:gd name="T18" fmla="*/ 72 w 820"/>
                <a:gd name="T19" fmla="*/ 53 h 387"/>
                <a:gd name="T20" fmla="*/ 82 w 820"/>
                <a:gd name="T21" fmla="*/ 52 h 387"/>
                <a:gd name="T22" fmla="*/ 90 w 820"/>
                <a:gd name="T23" fmla="*/ 49 h 387"/>
                <a:gd name="T24" fmla="*/ 97 w 820"/>
                <a:gd name="T25" fmla="*/ 45 h 387"/>
                <a:gd name="T26" fmla="*/ 96 w 820"/>
                <a:gd name="T27" fmla="*/ 41 h 387"/>
                <a:gd name="T28" fmla="*/ 105 w 820"/>
                <a:gd name="T29" fmla="*/ 38 h 387"/>
                <a:gd name="T30" fmla="*/ 111 w 820"/>
                <a:gd name="T31" fmla="*/ 36 h 387"/>
                <a:gd name="T32" fmla="*/ 116 w 820"/>
                <a:gd name="T33" fmla="*/ 31 h 387"/>
                <a:gd name="T34" fmla="*/ 119 w 820"/>
                <a:gd name="T35" fmla="*/ 32 h 387"/>
                <a:gd name="T36" fmla="*/ 122 w 820"/>
                <a:gd name="T37" fmla="*/ 29 h 387"/>
                <a:gd name="T38" fmla="*/ 127 w 820"/>
                <a:gd name="T39" fmla="*/ 30 h 387"/>
                <a:gd name="T40" fmla="*/ 127 w 820"/>
                <a:gd name="T41" fmla="*/ 24 h 387"/>
                <a:gd name="T42" fmla="*/ 119 w 820"/>
                <a:gd name="T43" fmla="*/ 24 h 387"/>
                <a:gd name="T44" fmla="*/ 115 w 820"/>
                <a:gd name="T45" fmla="*/ 24 h 387"/>
                <a:gd name="T46" fmla="*/ 113 w 820"/>
                <a:gd name="T47" fmla="*/ 21 h 387"/>
                <a:gd name="T48" fmla="*/ 117 w 820"/>
                <a:gd name="T49" fmla="*/ 14 h 387"/>
                <a:gd name="T50" fmla="*/ 113 w 820"/>
                <a:gd name="T51" fmla="*/ 13 h 387"/>
                <a:gd name="T52" fmla="*/ 106 w 820"/>
                <a:gd name="T53" fmla="*/ 10 h 387"/>
                <a:gd name="T54" fmla="*/ 99 w 820"/>
                <a:gd name="T55" fmla="*/ 16 h 387"/>
                <a:gd name="T56" fmla="*/ 89 w 820"/>
                <a:gd name="T57" fmla="*/ 16 h 387"/>
                <a:gd name="T58" fmla="*/ 82 w 820"/>
                <a:gd name="T59" fmla="*/ 13 h 387"/>
                <a:gd name="T60" fmla="*/ 70 w 820"/>
                <a:gd name="T61" fmla="*/ 8 h 387"/>
                <a:gd name="T62" fmla="*/ 56 w 820"/>
                <a:gd name="T63" fmla="*/ 3 h 387"/>
                <a:gd name="T64" fmla="*/ 44 w 820"/>
                <a:gd name="T65" fmla="*/ 3 h 387"/>
                <a:gd name="T66" fmla="*/ 42 w 820"/>
                <a:gd name="T67" fmla="*/ 9 h 387"/>
                <a:gd name="T68" fmla="*/ 37 w 820"/>
                <a:gd name="T69" fmla="*/ 13 h 387"/>
                <a:gd name="T70" fmla="*/ 33 w 820"/>
                <a:gd name="T71" fmla="*/ 11 h 387"/>
                <a:gd name="T72" fmla="*/ 31 w 820"/>
                <a:gd name="T73" fmla="*/ 13 h 387"/>
                <a:gd name="T74" fmla="*/ 23 w 820"/>
                <a:gd name="T75" fmla="*/ 9 h 387"/>
                <a:gd name="T76" fmla="*/ 17 w 820"/>
                <a:gd name="T77" fmla="*/ 7 h 387"/>
                <a:gd name="T78" fmla="*/ 11 w 820"/>
                <a:gd name="T79" fmla="*/ 10 h 387"/>
                <a:gd name="T80" fmla="*/ 2 w 820"/>
                <a:gd name="T81" fmla="*/ 15 h 3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0"/>
                <a:gd name="T124" fmla="*/ 0 h 387"/>
                <a:gd name="T125" fmla="*/ 820 w 820"/>
                <a:gd name="T126" fmla="*/ 387 h 3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0" h="387">
                  <a:moveTo>
                    <a:pt x="0" y="121"/>
                  </a:moveTo>
                  <a:lnTo>
                    <a:pt x="29" y="162"/>
                  </a:lnTo>
                  <a:lnTo>
                    <a:pt x="58" y="162"/>
                  </a:lnTo>
                  <a:lnTo>
                    <a:pt x="97" y="220"/>
                  </a:lnTo>
                  <a:lnTo>
                    <a:pt x="81" y="239"/>
                  </a:lnTo>
                  <a:lnTo>
                    <a:pt x="99" y="263"/>
                  </a:lnTo>
                  <a:lnTo>
                    <a:pt x="130" y="270"/>
                  </a:lnTo>
                  <a:lnTo>
                    <a:pt x="216" y="308"/>
                  </a:lnTo>
                  <a:lnTo>
                    <a:pt x="213" y="336"/>
                  </a:lnTo>
                  <a:lnTo>
                    <a:pt x="231" y="358"/>
                  </a:lnTo>
                  <a:lnTo>
                    <a:pt x="256" y="360"/>
                  </a:lnTo>
                  <a:lnTo>
                    <a:pt x="265" y="351"/>
                  </a:lnTo>
                  <a:lnTo>
                    <a:pt x="272" y="347"/>
                  </a:lnTo>
                  <a:lnTo>
                    <a:pt x="286" y="354"/>
                  </a:lnTo>
                  <a:lnTo>
                    <a:pt x="320" y="347"/>
                  </a:lnTo>
                  <a:lnTo>
                    <a:pt x="363" y="351"/>
                  </a:lnTo>
                  <a:lnTo>
                    <a:pt x="390" y="374"/>
                  </a:lnTo>
                  <a:lnTo>
                    <a:pt x="419" y="376"/>
                  </a:lnTo>
                  <a:lnTo>
                    <a:pt x="440" y="387"/>
                  </a:lnTo>
                  <a:lnTo>
                    <a:pt x="456" y="381"/>
                  </a:lnTo>
                  <a:lnTo>
                    <a:pt x="496" y="360"/>
                  </a:lnTo>
                  <a:lnTo>
                    <a:pt x="518" y="369"/>
                  </a:lnTo>
                  <a:lnTo>
                    <a:pt x="541" y="365"/>
                  </a:lnTo>
                  <a:lnTo>
                    <a:pt x="573" y="351"/>
                  </a:lnTo>
                  <a:lnTo>
                    <a:pt x="593" y="327"/>
                  </a:lnTo>
                  <a:lnTo>
                    <a:pt x="616" y="322"/>
                  </a:lnTo>
                  <a:lnTo>
                    <a:pt x="625" y="304"/>
                  </a:lnTo>
                  <a:lnTo>
                    <a:pt x="609" y="292"/>
                  </a:lnTo>
                  <a:lnTo>
                    <a:pt x="627" y="263"/>
                  </a:lnTo>
                  <a:lnTo>
                    <a:pt x="665" y="274"/>
                  </a:lnTo>
                  <a:lnTo>
                    <a:pt x="696" y="243"/>
                  </a:lnTo>
                  <a:lnTo>
                    <a:pt x="708" y="256"/>
                  </a:lnTo>
                  <a:lnTo>
                    <a:pt x="724" y="252"/>
                  </a:lnTo>
                  <a:lnTo>
                    <a:pt x="733" y="218"/>
                  </a:lnTo>
                  <a:lnTo>
                    <a:pt x="748" y="212"/>
                  </a:lnTo>
                  <a:lnTo>
                    <a:pt x="757" y="225"/>
                  </a:lnTo>
                  <a:lnTo>
                    <a:pt x="773" y="220"/>
                  </a:lnTo>
                  <a:lnTo>
                    <a:pt x="771" y="205"/>
                  </a:lnTo>
                  <a:lnTo>
                    <a:pt x="793" y="203"/>
                  </a:lnTo>
                  <a:lnTo>
                    <a:pt x="809" y="209"/>
                  </a:lnTo>
                  <a:lnTo>
                    <a:pt x="820" y="202"/>
                  </a:lnTo>
                  <a:lnTo>
                    <a:pt x="809" y="173"/>
                  </a:lnTo>
                  <a:lnTo>
                    <a:pt x="768" y="160"/>
                  </a:lnTo>
                  <a:lnTo>
                    <a:pt x="757" y="176"/>
                  </a:lnTo>
                  <a:lnTo>
                    <a:pt x="737" y="166"/>
                  </a:lnTo>
                  <a:lnTo>
                    <a:pt x="728" y="176"/>
                  </a:lnTo>
                  <a:lnTo>
                    <a:pt x="714" y="167"/>
                  </a:lnTo>
                  <a:lnTo>
                    <a:pt x="715" y="151"/>
                  </a:lnTo>
                  <a:lnTo>
                    <a:pt x="728" y="137"/>
                  </a:lnTo>
                  <a:lnTo>
                    <a:pt x="744" y="99"/>
                  </a:lnTo>
                  <a:lnTo>
                    <a:pt x="749" y="90"/>
                  </a:lnTo>
                  <a:lnTo>
                    <a:pt x="719" y="94"/>
                  </a:lnTo>
                  <a:lnTo>
                    <a:pt x="692" y="72"/>
                  </a:lnTo>
                  <a:lnTo>
                    <a:pt x="670" y="69"/>
                  </a:lnTo>
                  <a:lnTo>
                    <a:pt x="658" y="90"/>
                  </a:lnTo>
                  <a:lnTo>
                    <a:pt x="627" y="110"/>
                  </a:lnTo>
                  <a:lnTo>
                    <a:pt x="600" y="108"/>
                  </a:lnTo>
                  <a:lnTo>
                    <a:pt x="562" y="115"/>
                  </a:lnTo>
                  <a:lnTo>
                    <a:pt x="552" y="106"/>
                  </a:lnTo>
                  <a:lnTo>
                    <a:pt x="519" y="94"/>
                  </a:lnTo>
                  <a:lnTo>
                    <a:pt x="514" y="79"/>
                  </a:lnTo>
                  <a:lnTo>
                    <a:pt x="447" y="60"/>
                  </a:lnTo>
                  <a:lnTo>
                    <a:pt x="399" y="78"/>
                  </a:lnTo>
                  <a:lnTo>
                    <a:pt x="356" y="18"/>
                  </a:lnTo>
                  <a:lnTo>
                    <a:pt x="292" y="0"/>
                  </a:lnTo>
                  <a:lnTo>
                    <a:pt x="277" y="20"/>
                  </a:lnTo>
                  <a:lnTo>
                    <a:pt x="257" y="38"/>
                  </a:lnTo>
                  <a:lnTo>
                    <a:pt x="268" y="61"/>
                  </a:lnTo>
                  <a:lnTo>
                    <a:pt x="265" y="88"/>
                  </a:lnTo>
                  <a:lnTo>
                    <a:pt x="232" y="92"/>
                  </a:lnTo>
                  <a:lnTo>
                    <a:pt x="231" y="79"/>
                  </a:lnTo>
                  <a:lnTo>
                    <a:pt x="211" y="79"/>
                  </a:lnTo>
                  <a:lnTo>
                    <a:pt x="205" y="94"/>
                  </a:lnTo>
                  <a:lnTo>
                    <a:pt x="196" y="94"/>
                  </a:lnTo>
                  <a:lnTo>
                    <a:pt x="166" y="63"/>
                  </a:lnTo>
                  <a:lnTo>
                    <a:pt x="142" y="65"/>
                  </a:lnTo>
                  <a:lnTo>
                    <a:pt x="121" y="51"/>
                  </a:lnTo>
                  <a:lnTo>
                    <a:pt x="106" y="51"/>
                  </a:lnTo>
                  <a:lnTo>
                    <a:pt x="87" y="69"/>
                  </a:lnTo>
                  <a:lnTo>
                    <a:pt x="72" y="70"/>
                  </a:lnTo>
                  <a:lnTo>
                    <a:pt x="52" y="97"/>
                  </a:lnTo>
                  <a:lnTo>
                    <a:pt x="9" y="106"/>
                  </a:lnTo>
                  <a:lnTo>
                    <a:pt x="0" y="12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8" name="Freeform 329"/>
            <p:cNvSpPr>
              <a:spLocks noChangeAspect="1"/>
            </p:cNvSpPr>
            <p:nvPr/>
          </p:nvSpPr>
          <p:spPr bwMode="auto">
            <a:xfrm>
              <a:off x="3404" y="1840"/>
              <a:ext cx="99" cy="46"/>
            </a:xfrm>
            <a:custGeom>
              <a:avLst/>
              <a:gdLst>
                <a:gd name="T0" fmla="*/ 14 w 181"/>
                <a:gd name="T1" fmla="*/ 10 h 87"/>
                <a:gd name="T2" fmla="*/ 11 w 181"/>
                <a:gd name="T3" fmla="*/ 10 h 87"/>
                <a:gd name="T4" fmla="*/ 8 w 181"/>
                <a:gd name="T5" fmla="*/ 9 h 87"/>
                <a:gd name="T6" fmla="*/ 8 w 181"/>
                <a:gd name="T7" fmla="*/ 7 h 87"/>
                <a:gd name="T8" fmla="*/ 7 w 181"/>
                <a:gd name="T9" fmla="*/ 6 h 87"/>
                <a:gd name="T10" fmla="*/ 6 w 181"/>
                <a:gd name="T11" fmla="*/ 4 h 87"/>
                <a:gd name="T12" fmla="*/ 5 w 181"/>
                <a:gd name="T13" fmla="*/ 3 h 87"/>
                <a:gd name="T14" fmla="*/ 3 w 181"/>
                <a:gd name="T15" fmla="*/ 3 h 87"/>
                <a:gd name="T16" fmla="*/ 0 w 181"/>
                <a:gd name="T17" fmla="*/ 0 h 87"/>
                <a:gd name="T18" fmla="*/ 5 w 181"/>
                <a:gd name="T19" fmla="*/ 1 h 87"/>
                <a:gd name="T20" fmla="*/ 11 w 181"/>
                <a:gd name="T21" fmla="*/ 2 h 87"/>
                <a:gd name="T22" fmla="*/ 14 w 181"/>
                <a:gd name="T23" fmla="*/ 2 h 87"/>
                <a:gd name="T24" fmla="*/ 20 w 181"/>
                <a:gd name="T25" fmla="*/ 4 h 87"/>
                <a:gd name="T26" fmla="*/ 25 w 181"/>
                <a:gd name="T27" fmla="*/ 7 h 87"/>
                <a:gd name="T28" fmla="*/ 26 w 181"/>
                <a:gd name="T29" fmla="*/ 7 h 87"/>
                <a:gd name="T30" fmla="*/ 28 w 181"/>
                <a:gd name="T31" fmla="*/ 9 h 87"/>
                <a:gd name="T32" fmla="*/ 30 w 181"/>
                <a:gd name="T33" fmla="*/ 12 h 87"/>
                <a:gd name="T34" fmla="*/ 30 w 181"/>
                <a:gd name="T35" fmla="*/ 13 h 87"/>
                <a:gd name="T36" fmla="*/ 23 w 181"/>
                <a:gd name="T37" fmla="*/ 13 h 87"/>
                <a:gd name="T38" fmla="*/ 19 w 181"/>
                <a:gd name="T39" fmla="*/ 12 h 87"/>
                <a:gd name="T40" fmla="*/ 14 w 181"/>
                <a:gd name="T41" fmla="*/ 1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1"/>
                <a:gd name="T64" fmla="*/ 0 h 87"/>
                <a:gd name="T65" fmla="*/ 181 w 181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1" h="87">
                  <a:moveTo>
                    <a:pt x="84" y="66"/>
                  </a:moveTo>
                  <a:lnTo>
                    <a:pt x="66" y="66"/>
                  </a:lnTo>
                  <a:lnTo>
                    <a:pt x="47" y="60"/>
                  </a:lnTo>
                  <a:lnTo>
                    <a:pt x="49" y="51"/>
                  </a:lnTo>
                  <a:lnTo>
                    <a:pt x="42" y="38"/>
                  </a:lnTo>
                  <a:lnTo>
                    <a:pt x="39" y="27"/>
                  </a:lnTo>
                  <a:lnTo>
                    <a:pt x="32" y="19"/>
                  </a:lnTo>
                  <a:lnTo>
                    <a:pt x="19" y="17"/>
                  </a:lnTo>
                  <a:lnTo>
                    <a:pt x="0" y="0"/>
                  </a:lnTo>
                  <a:lnTo>
                    <a:pt x="33" y="8"/>
                  </a:lnTo>
                  <a:lnTo>
                    <a:pt x="71" y="14"/>
                  </a:lnTo>
                  <a:lnTo>
                    <a:pt x="84" y="10"/>
                  </a:lnTo>
                  <a:lnTo>
                    <a:pt x="118" y="26"/>
                  </a:lnTo>
                  <a:lnTo>
                    <a:pt x="152" y="46"/>
                  </a:lnTo>
                  <a:lnTo>
                    <a:pt x="159" y="46"/>
                  </a:lnTo>
                  <a:lnTo>
                    <a:pt x="172" y="60"/>
                  </a:lnTo>
                  <a:lnTo>
                    <a:pt x="181" y="80"/>
                  </a:lnTo>
                  <a:lnTo>
                    <a:pt x="179" y="87"/>
                  </a:lnTo>
                  <a:lnTo>
                    <a:pt x="141" y="86"/>
                  </a:lnTo>
                  <a:lnTo>
                    <a:pt x="114" y="77"/>
                  </a:lnTo>
                  <a:lnTo>
                    <a:pt x="84" y="6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330"/>
            <p:cNvSpPr>
              <a:spLocks noChangeAspect="1"/>
            </p:cNvSpPr>
            <p:nvPr/>
          </p:nvSpPr>
          <p:spPr bwMode="auto">
            <a:xfrm>
              <a:off x="3404" y="1840"/>
              <a:ext cx="99" cy="46"/>
            </a:xfrm>
            <a:custGeom>
              <a:avLst/>
              <a:gdLst>
                <a:gd name="T0" fmla="*/ 14 w 181"/>
                <a:gd name="T1" fmla="*/ 10 h 87"/>
                <a:gd name="T2" fmla="*/ 11 w 181"/>
                <a:gd name="T3" fmla="*/ 10 h 87"/>
                <a:gd name="T4" fmla="*/ 8 w 181"/>
                <a:gd name="T5" fmla="*/ 9 h 87"/>
                <a:gd name="T6" fmla="*/ 8 w 181"/>
                <a:gd name="T7" fmla="*/ 7 h 87"/>
                <a:gd name="T8" fmla="*/ 7 w 181"/>
                <a:gd name="T9" fmla="*/ 6 h 87"/>
                <a:gd name="T10" fmla="*/ 6 w 181"/>
                <a:gd name="T11" fmla="*/ 4 h 87"/>
                <a:gd name="T12" fmla="*/ 5 w 181"/>
                <a:gd name="T13" fmla="*/ 3 h 87"/>
                <a:gd name="T14" fmla="*/ 3 w 181"/>
                <a:gd name="T15" fmla="*/ 3 h 87"/>
                <a:gd name="T16" fmla="*/ 0 w 181"/>
                <a:gd name="T17" fmla="*/ 0 h 87"/>
                <a:gd name="T18" fmla="*/ 5 w 181"/>
                <a:gd name="T19" fmla="*/ 1 h 87"/>
                <a:gd name="T20" fmla="*/ 11 w 181"/>
                <a:gd name="T21" fmla="*/ 2 h 87"/>
                <a:gd name="T22" fmla="*/ 14 w 181"/>
                <a:gd name="T23" fmla="*/ 2 h 87"/>
                <a:gd name="T24" fmla="*/ 20 w 181"/>
                <a:gd name="T25" fmla="*/ 4 h 87"/>
                <a:gd name="T26" fmla="*/ 25 w 181"/>
                <a:gd name="T27" fmla="*/ 7 h 87"/>
                <a:gd name="T28" fmla="*/ 26 w 181"/>
                <a:gd name="T29" fmla="*/ 7 h 87"/>
                <a:gd name="T30" fmla="*/ 28 w 181"/>
                <a:gd name="T31" fmla="*/ 9 h 87"/>
                <a:gd name="T32" fmla="*/ 30 w 181"/>
                <a:gd name="T33" fmla="*/ 12 h 87"/>
                <a:gd name="T34" fmla="*/ 30 w 181"/>
                <a:gd name="T35" fmla="*/ 13 h 87"/>
                <a:gd name="T36" fmla="*/ 23 w 181"/>
                <a:gd name="T37" fmla="*/ 13 h 87"/>
                <a:gd name="T38" fmla="*/ 19 w 181"/>
                <a:gd name="T39" fmla="*/ 12 h 87"/>
                <a:gd name="T40" fmla="*/ 14 w 181"/>
                <a:gd name="T41" fmla="*/ 1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1"/>
                <a:gd name="T64" fmla="*/ 0 h 87"/>
                <a:gd name="T65" fmla="*/ 181 w 181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1" h="87">
                  <a:moveTo>
                    <a:pt x="84" y="66"/>
                  </a:moveTo>
                  <a:lnTo>
                    <a:pt x="66" y="66"/>
                  </a:lnTo>
                  <a:lnTo>
                    <a:pt x="47" y="60"/>
                  </a:lnTo>
                  <a:lnTo>
                    <a:pt x="49" y="51"/>
                  </a:lnTo>
                  <a:lnTo>
                    <a:pt x="42" y="38"/>
                  </a:lnTo>
                  <a:lnTo>
                    <a:pt x="39" y="27"/>
                  </a:lnTo>
                  <a:lnTo>
                    <a:pt x="32" y="19"/>
                  </a:lnTo>
                  <a:lnTo>
                    <a:pt x="19" y="17"/>
                  </a:lnTo>
                  <a:lnTo>
                    <a:pt x="0" y="0"/>
                  </a:lnTo>
                  <a:lnTo>
                    <a:pt x="33" y="8"/>
                  </a:lnTo>
                  <a:lnTo>
                    <a:pt x="71" y="14"/>
                  </a:lnTo>
                  <a:lnTo>
                    <a:pt x="84" y="10"/>
                  </a:lnTo>
                  <a:lnTo>
                    <a:pt x="118" y="26"/>
                  </a:lnTo>
                  <a:lnTo>
                    <a:pt x="152" y="46"/>
                  </a:lnTo>
                  <a:lnTo>
                    <a:pt x="159" y="46"/>
                  </a:lnTo>
                  <a:lnTo>
                    <a:pt x="172" y="60"/>
                  </a:lnTo>
                  <a:lnTo>
                    <a:pt x="181" y="80"/>
                  </a:lnTo>
                  <a:lnTo>
                    <a:pt x="179" y="87"/>
                  </a:lnTo>
                  <a:lnTo>
                    <a:pt x="141" y="86"/>
                  </a:lnTo>
                  <a:lnTo>
                    <a:pt x="114" y="77"/>
                  </a:lnTo>
                  <a:lnTo>
                    <a:pt x="84" y="6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331"/>
            <p:cNvSpPr>
              <a:spLocks noChangeAspect="1"/>
            </p:cNvSpPr>
            <p:nvPr/>
          </p:nvSpPr>
          <p:spPr bwMode="auto">
            <a:xfrm>
              <a:off x="3223" y="1865"/>
              <a:ext cx="251" cy="108"/>
            </a:xfrm>
            <a:custGeom>
              <a:avLst/>
              <a:gdLst>
                <a:gd name="T0" fmla="*/ 72 w 462"/>
                <a:gd name="T1" fmla="*/ 13 h 207"/>
                <a:gd name="T2" fmla="*/ 74 w 462"/>
                <a:gd name="T3" fmla="*/ 22 h 207"/>
                <a:gd name="T4" fmla="*/ 70 w 462"/>
                <a:gd name="T5" fmla="*/ 21 h 207"/>
                <a:gd name="T6" fmla="*/ 64 w 462"/>
                <a:gd name="T7" fmla="*/ 22 h 207"/>
                <a:gd name="T8" fmla="*/ 59 w 462"/>
                <a:gd name="T9" fmla="*/ 22 h 207"/>
                <a:gd name="T10" fmla="*/ 49 w 462"/>
                <a:gd name="T11" fmla="*/ 24 h 207"/>
                <a:gd name="T12" fmla="*/ 41 w 462"/>
                <a:gd name="T13" fmla="*/ 25 h 207"/>
                <a:gd name="T14" fmla="*/ 38 w 462"/>
                <a:gd name="T15" fmla="*/ 29 h 207"/>
                <a:gd name="T16" fmla="*/ 39 w 462"/>
                <a:gd name="T17" fmla="*/ 27 h 207"/>
                <a:gd name="T18" fmla="*/ 34 w 462"/>
                <a:gd name="T19" fmla="*/ 25 h 207"/>
                <a:gd name="T20" fmla="*/ 32 w 462"/>
                <a:gd name="T21" fmla="*/ 26 h 207"/>
                <a:gd name="T22" fmla="*/ 27 w 462"/>
                <a:gd name="T23" fmla="*/ 27 h 207"/>
                <a:gd name="T24" fmla="*/ 20 w 462"/>
                <a:gd name="T25" fmla="*/ 25 h 207"/>
                <a:gd name="T26" fmla="*/ 17 w 462"/>
                <a:gd name="T27" fmla="*/ 25 h 207"/>
                <a:gd name="T28" fmla="*/ 15 w 462"/>
                <a:gd name="T29" fmla="*/ 26 h 207"/>
                <a:gd name="T30" fmla="*/ 11 w 462"/>
                <a:gd name="T31" fmla="*/ 26 h 207"/>
                <a:gd name="T32" fmla="*/ 8 w 462"/>
                <a:gd name="T33" fmla="*/ 26 h 207"/>
                <a:gd name="T34" fmla="*/ 5 w 462"/>
                <a:gd name="T35" fmla="*/ 28 h 207"/>
                <a:gd name="T36" fmla="*/ 7 w 462"/>
                <a:gd name="T37" fmla="*/ 26 h 207"/>
                <a:gd name="T38" fmla="*/ 6 w 462"/>
                <a:gd name="T39" fmla="*/ 23 h 207"/>
                <a:gd name="T40" fmla="*/ 3 w 462"/>
                <a:gd name="T41" fmla="*/ 25 h 207"/>
                <a:gd name="T42" fmla="*/ 5 w 462"/>
                <a:gd name="T43" fmla="*/ 23 h 207"/>
                <a:gd name="T44" fmla="*/ 4 w 462"/>
                <a:gd name="T45" fmla="*/ 22 h 207"/>
                <a:gd name="T46" fmla="*/ 3 w 462"/>
                <a:gd name="T47" fmla="*/ 18 h 207"/>
                <a:gd name="T48" fmla="*/ 0 w 462"/>
                <a:gd name="T49" fmla="*/ 18 h 207"/>
                <a:gd name="T50" fmla="*/ 2 w 462"/>
                <a:gd name="T51" fmla="*/ 17 h 207"/>
                <a:gd name="T52" fmla="*/ 2 w 462"/>
                <a:gd name="T53" fmla="*/ 15 h 207"/>
                <a:gd name="T54" fmla="*/ 3 w 462"/>
                <a:gd name="T55" fmla="*/ 12 h 207"/>
                <a:gd name="T56" fmla="*/ 1 w 462"/>
                <a:gd name="T57" fmla="*/ 11 h 207"/>
                <a:gd name="T58" fmla="*/ 4 w 462"/>
                <a:gd name="T59" fmla="*/ 8 h 207"/>
                <a:gd name="T60" fmla="*/ 8 w 462"/>
                <a:gd name="T61" fmla="*/ 7 h 207"/>
                <a:gd name="T62" fmla="*/ 13 w 462"/>
                <a:gd name="T63" fmla="*/ 7 h 207"/>
                <a:gd name="T64" fmla="*/ 11 w 462"/>
                <a:gd name="T65" fmla="*/ 5 h 207"/>
                <a:gd name="T66" fmla="*/ 13 w 462"/>
                <a:gd name="T67" fmla="*/ 4 h 207"/>
                <a:gd name="T68" fmla="*/ 19 w 462"/>
                <a:gd name="T69" fmla="*/ 4 h 207"/>
                <a:gd name="T70" fmla="*/ 28 w 462"/>
                <a:gd name="T71" fmla="*/ 1 h 207"/>
                <a:gd name="T72" fmla="*/ 34 w 462"/>
                <a:gd name="T73" fmla="*/ 0 h 207"/>
                <a:gd name="T74" fmla="*/ 39 w 462"/>
                <a:gd name="T75" fmla="*/ 2 h 207"/>
                <a:gd name="T76" fmla="*/ 44 w 462"/>
                <a:gd name="T77" fmla="*/ 4 h 207"/>
                <a:gd name="T78" fmla="*/ 50 w 462"/>
                <a:gd name="T79" fmla="*/ 5 h 207"/>
                <a:gd name="T80" fmla="*/ 56 w 462"/>
                <a:gd name="T81" fmla="*/ 5 h 207"/>
                <a:gd name="T82" fmla="*/ 61 w 462"/>
                <a:gd name="T83" fmla="*/ 2 h 207"/>
                <a:gd name="T84" fmla="*/ 67 w 462"/>
                <a:gd name="T85" fmla="*/ 2 h 207"/>
                <a:gd name="T86" fmla="*/ 71 w 462"/>
                <a:gd name="T87" fmla="*/ 8 h 207"/>
                <a:gd name="T88" fmla="*/ 74 w 462"/>
                <a:gd name="T89" fmla="*/ 11 h 2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62"/>
                <a:gd name="T136" fmla="*/ 0 h 207"/>
                <a:gd name="T137" fmla="*/ 462 w 462"/>
                <a:gd name="T138" fmla="*/ 207 h 2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62" h="207">
                  <a:moveTo>
                    <a:pt x="460" y="78"/>
                  </a:moveTo>
                  <a:lnTo>
                    <a:pt x="448" y="88"/>
                  </a:lnTo>
                  <a:lnTo>
                    <a:pt x="462" y="139"/>
                  </a:lnTo>
                  <a:lnTo>
                    <a:pt x="460" y="159"/>
                  </a:lnTo>
                  <a:lnTo>
                    <a:pt x="444" y="162"/>
                  </a:lnTo>
                  <a:lnTo>
                    <a:pt x="434" y="150"/>
                  </a:lnTo>
                  <a:lnTo>
                    <a:pt x="415" y="147"/>
                  </a:lnTo>
                  <a:lnTo>
                    <a:pt x="397" y="159"/>
                  </a:lnTo>
                  <a:lnTo>
                    <a:pt x="391" y="151"/>
                  </a:lnTo>
                  <a:lnTo>
                    <a:pt x="368" y="155"/>
                  </a:lnTo>
                  <a:lnTo>
                    <a:pt x="337" y="166"/>
                  </a:lnTo>
                  <a:lnTo>
                    <a:pt x="306" y="171"/>
                  </a:lnTo>
                  <a:lnTo>
                    <a:pt x="293" y="167"/>
                  </a:lnTo>
                  <a:lnTo>
                    <a:pt x="256" y="175"/>
                  </a:lnTo>
                  <a:lnTo>
                    <a:pt x="255" y="190"/>
                  </a:lnTo>
                  <a:lnTo>
                    <a:pt x="237" y="207"/>
                  </a:lnTo>
                  <a:lnTo>
                    <a:pt x="239" y="197"/>
                  </a:lnTo>
                  <a:lnTo>
                    <a:pt x="239" y="185"/>
                  </a:lnTo>
                  <a:lnTo>
                    <a:pt x="239" y="174"/>
                  </a:lnTo>
                  <a:lnTo>
                    <a:pt x="213" y="174"/>
                  </a:lnTo>
                  <a:lnTo>
                    <a:pt x="206" y="179"/>
                  </a:lnTo>
                  <a:lnTo>
                    <a:pt x="195" y="183"/>
                  </a:lnTo>
                  <a:lnTo>
                    <a:pt x="186" y="187"/>
                  </a:lnTo>
                  <a:lnTo>
                    <a:pt x="166" y="192"/>
                  </a:lnTo>
                  <a:lnTo>
                    <a:pt x="152" y="191"/>
                  </a:lnTo>
                  <a:lnTo>
                    <a:pt x="125" y="172"/>
                  </a:lnTo>
                  <a:lnTo>
                    <a:pt x="117" y="166"/>
                  </a:lnTo>
                  <a:lnTo>
                    <a:pt x="105" y="173"/>
                  </a:lnTo>
                  <a:lnTo>
                    <a:pt x="106" y="181"/>
                  </a:lnTo>
                  <a:lnTo>
                    <a:pt x="93" y="183"/>
                  </a:lnTo>
                  <a:lnTo>
                    <a:pt x="74" y="190"/>
                  </a:lnTo>
                  <a:lnTo>
                    <a:pt x="66" y="178"/>
                  </a:lnTo>
                  <a:lnTo>
                    <a:pt x="59" y="175"/>
                  </a:lnTo>
                  <a:lnTo>
                    <a:pt x="51" y="184"/>
                  </a:lnTo>
                  <a:lnTo>
                    <a:pt x="46" y="192"/>
                  </a:lnTo>
                  <a:lnTo>
                    <a:pt x="34" y="197"/>
                  </a:lnTo>
                  <a:lnTo>
                    <a:pt x="33" y="191"/>
                  </a:lnTo>
                  <a:lnTo>
                    <a:pt x="41" y="181"/>
                  </a:lnTo>
                  <a:lnTo>
                    <a:pt x="42" y="172"/>
                  </a:lnTo>
                  <a:lnTo>
                    <a:pt x="36" y="166"/>
                  </a:lnTo>
                  <a:lnTo>
                    <a:pt x="27" y="172"/>
                  </a:lnTo>
                  <a:lnTo>
                    <a:pt x="20" y="174"/>
                  </a:lnTo>
                  <a:lnTo>
                    <a:pt x="21" y="166"/>
                  </a:lnTo>
                  <a:lnTo>
                    <a:pt x="29" y="162"/>
                  </a:lnTo>
                  <a:lnTo>
                    <a:pt x="33" y="157"/>
                  </a:lnTo>
                  <a:lnTo>
                    <a:pt x="23" y="154"/>
                  </a:lnTo>
                  <a:lnTo>
                    <a:pt x="23" y="138"/>
                  </a:lnTo>
                  <a:lnTo>
                    <a:pt x="17" y="130"/>
                  </a:lnTo>
                  <a:lnTo>
                    <a:pt x="8" y="131"/>
                  </a:lnTo>
                  <a:lnTo>
                    <a:pt x="0" y="124"/>
                  </a:lnTo>
                  <a:lnTo>
                    <a:pt x="2" y="118"/>
                  </a:lnTo>
                  <a:lnTo>
                    <a:pt x="14" y="119"/>
                  </a:lnTo>
                  <a:lnTo>
                    <a:pt x="16" y="113"/>
                  </a:lnTo>
                  <a:lnTo>
                    <a:pt x="15" y="106"/>
                  </a:lnTo>
                  <a:lnTo>
                    <a:pt x="12" y="93"/>
                  </a:lnTo>
                  <a:lnTo>
                    <a:pt x="16" y="85"/>
                  </a:lnTo>
                  <a:lnTo>
                    <a:pt x="4" y="85"/>
                  </a:lnTo>
                  <a:lnTo>
                    <a:pt x="2" y="79"/>
                  </a:lnTo>
                  <a:lnTo>
                    <a:pt x="11" y="64"/>
                  </a:lnTo>
                  <a:lnTo>
                    <a:pt x="23" y="56"/>
                  </a:lnTo>
                  <a:lnTo>
                    <a:pt x="38" y="56"/>
                  </a:lnTo>
                  <a:lnTo>
                    <a:pt x="52" y="51"/>
                  </a:lnTo>
                  <a:lnTo>
                    <a:pt x="68" y="54"/>
                  </a:lnTo>
                  <a:lnTo>
                    <a:pt x="82" y="48"/>
                  </a:lnTo>
                  <a:lnTo>
                    <a:pt x="84" y="42"/>
                  </a:lnTo>
                  <a:lnTo>
                    <a:pt x="71" y="38"/>
                  </a:lnTo>
                  <a:lnTo>
                    <a:pt x="72" y="27"/>
                  </a:lnTo>
                  <a:lnTo>
                    <a:pt x="82" y="24"/>
                  </a:lnTo>
                  <a:lnTo>
                    <a:pt x="106" y="24"/>
                  </a:lnTo>
                  <a:lnTo>
                    <a:pt x="117" y="28"/>
                  </a:lnTo>
                  <a:lnTo>
                    <a:pt x="140" y="14"/>
                  </a:lnTo>
                  <a:lnTo>
                    <a:pt x="172" y="2"/>
                  </a:lnTo>
                  <a:lnTo>
                    <a:pt x="200" y="4"/>
                  </a:lnTo>
                  <a:lnTo>
                    <a:pt x="212" y="0"/>
                  </a:lnTo>
                  <a:lnTo>
                    <a:pt x="222" y="15"/>
                  </a:lnTo>
                  <a:lnTo>
                    <a:pt x="242" y="12"/>
                  </a:lnTo>
                  <a:lnTo>
                    <a:pt x="263" y="30"/>
                  </a:lnTo>
                  <a:lnTo>
                    <a:pt x="274" y="29"/>
                  </a:lnTo>
                  <a:lnTo>
                    <a:pt x="297" y="38"/>
                  </a:lnTo>
                  <a:lnTo>
                    <a:pt x="312" y="32"/>
                  </a:lnTo>
                  <a:lnTo>
                    <a:pt x="332" y="36"/>
                  </a:lnTo>
                  <a:lnTo>
                    <a:pt x="350" y="35"/>
                  </a:lnTo>
                  <a:lnTo>
                    <a:pt x="380" y="21"/>
                  </a:lnTo>
                  <a:lnTo>
                    <a:pt x="382" y="9"/>
                  </a:lnTo>
                  <a:lnTo>
                    <a:pt x="401" y="15"/>
                  </a:lnTo>
                  <a:lnTo>
                    <a:pt x="419" y="15"/>
                  </a:lnTo>
                  <a:lnTo>
                    <a:pt x="437" y="40"/>
                  </a:lnTo>
                  <a:lnTo>
                    <a:pt x="440" y="60"/>
                  </a:lnTo>
                  <a:lnTo>
                    <a:pt x="455" y="69"/>
                  </a:lnTo>
                  <a:lnTo>
                    <a:pt x="460" y="7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 332"/>
            <p:cNvSpPr>
              <a:spLocks noChangeAspect="1"/>
            </p:cNvSpPr>
            <p:nvPr/>
          </p:nvSpPr>
          <p:spPr bwMode="auto">
            <a:xfrm>
              <a:off x="3223" y="1865"/>
              <a:ext cx="251" cy="108"/>
            </a:xfrm>
            <a:custGeom>
              <a:avLst/>
              <a:gdLst>
                <a:gd name="T0" fmla="*/ 72 w 462"/>
                <a:gd name="T1" fmla="*/ 13 h 207"/>
                <a:gd name="T2" fmla="*/ 74 w 462"/>
                <a:gd name="T3" fmla="*/ 22 h 207"/>
                <a:gd name="T4" fmla="*/ 70 w 462"/>
                <a:gd name="T5" fmla="*/ 21 h 207"/>
                <a:gd name="T6" fmla="*/ 64 w 462"/>
                <a:gd name="T7" fmla="*/ 22 h 207"/>
                <a:gd name="T8" fmla="*/ 59 w 462"/>
                <a:gd name="T9" fmla="*/ 22 h 207"/>
                <a:gd name="T10" fmla="*/ 49 w 462"/>
                <a:gd name="T11" fmla="*/ 24 h 207"/>
                <a:gd name="T12" fmla="*/ 41 w 462"/>
                <a:gd name="T13" fmla="*/ 25 h 207"/>
                <a:gd name="T14" fmla="*/ 38 w 462"/>
                <a:gd name="T15" fmla="*/ 29 h 207"/>
                <a:gd name="T16" fmla="*/ 39 w 462"/>
                <a:gd name="T17" fmla="*/ 27 h 207"/>
                <a:gd name="T18" fmla="*/ 34 w 462"/>
                <a:gd name="T19" fmla="*/ 25 h 207"/>
                <a:gd name="T20" fmla="*/ 32 w 462"/>
                <a:gd name="T21" fmla="*/ 26 h 207"/>
                <a:gd name="T22" fmla="*/ 27 w 462"/>
                <a:gd name="T23" fmla="*/ 27 h 207"/>
                <a:gd name="T24" fmla="*/ 20 w 462"/>
                <a:gd name="T25" fmla="*/ 25 h 207"/>
                <a:gd name="T26" fmla="*/ 17 w 462"/>
                <a:gd name="T27" fmla="*/ 25 h 207"/>
                <a:gd name="T28" fmla="*/ 15 w 462"/>
                <a:gd name="T29" fmla="*/ 26 h 207"/>
                <a:gd name="T30" fmla="*/ 11 w 462"/>
                <a:gd name="T31" fmla="*/ 26 h 207"/>
                <a:gd name="T32" fmla="*/ 8 w 462"/>
                <a:gd name="T33" fmla="*/ 26 h 207"/>
                <a:gd name="T34" fmla="*/ 5 w 462"/>
                <a:gd name="T35" fmla="*/ 28 h 207"/>
                <a:gd name="T36" fmla="*/ 7 w 462"/>
                <a:gd name="T37" fmla="*/ 26 h 207"/>
                <a:gd name="T38" fmla="*/ 6 w 462"/>
                <a:gd name="T39" fmla="*/ 23 h 207"/>
                <a:gd name="T40" fmla="*/ 3 w 462"/>
                <a:gd name="T41" fmla="*/ 25 h 207"/>
                <a:gd name="T42" fmla="*/ 5 w 462"/>
                <a:gd name="T43" fmla="*/ 23 h 207"/>
                <a:gd name="T44" fmla="*/ 4 w 462"/>
                <a:gd name="T45" fmla="*/ 22 h 207"/>
                <a:gd name="T46" fmla="*/ 3 w 462"/>
                <a:gd name="T47" fmla="*/ 18 h 207"/>
                <a:gd name="T48" fmla="*/ 0 w 462"/>
                <a:gd name="T49" fmla="*/ 18 h 207"/>
                <a:gd name="T50" fmla="*/ 2 w 462"/>
                <a:gd name="T51" fmla="*/ 17 h 207"/>
                <a:gd name="T52" fmla="*/ 2 w 462"/>
                <a:gd name="T53" fmla="*/ 15 h 207"/>
                <a:gd name="T54" fmla="*/ 3 w 462"/>
                <a:gd name="T55" fmla="*/ 12 h 207"/>
                <a:gd name="T56" fmla="*/ 1 w 462"/>
                <a:gd name="T57" fmla="*/ 11 h 207"/>
                <a:gd name="T58" fmla="*/ 4 w 462"/>
                <a:gd name="T59" fmla="*/ 8 h 207"/>
                <a:gd name="T60" fmla="*/ 8 w 462"/>
                <a:gd name="T61" fmla="*/ 7 h 207"/>
                <a:gd name="T62" fmla="*/ 13 w 462"/>
                <a:gd name="T63" fmla="*/ 7 h 207"/>
                <a:gd name="T64" fmla="*/ 11 w 462"/>
                <a:gd name="T65" fmla="*/ 5 h 207"/>
                <a:gd name="T66" fmla="*/ 13 w 462"/>
                <a:gd name="T67" fmla="*/ 4 h 207"/>
                <a:gd name="T68" fmla="*/ 19 w 462"/>
                <a:gd name="T69" fmla="*/ 4 h 207"/>
                <a:gd name="T70" fmla="*/ 28 w 462"/>
                <a:gd name="T71" fmla="*/ 1 h 207"/>
                <a:gd name="T72" fmla="*/ 34 w 462"/>
                <a:gd name="T73" fmla="*/ 0 h 207"/>
                <a:gd name="T74" fmla="*/ 39 w 462"/>
                <a:gd name="T75" fmla="*/ 2 h 207"/>
                <a:gd name="T76" fmla="*/ 44 w 462"/>
                <a:gd name="T77" fmla="*/ 4 h 207"/>
                <a:gd name="T78" fmla="*/ 50 w 462"/>
                <a:gd name="T79" fmla="*/ 5 h 207"/>
                <a:gd name="T80" fmla="*/ 56 w 462"/>
                <a:gd name="T81" fmla="*/ 5 h 207"/>
                <a:gd name="T82" fmla="*/ 61 w 462"/>
                <a:gd name="T83" fmla="*/ 2 h 207"/>
                <a:gd name="T84" fmla="*/ 67 w 462"/>
                <a:gd name="T85" fmla="*/ 2 h 207"/>
                <a:gd name="T86" fmla="*/ 71 w 462"/>
                <a:gd name="T87" fmla="*/ 8 h 207"/>
                <a:gd name="T88" fmla="*/ 74 w 462"/>
                <a:gd name="T89" fmla="*/ 11 h 2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62"/>
                <a:gd name="T136" fmla="*/ 0 h 207"/>
                <a:gd name="T137" fmla="*/ 462 w 462"/>
                <a:gd name="T138" fmla="*/ 207 h 2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62" h="207">
                  <a:moveTo>
                    <a:pt x="460" y="78"/>
                  </a:moveTo>
                  <a:lnTo>
                    <a:pt x="448" y="88"/>
                  </a:lnTo>
                  <a:lnTo>
                    <a:pt x="462" y="139"/>
                  </a:lnTo>
                  <a:lnTo>
                    <a:pt x="460" y="159"/>
                  </a:lnTo>
                  <a:lnTo>
                    <a:pt x="444" y="162"/>
                  </a:lnTo>
                  <a:lnTo>
                    <a:pt x="434" y="150"/>
                  </a:lnTo>
                  <a:lnTo>
                    <a:pt x="415" y="147"/>
                  </a:lnTo>
                  <a:lnTo>
                    <a:pt x="397" y="159"/>
                  </a:lnTo>
                  <a:lnTo>
                    <a:pt x="391" y="151"/>
                  </a:lnTo>
                  <a:lnTo>
                    <a:pt x="368" y="155"/>
                  </a:lnTo>
                  <a:lnTo>
                    <a:pt x="337" y="166"/>
                  </a:lnTo>
                  <a:lnTo>
                    <a:pt x="306" y="171"/>
                  </a:lnTo>
                  <a:lnTo>
                    <a:pt x="293" y="167"/>
                  </a:lnTo>
                  <a:lnTo>
                    <a:pt x="256" y="175"/>
                  </a:lnTo>
                  <a:lnTo>
                    <a:pt x="255" y="190"/>
                  </a:lnTo>
                  <a:lnTo>
                    <a:pt x="237" y="207"/>
                  </a:lnTo>
                  <a:lnTo>
                    <a:pt x="239" y="197"/>
                  </a:lnTo>
                  <a:lnTo>
                    <a:pt x="239" y="185"/>
                  </a:lnTo>
                  <a:lnTo>
                    <a:pt x="239" y="174"/>
                  </a:lnTo>
                  <a:lnTo>
                    <a:pt x="213" y="174"/>
                  </a:lnTo>
                  <a:lnTo>
                    <a:pt x="206" y="179"/>
                  </a:lnTo>
                  <a:lnTo>
                    <a:pt x="195" y="183"/>
                  </a:lnTo>
                  <a:lnTo>
                    <a:pt x="186" y="187"/>
                  </a:lnTo>
                  <a:lnTo>
                    <a:pt x="166" y="192"/>
                  </a:lnTo>
                  <a:lnTo>
                    <a:pt x="152" y="191"/>
                  </a:lnTo>
                  <a:lnTo>
                    <a:pt x="125" y="172"/>
                  </a:lnTo>
                  <a:lnTo>
                    <a:pt x="117" y="166"/>
                  </a:lnTo>
                  <a:lnTo>
                    <a:pt x="105" y="173"/>
                  </a:lnTo>
                  <a:lnTo>
                    <a:pt x="106" y="181"/>
                  </a:lnTo>
                  <a:lnTo>
                    <a:pt x="93" y="183"/>
                  </a:lnTo>
                  <a:lnTo>
                    <a:pt x="74" y="190"/>
                  </a:lnTo>
                  <a:lnTo>
                    <a:pt x="66" y="178"/>
                  </a:lnTo>
                  <a:lnTo>
                    <a:pt x="59" y="175"/>
                  </a:lnTo>
                  <a:lnTo>
                    <a:pt x="51" y="184"/>
                  </a:lnTo>
                  <a:lnTo>
                    <a:pt x="46" y="192"/>
                  </a:lnTo>
                  <a:lnTo>
                    <a:pt x="34" y="197"/>
                  </a:lnTo>
                  <a:lnTo>
                    <a:pt x="33" y="191"/>
                  </a:lnTo>
                  <a:lnTo>
                    <a:pt x="41" y="181"/>
                  </a:lnTo>
                  <a:lnTo>
                    <a:pt x="42" y="172"/>
                  </a:lnTo>
                  <a:lnTo>
                    <a:pt x="36" y="166"/>
                  </a:lnTo>
                  <a:lnTo>
                    <a:pt x="27" y="172"/>
                  </a:lnTo>
                  <a:lnTo>
                    <a:pt x="20" y="174"/>
                  </a:lnTo>
                  <a:lnTo>
                    <a:pt x="21" y="166"/>
                  </a:lnTo>
                  <a:lnTo>
                    <a:pt x="29" y="162"/>
                  </a:lnTo>
                  <a:lnTo>
                    <a:pt x="33" y="157"/>
                  </a:lnTo>
                  <a:lnTo>
                    <a:pt x="23" y="154"/>
                  </a:lnTo>
                  <a:lnTo>
                    <a:pt x="23" y="138"/>
                  </a:lnTo>
                  <a:lnTo>
                    <a:pt x="17" y="130"/>
                  </a:lnTo>
                  <a:lnTo>
                    <a:pt x="8" y="131"/>
                  </a:lnTo>
                  <a:lnTo>
                    <a:pt x="0" y="124"/>
                  </a:lnTo>
                  <a:lnTo>
                    <a:pt x="2" y="118"/>
                  </a:lnTo>
                  <a:lnTo>
                    <a:pt x="14" y="119"/>
                  </a:lnTo>
                  <a:lnTo>
                    <a:pt x="16" y="113"/>
                  </a:lnTo>
                  <a:lnTo>
                    <a:pt x="15" y="106"/>
                  </a:lnTo>
                  <a:lnTo>
                    <a:pt x="12" y="93"/>
                  </a:lnTo>
                  <a:lnTo>
                    <a:pt x="16" y="85"/>
                  </a:lnTo>
                  <a:lnTo>
                    <a:pt x="4" y="85"/>
                  </a:lnTo>
                  <a:lnTo>
                    <a:pt x="2" y="79"/>
                  </a:lnTo>
                  <a:lnTo>
                    <a:pt x="11" y="64"/>
                  </a:lnTo>
                  <a:lnTo>
                    <a:pt x="23" y="56"/>
                  </a:lnTo>
                  <a:lnTo>
                    <a:pt x="38" y="56"/>
                  </a:lnTo>
                  <a:lnTo>
                    <a:pt x="52" y="51"/>
                  </a:lnTo>
                  <a:lnTo>
                    <a:pt x="68" y="54"/>
                  </a:lnTo>
                  <a:lnTo>
                    <a:pt x="82" y="48"/>
                  </a:lnTo>
                  <a:lnTo>
                    <a:pt x="84" y="42"/>
                  </a:lnTo>
                  <a:lnTo>
                    <a:pt x="71" y="38"/>
                  </a:lnTo>
                  <a:lnTo>
                    <a:pt x="72" y="27"/>
                  </a:lnTo>
                  <a:lnTo>
                    <a:pt x="82" y="24"/>
                  </a:lnTo>
                  <a:lnTo>
                    <a:pt x="106" y="24"/>
                  </a:lnTo>
                  <a:lnTo>
                    <a:pt x="117" y="28"/>
                  </a:lnTo>
                  <a:lnTo>
                    <a:pt x="140" y="14"/>
                  </a:lnTo>
                  <a:lnTo>
                    <a:pt x="172" y="2"/>
                  </a:lnTo>
                  <a:lnTo>
                    <a:pt x="200" y="4"/>
                  </a:lnTo>
                  <a:lnTo>
                    <a:pt x="212" y="0"/>
                  </a:lnTo>
                  <a:lnTo>
                    <a:pt x="222" y="15"/>
                  </a:lnTo>
                  <a:lnTo>
                    <a:pt x="242" y="12"/>
                  </a:lnTo>
                  <a:lnTo>
                    <a:pt x="263" y="30"/>
                  </a:lnTo>
                  <a:lnTo>
                    <a:pt x="274" y="29"/>
                  </a:lnTo>
                  <a:lnTo>
                    <a:pt x="297" y="38"/>
                  </a:lnTo>
                  <a:lnTo>
                    <a:pt x="312" y="32"/>
                  </a:lnTo>
                  <a:lnTo>
                    <a:pt x="332" y="36"/>
                  </a:lnTo>
                  <a:lnTo>
                    <a:pt x="350" y="35"/>
                  </a:lnTo>
                  <a:lnTo>
                    <a:pt x="380" y="21"/>
                  </a:lnTo>
                  <a:lnTo>
                    <a:pt x="382" y="9"/>
                  </a:lnTo>
                  <a:lnTo>
                    <a:pt x="401" y="15"/>
                  </a:lnTo>
                  <a:lnTo>
                    <a:pt x="419" y="15"/>
                  </a:lnTo>
                  <a:lnTo>
                    <a:pt x="437" y="40"/>
                  </a:lnTo>
                  <a:lnTo>
                    <a:pt x="440" y="60"/>
                  </a:lnTo>
                  <a:lnTo>
                    <a:pt x="455" y="69"/>
                  </a:lnTo>
                  <a:lnTo>
                    <a:pt x="460" y="7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 333"/>
            <p:cNvSpPr>
              <a:spLocks noChangeAspect="1"/>
            </p:cNvSpPr>
            <p:nvPr/>
          </p:nvSpPr>
          <p:spPr bwMode="auto">
            <a:xfrm>
              <a:off x="3466" y="1905"/>
              <a:ext cx="261" cy="225"/>
            </a:xfrm>
            <a:custGeom>
              <a:avLst/>
              <a:gdLst>
                <a:gd name="T0" fmla="*/ 68 w 484"/>
                <a:gd name="T1" fmla="*/ 60 h 434"/>
                <a:gd name="T2" fmla="*/ 63 w 484"/>
                <a:gd name="T3" fmla="*/ 60 h 434"/>
                <a:gd name="T4" fmla="*/ 58 w 484"/>
                <a:gd name="T5" fmla="*/ 59 h 434"/>
                <a:gd name="T6" fmla="*/ 52 w 484"/>
                <a:gd name="T7" fmla="*/ 57 h 434"/>
                <a:gd name="T8" fmla="*/ 51 w 484"/>
                <a:gd name="T9" fmla="*/ 53 h 434"/>
                <a:gd name="T10" fmla="*/ 49 w 484"/>
                <a:gd name="T11" fmla="*/ 52 h 434"/>
                <a:gd name="T12" fmla="*/ 38 w 484"/>
                <a:gd name="T13" fmla="*/ 54 h 434"/>
                <a:gd name="T14" fmla="*/ 35 w 484"/>
                <a:gd name="T15" fmla="*/ 53 h 434"/>
                <a:gd name="T16" fmla="*/ 31 w 484"/>
                <a:gd name="T17" fmla="*/ 50 h 434"/>
                <a:gd name="T18" fmla="*/ 28 w 484"/>
                <a:gd name="T19" fmla="*/ 47 h 434"/>
                <a:gd name="T20" fmla="*/ 24 w 484"/>
                <a:gd name="T21" fmla="*/ 43 h 434"/>
                <a:gd name="T22" fmla="*/ 19 w 484"/>
                <a:gd name="T23" fmla="*/ 40 h 434"/>
                <a:gd name="T24" fmla="*/ 15 w 484"/>
                <a:gd name="T25" fmla="*/ 38 h 434"/>
                <a:gd name="T26" fmla="*/ 12 w 484"/>
                <a:gd name="T27" fmla="*/ 30 h 434"/>
                <a:gd name="T28" fmla="*/ 5 w 484"/>
                <a:gd name="T29" fmla="*/ 25 h 434"/>
                <a:gd name="T30" fmla="*/ 8 w 484"/>
                <a:gd name="T31" fmla="*/ 17 h 434"/>
                <a:gd name="T32" fmla="*/ 2 w 484"/>
                <a:gd name="T33" fmla="*/ 11 h 434"/>
                <a:gd name="T34" fmla="*/ 0 w 484"/>
                <a:gd name="T35" fmla="*/ 2 h 434"/>
                <a:gd name="T36" fmla="*/ 6 w 484"/>
                <a:gd name="T37" fmla="*/ 3 h 434"/>
                <a:gd name="T38" fmla="*/ 11 w 484"/>
                <a:gd name="T39" fmla="*/ 2 h 434"/>
                <a:gd name="T40" fmla="*/ 16 w 484"/>
                <a:gd name="T41" fmla="*/ 2 h 434"/>
                <a:gd name="T42" fmla="*/ 18 w 484"/>
                <a:gd name="T43" fmla="*/ 7 h 434"/>
                <a:gd name="T44" fmla="*/ 19 w 484"/>
                <a:gd name="T45" fmla="*/ 8 h 434"/>
                <a:gd name="T46" fmla="*/ 20 w 484"/>
                <a:gd name="T47" fmla="*/ 9 h 434"/>
                <a:gd name="T48" fmla="*/ 22 w 484"/>
                <a:gd name="T49" fmla="*/ 9 h 434"/>
                <a:gd name="T50" fmla="*/ 24 w 484"/>
                <a:gd name="T51" fmla="*/ 10 h 434"/>
                <a:gd name="T52" fmla="*/ 24 w 484"/>
                <a:gd name="T53" fmla="*/ 10 h 434"/>
                <a:gd name="T54" fmla="*/ 24 w 484"/>
                <a:gd name="T55" fmla="*/ 11 h 434"/>
                <a:gd name="T56" fmla="*/ 24 w 484"/>
                <a:gd name="T57" fmla="*/ 11 h 434"/>
                <a:gd name="T58" fmla="*/ 25 w 484"/>
                <a:gd name="T59" fmla="*/ 12 h 434"/>
                <a:gd name="T60" fmla="*/ 28 w 484"/>
                <a:gd name="T61" fmla="*/ 13 h 434"/>
                <a:gd name="T62" fmla="*/ 31 w 484"/>
                <a:gd name="T63" fmla="*/ 13 h 434"/>
                <a:gd name="T64" fmla="*/ 33 w 484"/>
                <a:gd name="T65" fmla="*/ 13 h 434"/>
                <a:gd name="T66" fmla="*/ 35 w 484"/>
                <a:gd name="T67" fmla="*/ 13 h 434"/>
                <a:gd name="T68" fmla="*/ 37 w 484"/>
                <a:gd name="T69" fmla="*/ 13 h 434"/>
                <a:gd name="T70" fmla="*/ 39 w 484"/>
                <a:gd name="T71" fmla="*/ 12 h 434"/>
                <a:gd name="T72" fmla="*/ 39 w 484"/>
                <a:gd name="T73" fmla="*/ 12 h 434"/>
                <a:gd name="T74" fmla="*/ 39 w 484"/>
                <a:gd name="T75" fmla="*/ 12 h 434"/>
                <a:gd name="T76" fmla="*/ 44 w 484"/>
                <a:gd name="T77" fmla="*/ 10 h 434"/>
                <a:gd name="T78" fmla="*/ 56 w 484"/>
                <a:gd name="T79" fmla="*/ 8 h 434"/>
                <a:gd name="T80" fmla="*/ 60 w 484"/>
                <a:gd name="T81" fmla="*/ 9 h 434"/>
                <a:gd name="T82" fmla="*/ 68 w 484"/>
                <a:gd name="T83" fmla="*/ 17 h 434"/>
                <a:gd name="T84" fmla="*/ 65 w 484"/>
                <a:gd name="T85" fmla="*/ 24 h 434"/>
                <a:gd name="T86" fmla="*/ 66 w 484"/>
                <a:gd name="T87" fmla="*/ 33 h 434"/>
                <a:gd name="T88" fmla="*/ 68 w 484"/>
                <a:gd name="T89" fmla="*/ 34 h 434"/>
                <a:gd name="T90" fmla="*/ 68 w 484"/>
                <a:gd name="T91" fmla="*/ 39 h 434"/>
                <a:gd name="T92" fmla="*/ 66 w 484"/>
                <a:gd name="T93" fmla="*/ 44 h 434"/>
                <a:gd name="T94" fmla="*/ 73 w 484"/>
                <a:gd name="T95" fmla="*/ 52 h 434"/>
                <a:gd name="T96" fmla="*/ 76 w 484"/>
                <a:gd name="T97" fmla="*/ 55 h 434"/>
                <a:gd name="T98" fmla="*/ 71 w 484"/>
                <a:gd name="T99" fmla="*/ 60 h 4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84"/>
                <a:gd name="T151" fmla="*/ 0 h 434"/>
                <a:gd name="T152" fmla="*/ 484 w 484"/>
                <a:gd name="T153" fmla="*/ 434 h 4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84" h="434">
                  <a:moveTo>
                    <a:pt x="440" y="434"/>
                  </a:moveTo>
                  <a:lnTo>
                    <a:pt x="433" y="429"/>
                  </a:lnTo>
                  <a:lnTo>
                    <a:pt x="417" y="428"/>
                  </a:lnTo>
                  <a:lnTo>
                    <a:pt x="401" y="426"/>
                  </a:lnTo>
                  <a:lnTo>
                    <a:pt x="383" y="428"/>
                  </a:lnTo>
                  <a:lnTo>
                    <a:pt x="368" y="423"/>
                  </a:lnTo>
                  <a:lnTo>
                    <a:pt x="344" y="417"/>
                  </a:lnTo>
                  <a:lnTo>
                    <a:pt x="332" y="410"/>
                  </a:lnTo>
                  <a:lnTo>
                    <a:pt x="331" y="401"/>
                  </a:lnTo>
                  <a:lnTo>
                    <a:pt x="326" y="383"/>
                  </a:lnTo>
                  <a:lnTo>
                    <a:pt x="316" y="375"/>
                  </a:lnTo>
                  <a:lnTo>
                    <a:pt x="309" y="377"/>
                  </a:lnTo>
                  <a:lnTo>
                    <a:pt x="295" y="390"/>
                  </a:lnTo>
                  <a:lnTo>
                    <a:pt x="244" y="389"/>
                  </a:lnTo>
                  <a:lnTo>
                    <a:pt x="237" y="384"/>
                  </a:lnTo>
                  <a:lnTo>
                    <a:pt x="225" y="381"/>
                  </a:lnTo>
                  <a:lnTo>
                    <a:pt x="208" y="362"/>
                  </a:lnTo>
                  <a:lnTo>
                    <a:pt x="198" y="361"/>
                  </a:lnTo>
                  <a:lnTo>
                    <a:pt x="180" y="348"/>
                  </a:lnTo>
                  <a:lnTo>
                    <a:pt x="177" y="336"/>
                  </a:lnTo>
                  <a:lnTo>
                    <a:pt x="170" y="323"/>
                  </a:lnTo>
                  <a:lnTo>
                    <a:pt x="154" y="305"/>
                  </a:lnTo>
                  <a:lnTo>
                    <a:pt x="152" y="290"/>
                  </a:lnTo>
                  <a:lnTo>
                    <a:pt x="121" y="288"/>
                  </a:lnTo>
                  <a:lnTo>
                    <a:pt x="108" y="294"/>
                  </a:lnTo>
                  <a:lnTo>
                    <a:pt x="93" y="275"/>
                  </a:lnTo>
                  <a:lnTo>
                    <a:pt x="95" y="244"/>
                  </a:lnTo>
                  <a:lnTo>
                    <a:pt x="77" y="217"/>
                  </a:lnTo>
                  <a:lnTo>
                    <a:pt x="57" y="214"/>
                  </a:lnTo>
                  <a:lnTo>
                    <a:pt x="30" y="178"/>
                  </a:lnTo>
                  <a:lnTo>
                    <a:pt x="55" y="129"/>
                  </a:lnTo>
                  <a:lnTo>
                    <a:pt x="48" y="118"/>
                  </a:lnTo>
                  <a:lnTo>
                    <a:pt x="34" y="118"/>
                  </a:lnTo>
                  <a:lnTo>
                    <a:pt x="12" y="81"/>
                  </a:lnTo>
                  <a:lnTo>
                    <a:pt x="14" y="61"/>
                  </a:lnTo>
                  <a:lnTo>
                    <a:pt x="0" y="11"/>
                  </a:lnTo>
                  <a:lnTo>
                    <a:pt x="12" y="0"/>
                  </a:lnTo>
                  <a:lnTo>
                    <a:pt x="43" y="20"/>
                  </a:lnTo>
                  <a:lnTo>
                    <a:pt x="57" y="16"/>
                  </a:lnTo>
                  <a:lnTo>
                    <a:pt x="72" y="12"/>
                  </a:lnTo>
                  <a:lnTo>
                    <a:pt x="99" y="3"/>
                  </a:lnTo>
                  <a:lnTo>
                    <a:pt x="102" y="11"/>
                  </a:lnTo>
                  <a:lnTo>
                    <a:pt x="100" y="36"/>
                  </a:lnTo>
                  <a:lnTo>
                    <a:pt x="116" y="48"/>
                  </a:lnTo>
                  <a:lnTo>
                    <a:pt x="119" y="52"/>
                  </a:lnTo>
                  <a:lnTo>
                    <a:pt x="122" y="56"/>
                  </a:lnTo>
                  <a:lnTo>
                    <a:pt x="126" y="60"/>
                  </a:lnTo>
                  <a:lnTo>
                    <a:pt x="130" y="63"/>
                  </a:lnTo>
                  <a:lnTo>
                    <a:pt x="134" y="65"/>
                  </a:lnTo>
                  <a:lnTo>
                    <a:pt x="139" y="67"/>
                  </a:lnTo>
                  <a:lnTo>
                    <a:pt x="144" y="68"/>
                  </a:lnTo>
                  <a:lnTo>
                    <a:pt x="150" y="69"/>
                  </a:lnTo>
                  <a:lnTo>
                    <a:pt x="150" y="72"/>
                  </a:lnTo>
                  <a:lnTo>
                    <a:pt x="150" y="74"/>
                  </a:lnTo>
                  <a:lnTo>
                    <a:pt x="151" y="77"/>
                  </a:lnTo>
                  <a:lnTo>
                    <a:pt x="152" y="79"/>
                  </a:lnTo>
                  <a:lnTo>
                    <a:pt x="154" y="81"/>
                  </a:lnTo>
                  <a:lnTo>
                    <a:pt x="155" y="83"/>
                  </a:lnTo>
                  <a:lnTo>
                    <a:pt x="159" y="86"/>
                  </a:lnTo>
                  <a:lnTo>
                    <a:pt x="163" y="89"/>
                  </a:lnTo>
                  <a:lnTo>
                    <a:pt x="168" y="92"/>
                  </a:lnTo>
                  <a:lnTo>
                    <a:pt x="176" y="98"/>
                  </a:lnTo>
                  <a:lnTo>
                    <a:pt x="187" y="99"/>
                  </a:lnTo>
                  <a:lnTo>
                    <a:pt x="198" y="98"/>
                  </a:lnTo>
                  <a:lnTo>
                    <a:pt x="204" y="97"/>
                  </a:lnTo>
                  <a:lnTo>
                    <a:pt x="209" y="96"/>
                  </a:lnTo>
                  <a:lnTo>
                    <a:pt x="219" y="93"/>
                  </a:lnTo>
                  <a:lnTo>
                    <a:pt x="223" y="92"/>
                  </a:lnTo>
                  <a:lnTo>
                    <a:pt x="228" y="92"/>
                  </a:lnTo>
                  <a:lnTo>
                    <a:pt x="238" y="92"/>
                  </a:lnTo>
                  <a:lnTo>
                    <a:pt x="242" y="92"/>
                  </a:lnTo>
                  <a:lnTo>
                    <a:pt x="246" y="91"/>
                  </a:lnTo>
                  <a:lnTo>
                    <a:pt x="248" y="90"/>
                  </a:lnTo>
                  <a:lnTo>
                    <a:pt x="249" y="88"/>
                  </a:lnTo>
                  <a:lnTo>
                    <a:pt x="251" y="86"/>
                  </a:lnTo>
                  <a:lnTo>
                    <a:pt x="252" y="84"/>
                  </a:lnTo>
                  <a:lnTo>
                    <a:pt x="252" y="68"/>
                  </a:lnTo>
                  <a:lnTo>
                    <a:pt x="280" y="72"/>
                  </a:lnTo>
                  <a:lnTo>
                    <a:pt x="293" y="47"/>
                  </a:lnTo>
                  <a:lnTo>
                    <a:pt x="354" y="54"/>
                  </a:lnTo>
                  <a:lnTo>
                    <a:pt x="363" y="63"/>
                  </a:lnTo>
                  <a:lnTo>
                    <a:pt x="383" y="65"/>
                  </a:lnTo>
                  <a:lnTo>
                    <a:pt x="430" y="97"/>
                  </a:lnTo>
                  <a:lnTo>
                    <a:pt x="433" y="124"/>
                  </a:lnTo>
                  <a:lnTo>
                    <a:pt x="433" y="147"/>
                  </a:lnTo>
                  <a:lnTo>
                    <a:pt x="413" y="174"/>
                  </a:lnTo>
                  <a:lnTo>
                    <a:pt x="421" y="216"/>
                  </a:lnTo>
                  <a:lnTo>
                    <a:pt x="419" y="237"/>
                  </a:lnTo>
                  <a:lnTo>
                    <a:pt x="426" y="252"/>
                  </a:lnTo>
                  <a:lnTo>
                    <a:pt x="437" y="243"/>
                  </a:lnTo>
                  <a:lnTo>
                    <a:pt x="448" y="259"/>
                  </a:lnTo>
                  <a:lnTo>
                    <a:pt x="433" y="280"/>
                  </a:lnTo>
                  <a:lnTo>
                    <a:pt x="424" y="301"/>
                  </a:lnTo>
                  <a:lnTo>
                    <a:pt x="424" y="317"/>
                  </a:lnTo>
                  <a:lnTo>
                    <a:pt x="469" y="355"/>
                  </a:lnTo>
                  <a:lnTo>
                    <a:pt x="467" y="373"/>
                  </a:lnTo>
                  <a:lnTo>
                    <a:pt x="484" y="375"/>
                  </a:lnTo>
                  <a:lnTo>
                    <a:pt x="484" y="393"/>
                  </a:lnTo>
                  <a:lnTo>
                    <a:pt x="449" y="407"/>
                  </a:lnTo>
                  <a:lnTo>
                    <a:pt x="448" y="431"/>
                  </a:lnTo>
                  <a:lnTo>
                    <a:pt x="440" y="43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334"/>
            <p:cNvSpPr>
              <a:spLocks noChangeAspect="1"/>
            </p:cNvSpPr>
            <p:nvPr/>
          </p:nvSpPr>
          <p:spPr bwMode="auto">
            <a:xfrm>
              <a:off x="3466" y="1905"/>
              <a:ext cx="261" cy="225"/>
            </a:xfrm>
            <a:custGeom>
              <a:avLst/>
              <a:gdLst>
                <a:gd name="T0" fmla="*/ 68 w 483"/>
                <a:gd name="T1" fmla="*/ 60 h 434"/>
                <a:gd name="T2" fmla="*/ 63 w 483"/>
                <a:gd name="T3" fmla="*/ 60 h 434"/>
                <a:gd name="T4" fmla="*/ 58 w 483"/>
                <a:gd name="T5" fmla="*/ 59 h 434"/>
                <a:gd name="T6" fmla="*/ 52 w 483"/>
                <a:gd name="T7" fmla="*/ 57 h 434"/>
                <a:gd name="T8" fmla="*/ 51 w 483"/>
                <a:gd name="T9" fmla="*/ 53 h 434"/>
                <a:gd name="T10" fmla="*/ 49 w 483"/>
                <a:gd name="T11" fmla="*/ 52 h 434"/>
                <a:gd name="T12" fmla="*/ 38 w 483"/>
                <a:gd name="T13" fmla="*/ 54 h 434"/>
                <a:gd name="T14" fmla="*/ 36 w 483"/>
                <a:gd name="T15" fmla="*/ 53 h 434"/>
                <a:gd name="T16" fmla="*/ 31 w 483"/>
                <a:gd name="T17" fmla="*/ 50 h 434"/>
                <a:gd name="T18" fmla="*/ 28 w 483"/>
                <a:gd name="T19" fmla="*/ 47 h 434"/>
                <a:gd name="T20" fmla="*/ 24 w 483"/>
                <a:gd name="T21" fmla="*/ 43 h 434"/>
                <a:gd name="T22" fmla="*/ 19 w 483"/>
                <a:gd name="T23" fmla="*/ 40 h 434"/>
                <a:gd name="T24" fmla="*/ 15 w 483"/>
                <a:gd name="T25" fmla="*/ 38 h 434"/>
                <a:gd name="T26" fmla="*/ 12 w 483"/>
                <a:gd name="T27" fmla="*/ 30 h 434"/>
                <a:gd name="T28" fmla="*/ 5 w 483"/>
                <a:gd name="T29" fmla="*/ 25 h 434"/>
                <a:gd name="T30" fmla="*/ 8 w 483"/>
                <a:gd name="T31" fmla="*/ 17 h 434"/>
                <a:gd name="T32" fmla="*/ 2 w 483"/>
                <a:gd name="T33" fmla="*/ 11 h 434"/>
                <a:gd name="T34" fmla="*/ 0 w 483"/>
                <a:gd name="T35" fmla="*/ 2 h 434"/>
                <a:gd name="T36" fmla="*/ 6 w 483"/>
                <a:gd name="T37" fmla="*/ 3 h 434"/>
                <a:gd name="T38" fmla="*/ 11 w 483"/>
                <a:gd name="T39" fmla="*/ 2 h 434"/>
                <a:gd name="T40" fmla="*/ 16 w 483"/>
                <a:gd name="T41" fmla="*/ 2 h 434"/>
                <a:gd name="T42" fmla="*/ 18 w 483"/>
                <a:gd name="T43" fmla="*/ 6 h 434"/>
                <a:gd name="T44" fmla="*/ 20 w 483"/>
                <a:gd name="T45" fmla="*/ 8 h 434"/>
                <a:gd name="T46" fmla="*/ 22 w 483"/>
                <a:gd name="T47" fmla="*/ 9 h 434"/>
                <a:gd name="T48" fmla="*/ 24 w 483"/>
                <a:gd name="T49" fmla="*/ 10 h 434"/>
                <a:gd name="T50" fmla="*/ 25 w 483"/>
                <a:gd name="T51" fmla="*/ 12 h 434"/>
                <a:gd name="T52" fmla="*/ 31 w 483"/>
                <a:gd name="T53" fmla="*/ 13 h 434"/>
                <a:gd name="T54" fmla="*/ 38 w 483"/>
                <a:gd name="T55" fmla="*/ 13 h 434"/>
                <a:gd name="T56" fmla="*/ 39 w 483"/>
                <a:gd name="T57" fmla="*/ 12 h 434"/>
                <a:gd name="T58" fmla="*/ 39 w 483"/>
                <a:gd name="T59" fmla="*/ 12 h 434"/>
                <a:gd name="T60" fmla="*/ 44 w 483"/>
                <a:gd name="T61" fmla="*/ 10 h 434"/>
                <a:gd name="T62" fmla="*/ 56 w 483"/>
                <a:gd name="T63" fmla="*/ 8 h 434"/>
                <a:gd name="T64" fmla="*/ 61 w 483"/>
                <a:gd name="T65" fmla="*/ 9 h 434"/>
                <a:gd name="T66" fmla="*/ 68 w 483"/>
                <a:gd name="T67" fmla="*/ 17 h 434"/>
                <a:gd name="T68" fmla="*/ 65 w 483"/>
                <a:gd name="T69" fmla="*/ 24 h 434"/>
                <a:gd name="T70" fmla="*/ 66 w 483"/>
                <a:gd name="T71" fmla="*/ 33 h 434"/>
                <a:gd name="T72" fmla="*/ 69 w 483"/>
                <a:gd name="T73" fmla="*/ 34 h 434"/>
                <a:gd name="T74" fmla="*/ 68 w 483"/>
                <a:gd name="T75" fmla="*/ 39 h 434"/>
                <a:gd name="T76" fmla="*/ 67 w 483"/>
                <a:gd name="T77" fmla="*/ 44 h 434"/>
                <a:gd name="T78" fmla="*/ 73 w 483"/>
                <a:gd name="T79" fmla="*/ 52 h 434"/>
                <a:gd name="T80" fmla="*/ 76 w 483"/>
                <a:gd name="T81" fmla="*/ 55 h 434"/>
                <a:gd name="T82" fmla="*/ 71 w 483"/>
                <a:gd name="T83" fmla="*/ 60 h 43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83"/>
                <a:gd name="T127" fmla="*/ 0 h 434"/>
                <a:gd name="T128" fmla="*/ 483 w 483"/>
                <a:gd name="T129" fmla="*/ 434 h 43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83" h="434">
                  <a:moveTo>
                    <a:pt x="440" y="434"/>
                  </a:moveTo>
                  <a:lnTo>
                    <a:pt x="432" y="429"/>
                  </a:lnTo>
                  <a:lnTo>
                    <a:pt x="417" y="428"/>
                  </a:lnTo>
                  <a:lnTo>
                    <a:pt x="401" y="426"/>
                  </a:lnTo>
                  <a:lnTo>
                    <a:pt x="383" y="428"/>
                  </a:lnTo>
                  <a:lnTo>
                    <a:pt x="368" y="423"/>
                  </a:lnTo>
                  <a:lnTo>
                    <a:pt x="344" y="417"/>
                  </a:lnTo>
                  <a:lnTo>
                    <a:pt x="332" y="410"/>
                  </a:lnTo>
                  <a:lnTo>
                    <a:pt x="331" y="400"/>
                  </a:lnTo>
                  <a:lnTo>
                    <a:pt x="326" y="382"/>
                  </a:lnTo>
                  <a:lnTo>
                    <a:pt x="316" y="375"/>
                  </a:lnTo>
                  <a:lnTo>
                    <a:pt x="309" y="376"/>
                  </a:lnTo>
                  <a:lnTo>
                    <a:pt x="295" y="390"/>
                  </a:lnTo>
                  <a:lnTo>
                    <a:pt x="244" y="388"/>
                  </a:lnTo>
                  <a:lnTo>
                    <a:pt x="237" y="384"/>
                  </a:lnTo>
                  <a:lnTo>
                    <a:pt x="225" y="381"/>
                  </a:lnTo>
                  <a:lnTo>
                    <a:pt x="208" y="362"/>
                  </a:lnTo>
                  <a:lnTo>
                    <a:pt x="197" y="361"/>
                  </a:lnTo>
                  <a:lnTo>
                    <a:pt x="179" y="348"/>
                  </a:lnTo>
                  <a:lnTo>
                    <a:pt x="177" y="336"/>
                  </a:lnTo>
                  <a:lnTo>
                    <a:pt x="170" y="323"/>
                  </a:lnTo>
                  <a:lnTo>
                    <a:pt x="154" y="305"/>
                  </a:lnTo>
                  <a:lnTo>
                    <a:pt x="152" y="290"/>
                  </a:lnTo>
                  <a:lnTo>
                    <a:pt x="121" y="288"/>
                  </a:lnTo>
                  <a:lnTo>
                    <a:pt x="107" y="294"/>
                  </a:lnTo>
                  <a:lnTo>
                    <a:pt x="93" y="275"/>
                  </a:lnTo>
                  <a:lnTo>
                    <a:pt x="95" y="244"/>
                  </a:lnTo>
                  <a:lnTo>
                    <a:pt x="77" y="217"/>
                  </a:lnTo>
                  <a:lnTo>
                    <a:pt x="57" y="214"/>
                  </a:lnTo>
                  <a:lnTo>
                    <a:pt x="30" y="178"/>
                  </a:lnTo>
                  <a:lnTo>
                    <a:pt x="55" y="129"/>
                  </a:lnTo>
                  <a:lnTo>
                    <a:pt x="48" y="118"/>
                  </a:lnTo>
                  <a:lnTo>
                    <a:pt x="34" y="118"/>
                  </a:lnTo>
                  <a:lnTo>
                    <a:pt x="12" y="81"/>
                  </a:lnTo>
                  <a:lnTo>
                    <a:pt x="14" y="61"/>
                  </a:lnTo>
                  <a:lnTo>
                    <a:pt x="0" y="10"/>
                  </a:lnTo>
                  <a:lnTo>
                    <a:pt x="12" y="0"/>
                  </a:lnTo>
                  <a:lnTo>
                    <a:pt x="43" y="19"/>
                  </a:lnTo>
                  <a:lnTo>
                    <a:pt x="57" y="16"/>
                  </a:lnTo>
                  <a:lnTo>
                    <a:pt x="72" y="12"/>
                  </a:lnTo>
                  <a:lnTo>
                    <a:pt x="99" y="3"/>
                  </a:lnTo>
                  <a:lnTo>
                    <a:pt x="102" y="10"/>
                  </a:lnTo>
                  <a:lnTo>
                    <a:pt x="100" y="36"/>
                  </a:lnTo>
                  <a:lnTo>
                    <a:pt x="116" y="47"/>
                  </a:lnTo>
                  <a:lnTo>
                    <a:pt x="122" y="56"/>
                  </a:lnTo>
                  <a:lnTo>
                    <a:pt x="125" y="60"/>
                  </a:lnTo>
                  <a:lnTo>
                    <a:pt x="130" y="63"/>
                  </a:lnTo>
                  <a:lnTo>
                    <a:pt x="139" y="67"/>
                  </a:lnTo>
                  <a:lnTo>
                    <a:pt x="149" y="69"/>
                  </a:lnTo>
                  <a:lnTo>
                    <a:pt x="150" y="74"/>
                  </a:lnTo>
                  <a:lnTo>
                    <a:pt x="152" y="79"/>
                  </a:lnTo>
                  <a:lnTo>
                    <a:pt x="159" y="86"/>
                  </a:lnTo>
                  <a:lnTo>
                    <a:pt x="176" y="98"/>
                  </a:lnTo>
                  <a:lnTo>
                    <a:pt x="198" y="98"/>
                  </a:lnTo>
                  <a:lnTo>
                    <a:pt x="219" y="93"/>
                  </a:lnTo>
                  <a:lnTo>
                    <a:pt x="238" y="92"/>
                  </a:lnTo>
                  <a:lnTo>
                    <a:pt x="242" y="92"/>
                  </a:lnTo>
                  <a:lnTo>
                    <a:pt x="246" y="91"/>
                  </a:lnTo>
                  <a:lnTo>
                    <a:pt x="249" y="88"/>
                  </a:lnTo>
                  <a:lnTo>
                    <a:pt x="252" y="84"/>
                  </a:lnTo>
                  <a:lnTo>
                    <a:pt x="252" y="68"/>
                  </a:lnTo>
                  <a:lnTo>
                    <a:pt x="280" y="72"/>
                  </a:lnTo>
                  <a:lnTo>
                    <a:pt x="293" y="46"/>
                  </a:lnTo>
                  <a:lnTo>
                    <a:pt x="354" y="54"/>
                  </a:lnTo>
                  <a:lnTo>
                    <a:pt x="363" y="63"/>
                  </a:lnTo>
                  <a:lnTo>
                    <a:pt x="383" y="64"/>
                  </a:lnTo>
                  <a:lnTo>
                    <a:pt x="429" y="97"/>
                  </a:lnTo>
                  <a:lnTo>
                    <a:pt x="433" y="124"/>
                  </a:lnTo>
                  <a:lnTo>
                    <a:pt x="433" y="147"/>
                  </a:lnTo>
                  <a:lnTo>
                    <a:pt x="413" y="174"/>
                  </a:lnTo>
                  <a:lnTo>
                    <a:pt x="420" y="215"/>
                  </a:lnTo>
                  <a:lnTo>
                    <a:pt x="419" y="237"/>
                  </a:lnTo>
                  <a:lnTo>
                    <a:pt x="426" y="251"/>
                  </a:lnTo>
                  <a:lnTo>
                    <a:pt x="437" y="242"/>
                  </a:lnTo>
                  <a:lnTo>
                    <a:pt x="447" y="259"/>
                  </a:lnTo>
                  <a:lnTo>
                    <a:pt x="433" y="280"/>
                  </a:lnTo>
                  <a:lnTo>
                    <a:pt x="424" y="301"/>
                  </a:lnTo>
                  <a:lnTo>
                    <a:pt x="424" y="317"/>
                  </a:lnTo>
                  <a:lnTo>
                    <a:pt x="469" y="355"/>
                  </a:lnTo>
                  <a:lnTo>
                    <a:pt x="467" y="373"/>
                  </a:lnTo>
                  <a:lnTo>
                    <a:pt x="483" y="375"/>
                  </a:lnTo>
                  <a:lnTo>
                    <a:pt x="483" y="393"/>
                  </a:lnTo>
                  <a:lnTo>
                    <a:pt x="449" y="407"/>
                  </a:lnTo>
                  <a:lnTo>
                    <a:pt x="447" y="430"/>
                  </a:lnTo>
                  <a:lnTo>
                    <a:pt x="440" y="43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335"/>
            <p:cNvSpPr>
              <a:spLocks noChangeAspect="1"/>
            </p:cNvSpPr>
            <p:nvPr/>
          </p:nvSpPr>
          <p:spPr bwMode="auto">
            <a:xfrm>
              <a:off x="3582" y="1850"/>
              <a:ext cx="189" cy="129"/>
            </a:xfrm>
            <a:custGeom>
              <a:avLst/>
              <a:gdLst>
                <a:gd name="T0" fmla="*/ 9 w 350"/>
                <a:gd name="T1" fmla="*/ 5 h 246"/>
                <a:gd name="T2" fmla="*/ 3 w 350"/>
                <a:gd name="T3" fmla="*/ 2 h 246"/>
                <a:gd name="T4" fmla="*/ 1 w 350"/>
                <a:gd name="T5" fmla="*/ 3 h 246"/>
                <a:gd name="T6" fmla="*/ 1 w 350"/>
                <a:gd name="T7" fmla="*/ 4 h 246"/>
                <a:gd name="T8" fmla="*/ 1 w 350"/>
                <a:gd name="T9" fmla="*/ 4 h 246"/>
                <a:gd name="T10" fmla="*/ 2 w 350"/>
                <a:gd name="T11" fmla="*/ 3 h 246"/>
                <a:gd name="T12" fmla="*/ 2 w 350"/>
                <a:gd name="T13" fmla="*/ 3 h 246"/>
                <a:gd name="T14" fmla="*/ 4 w 350"/>
                <a:gd name="T15" fmla="*/ 3 h 246"/>
                <a:gd name="T16" fmla="*/ 5 w 350"/>
                <a:gd name="T17" fmla="*/ 4 h 246"/>
                <a:gd name="T18" fmla="*/ 6 w 350"/>
                <a:gd name="T19" fmla="*/ 4 h 246"/>
                <a:gd name="T20" fmla="*/ 6 w 350"/>
                <a:gd name="T21" fmla="*/ 5 h 246"/>
                <a:gd name="T22" fmla="*/ 7 w 350"/>
                <a:gd name="T23" fmla="*/ 7 h 246"/>
                <a:gd name="T24" fmla="*/ 9 w 350"/>
                <a:gd name="T25" fmla="*/ 8 h 246"/>
                <a:gd name="T26" fmla="*/ 9 w 350"/>
                <a:gd name="T27" fmla="*/ 8 h 246"/>
                <a:gd name="T28" fmla="*/ 8 w 350"/>
                <a:gd name="T29" fmla="*/ 9 h 246"/>
                <a:gd name="T30" fmla="*/ 6 w 350"/>
                <a:gd name="T31" fmla="*/ 10 h 246"/>
                <a:gd name="T32" fmla="*/ 5 w 350"/>
                <a:gd name="T33" fmla="*/ 10 h 246"/>
                <a:gd name="T34" fmla="*/ 4 w 350"/>
                <a:gd name="T35" fmla="*/ 10 h 246"/>
                <a:gd name="T36" fmla="*/ 2 w 350"/>
                <a:gd name="T37" fmla="*/ 10 h 246"/>
                <a:gd name="T38" fmla="*/ 2 w 350"/>
                <a:gd name="T39" fmla="*/ 10 h 246"/>
                <a:gd name="T40" fmla="*/ 1 w 350"/>
                <a:gd name="T41" fmla="*/ 12 h 246"/>
                <a:gd name="T42" fmla="*/ 1 w 350"/>
                <a:gd name="T43" fmla="*/ 13 h 246"/>
                <a:gd name="T44" fmla="*/ 1 w 350"/>
                <a:gd name="T45" fmla="*/ 13 h 246"/>
                <a:gd name="T46" fmla="*/ 2 w 350"/>
                <a:gd name="T47" fmla="*/ 13 h 246"/>
                <a:gd name="T48" fmla="*/ 3 w 350"/>
                <a:gd name="T49" fmla="*/ 13 h 246"/>
                <a:gd name="T50" fmla="*/ 4 w 350"/>
                <a:gd name="T51" fmla="*/ 13 h 246"/>
                <a:gd name="T52" fmla="*/ 4 w 350"/>
                <a:gd name="T53" fmla="*/ 14 h 246"/>
                <a:gd name="T54" fmla="*/ 4 w 350"/>
                <a:gd name="T55" fmla="*/ 15 h 246"/>
                <a:gd name="T56" fmla="*/ 4 w 350"/>
                <a:gd name="T57" fmla="*/ 15 h 246"/>
                <a:gd name="T58" fmla="*/ 3 w 350"/>
                <a:gd name="T59" fmla="*/ 15 h 246"/>
                <a:gd name="T60" fmla="*/ 3 w 350"/>
                <a:gd name="T61" fmla="*/ 15 h 246"/>
                <a:gd name="T62" fmla="*/ 3 w 350"/>
                <a:gd name="T63" fmla="*/ 16 h 246"/>
                <a:gd name="T64" fmla="*/ 4 w 350"/>
                <a:gd name="T65" fmla="*/ 17 h 246"/>
                <a:gd name="T66" fmla="*/ 5 w 350"/>
                <a:gd name="T67" fmla="*/ 17 h 246"/>
                <a:gd name="T68" fmla="*/ 5 w 350"/>
                <a:gd name="T69" fmla="*/ 18 h 246"/>
                <a:gd name="T70" fmla="*/ 10 w 350"/>
                <a:gd name="T71" fmla="*/ 26 h 246"/>
                <a:gd name="T72" fmla="*/ 22 w 350"/>
                <a:gd name="T73" fmla="*/ 23 h 246"/>
                <a:gd name="T74" fmla="*/ 26 w 350"/>
                <a:gd name="T75" fmla="*/ 25 h 246"/>
                <a:gd name="T76" fmla="*/ 35 w 350"/>
                <a:gd name="T77" fmla="*/ 33 h 246"/>
                <a:gd name="T78" fmla="*/ 40 w 350"/>
                <a:gd name="T79" fmla="*/ 36 h 246"/>
                <a:gd name="T80" fmla="*/ 49 w 350"/>
                <a:gd name="T81" fmla="*/ 29 h 246"/>
                <a:gd name="T82" fmla="*/ 55 w 350"/>
                <a:gd name="T83" fmla="*/ 25 h 246"/>
                <a:gd name="T84" fmla="*/ 51 w 350"/>
                <a:gd name="T85" fmla="*/ 23 h 246"/>
                <a:gd name="T86" fmla="*/ 44 w 350"/>
                <a:gd name="T87" fmla="*/ 19 h 246"/>
                <a:gd name="T88" fmla="*/ 39 w 350"/>
                <a:gd name="T89" fmla="*/ 11 h 246"/>
                <a:gd name="T90" fmla="*/ 34 w 350"/>
                <a:gd name="T91" fmla="*/ 8 h 246"/>
                <a:gd name="T92" fmla="*/ 29 w 350"/>
                <a:gd name="T93" fmla="*/ 4 h 246"/>
                <a:gd name="T94" fmla="*/ 28 w 350"/>
                <a:gd name="T95" fmla="*/ 1 h 246"/>
                <a:gd name="T96" fmla="*/ 24 w 350"/>
                <a:gd name="T97" fmla="*/ 0 h 246"/>
                <a:gd name="T98" fmla="*/ 23 w 350"/>
                <a:gd name="T99" fmla="*/ 1 h 246"/>
                <a:gd name="T100" fmla="*/ 19 w 350"/>
                <a:gd name="T101" fmla="*/ 5 h 2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0"/>
                <a:gd name="T154" fmla="*/ 0 h 246"/>
                <a:gd name="T155" fmla="*/ 350 w 350"/>
                <a:gd name="T156" fmla="*/ 246 h 24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0" h="246">
                  <a:moveTo>
                    <a:pt x="77" y="30"/>
                  </a:moveTo>
                  <a:lnTo>
                    <a:pt x="53" y="32"/>
                  </a:lnTo>
                  <a:lnTo>
                    <a:pt x="38" y="17"/>
                  </a:lnTo>
                  <a:lnTo>
                    <a:pt x="22" y="9"/>
                  </a:lnTo>
                  <a:lnTo>
                    <a:pt x="10" y="12"/>
                  </a:lnTo>
                  <a:lnTo>
                    <a:pt x="1" y="20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1" y="34"/>
                  </a:lnTo>
                  <a:lnTo>
                    <a:pt x="4" y="31"/>
                  </a:lnTo>
                  <a:lnTo>
                    <a:pt x="6" y="26"/>
                  </a:lnTo>
                  <a:lnTo>
                    <a:pt x="9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9" y="20"/>
                  </a:lnTo>
                  <a:lnTo>
                    <a:pt x="24" y="21"/>
                  </a:lnTo>
                  <a:lnTo>
                    <a:pt x="30" y="23"/>
                  </a:lnTo>
                  <a:lnTo>
                    <a:pt x="35" y="26"/>
                  </a:lnTo>
                  <a:lnTo>
                    <a:pt x="36" y="27"/>
                  </a:lnTo>
                  <a:lnTo>
                    <a:pt x="37" y="29"/>
                  </a:lnTo>
                  <a:lnTo>
                    <a:pt x="39" y="33"/>
                  </a:lnTo>
                  <a:lnTo>
                    <a:pt x="40" y="37"/>
                  </a:lnTo>
                  <a:lnTo>
                    <a:pt x="41" y="41"/>
                  </a:lnTo>
                  <a:lnTo>
                    <a:pt x="46" y="46"/>
                  </a:lnTo>
                  <a:lnTo>
                    <a:pt x="51" y="51"/>
                  </a:lnTo>
                  <a:lnTo>
                    <a:pt x="54" y="54"/>
                  </a:lnTo>
                  <a:lnTo>
                    <a:pt x="55" y="56"/>
                  </a:lnTo>
                  <a:lnTo>
                    <a:pt x="56" y="59"/>
                  </a:lnTo>
                  <a:lnTo>
                    <a:pt x="55" y="62"/>
                  </a:lnTo>
                  <a:lnTo>
                    <a:pt x="51" y="66"/>
                  </a:lnTo>
                  <a:lnTo>
                    <a:pt x="46" y="68"/>
                  </a:lnTo>
                  <a:lnTo>
                    <a:pt x="41" y="71"/>
                  </a:lnTo>
                  <a:lnTo>
                    <a:pt x="35" y="73"/>
                  </a:lnTo>
                  <a:lnTo>
                    <a:pt x="30" y="74"/>
                  </a:lnTo>
                  <a:lnTo>
                    <a:pt x="27" y="74"/>
                  </a:lnTo>
                  <a:lnTo>
                    <a:pt x="24" y="74"/>
                  </a:lnTo>
                  <a:lnTo>
                    <a:pt x="18" y="74"/>
                  </a:lnTo>
                  <a:lnTo>
                    <a:pt x="12" y="72"/>
                  </a:lnTo>
                  <a:lnTo>
                    <a:pt x="10" y="73"/>
                  </a:lnTo>
                  <a:lnTo>
                    <a:pt x="9" y="74"/>
                  </a:lnTo>
                  <a:lnTo>
                    <a:pt x="8" y="76"/>
                  </a:lnTo>
                  <a:lnTo>
                    <a:pt x="7" y="78"/>
                  </a:lnTo>
                  <a:lnTo>
                    <a:pt x="7" y="82"/>
                  </a:lnTo>
                  <a:lnTo>
                    <a:pt x="6" y="86"/>
                  </a:lnTo>
                  <a:lnTo>
                    <a:pt x="7" y="87"/>
                  </a:lnTo>
                  <a:lnTo>
                    <a:pt x="8" y="88"/>
                  </a:lnTo>
                  <a:lnTo>
                    <a:pt x="10" y="89"/>
                  </a:lnTo>
                  <a:lnTo>
                    <a:pt x="15" y="88"/>
                  </a:lnTo>
                  <a:lnTo>
                    <a:pt x="17" y="87"/>
                  </a:lnTo>
                  <a:lnTo>
                    <a:pt x="19" y="87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6" y="93"/>
                  </a:lnTo>
                  <a:lnTo>
                    <a:pt x="28" y="97"/>
                  </a:lnTo>
                  <a:lnTo>
                    <a:pt x="28" y="99"/>
                  </a:lnTo>
                  <a:lnTo>
                    <a:pt x="28" y="101"/>
                  </a:lnTo>
                  <a:lnTo>
                    <a:pt x="28" y="103"/>
                  </a:lnTo>
                  <a:lnTo>
                    <a:pt x="27" y="105"/>
                  </a:lnTo>
                  <a:lnTo>
                    <a:pt x="24" y="106"/>
                  </a:lnTo>
                  <a:lnTo>
                    <a:pt x="22" y="106"/>
                  </a:lnTo>
                  <a:lnTo>
                    <a:pt x="20" y="107"/>
                  </a:lnTo>
                  <a:lnTo>
                    <a:pt x="19" y="107"/>
                  </a:lnTo>
                  <a:lnTo>
                    <a:pt x="19" y="108"/>
                  </a:lnTo>
                  <a:lnTo>
                    <a:pt x="21" y="110"/>
                  </a:lnTo>
                  <a:lnTo>
                    <a:pt x="23" y="112"/>
                  </a:lnTo>
                  <a:lnTo>
                    <a:pt x="28" y="116"/>
                  </a:lnTo>
                  <a:lnTo>
                    <a:pt x="31" y="118"/>
                  </a:lnTo>
                  <a:lnTo>
                    <a:pt x="33" y="120"/>
                  </a:lnTo>
                  <a:lnTo>
                    <a:pt x="35" y="122"/>
                  </a:lnTo>
                  <a:lnTo>
                    <a:pt x="36" y="125"/>
                  </a:lnTo>
                  <a:lnTo>
                    <a:pt x="37" y="174"/>
                  </a:lnTo>
                  <a:lnTo>
                    <a:pt x="65" y="178"/>
                  </a:lnTo>
                  <a:lnTo>
                    <a:pt x="78" y="153"/>
                  </a:lnTo>
                  <a:lnTo>
                    <a:pt x="139" y="160"/>
                  </a:lnTo>
                  <a:lnTo>
                    <a:pt x="148" y="169"/>
                  </a:lnTo>
                  <a:lnTo>
                    <a:pt x="168" y="171"/>
                  </a:lnTo>
                  <a:lnTo>
                    <a:pt x="215" y="203"/>
                  </a:lnTo>
                  <a:lnTo>
                    <a:pt x="218" y="230"/>
                  </a:lnTo>
                  <a:lnTo>
                    <a:pt x="240" y="235"/>
                  </a:lnTo>
                  <a:lnTo>
                    <a:pt x="254" y="246"/>
                  </a:lnTo>
                  <a:lnTo>
                    <a:pt x="260" y="230"/>
                  </a:lnTo>
                  <a:lnTo>
                    <a:pt x="308" y="201"/>
                  </a:lnTo>
                  <a:lnTo>
                    <a:pt x="319" y="176"/>
                  </a:lnTo>
                  <a:lnTo>
                    <a:pt x="350" y="174"/>
                  </a:lnTo>
                  <a:lnTo>
                    <a:pt x="340" y="159"/>
                  </a:lnTo>
                  <a:lnTo>
                    <a:pt x="323" y="156"/>
                  </a:lnTo>
                  <a:lnTo>
                    <a:pt x="300" y="144"/>
                  </a:lnTo>
                  <a:lnTo>
                    <a:pt x="278" y="134"/>
                  </a:lnTo>
                  <a:lnTo>
                    <a:pt x="257" y="110"/>
                  </a:lnTo>
                  <a:lnTo>
                    <a:pt x="248" y="76"/>
                  </a:lnTo>
                  <a:lnTo>
                    <a:pt x="233" y="58"/>
                  </a:lnTo>
                  <a:lnTo>
                    <a:pt x="215" y="54"/>
                  </a:lnTo>
                  <a:lnTo>
                    <a:pt x="180" y="39"/>
                  </a:lnTo>
                  <a:lnTo>
                    <a:pt x="184" y="29"/>
                  </a:lnTo>
                  <a:lnTo>
                    <a:pt x="181" y="15"/>
                  </a:lnTo>
                  <a:lnTo>
                    <a:pt x="174" y="7"/>
                  </a:lnTo>
                  <a:lnTo>
                    <a:pt x="160" y="0"/>
                  </a:lnTo>
                  <a:lnTo>
                    <a:pt x="151" y="0"/>
                  </a:lnTo>
                  <a:lnTo>
                    <a:pt x="149" y="6"/>
                  </a:lnTo>
                  <a:lnTo>
                    <a:pt x="142" y="5"/>
                  </a:lnTo>
                  <a:lnTo>
                    <a:pt x="126" y="13"/>
                  </a:lnTo>
                  <a:lnTo>
                    <a:pt x="119" y="39"/>
                  </a:lnTo>
                  <a:lnTo>
                    <a:pt x="77" y="3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 336"/>
            <p:cNvSpPr>
              <a:spLocks noChangeAspect="1"/>
            </p:cNvSpPr>
            <p:nvPr/>
          </p:nvSpPr>
          <p:spPr bwMode="auto">
            <a:xfrm>
              <a:off x="3505" y="1601"/>
              <a:ext cx="553" cy="282"/>
            </a:xfrm>
            <a:custGeom>
              <a:avLst/>
              <a:gdLst>
                <a:gd name="T0" fmla="*/ 95 w 1025"/>
                <a:gd name="T1" fmla="*/ 67 h 548"/>
                <a:gd name="T2" fmla="*/ 106 w 1025"/>
                <a:gd name="T3" fmla="*/ 67 h 548"/>
                <a:gd name="T4" fmla="*/ 113 w 1025"/>
                <a:gd name="T5" fmla="*/ 66 h 548"/>
                <a:gd name="T6" fmla="*/ 133 w 1025"/>
                <a:gd name="T7" fmla="*/ 67 h 548"/>
                <a:gd name="T8" fmla="*/ 131 w 1025"/>
                <a:gd name="T9" fmla="*/ 56 h 548"/>
                <a:gd name="T10" fmla="*/ 142 w 1025"/>
                <a:gd name="T11" fmla="*/ 52 h 548"/>
                <a:gd name="T12" fmla="*/ 155 w 1025"/>
                <a:gd name="T13" fmla="*/ 44 h 548"/>
                <a:gd name="T14" fmla="*/ 153 w 1025"/>
                <a:gd name="T15" fmla="*/ 31 h 548"/>
                <a:gd name="T16" fmla="*/ 128 w 1025"/>
                <a:gd name="T17" fmla="*/ 19 h 548"/>
                <a:gd name="T18" fmla="*/ 119 w 1025"/>
                <a:gd name="T19" fmla="*/ 6 h 548"/>
                <a:gd name="T20" fmla="*/ 106 w 1025"/>
                <a:gd name="T21" fmla="*/ 10 h 548"/>
                <a:gd name="T22" fmla="*/ 95 w 1025"/>
                <a:gd name="T23" fmla="*/ 2 h 548"/>
                <a:gd name="T24" fmla="*/ 77 w 1025"/>
                <a:gd name="T25" fmla="*/ 4 h 548"/>
                <a:gd name="T26" fmla="*/ 55 w 1025"/>
                <a:gd name="T27" fmla="*/ 12 h 548"/>
                <a:gd name="T28" fmla="*/ 54 w 1025"/>
                <a:gd name="T29" fmla="*/ 15 h 548"/>
                <a:gd name="T30" fmla="*/ 53 w 1025"/>
                <a:gd name="T31" fmla="*/ 21 h 548"/>
                <a:gd name="T32" fmla="*/ 53 w 1025"/>
                <a:gd name="T33" fmla="*/ 25 h 548"/>
                <a:gd name="T34" fmla="*/ 44 w 1025"/>
                <a:gd name="T35" fmla="*/ 24 h 548"/>
                <a:gd name="T36" fmla="*/ 31 w 1025"/>
                <a:gd name="T37" fmla="*/ 25 h 548"/>
                <a:gd name="T38" fmla="*/ 22 w 1025"/>
                <a:gd name="T39" fmla="*/ 22 h 548"/>
                <a:gd name="T40" fmla="*/ 7 w 1025"/>
                <a:gd name="T41" fmla="*/ 28 h 548"/>
                <a:gd name="T42" fmla="*/ 0 w 1025"/>
                <a:gd name="T43" fmla="*/ 41 h 548"/>
                <a:gd name="T44" fmla="*/ 9 w 1025"/>
                <a:gd name="T45" fmla="*/ 49 h 548"/>
                <a:gd name="T46" fmla="*/ 14 w 1025"/>
                <a:gd name="T47" fmla="*/ 48 h 548"/>
                <a:gd name="T48" fmla="*/ 16 w 1025"/>
                <a:gd name="T49" fmla="*/ 47 h 548"/>
                <a:gd name="T50" fmla="*/ 17 w 1025"/>
                <a:gd name="T51" fmla="*/ 46 h 548"/>
                <a:gd name="T52" fmla="*/ 19 w 1025"/>
                <a:gd name="T53" fmla="*/ 45 h 548"/>
                <a:gd name="T54" fmla="*/ 21 w 1025"/>
                <a:gd name="T55" fmla="*/ 46 h 548"/>
                <a:gd name="T56" fmla="*/ 24 w 1025"/>
                <a:gd name="T57" fmla="*/ 46 h 548"/>
                <a:gd name="T58" fmla="*/ 25 w 1025"/>
                <a:gd name="T59" fmla="*/ 47 h 548"/>
                <a:gd name="T60" fmla="*/ 25 w 1025"/>
                <a:gd name="T61" fmla="*/ 49 h 548"/>
                <a:gd name="T62" fmla="*/ 25 w 1025"/>
                <a:gd name="T63" fmla="*/ 50 h 548"/>
                <a:gd name="T64" fmla="*/ 25 w 1025"/>
                <a:gd name="T65" fmla="*/ 54 h 548"/>
                <a:gd name="T66" fmla="*/ 23 w 1025"/>
                <a:gd name="T67" fmla="*/ 54 h 548"/>
                <a:gd name="T68" fmla="*/ 18 w 1025"/>
                <a:gd name="T69" fmla="*/ 55 h 548"/>
                <a:gd name="T70" fmla="*/ 17 w 1025"/>
                <a:gd name="T71" fmla="*/ 57 h 548"/>
                <a:gd name="T72" fmla="*/ 17 w 1025"/>
                <a:gd name="T73" fmla="*/ 58 h 548"/>
                <a:gd name="T74" fmla="*/ 17 w 1025"/>
                <a:gd name="T75" fmla="*/ 58 h 548"/>
                <a:gd name="T76" fmla="*/ 16 w 1025"/>
                <a:gd name="T77" fmla="*/ 58 h 548"/>
                <a:gd name="T78" fmla="*/ 14 w 1025"/>
                <a:gd name="T79" fmla="*/ 58 h 548"/>
                <a:gd name="T80" fmla="*/ 14 w 1025"/>
                <a:gd name="T81" fmla="*/ 59 h 548"/>
                <a:gd name="T82" fmla="*/ 17 w 1025"/>
                <a:gd name="T83" fmla="*/ 61 h 548"/>
                <a:gd name="T84" fmla="*/ 17 w 1025"/>
                <a:gd name="T85" fmla="*/ 63 h 548"/>
                <a:gd name="T86" fmla="*/ 19 w 1025"/>
                <a:gd name="T87" fmla="*/ 65 h 548"/>
                <a:gd name="T88" fmla="*/ 21 w 1025"/>
                <a:gd name="T89" fmla="*/ 65 h 548"/>
                <a:gd name="T90" fmla="*/ 23 w 1025"/>
                <a:gd name="T91" fmla="*/ 66 h 548"/>
                <a:gd name="T92" fmla="*/ 23 w 1025"/>
                <a:gd name="T93" fmla="*/ 67 h 548"/>
                <a:gd name="T94" fmla="*/ 26 w 1025"/>
                <a:gd name="T95" fmla="*/ 67 h 548"/>
                <a:gd name="T96" fmla="*/ 35 w 1025"/>
                <a:gd name="T97" fmla="*/ 58 h 548"/>
                <a:gd name="T98" fmla="*/ 62 w 1025"/>
                <a:gd name="T99" fmla="*/ 62 h 548"/>
                <a:gd name="T100" fmla="*/ 73 w 1025"/>
                <a:gd name="T101" fmla="*/ 67 h 548"/>
                <a:gd name="T102" fmla="*/ 82 w 1025"/>
                <a:gd name="T103" fmla="*/ 75 h 5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5"/>
                <a:gd name="T157" fmla="*/ 0 h 548"/>
                <a:gd name="T158" fmla="*/ 1025 w 1025"/>
                <a:gd name="T159" fmla="*/ 548 h 5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5" h="548">
                  <a:moveTo>
                    <a:pt x="556" y="533"/>
                  </a:moveTo>
                  <a:lnTo>
                    <a:pt x="559" y="519"/>
                  </a:lnTo>
                  <a:lnTo>
                    <a:pt x="576" y="502"/>
                  </a:lnTo>
                  <a:lnTo>
                    <a:pt x="608" y="495"/>
                  </a:lnTo>
                  <a:lnTo>
                    <a:pt x="618" y="483"/>
                  </a:lnTo>
                  <a:lnTo>
                    <a:pt x="636" y="483"/>
                  </a:lnTo>
                  <a:lnTo>
                    <a:pt x="648" y="494"/>
                  </a:lnTo>
                  <a:lnTo>
                    <a:pt x="677" y="490"/>
                  </a:lnTo>
                  <a:lnTo>
                    <a:pt x="671" y="475"/>
                  </a:lnTo>
                  <a:lnTo>
                    <a:pt x="697" y="459"/>
                  </a:lnTo>
                  <a:lnTo>
                    <a:pt x="710" y="465"/>
                  </a:lnTo>
                  <a:lnTo>
                    <a:pt x="721" y="481"/>
                  </a:lnTo>
                  <a:lnTo>
                    <a:pt x="757" y="469"/>
                  </a:lnTo>
                  <a:lnTo>
                    <a:pt x="799" y="476"/>
                  </a:lnTo>
                  <a:lnTo>
                    <a:pt x="833" y="486"/>
                  </a:lnTo>
                  <a:lnTo>
                    <a:pt x="845" y="496"/>
                  </a:lnTo>
                  <a:lnTo>
                    <a:pt x="854" y="471"/>
                  </a:lnTo>
                  <a:lnTo>
                    <a:pt x="849" y="454"/>
                  </a:lnTo>
                  <a:lnTo>
                    <a:pt x="847" y="427"/>
                  </a:lnTo>
                  <a:lnTo>
                    <a:pt x="831" y="409"/>
                  </a:lnTo>
                  <a:lnTo>
                    <a:pt x="881" y="391"/>
                  </a:lnTo>
                  <a:lnTo>
                    <a:pt x="894" y="408"/>
                  </a:lnTo>
                  <a:lnTo>
                    <a:pt x="905" y="396"/>
                  </a:lnTo>
                  <a:lnTo>
                    <a:pt x="903" y="381"/>
                  </a:lnTo>
                  <a:lnTo>
                    <a:pt x="923" y="334"/>
                  </a:lnTo>
                  <a:lnTo>
                    <a:pt x="953" y="332"/>
                  </a:lnTo>
                  <a:lnTo>
                    <a:pt x="973" y="341"/>
                  </a:lnTo>
                  <a:lnTo>
                    <a:pt x="987" y="327"/>
                  </a:lnTo>
                  <a:lnTo>
                    <a:pt x="978" y="293"/>
                  </a:lnTo>
                  <a:lnTo>
                    <a:pt x="1025" y="255"/>
                  </a:lnTo>
                  <a:lnTo>
                    <a:pt x="1022" y="242"/>
                  </a:lnTo>
                  <a:lnTo>
                    <a:pt x="971" y="228"/>
                  </a:lnTo>
                  <a:lnTo>
                    <a:pt x="932" y="181"/>
                  </a:lnTo>
                  <a:lnTo>
                    <a:pt x="903" y="181"/>
                  </a:lnTo>
                  <a:lnTo>
                    <a:pt x="838" y="181"/>
                  </a:lnTo>
                  <a:lnTo>
                    <a:pt x="815" y="140"/>
                  </a:lnTo>
                  <a:lnTo>
                    <a:pt x="802" y="109"/>
                  </a:lnTo>
                  <a:lnTo>
                    <a:pt x="764" y="86"/>
                  </a:lnTo>
                  <a:lnTo>
                    <a:pt x="755" y="59"/>
                  </a:lnTo>
                  <a:lnTo>
                    <a:pt x="755" y="41"/>
                  </a:lnTo>
                  <a:lnTo>
                    <a:pt x="723" y="37"/>
                  </a:lnTo>
                  <a:lnTo>
                    <a:pt x="710" y="52"/>
                  </a:lnTo>
                  <a:lnTo>
                    <a:pt x="703" y="68"/>
                  </a:lnTo>
                  <a:lnTo>
                    <a:pt x="673" y="73"/>
                  </a:lnTo>
                  <a:lnTo>
                    <a:pt x="669" y="52"/>
                  </a:lnTo>
                  <a:lnTo>
                    <a:pt x="635" y="37"/>
                  </a:lnTo>
                  <a:lnTo>
                    <a:pt x="615" y="43"/>
                  </a:lnTo>
                  <a:lnTo>
                    <a:pt x="604" y="10"/>
                  </a:lnTo>
                  <a:lnTo>
                    <a:pt x="586" y="3"/>
                  </a:lnTo>
                  <a:lnTo>
                    <a:pt x="552" y="0"/>
                  </a:lnTo>
                  <a:lnTo>
                    <a:pt x="520" y="3"/>
                  </a:lnTo>
                  <a:lnTo>
                    <a:pt x="491" y="26"/>
                  </a:lnTo>
                  <a:lnTo>
                    <a:pt x="423" y="55"/>
                  </a:lnTo>
                  <a:lnTo>
                    <a:pt x="383" y="66"/>
                  </a:lnTo>
                  <a:lnTo>
                    <a:pt x="351" y="71"/>
                  </a:lnTo>
                  <a:lnTo>
                    <a:pt x="351" y="91"/>
                  </a:lnTo>
                  <a:lnTo>
                    <a:pt x="374" y="89"/>
                  </a:lnTo>
                  <a:lnTo>
                    <a:pt x="374" y="97"/>
                  </a:lnTo>
                  <a:lnTo>
                    <a:pt x="352" y="104"/>
                  </a:lnTo>
                  <a:lnTo>
                    <a:pt x="349" y="115"/>
                  </a:lnTo>
                  <a:lnTo>
                    <a:pt x="360" y="124"/>
                  </a:lnTo>
                  <a:lnTo>
                    <a:pt x="356" y="134"/>
                  </a:lnTo>
                  <a:lnTo>
                    <a:pt x="342" y="138"/>
                  </a:lnTo>
                  <a:lnTo>
                    <a:pt x="340" y="156"/>
                  </a:lnTo>
                  <a:lnTo>
                    <a:pt x="358" y="169"/>
                  </a:lnTo>
                  <a:lnTo>
                    <a:pt x="360" y="188"/>
                  </a:lnTo>
                  <a:lnTo>
                    <a:pt x="347" y="197"/>
                  </a:lnTo>
                  <a:lnTo>
                    <a:pt x="336" y="181"/>
                  </a:lnTo>
                  <a:lnTo>
                    <a:pt x="329" y="183"/>
                  </a:lnTo>
                  <a:lnTo>
                    <a:pt x="327" y="197"/>
                  </a:lnTo>
                  <a:lnTo>
                    <a:pt x="293" y="190"/>
                  </a:lnTo>
                  <a:lnTo>
                    <a:pt x="280" y="179"/>
                  </a:lnTo>
                  <a:lnTo>
                    <a:pt x="235" y="179"/>
                  </a:lnTo>
                  <a:lnTo>
                    <a:pt x="221" y="194"/>
                  </a:lnTo>
                  <a:lnTo>
                    <a:pt x="212" y="194"/>
                  </a:lnTo>
                  <a:lnTo>
                    <a:pt x="201" y="183"/>
                  </a:lnTo>
                  <a:lnTo>
                    <a:pt x="187" y="185"/>
                  </a:lnTo>
                  <a:lnTo>
                    <a:pt x="173" y="165"/>
                  </a:lnTo>
                  <a:lnTo>
                    <a:pt x="149" y="167"/>
                  </a:lnTo>
                  <a:lnTo>
                    <a:pt x="138" y="158"/>
                  </a:lnTo>
                  <a:lnTo>
                    <a:pt x="113" y="158"/>
                  </a:lnTo>
                  <a:lnTo>
                    <a:pt x="101" y="143"/>
                  </a:lnTo>
                  <a:lnTo>
                    <a:pt x="47" y="179"/>
                  </a:lnTo>
                  <a:lnTo>
                    <a:pt x="47" y="206"/>
                  </a:lnTo>
                  <a:lnTo>
                    <a:pt x="30" y="208"/>
                  </a:lnTo>
                  <a:lnTo>
                    <a:pt x="21" y="195"/>
                  </a:lnTo>
                  <a:lnTo>
                    <a:pt x="7" y="199"/>
                  </a:lnTo>
                  <a:lnTo>
                    <a:pt x="0" y="302"/>
                  </a:lnTo>
                  <a:lnTo>
                    <a:pt x="34" y="309"/>
                  </a:lnTo>
                  <a:lnTo>
                    <a:pt x="50" y="329"/>
                  </a:lnTo>
                  <a:lnTo>
                    <a:pt x="45" y="354"/>
                  </a:lnTo>
                  <a:lnTo>
                    <a:pt x="58" y="361"/>
                  </a:lnTo>
                  <a:lnTo>
                    <a:pt x="66" y="359"/>
                  </a:lnTo>
                  <a:lnTo>
                    <a:pt x="69" y="358"/>
                  </a:lnTo>
                  <a:lnTo>
                    <a:pt x="73" y="357"/>
                  </a:lnTo>
                  <a:lnTo>
                    <a:pt x="90" y="350"/>
                  </a:lnTo>
                  <a:lnTo>
                    <a:pt x="94" y="350"/>
                  </a:lnTo>
                  <a:lnTo>
                    <a:pt x="95" y="349"/>
                  </a:lnTo>
                  <a:lnTo>
                    <a:pt x="96" y="348"/>
                  </a:lnTo>
                  <a:lnTo>
                    <a:pt x="98" y="345"/>
                  </a:lnTo>
                  <a:lnTo>
                    <a:pt x="100" y="341"/>
                  </a:lnTo>
                  <a:lnTo>
                    <a:pt x="101" y="339"/>
                  </a:lnTo>
                  <a:lnTo>
                    <a:pt x="103" y="338"/>
                  </a:lnTo>
                  <a:lnTo>
                    <a:pt x="105" y="336"/>
                  </a:lnTo>
                  <a:lnTo>
                    <a:pt x="108" y="335"/>
                  </a:lnTo>
                  <a:lnTo>
                    <a:pt x="112" y="334"/>
                  </a:lnTo>
                  <a:lnTo>
                    <a:pt x="117" y="333"/>
                  </a:lnTo>
                  <a:lnTo>
                    <a:pt x="122" y="333"/>
                  </a:lnTo>
                  <a:lnTo>
                    <a:pt x="129" y="334"/>
                  </a:lnTo>
                  <a:lnTo>
                    <a:pt x="130" y="337"/>
                  </a:lnTo>
                  <a:lnTo>
                    <a:pt x="132" y="338"/>
                  </a:lnTo>
                  <a:lnTo>
                    <a:pt x="134" y="340"/>
                  </a:lnTo>
                  <a:lnTo>
                    <a:pt x="136" y="340"/>
                  </a:lnTo>
                  <a:lnTo>
                    <a:pt x="141" y="341"/>
                  </a:lnTo>
                  <a:lnTo>
                    <a:pt x="145" y="341"/>
                  </a:lnTo>
                  <a:lnTo>
                    <a:pt x="150" y="341"/>
                  </a:lnTo>
                  <a:lnTo>
                    <a:pt x="154" y="342"/>
                  </a:lnTo>
                  <a:lnTo>
                    <a:pt x="156" y="343"/>
                  </a:lnTo>
                  <a:lnTo>
                    <a:pt x="158" y="345"/>
                  </a:lnTo>
                  <a:lnTo>
                    <a:pt x="159" y="347"/>
                  </a:lnTo>
                  <a:lnTo>
                    <a:pt x="159" y="350"/>
                  </a:lnTo>
                  <a:lnTo>
                    <a:pt x="161" y="353"/>
                  </a:lnTo>
                  <a:lnTo>
                    <a:pt x="161" y="356"/>
                  </a:lnTo>
                  <a:lnTo>
                    <a:pt x="161" y="358"/>
                  </a:lnTo>
                  <a:lnTo>
                    <a:pt x="160" y="361"/>
                  </a:lnTo>
                  <a:lnTo>
                    <a:pt x="158" y="367"/>
                  </a:lnTo>
                  <a:lnTo>
                    <a:pt x="157" y="369"/>
                  </a:lnTo>
                  <a:lnTo>
                    <a:pt x="157" y="372"/>
                  </a:lnTo>
                  <a:lnTo>
                    <a:pt x="157" y="379"/>
                  </a:lnTo>
                  <a:lnTo>
                    <a:pt x="158" y="386"/>
                  </a:lnTo>
                  <a:lnTo>
                    <a:pt x="157" y="389"/>
                  </a:lnTo>
                  <a:lnTo>
                    <a:pt x="157" y="392"/>
                  </a:lnTo>
                  <a:lnTo>
                    <a:pt x="156" y="393"/>
                  </a:lnTo>
                  <a:lnTo>
                    <a:pt x="155" y="394"/>
                  </a:lnTo>
                  <a:lnTo>
                    <a:pt x="153" y="396"/>
                  </a:lnTo>
                  <a:lnTo>
                    <a:pt x="142" y="396"/>
                  </a:lnTo>
                  <a:lnTo>
                    <a:pt x="131" y="398"/>
                  </a:lnTo>
                  <a:lnTo>
                    <a:pt x="126" y="399"/>
                  </a:lnTo>
                  <a:lnTo>
                    <a:pt x="121" y="400"/>
                  </a:lnTo>
                  <a:lnTo>
                    <a:pt x="116" y="402"/>
                  </a:lnTo>
                  <a:lnTo>
                    <a:pt x="111" y="405"/>
                  </a:lnTo>
                  <a:lnTo>
                    <a:pt x="110" y="408"/>
                  </a:lnTo>
                  <a:lnTo>
                    <a:pt x="109" y="411"/>
                  </a:lnTo>
                  <a:lnTo>
                    <a:pt x="109" y="415"/>
                  </a:lnTo>
                  <a:lnTo>
                    <a:pt x="110" y="418"/>
                  </a:lnTo>
                  <a:lnTo>
                    <a:pt x="111" y="418"/>
                  </a:lnTo>
                  <a:lnTo>
                    <a:pt x="112" y="419"/>
                  </a:lnTo>
                  <a:lnTo>
                    <a:pt x="112" y="421"/>
                  </a:lnTo>
                  <a:lnTo>
                    <a:pt x="113" y="423"/>
                  </a:lnTo>
                  <a:lnTo>
                    <a:pt x="112" y="424"/>
                  </a:lnTo>
                  <a:lnTo>
                    <a:pt x="112" y="425"/>
                  </a:lnTo>
                  <a:lnTo>
                    <a:pt x="109" y="426"/>
                  </a:lnTo>
                  <a:lnTo>
                    <a:pt x="106" y="426"/>
                  </a:lnTo>
                  <a:lnTo>
                    <a:pt x="103" y="425"/>
                  </a:lnTo>
                  <a:lnTo>
                    <a:pt x="101" y="423"/>
                  </a:lnTo>
                  <a:lnTo>
                    <a:pt x="98" y="421"/>
                  </a:lnTo>
                  <a:lnTo>
                    <a:pt x="95" y="420"/>
                  </a:lnTo>
                  <a:lnTo>
                    <a:pt x="92" y="418"/>
                  </a:lnTo>
                  <a:lnTo>
                    <a:pt x="89" y="418"/>
                  </a:lnTo>
                  <a:lnTo>
                    <a:pt x="89" y="421"/>
                  </a:lnTo>
                  <a:lnTo>
                    <a:pt x="89" y="423"/>
                  </a:lnTo>
                  <a:lnTo>
                    <a:pt x="89" y="425"/>
                  </a:lnTo>
                  <a:lnTo>
                    <a:pt x="90" y="428"/>
                  </a:lnTo>
                  <a:lnTo>
                    <a:pt x="91" y="430"/>
                  </a:lnTo>
                  <a:lnTo>
                    <a:pt x="92" y="432"/>
                  </a:lnTo>
                  <a:lnTo>
                    <a:pt x="95" y="436"/>
                  </a:lnTo>
                  <a:lnTo>
                    <a:pt x="102" y="443"/>
                  </a:lnTo>
                  <a:lnTo>
                    <a:pt x="105" y="446"/>
                  </a:lnTo>
                  <a:lnTo>
                    <a:pt x="108" y="450"/>
                  </a:lnTo>
                  <a:lnTo>
                    <a:pt x="109" y="454"/>
                  </a:lnTo>
                  <a:lnTo>
                    <a:pt x="110" y="457"/>
                  </a:lnTo>
                  <a:lnTo>
                    <a:pt x="112" y="465"/>
                  </a:lnTo>
                  <a:lnTo>
                    <a:pt x="113" y="468"/>
                  </a:lnTo>
                  <a:lnTo>
                    <a:pt x="115" y="471"/>
                  </a:lnTo>
                  <a:lnTo>
                    <a:pt x="117" y="474"/>
                  </a:lnTo>
                  <a:lnTo>
                    <a:pt x="121" y="477"/>
                  </a:lnTo>
                  <a:lnTo>
                    <a:pt x="125" y="476"/>
                  </a:lnTo>
                  <a:lnTo>
                    <a:pt x="126" y="476"/>
                  </a:lnTo>
                  <a:lnTo>
                    <a:pt x="128" y="476"/>
                  </a:lnTo>
                  <a:lnTo>
                    <a:pt x="131" y="477"/>
                  </a:lnTo>
                  <a:lnTo>
                    <a:pt x="134" y="479"/>
                  </a:lnTo>
                  <a:lnTo>
                    <a:pt x="140" y="484"/>
                  </a:lnTo>
                  <a:lnTo>
                    <a:pt x="141" y="484"/>
                  </a:lnTo>
                  <a:lnTo>
                    <a:pt x="143" y="485"/>
                  </a:lnTo>
                  <a:lnTo>
                    <a:pt x="146" y="486"/>
                  </a:lnTo>
                  <a:lnTo>
                    <a:pt x="147" y="489"/>
                  </a:lnTo>
                  <a:lnTo>
                    <a:pt x="148" y="491"/>
                  </a:lnTo>
                  <a:lnTo>
                    <a:pt x="148" y="496"/>
                  </a:lnTo>
                  <a:lnTo>
                    <a:pt x="147" y="501"/>
                  </a:lnTo>
                  <a:lnTo>
                    <a:pt x="146" y="507"/>
                  </a:lnTo>
                  <a:lnTo>
                    <a:pt x="155" y="499"/>
                  </a:lnTo>
                  <a:lnTo>
                    <a:pt x="167" y="496"/>
                  </a:lnTo>
                  <a:lnTo>
                    <a:pt x="183" y="504"/>
                  </a:lnTo>
                  <a:lnTo>
                    <a:pt x="198" y="519"/>
                  </a:lnTo>
                  <a:lnTo>
                    <a:pt x="222" y="517"/>
                  </a:lnTo>
                  <a:lnTo>
                    <a:pt x="218" y="423"/>
                  </a:lnTo>
                  <a:lnTo>
                    <a:pt x="290" y="384"/>
                  </a:lnTo>
                  <a:lnTo>
                    <a:pt x="361" y="432"/>
                  </a:lnTo>
                  <a:lnTo>
                    <a:pt x="379" y="454"/>
                  </a:lnTo>
                  <a:lnTo>
                    <a:pt x="396" y="452"/>
                  </a:lnTo>
                  <a:lnTo>
                    <a:pt x="421" y="454"/>
                  </a:lnTo>
                  <a:lnTo>
                    <a:pt x="433" y="453"/>
                  </a:lnTo>
                  <a:lnTo>
                    <a:pt x="454" y="466"/>
                  </a:lnTo>
                  <a:lnTo>
                    <a:pt x="466" y="493"/>
                  </a:lnTo>
                  <a:lnTo>
                    <a:pt x="481" y="488"/>
                  </a:lnTo>
                  <a:lnTo>
                    <a:pt x="498" y="531"/>
                  </a:lnTo>
                  <a:lnTo>
                    <a:pt x="508" y="532"/>
                  </a:lnTo>
                  <a:lnTo>
                    <a:pt x="522" y="548"/>
                  </a:lnTo>
                  <a:lnTo>
                    <a:pt x="532" y="547"/>
                  </a:lnTo>
                  <a:lnTo>
                    <a:pt x="544" y="537"/>
                  </a:lnTo>
                  <a:lnTo>
                    <a:pt x="556" y="53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 337"/>
            <p:cNvSpPr>
              <a:spLocks noChangeAspect="1"/>
            </p:cNvSpPr>
            <p:nvPr/>
          </p:nvSpPr>
          <p:spPr bwMode="auto">
            <a:xfrm>
              <a:off x="3505" y="1599"/>
              <a:ext cx="553" cy="284"/>
            </a:xfrm>
            <a:custGeom>
              <a:avLst/>
              <a:gdLst>
                <a:gd name="T0" fmla="*/ 91 w 1025"/>
                <a:gd name="T1" fmla="*/ 69 h 549"/>
                <a:gd name="T2" fmla="*/ 100 w 1025"/>
                <a:gd name="T3" fmla="*/ 67 h 549"/>
                <a:gd name="T4" fmla="*/ 105 w 1025"/>
                <a:gd name="T5" fmla="*/ 66 h 549"/>
                <a:gd name="T6" fmla="*/ 113 w 1025"/>
                <a:gd name="T7" fmla="*/ 67 h 549"/>
                <a:gd name="T8" fmla="*/ 131 w 1025"/>
                <a:gd name="T9" fmla="*/ 67 h 549"/>
                <a:gd name="T10" fmla="*/ 133 w 1025"/>
                <a:gd name="T11" fmla="*/ 63 h 549"/>
                <a:gd name="T12" fmla="*/ 138 w 1025"/>
                <a:gd name="T13" fmla="*/ 54 h 549"/>
                <a:gd name="T14" fmla="*/ 142 w 1025"/>
                <a:gd name="T15" fmla="*/ 53 h 549"/>
                <a:gd name="T16" fmla="*/ 153 w 1025"/>
                <a:gd name="T17" fmla="*/ 48 h 549"/>
                <a:gd name="T18" fmla="*/ 161 w 1025"/>
                <a:gd name="T19" fmla="*/ 35 h 549"/>
                <a:gd name="T20" fmla="*/ 146 w 1025"/>
                <a:gd name="T21" fmla="*/ 25 h 549"/>
                <a:gd name="T22" fmla="*/ 128 w 1025"/>
                <a:gd name="T23" fmla="*/ 20 h 549"/>
                <a:gd name="T24" fmla="*/ 119 w 1025"/>
                <a:gd name="T25" fmla="*/ 8 h 549"/>
                <a:gd name="T26" fmla="*/ 112 w 1025"/>
                <a:gd name="T27" fmla="*/ 7 h 549"/>
                <a:gd name="T28" fmla="*/ 105 w 1025"/>
                <a:gd name="T29" fmla="*/ 7 h 549"/>
                <a:gd name="T30" fmla="*/ 95 w 1025"/>
                <a:gd name="T31" fmla="*/ 2 h 549"/>
                <a:gd name="T32" fmla="*/ 82 w 1025"/>
                <a:gd name="T33" fmla="*/ 1 h 549"/>
                <a:gd name="T34" fmla="*/ 60 w 1025"/>
                <a:gd name="T35" fmla="*/ 9 h 549"/>
                <a:gd name="T36" fmla="*/ 59 w 1025"/>
                <a:gd name="T37" fmla="*/ 12 h 549"/>
                <a:gd name="T38" fmla="*/ 54 w 1025"/>
                <a:gd name="T39" fmla="*/ 16 h 549"/>
                <a:gd name="T40" fmla="*/ 54 w 1025"/>
                <a:gd name="T41" fmla="*/ 19 h 549"/>
                <a:gd name="T42" fmla="*/ 57 w 1025"/>
                <a:gd name="T43" fmla="*/ 26 h 549"/>
                <a:gd name="T44" fmla="*/ 51 w 1025"/>
                <a:gd name="T45" fmla="*/ 25 h 549"/>
                <a:gd name="T46" fmla="*/ 44 w 1025"/>
                <a:gd name="T47" fmla="*/ 25 h 549"/>
                <a:gd name="T48" fmla="*/ 33 w 1025"/>
                <a:gd name="T49" fmla="*/ 27 h 549"/>
                <a:gd name="T50" fmla="*/ 27 w 1025"/>
                <a:gd name="T51" fmla="*/ 23 h 549"/>
                <a:gd name="T52" fmla="*/ 18 w 1025"/>
                <a:gd name="T53" fmla="*/ 22 h 549"/>
                <a:gd name="T54" fmla="*/ 7 w 1025"/>
                <a:gd name="T55" fmla="*/ 28 h 549"/>
                <a:gd name="T56" fmla="*/ 1 w 1025"/>
                <a:gd name="T57" fmla="*/ 27 h 549"/>
                <a:gd name="T58" fmla="*/ 8 w 1025"/>
                <a:gd name="T59" fmla="*/ 46 h 549"/>
                <a:gd name="T60" fmla="*/ 11 w 1025"/>
                <a:gd name="T61" fmla="*/ 50 h 549"/>
                <a:gd name="T62" fmla="*/ 15 w 1025"/>
                <a:gd name="T63" fmla="*/ 49 h 549"/>
                <a:gd name="T64" fmla="*/ 17 w 1025"/>
                <a:gd name="T65" fmla="*/ 47 h 549"/>
                <a:gd name="T66" fmla="*/ 21 w 1025"/>
                <a:gd name="T67" fmla="*/ 47 h 549"/>
                <a:gd name="T68" fmla="*/ 24 w 1025"/>
                <a:gd name="T69" fmla="*/ 48 h 549"/>
                <a:gd name="T70" fmla="*/ 25 w 1025"/>
                <a:gd name="T71" fmla="*/ 50 h 549"/>
                <a:gd name="T72" fmla="*/ 25 w 1025"/>
                <a:gd name="T73" fmla="*/ 53 h 549"/>
                <a:gd name="T74" fmla="*/ 23 w 1025"/>
                <a:gd name="T75" fmla="*/ 55 h 549"/>
                <a:gd name="T76" fmla="*/ 17 w 1025"/>
                <a:gd name="T77" fmla="*/ 56 h 549"/>
                <a:gd name="T78" fmla="*/ 17 w 1025"/>
                <a:gd name="T79" fmla="*/ 58 h 549"/>
                <a:gd name="T80" fmla="*/ 17 w 1025"/>
                <a:gd name="T81" fmla="*/ 59 h 549"/>
                <a:gd name="T82" fmla="*/ 15 w 1025"/>
                <a:gd name="T83" fmla="*/ 58 h 549"/>
                <a:gd name="T84" fmla="*/ 14 w 1025"/>
                <a:gd name="T85" fmla="*/ 59 h 549"/>
                <a:gd name="T86" fmla="*/ 17 w 1025"/>
                <a:gd name="T87" fmla="*/ 63 h 549"/>
                <a:gd name="T88" fmla="*/ 19 w 1025"/>
                <a:gd name="T89" fmla="*/ 66 h 549"/>
                <a:gd name="T90" fmla="*/ 22 w 1025"/>
                <a:gd name="T91" fmla="*/ 67 h 549"/>
                <a:gd name="T92" fmla="*/ 23 w 1025"/>
                <a:gd name="T93" fmla="*/ 70 h 549"/>
                <a:gd name="T94" fmla="*/ 29 w 1025"/>
                <a:gd name="T95" fmla="*/ 70 h 549"/>
                <a:gd name="T96" fmla="*/ 34 w 1025"/>
                <a:gd name="T97" fmla="*/ 58 h 549"/>
                <a:gd name="T98" fmla="*/ 59 w 1025"/>
                <a:gd name="T99" fmla="*/ 63 h 549"/>
                <a:gd name="T100" fmla="*/ 68 w 1025"/>
                <a:gd name="T101" fmla="*/ 63 h 549"/>
                <a:gd name="T102" fmla="*/ 76 w 1025"/>
                <a:gd name="T103" fmla="*/ 68 h 549"/>
                <a:gd name="T104" fmla="*/ 82 w 1025"/>
                <a:gd name="T105" fmla="*/ 76 h 549"/>
                <a:gd name="T106" fmla="*/ 87 w 1025"/>
                <a:gd name="T107" fmla="*/ 74 h 5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25"/>
                <a:gd name="T163" fmla="*/ 0 h 549"/>
                <a:gd name="T164" fmla="*/ 1025 w 1025"/>
                <a:gd name="T165" fmla="*/ 549 h 54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25" h="549">
                  <a:moveTo>
                    <a:pt x="556" y="534"/>
                  </a:moveTo>
                  <a:lnTo>
                    <a:pt x="559" y="520"/>
                  </a:lnTo>
                  <a:lnTo>
                    <a:pt x="576" y="503"/>
                  </a:lnTo>
                  <a:lnTo>
                    <a:pt x="608" y="496"/>
                  </a:lnTo>
                  <a:lnTo>
                    <a:pt x="618" y="484"/>
                  </a:lnTo>
                  <a:lnTo>
                    <a:pt x="636" y="484"/>
                  </a:lnTo>
                  <a:lnTo>
                    <a:pt x="648" y="495"/>
                  </a:lnTo>
                  <a:lnTo>
                    <a:pt x="677" y="491"/>
                  </a:lnTo>
                  <a:lnTo>
                    <a:pt x="671" y="476"/>
                  </a:lnTo>
                  <a:lnTo>
                    <a:pt x="697" y="460"/>
                  </a:lnTo>
                  <a:lnTo>
                    <a:pt x="710" y="466"/>
                  </a:lnTo>
                  <a:lnTo>
                    <a:pt x="721" y="482"/>
                  </a:lnTo>
                  <a:lnTo>
                    <a:pt x="757" y="470"/>
                  </a:lnTo>
                  <a:lnTo>
                    <a:pt x="799" y="477"/>
                  </a:lnTo>
                  <a:lnTo>
                    <a:pt x="833" y="486"/>
                  </a:lnTo>
                  <a:lnTo>
                    <a:pt x="845" y="497"/>
                  </a:lnTo>
                  <a:lnTo>
                    <a:pt x="854" y="471"/>
                  </a:lnTo>
                  <a:lnTo>
                    <a:pt x="849" y="455"/>
                  </a:lnTo>
                  <a:lnTo>
                    <a:pt x="847" y="428"/>
                  </a:lnTo>
                  <a:lnTo>
                    <a:pt x="831" y="410"/>
                  </a:lnTo>
                  <a:lnTo>
                    <a:pt x="881" y="392"/>
                  </a:lnTo>
                  <a:lnTo>
                    <a:pt x="894" y="409"/>
                  </a:lnTo>
                  <a:lnTo>
                    <a:pt x="905" y="396"/>
                  </a:lnTo>
                  <a:lnTo>
                    <a:pt x="903" y="382"/>
                  </a:lnTo>
                  <a:lnTo>
                    <a:pt x="923" y="335"/>
                  </a:lnTo>
                  <a:lnTo>
                    <a:pt x="953" y="333"/>
                  </a:lnTo>
                  <a:lnTo>
                    <a:pt x="973" y="342"/>
                  </a:lnTo>
                  <a:lnTo>
                    <a:pt x="987" y="328"/>
                  </a:lnTo>
                  <a:lnTo>
                    <a:pt x="978" y="293"/>
                  </a:lnTo>
                  <a:lnTo>
                    <a:pt x="1025" y="256"/>
                  </a:lnTo>
                  <a:lnTo>
                    <a:pt x="1021" y="243"/>
                  </a:lnTo>
                  <a:lnTo>
                    <a:pt x="971" y="229"/>
                  </a:lnTo>
                  <a:lnTo>
                    <a:pt x="932" y="182"/>
                  </a:lnTo>
                  <a:lnTo>
                    <a:pt x="903" y="182"/>
                  </a:lnTo>
                  <a:lnTo>
                    <a:pt x="838" y="182"/>
                  </a:lnTo>
                  <a:lnTo>
                    <a:pt x="815" y="141"/>
                  </a:lnTo>
                  <a:lnTo>
                    <a:pt x="802" y="110"/>
                  </a:lnTo>
                  <a:lnTo>
                    <a:pt x="764" y="87"/>
                  </a:lnTo>
                  <a:lnTo>
                    <a:pt x="755" y="60"/>
                  </a:lnTo>
                  <a:lnTo>
                    <a:pt x="755" y="42"/>
                  </a:lnTo>
                  <a:lnTo>
                    <a:pt x="723" y="38"/>
                  </a:lnTo>
                  <a:lnTo>
                    <a:pt x="710" y="53"/>
                  </a:lnTo>
                  <a:lnTo>
                    <a:pt x="703" y="69"/>
                  </a:lnTo>
                  <a:lnTo>
                    <a:pt x="672" y="74"/>
                  </a:lnTo>
                  <a:lnTo>
                    <a:pt x="669" y="53"/>
                  </a:lnTo>
                  <a:lnTo>
                    <a:pt x="635" y="38"/>
                  </a:lnTo>
                  <a:lnTo>
                    <a:pt x="615" y="44"/>
                  </a:lnTo>
                  <a:lnTo>
                    <a:pt x="604" y="11"/>
                  </a:lnTo>
                  <a:lnTo>
                    <a:pt x="586" y="4"/>
                  </a:lnTo>
                  <a:lnTo>
                    <a:pt x="552" y="0"/>
                  </a:lnTo>
                  <a:lnTo>
                    <a:pt x="520" y="4"/>
                  </a:lnTo>
                  <a:lnTo>
                    <a:pt x="491" y="27"/>
                  </a:lnTo>
                  <a:lnTo>
                    <a:pt x="422" y="56"/>
                  </a:lnTo>
                  <a:lnTo>
                    <a:pt x="383" y="67"/>
                  </a:lnTo>
                  <a:lnTo>
                    <a:pt x="351" y="72"/>
                  </a:lnTo>
                  <a:lnTo>
                    <a:pt x="351" y="92"/>
                  </a:lnTo>
                  <a:lnTo>
                    <a:pt x="374" y="90"/>
                  </a:lnTo>
                  <a:lnTo>
                    <a:pt x="374" y="97"/>
                  </a:lnTo>
                  <a:lnTo>
                    <a:pt x="352" y="105"/>
                  </a:lnTo>
                  <a:lnTo>
                    <a:pt x="349" y="115"/>
                  </a:lnTo>
                  <a:lnTo>
                    <a:pt x="359" y="124"/>
                  </a:lnTo>
                  <a:lnTo>
                    <a:pt x="356" y="135"/>
                  </a:lnTo>
                  <a:lnTo>
                    <a:pt x="342" y="139"/>
                  </a:lnTo>
                  <a:lnTo>
                    <a:pt x="340" y="157"/>
                  </a:lnTo>
                  <a:lnTo>
                    <a:pt x="358" y="169"/>
                  </a:lnTo>
                  <a:lnTo>
                    <a:pt x="359" y="189"/>
                  </a:lnTo>
                  <a:lnTo>
                    <a:pt x="347" y="198"/>
                  </a:lnTo>
                  <a:lnTo>
                    <a:pt x="336" y="182"/>
                  </a:lnTo>
                  <a:lnTo>
                    <a:pt x="329" y="184"/>
                  </a:lnTo>
                  <a:lnTo>
                    <a:pt x="327" y="198"/>
                  </a:lnTo>
                  <a:lnTo>
                    <a:pt x="293" y="191"/>
                  </a:lnTo>
                  <a:lnTo>
                    <a:pt x="280" y="180"/>
                  </a:lnTo>
                  <a:lnTo>
                    <a:pt x="235" y="180"/>
                  </a:lnTo>
                  <a:lnTo>
                    <a:pt x="221" y="195"/>
                  </a:lnTo>
                  <a:lnTo>
                    <a:pt x="212" y="195"/>
                  </a:lnTo>
                  <a:lnTo>
                    <a:pt x="201" y="184"/>
                  </a:lnTo>
                  <a:lnTo>
                    <a:pt x="187" y="186"/>
                  </a:lnTo>
                  <a:lnTo>
                    <a:pt x="172" y="166"/>
                  </a:lnTo>
                  <a:lnTo>
                    <a:pt x="149" y="168"/>
                  </a:lnTo>
                  <a:lnTo>
                    <a:pt x="138" y="159"/>
                  </a:lnTo>
                  <a:lnTo>
                    <a:pt x="113" y="159"/>
                  </a:lnTo>
                  <a:lnTo>
                    <a:pt x="100" y="144"/>
                  </a:lnTo>
                  <a:lnTo>
                    <a:pt x="46" y="180"/>
                  </a:lnTo>
                  <a:lnTo>
                    <a:pt x="46" y="207"/>
                  </a:lnTo>
                  <a:lnTo>
                    <a:pt x="30" y="209"/>
                  </a:lnTo>
                  <a:lnTo>
                    <a:pt x="21" y="196"/>
                  </a:lnTo>
                  <a:lnTo>
                    <a:pt x="7" y="200"/>
                  </a:lnTo>
                  <a:lnTo>
                    <a:pt x="0" y="302"/>
                  </a:lnTo>
                  <a:lnTo>
                    <a:pt x="34" y="310"/>
                  </a:lnTo>
                  <a:lnTo>
                    <a:pt x="50" y="329"/>
                  </a:lnTo>
                  <a:lnTo>
                    <a:pt x="45" y="355"/>
                  </a:lnTo>
                  <a:lnTo>
                    <a:pt x="57" y="362"/>
                  </a:lnTo>
                  <a:lnTo>
                    <a:pt x="73" y="358"/>
                  </a:lnTo>
                  <a:lnTo>
                    <a:pt x="90" y="351"/>
                  </a:lnTo>
                  <a:lnTo>
                    <a:pt x="93" y="351"/>
                  </a:lnTo>
                  <a:lnTo>
                    <a:pt x="96" y="349"/>
                  </a:lnTo>
                  <a:lnTo>
                    <a:pt x="99" y="342"/>
                  </a:lnTo>
                  <a:lnTo>
                    <a:pt x="103" y="338"/>
                  </a:lnTo>
                  <a:lnTo>
                    <a:pt x="108" y="336"/>
                  </a:lnTo>
                  <a:lnTo>
                    <a:pt x="117" y="334"/>
                  </a:lnTo>
                  <a:lnTo>
                    <a:pt x="129" y="335"/>
                  </a:lnTo>
                  <a:lnTo>
                    <a:pt x="132" y="339"/>
                  </a:lnTo>
                  <a:lnTo>
                    <a:pt x="136" y="341"/>
                  </a:lnTo>
                  <a:lnTo>
                    <a:pt x="145" y="342"/>
                  </a:lnTo>
                  <a:lnTo>
                    <a:pt x="154" y="343"/>
                  </a:lnTo>
                  <a:lnTo>
                    <a:pt x="157" y="345"/>
                  </a:lnTo>
                  <a:lnTo>
                    <a:pt x="159" y="351"/>
                  </a:lnTo>
                  <a:lnTo>
                    <a:pt x="161" y="357"/>
                  </a:lnTo>
                  <a:lnTo>
                    <a:pt x="160" y="362"/>
                  </a:lnTo>
                  <a:lnTo>
                    <a:pt x="157" y="373"/>
                  </a:lnTo>
                  <a:lnTo>
                    <a:pt x="157" y="386"/>
                  </a:lnTo>
                  <a:lnTo>
                    <a:pt x="157" y="393"/>
                  </a:lnTo>
                  <a:lnTo>
                    <a:pt x="153" y="397"/>
                  </a:lnTo>
                  <a:lnTo>
                    <a:pt x="142" y="397"/>
                  </a:lnTo>
                  <a:lnTo>
                    <a:pt x="131" y="399"/>
                  </a:lnTo>
                  <a:lnTo>
                    <a:pt x="121" y="401"/>
                  </a:lnTo>
                  <a:lnTo>
                    <a:pt x="111" y="406"/>
                  </a:lnTo>
                  <a:lnTo>
                    <a:pt x="109" y="412"/>
                  </a:lnTo>
                  <a:lnTo>
                    <a:pt x="110" y="419"/>
                  </a:lnTo>
                  <a:lnTo>
                    <a:pt x="112" y="422"/>
                  </a:lnTo>
                  <a:lnTo>
                    <a:pt x="112" y="426"/>
                  </a:lnTo>
                  <a:lnTo>
                    <a:pt x="109" y="427"/>
                  </a:lnTo>
                  <a:lnTo>
                    <a:pt x="106" y="427"/>
                  </a:lnTo>
                  <a:lnTo>
                    <a:pt x="101" y="424"/>
                  </a:lnTo>
                  <a:lnTo>
                    <a:pt x="95" y="421"/>
                  </a:lnTo>
                  <a:lnTo>
                    <a:pt x="92" y="419"/>
                  </a:lnTo>
                  <a:lnTo>
                    <a:pt x="89" y="419"/>
                  </a:lnTo>
                  <a:lnTo>
                    <a:pt x="89" y="424"/>
                  </a:lnTo>
                  <a:lnTo>
                    <a:pt x="90" y="429"/>
                  </a:lnTo>
                  <a:lnTo>
                    <a:pt x="95" y="436"/>
                  </a:lnTo>
                  <a:lnTo>
                    <a:pt x="102" y="444"/>
                  </a:lnTo>
                  <a:lnTo>
                    <a:pt x="107" y="451"/>
                  </a:lnTo>
                  <a:lnTo>
                    <a:pt x="112" y="466"/>
                  </a:lnTo>
                  <a:lnTo>
                    <a:pt x="115" y="472"/>
                  </a:lnTo>
                  <a:lnTo>
                    <a:pt x="120" y="477"/>
                  </a:lnTo>
                  <a:lnTo>
                    <a:pt x="128" y="477"/>
                  </a:lnTo>
                  <a:lnTo>
                    <a:pt x="134" y="480"/>
                  </a:lnTo>
                  <a:lnTo>
                    <a:pt x="140" y="484"/>
                  </a:lnTo>
                  <a:lnTo>
                    <a:pt x="146" y="487"/>
                  </a:lnTo>
                  <a:lnTo>
                    <a:pt x="147" y="497"/>
                  </a:lnTo>
                  <a:lnTo>
                    <a:pt x="146" y="508"/>
                  </a:lnTo>
                  <a:lnTo>
                    <a:pt x="155" y="500"/>
                  </a:lnTo>
                  <a:lnTo>
                    <a:pt x="167" y="497"/>
                  </a:lnTo>
                  <a:lnTo>
                    <a:pt x="183" y="504"/>
                  </a:lnTo>
                  <a:lnTo>
                    <a:pt x="198" y="520"/>
                  </a:lnTo>
                  <a:lnTo>
                    <a:pt x="222" y="518"/>
                  </a:lnTo>
                  <a:lnTo>
                    <a:pt x="217" y="424"/>
                  </a:lnTo>
                  <a:lnTo>
                    <a:pt x="290" y="385"/>
                  </a:lnTo>
                  <a:lnTo>
                    <a:pt x="360" y="433"/>
                  </a:lnTo>
                  <a:lnTo>
                    <a:pt x="379" y="455"/>
                  </a:lnTo>
                  <a:lnTo>
                    <a:pt x="396" y="453"/>
                  </a:lnTo>
                  <a:lnTo>
                    <a:pt x="421" y="455"/>
                  </a:lnTo>
                  <a:lnTo>
                    <a:pt x="433" y="454"/>
                  </a:lnTo>
                  <a:lnTo>
                    <a:pt x="454" y="467"/>
                  </a:lnTo>
                  <a:lnTo>
                    <a:pt x="466" y="494"/>
                  </a:lnTo>
                  <a:lnTo>
                    <a:pt x="481" y="489"/>
                  </a:lnTo>
                  <a:lnTo>
                    <a:pt x="498" y="532"/>
                  </a:lnTo>
                  <a:lnTo>
                    <a:pt x="508" y="533"/>
                  </a:lnTo>
                  <a:lnTo>
                    <a:pt x="522" y="549"/>
                  </a:lnTo>
                  <a:lnTo>
                    <a:pt x="532" y="548"/>
                  </a:lnTo>
                  <a:lnTo>
                    <a:pt x="544" y="538"/>
                  </a:lnTo>
                  <a:lnTo>
                    <a:pt x="556" y="53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338"/>
            <p:cNvSpPr>
              <a:spLocks noChangeAspect="1"/>
            </p:cNvSpPr>
            <p:nvPr/>
          </p:nvSpPr>
          <p:spPr bwMode="auto">
            <a:xfrm>
              <a:off x="3481" y="1866"/>
              <a:ext cx="65" cy="65"/>
            </a:xfrm>
            <a:custGeom>
              <a:avLst/>
              <a:gdLst>
                <a:gd name="T0" fmla="*/ 7 w 120"/>
                <a:gd name="T1" fmla="*/ 12 h 125"/>
                <a:gd name="T2" fmla="*/ 11 w 120"/>
                <a:gd name="T3" fmla="*/ 11 h 125"/>
                <a:gd name="T4" fmla="*/ 12 w 120"/>
                <a:gd name="T5" fmla="*/ 12 h 125"/>
                <a:gd name="T6" fmla="*/ 11 w 120"/>
                <a:gd name="T7" fmla="*/ 16 h 125"/>
                <a:gd name="T8" fmla="*/ 14 w 120"/>
                <a:gd name="T9" fmla="*/ 18 h 125"/>
                <a:gd name="T10" fmla="*/ 14 w 120"/>
                <a:gd name="T11" fmla="*/ 17 h 125"/>
                <a:gd name="T12" fmla="*/ 14 w 120"/>
                <a:gd name="T13" fmla="*/ 16 h 125"/>
                <a:gd name="T14" fmla="*/ 14 w 120"/>
                <a:gd name="T15" fmla="*/ 15 h 125"/>
                <a:gd name="T16" fmla="*/ 14 w 120"/>
                <a:gd name="T17" fmla="*/ 14 h 125"/>
                <a:gd name="T18" fmla="*/ 14 w 120"/>
                <a:gd name="T19" fmla="*/ 14 h 125"/>
                <a:gd name="T20" fmla="*/ 14 w 120"/>
                <a:gd name="T21" fmla="*/ 13 h 125"/>
                <a:gd name="T22" fmla="*/ 14 w 120"/>
                <a:gd name="T23" fmla="*/ 12 h 125"/>
                <a:gd name="T24" fmla="*/ 14 w 120"/>
                <a:gd name="T25" fmla="*/ 12 h 125"/>
                <a:gd name="T26" fmla="*/ 15 w 120"/>
                <a:gd name="T27" fmla="*/ 12 h 125"/>
                <a:gd name="T28" fmla="*/ 15 w 120"/>
                <a:gd name="T29" fmla="*/ 12 h 125"/>
                <a:gd name="T30" fmla="*/ 17 w 120"/>
                <a:gd name="T31" fmla="*/ 11 h 125"/>
                <a:gd name="T32" fmla="*/ 18 w 120"/>
                <a:gd name="T33" fmla="*/ 9 h 125"/>
                <a:gd name="T34" fmla="*/ 19 w 120"/>
                <a:gd name="T35" fmla="*/ 9 h 125"/>
                <a:gd name="T36" fmla="*/ 19 w 120"/>
                <a:gd name="T37" fmla="*/ 9 h 125"/>
                <a:gd name="T38" fmla="*/ 19 w 120"/>
                <a:gd name="T39" fmla="*/ 8 h 125"/>
                <a:gd name="T40" fmla="*/ 19 w 120"/>
                <a:gd name="T41" fmla="*/ 8 h 125"/>
                <a:gd name="T42" fmla="*/ 19 w 120"/>
                <a:gd name="T43" fmla="*/ 7 h 125"/>
                <a:gd name="T44" fmla="*/ 19 w 120"/>
                <a:gd name="T45" fmla="*/ 6 h 125"/>
                <a:gd name="T46" fmla="*/ 18 w 120"/>
                <a:gd name="T47" fmla="*/ 6 h 125"/>
                <a:gd name="T48" fmla="*/ 18 w 120"/>
                <a:gd name="T49" fmla="*/ 6 h 125"/>
                <a:gd name="T50" fmla="*/ 17 w 120"/>
                <a:gd name="T51" fmla="*/ 5 h 125"/>
                <a:gd name="T52" fmla="*/ 17 w 120"/>
                <a:gd name="T53" fmla="*/ 4 h 125"/>
                <a:gd name="T54" fmla="*/ 17 w 120"/>
                <a:gd name="T55" fmla="*/ 3 h 125"/>
                <a:gd name="T56" fmla="*/ 16 w 120"/>
                <a:gd name="T57" fmla="*/ 3 h 125"/>
                <a:gd name="T58" fmla="*/ 16 w 120"/>
                <a:gd name="T59" fmla="*/ 3 h 125"/>
                <a:gd name="T60" fmla="*/ 16 w 120"/>
                <a:gd name="T61" fmla="*/ 2 h 125"/>
                <a:gd name="T62" fmla="*/ 14 w 120"/>
                <a:gd name="T63" fmla="*/ 1 h 125"/>
                <a:gd name="T64" fmla="*/ 12 w 120"/>
                <a:gd name="T65" fmla="*/ 0 h 125"/>
                <a:gd name="T66" fmla="*/ 12 w 120"/>
                <a:gd name="T67" fmla="*/ 3 h 125"/>
                <a:gd name="T68" fmla="*/ 10 w 120"/>
                <a:gd name="T69" fmla="*/ 4 h 125"/>
                <a:gd name="T70" fmla="*/ 5 w 120"/>
                <a:gd name="T71" fmla="*/ 2 h 125"/>
                <a:gd name="T72" fmla="*/ 7 w 120"/>
                <a:gd name="T73" fmla="*/ 4 h 125"/>
                <a:gd name="T74" fmla="*/ 6 w 120"/>
                <a:gd name="T75" fmla="*/ 5 h 125"/>
                <a:gd name="T76" fmla="*/ 0 w 120"/>
                <a:gd name="T77" fmla="*/ 5 h 125"/>
                <a:gd name="T78" fmla="*/ 2 w 120"/>
                <a:gd name="T79" fmla="*/ 7 h 125"/>
                <a:gd name="T80" fmla="*/ 3 w 120"/>
                <a:gd name="T81" fmla="*/ 9 h 125"/>
                <a:gd name="T82" fmla="*/ 7 w 120"/>
                <a:gd name="T83" fmla="*/ 12 h 1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0"/>
                <a:gd name="T127" fmla="*/ 0 h 125"/>
                <a:gd name="T128" fmla="*/ 120 w 120"/>
                <a:gd name="T129" fmla="*/ 125 h 1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0" h="125">
                  <a:moveTo>
                    <a:pt x="44" y="89"/>
                  </a:moveTo>
                  <a:lnTo>
                    <a:pt x="71" y="80"/>
                  </a:lnTo>
                  <a:lnTo>
                    <a:pt x="74" y="88"/>
                  </a:lnTo>
                  <a:lnTo>
                    <a:pt x="72" y="113"/>
                  </a:lnTo>
                  <a:lnTo>
                    <a:pt x="88" y="125"/>
                  </a:lnTo>
                  <a:lnTo>
                    <a:pt x="88" y="120"/>
                  </a:lnTo>
                  <a:lnTo>
                    <a:pt x="88" y="115"/>
                  </a:lnTo>
                  <a:lnTo>
                    <a:pt x="86" y="105"/>
                  </a:lnTo>
                  <a:lnTo>
                    <a:pt x="86" y="100"/>
                  </a:lnTo>
                  <a:lnTo>
                    <a:pt x="86" y="96"/>
                  </a:lnTo>
                  <a:lnTo>
                    <a:pt x="87" y="94"/>
                  </a:lnTo>
                  <a:lnTo>
                    <a:pt x="88" y="91"/>
                  </a:lnTo>
                  <a:lnTo>
                    <a:pt x="89" y="90"/>
                  </a:lnTo>
                  <a:lnTo>
                    <a:pt x="90" y="89"/>
                  </a:lnTo>
                  <a:lnTo>
                    <a:pt x="91" y="87"/>
                  </a:lnTo>
                  <a:lnTo>
                    <a:pt x="106" y="76"/>
                  </a:lnTo>
                  <a:lnTo>
                    <a:pt x="115" y="68"/>
                  </a:lnTo>
                  <a:lnTo>
                    <a:pt x="118" y="65"/>
                  </a:lnTo>
                  <a:lnTo>
                    <a:pt x="119" y="62"/>
                  </a:lnTo>
                  <a:lnTo>
                    <a:pt x="120" y="57"/>
                  </a:lnTo>
                  <a:lnTo>
                    <a:pt x="120" y="53"/>
                  </a:lnTo>
                  <a:lnTo>
                    <a:pt x="120" y="49"/>
                  </a:lnTo>
                  <a:lnTo>
                    <a:pt x="118" y="46"/>
                  </a:lnTo>
                  <a:lnTo>
                    <a:pt x="116" y="43"/>
                  </a:lnTo>
                  <a:lnTo>
                    <a:pt x="114" y="40"/>
                  </a:lnTo>
                  <a:lnTo>
                    <a:pt x="107" y="32"/>
                  </a:lnTo>
                  <a:lnTo>
                    <a:pt x="106" y="27"/>
                  </a:lnTo>
                  <a:lnTo>
                    <a:pt x="105" y="24"/>
                  </a:lnTo>
                  <a:lnTo>
                    <a:pt x="104" y="22"/>
                  </a:lnTo>
                  <a:lnTo>
                    <a:pt x="101" y="18"/>
                  </a:lnTo>
                  <a:lnTo>
                    <a:pt x="97" y="14"/>
                  </a:lnTo>
                  <a:lnTo>
                    <a:pt x="89" y="7"/>
                  </a:lnTo>
                  <a:lnTo>
                    <a:pt x="80" y="0"/>
                  </a:lnTo>
                  <a:lnTo>
                    <a:pt x="80" y="19"/>
                  </a:lnTo>
                  <a:lnTo>
                    <a:pt x="63" y="25"/>
                  </a:lnTo>
                  <a:lnTo>
                    <a:pt x="31" y="9"/>
                  </a:lnTo>
                  <a:lnTo>
                    <a:pt x="40" y="28"/>
                  </a:lnTo>
                  <a:lnTo>
                    <a:pt x="38" y="35"/>
                  </a:lnTo>
                  <a:lnTo>
                    <a:pt x="0" y="34"/>
                  </a:lnTo>
                  <a:lnTo>
                    <a:pt x="9" y="48"/>
                  </a:lnTo>
                  <a:lnTo>
                    <a:pt x="18" y="64"/>
                  </a:lnTo>
                  <a:lnTo>
                    <a:pt x="44" y="8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339"/>
            <p:cNvSpPr>
              <a:spLocks noChangeAspect="1"/>
            </p:cNvSpPr>
            <p:nvPr/>
          </p:nvSpPr>
          <p:spPr bwMode="auto">
            <a:xfrm>
              <a:off x="3481" y="1865"/>
              <a:ext cx="65" cy="66"/>
            </a:xfrm>
            <a:custGeom>
              <a:avLst/>
              <a:gdLst>
                <a:gd name="T0" fmla="*/ 7 w 120"/>
                <a:gd name="T1" fmla="*/ 13 h 125"/>
                <a:gd name="T2" fmla="*/ 11 w 120"/>
                <a:gd name="T3" fmla="*/ 12 h 125"/>
                <a:gd name="T4" fmla="*/ 12 w 120"/>
                <a:gd name="T5" fmla="*/ 13 h 125"/>
                <a:gd name="T6" fmla="*/ 11 w 120"/>
                <a:gd name="T7" fmla="*/ 17 h 125"/>
                <a:gd name="T8" fmla="*/ 14 w 120"/>
                <a:gd name="T9" fmla="*/ 18 h 125"/>
                <a:gd name="T10" fmla="*/ 14 w 120"/>
                <a:gd name="T11" fmla="*/ 16 h 125"/>
                <a:gd name="T12" fmla="*/ 14 w 120"/>
                <a:gd name="T13" fmla="*/ 14 h 125"/>
                <a:gd name="T14" fmla="*/ 14 w 120"/>
                <a:gd name="T15" fmla="*/ 14 h 125"/>
                <a:gd name="T16" fmla="*/ 15 w 120"/>
                <a:gd name="T17" fmla="*/ 13 h 125"/>
                <a:gd name="T18" fmla="*/ 17 w 120"/>
                <a:gd name="T19" fmla="*/ 12 h 125"/>
                <a:gd name="T20" fmla="*/ 18 w 120"/>
                <a:gd name="T21" fmla="*/ 10 h 125"/>
                <a:gd name="T22" fmla="*/ 19 w 120"/>
                <a:gd name="T23" fmla="*/ 9 h 125"/>
                <a:gd name="T24" fmla="*/ 19 w 120"/>
                <a:gd name="T25" fmla="*/ 8 h 125"/>
                <a:gd name="T26" fmla="*/ 19 w 120"/>
                <a:gd name="T27" fmla="*/ 7 h 125"/>
                <a:gd name="T28" fmla="*/ 17 w 120"/>
                <a:gd name="T29" fmla="*/ 5 h 125"/>
                <a:gd name="T30" fmla="*/ 17 w 120"/>
                <a:gd name="T31" fmla="*/ 4 h 125"/>
                <a:gd name="T32" fmla="*/ 16 w 120"/>
                <a:gd name="T33" fmla="*/ 3 h 125"/>
                <a:gd name="T34" fmla="*/ 16 w 120"/>
                <a:gd name="T35" fmla="*/ 2 h 125"/>
                <a:gd name="T36" fmla="*/ 12 w 120"/>
                <a:gd name="T37" fmla="*/ 0 h 125"/>
                <a:gd name="T38" fmla="*/ 12 w 120"/>
                <a:gd name="T39" fmla="*/ 3 h 125"/>
                <a:gd name="T40" fmla="*/ 10 w 120"/>
                <a:gd name="T41" fmla="*/ 4 h 125"/>
                <a:gd name="T42" fmla="*/ 5 w 120"/>
                <a:gd name="T43" fmla="*/ 2 h 125"/>
                <a:gd name="T44" fmla="*/ 7 w 120"/>
                <a:gd name="T45" fmla="*/ 4 h 125"/>
                <a:gd name="T46" fmla="*/ 6 w 120"/>
                <a:gd name="T47" fmla="*/ 5 h 125"/>
                <a:gd name="T48" fmla="*/ 0 w 120"/>
                <a:gd name="T49" fmla="*/ 5 h 125"/>
                <a:gd name="T50" fmla="*/ 2 w 120"/>
                <a:gd name="T51" fmla="*/ 7 h 125"/>
                <a:gd name="T52" fmla="*/ 3 w 120"/>
                <a:gd name="T53" fmla="*/ 10 h 125"/>
                <a:gd name="T54" fmla="*/ 7 w 120"/>
                <a:gd name="T55" fmla="*/ 13 h 1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"/>
                <a:gd name="T85" fmla="*/ 0 h 125"/>
                <a:gd name="T86" fmla="*/ 120 w 120"/>
                <a:gd name="T87" fmla="*/ 125 h 12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" h="125">
                  <a:moveTo>
                    <a:pt x="44" y="90"/>
                  </a:moveTo>
                  <a:lnTo>
                    <a:pt x="71" y="81"/>
                  </a:lnTo>
                  <a:lnTo>
                    <a:pt x="74" y="88"/>
                  </a:lnTo>
                  <a:lnTo>
                    <a:pt x="72" y="114"/>
                  </a:lnTo>
                  <a:lnTo>
                    <a:pt x="88" y="125"/>
                  </a:lnTo>
                  <a:lnTo>
                    <a:pt x="86" y="106"/>
                  </a:lnTo>
                  <a:lnTo>
                    <a:pt x="86" y="97"/>
                  </a:lnTo>
                  <a:lnTo>
                    <a:pt x="88" y="92"/>
                  </a:lnTo>
                  <a:lnTo>
                    <a:pt x="91" y="88"/>
                  </a:lnTo>
                  <a:lnTo>
                    <a:pt x="106" y="77"/>
                  </a:lnTo>
                  <a:lnTo>
                    <a:pt x="115" y="69"/>
                  </a:lnTo>
                  <a:lnTo>
                    <a:pt x="119" y="63"/>
                  </a:lnTo>
                  <a:lnTo>
                    <a:pt x="120" y="54"/>
                  </a:lnTo>
                  <a:lnTo>
                    <a:pt x="118" y="47"/>
                  </a:lnTo>
                  <a:lnTo>
                    <a:pt x="106" y="33"/>
                  </a:lnTo>
                  <a:lnTo>
                    <a:pt x="106" y="28"/>
                  </a:lnTo>
                  <a:lnTo>
                    <a:pt x="104" y="23"/>
                  </a:lnTo>
                  <a:lnTo>
                    <a:pt x="97" y="15"/>
                  </a:lnTo>
                  <a:lnTo>
                    <a:pt x="80" y="0"/>
                  </a:lnTo>
                  <a:lnTo>
                    <a:pt x="79" y="20"/>
                  </a:lnTo>
                  <a:lnTo>
                    <a:pt x="63" y="26"/>
                  </a:lnTo>
                  <a:lnTo>
                    <a:pt x="31" y="9"/>
                  </a:lnTo>
                  <a:lnTo>
                    <a:pt x="40" y="29"/>
                  </a:lnTo>
                  <a:lnTo>
                    <a:pt x="38" y="36"/>
                  </a:lnTo>
                  <a:lnTo>
                    <a:pt x="0" y="35"/>
                  </a:lnTo>
                  <a:lnTo>
                    <a:pt x="9" y="49"/>
                  </a:lnTo>
                  <a:lnTo>
                    <a:pt x="18" y="65"/>
                  </a:lnTo>
                  <a:lnTo>
                    <a:pt x="44" y="9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 340"/>
            <p:cNvSpPr>
              <a:spLocks noChangeAspect="1"/>
            </p:cNvSpPr>
            <p:nvPr/>
          </p:nvSpPr>
          <p:spPr bwMode="auto">
            <a:xfrm>
              <a:off x="3341" y="2023"/>
              <a:ext cx="10" cy="20"/>
            </a:xfrm>
            <a:custGeom>
              <a:avLst/>
              <a:gdLst>
                <a:gd name="T0" fmla="*/ 4 w 16"/>
                <a:gd name="T1" fmla="*/ 1 h 37"/>
                <a:gd name="T2" fmla="*/ 2 w 16"/>
                <a:gd name="T3" fmla="*/ 6 h 37"/>
                <a:gd name="T4" fmla="*/ 0 w 16"/>
                <a:gd name="T5" fmla="*/ 5 h 37"/>
                <a:gd name="T6" fmla="*/ 2 w 16"/>
                <a:gd name="T7" fmla="*/ 3 h 37"/>
                <a:gd name="T8" fmla="*/ 1 w 16"/>
                <a:gd name="T9" fmla="*/ 2 h 37"/>
                <a:gd name="T10" fmla="*/ 1 w 16"/>
                <a:gd name="T11" fmla="*/ 0 h 37"/>
                <a:gd name="T12" fmla="*/ 4 w 16"/>
                <a:gd name="T13" fmla="*/ 1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37"/>
                <a:gd name="T23" fmla="*/ 16 w 16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37">
                  <a:moveTo>
                    <a:pt x="16" y="5"/>
                  </a:moveTo>
                  <a:lnTo>
                    <a:pt x="7" y="37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" y="14"/>
                  </a:lnTo>
                  <a:lnTo>
                    <a:pt x="4" y="0"/>
                  </a:lnTo>
                  <a:lnTo>
                    <a:pt x="16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 341"/>
            <p:cNvSpPr>
              <a:spLocks noChangeAspect="1"/>
            </p:cNvSpPr>
            <p:nvPr/>
          </p:nvSpPr>
          <p:spPr bwMode="auto">
            <a:xfrm>
              <a:off x="3341" y="2023"/>
              <a:ext cx="10" cy="20"/>
            </a:xfrm>
            <a:custGeom>
              <a:avLst/>
              <a:gdLst>
                <a:gd name="T0" fmla="*/ 4 w 16"/>
                <a:gd name="T1" fmla="*/ 1 h 37"/>
                <a:gd name="T2" fmla="*/ 2 w 16"/>
                <a:gd name="T3" fmla="*/ 6 h 37"/>
                <a:gd name="T4" fmla="*/ 0 w 16"/>
                <a:gd name="T5" fmla="*/ 5 h 37"/>
                <a:gd name="T6" fmla="*/ 2 w 16"/>
                <a:gd name="T7" fmla="*/ 3 h 37"/>
                <a:gd name="T8" fmla="*/ 1 w 16"/>
                <a:gd name="T9" fmla="*/ 2 h 37"/>
                <a:gd name="T10" fmla="*/ 1 w 16"/>
                <a:gd name="T11" fmla="*/ 0 h 37"/>
                <a:gd name="T12" fmla="*/ 4 w 16"/>
                <a:gd name="T13" fmla="*/ 1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37"/>
                <a:gd name="T23" fmla="*/ 16 w 16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37">
                  <a:moveTo>
                    <a:pt x="16" y="5"/>
                  </a:moveTo>
                  <a:lnTo>
                    <a:pt x="7" y="37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" y="14"/>
                  </a:lnTo>
                  <a:lnTo>
                    <a:pt x="4" y="0"/>
                  </a:lnTo>
                  <a:lnTo>
                    <a:pt x="16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342"/>
            <p:cNvSpPr>
              <a:spLocks noChangeAspect="1"/>
            </p:cNvSpPr>
            <p:nvPr/>
          </p:nvSpPr>
          <p:spPr bwMode="auto">
            <a:xfrm>
              <a:off x="3339" y="2010"/>
              <a:ext cx="61" cy="63"/>
            </a:xfrm>
            <a:custGeom>
              <a:avLst/>
              <a:gdLst>
                <a:gd name="T0" fmla="*/ 2 w 113"/>
                <a:gd name="T1" fmla="*/ 8 h 120"/>
                <a:gd name="T2" fmla="*/ 3 w 113"/>
                <a:gd name="T3" fmla="*/ 4 h 120"/>
                <a:gd name="T4" fmla="*/ 3 w 113"/>
                <a:gd name="T5" fmla="*/ 3 h 120"/>
                <a:gd name="T6" fmla="*/ 6 w 113"/>
                <a:gd name="T7" fmla="*/ 4 h 120"/>
                <a:gd name="T8" fmla="*/ 12 w 113"/>
                <a:gd name="T9" fmla="*/ 1 h 120"/>
                <a:gd name="T10" fmla="*/ 16 w 113"/>
                <a:gd name="T11" fmla="*/ 0 h 120"/>
                <a:gd name="T12" fmla="*/ 18 w 113"/>
                <a:gd name="T13" fmla="*/ 4 h 120"/>
                <a:gd name="T14" fmla="*/ 16 w 113"/>
                <a:gd name="T15" fmla="*/ 5 h 120"/>
                <a:gd name="T16" fmla="*/ 9 w 113"/>
                <a:gd name="T17" fmla="*/ 5 h 120"/>
                <a:gd name="T18" fmla="*/ 12 w 113"/>
                <a:gd name="T19" fmla="*/ 13 h 120"/>
                <a:gd name="T20" fmla="*/ 11 w 113"/>
                <a:gd name="T21" fmla="*/ 14 h 120"/>
                <a:gd name="T22" fmla="*/ 7 w 113"/>
                <a:gd name="T23" fmla="*/ 14 h 120"/>
                <a:gd name="T24" fmla="*/ 5 w 113"/>
                <a:gd name="T25" fmla="*/ 16 h 120"/>
                <a:gd name="T26" fmla="*/ 0 w 113"/>
                <a:gd name="T27" fmla="*/ 17 h 120"/>
                <a:gd name="T28" fmla="*/ 0 w 113"/>
                <a:gd name="T29" fmla="*/ 16 h 120"/>
                <a:gd name="T30" fmla="*/ 2 w 113"/>
                <a:gd name="T31" fmla="*/ 12 h 120"/>
                <a:gd name="T32" fmla="*/ 2 w 113"/>
                <a:gd name="T33" fmla="*/ 8 h 1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0"/>
                <a:gd name="T53" fmla="*/ 113 w 113"/>
                <a:gd name="T54" fmla="*/ 120 h 1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0">
                  <a:moveTo>
                    <a:pt x="12" y="60"/>
                  </a:moveTo>
                  <a:lnTo>
                    <a:pt x="21" y="28"/>
                  </a:lnTo>
                  <a:lnTo>
                    <a:pt x="22" y="23"/>
                  </a:lnTo>
                  <a:lnTo>
                    <a:pt x="43" y="25"/>
                  </a:lnTo>
                  <a:lnTo>
                    <a:pt x="74" y="5"/>
                  </a:lnTo>
                  <a:lnTo>
                    <a:pt x="98" y="0"/>
                  </a:lnTo>
                  <a:lnTo>
                    <a:pt x="113" y="25"/>
                  </a:lnTo>
                  <a:lnTo>
                    <a:pt x="102" y="37"/>
                  </a:lnTo>
                  <a:lnTo>
                    <a:pt x="55" y="37"/>
                  </a:lnTo>
                  <a:lnTo>
                    <a:pt x="74" y="86"/>
                  </a:lnTo>
                  <a:lnTo>
                    <a:pt x="69" y="94"/>
                  </a:lnTo>
                  <a:lnTo>
                    <a:pt x="46" y="97"/>
                  </a:lnTo>
                  <a:lnTo>
                    <a:pt x="30" y="115"/>
                  </a:lnTo>
                  <a:lnTo>
                    <a:pt x="0" y="120"/>
                  </a:lnTo>
                  <a:lnTo>
                    <a:pt x="0" y="108"/>
                  </a:lnTo>
                  <a:lnTo>
                    <a:pt x="9" y="81"/>
                  </a:lnTo>
                  <a:lnTo>
                    <a:pt x="12" y="6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343"/>
            <p:cNvSpPr>
              <a:spLocks noChangeAspect="1"/>
            </p:cNvSpPr>
            <p:nvPr/>
          </p:nvSpPr>
          <p:spPr bwMode="auto">
            <a:xfrm>
              <a:off x="3339" y="2024"/>
              <a:ext cx="286" cy="235"/>
            </a:xfrm>
            <a:custGeom>
              <a:avLst/>
              <a:gdLst>
                <a:gd name="T0" fmla="*/ 80 w 531"/>
                <a:gd name="T1" fmla="*/ 38 h 455"/>
                <a:gd name="T2" fmla="*/ 69 w 531"/>
                <a:gd name="T3" fmla="*/ 37 h 455"/>
                <a:gd name="T4" fmla="*/ 66 w 531"/>
                <a:gd name="T5" fmla="*/ 35 h 455"/>
                <a:gd name="T6" fmla="*/ 67 w 531"/>
                <a:gd name="T7" fmla="*/ 33 h 455"/>
                <a:gd name="T8" fmla="*/ 66 w 531"/>
                <a:gd name="T9" fmla="*/ 32 h 455"/>
                <a:gd name="T10" fmla="*/ 64 w 531"/>
                <a:gd name="T11" fmla="*/ 31 h 455"/>
                <a:gd name="T12" fmla="*/ 63 w 531"/>
                <a:gd name="T13" fmla="*/ 29 h 455"/>
                <a:gd name="T14" fmla="*/ 60 w 531"/>
                <a:gd name="T15" fmla="*/ 26 h 455"/>
                <a:gd name="T16" fmla="*/ 60 w 531"/>
                <a:gd name="T17" fmla="*/ 23 h 455"/>
                <a:gd name="T18" fmla="*/ 59 w 531"/>
                <a:gd name="T19" fmla="*/ 22 h 455"/>
                <a:gd name="T20" fmla="*/ 57 w 531"/>
                <a:gd name="T21" fmla="*/ 18 h 455"/>
                <a:gd name="T22" fmla="*/ 54 w 531"/>
                <a:gd name="T23" fmla="*/ 17 h 455"/>
                <a:gd name="T24" fmla="*/ 54 w 531"/>
                <a:gd name="T25" fmla="*/ 15 h 455"/>
                <a:gd name="T26" fmla="*/ 52 w 531"/>
                <a:gd name="T27" fmla="*/ 14 h 455"/>
                <a:gd name="T28" fmla="*/ 50 w 531"/>
                <a:gd name="T29" fmla="*/ 14 h 455"/>
                <a:gd name="T30" fmla="*/ 48 w 531"/>
                <a:gd name="T31" fmla="*/ 13 h 455"/>
                <a:gd name="T32" fmla="*/ 41 w 531"/>
                <a:gd name="T33" fmla="*/ 13 h 455"/>
                <a:gd name="T34" fmla="*/ 34 w 531"/>
                <a:gd name="T35" fmla="*/ 11 h 455"/>
                <a:gd name="T36" fmla="*/ 34 w 531"/>
                <a:gd name="T37" fmla="*/ 7 h 455"/>
                <a:gd name="T38" fmla="*/ 30 w 531"/>
                <a:gd name="T39" fmla="*/ 5 h 455"/>
                <a:gd name="T40" fmla="*/ 23 w 531"/>
                <a:gd name="T41" fmla="*/ 2 h 455"/>
                <a:gd name="T42" fmla="*/ 18 w 531"/>
                <a:gd name="T43" fmla="*/ 0 h 455"/>
                <a:gd name="T44" fmla="*/ 16 w 531"/>
                <a:gd name="T45" fmla="*/ 2 h 455"/>
                <a:gd name="T46" fmla="*/ 9 w 531"/>
                <a:gd name="T47" fmla="*/ 2 h 455"/>
                <a:gd name="T48" fmla="*/ 12 w 531"/>
                <a:gd name="T49" fmla="*/ 9 h 455"/>
                <a:gd name="T50" fmla="*/ 11 w 531"/>
                <a:gd name="T51" fmla="*/ 10 h 455"/>
                <a:gd name="T52" fmla="*/ 7 w 531"/>
                <a:gd name="T53" fmla="*/ 10 h 455"/>
                <a:gd name="T54" fmla="*/ 5 w 531"/>
                <a:gd name="T55" fmla="*/ 12 h 455"/>
                <a:gd name="T56" fmla="*/ 1 w 531"/>
                <a:gd name="T57" fmla="*/ 13 h 455"/>
                <a:gd name="T58" fmla="*/ 1 w 531"/>
                <a:gd name="T59" fmla="*/ 13 h 455"/>
                <a:gd name="T60" fmla="*/ 0 w 531"/>
                <a:gd name="T61" fmla="*/ 18 h 455"/>
                <a:gd name="T62" fmla="*/ 2 w 531"/>
                <a:gd name="T63" fmla="*/ 19 h 455"/>
                <a:gd name="T64" fmla="*/ 3 w 531"/>
                <a:gd name="T65" fmla="*/ 19 h 455"/>
                <a:gd name="T66" fmla="*/ 5 w 531"/>
                <a:gd name="T67" fmla="*/ 23 h 455"/>
                <a:gd name="T68" fmla="*/ 6 w 531"/>
                <a:gd name="T69" fmla="*/ 25 h 455"/>
                <a:gd name="T70" fmla="*/ 9 w 531"/>
                <a:gd name="T71" fmla="*/ 27 h 455"/>
                <a:gd name="T72" fmla="*/ 9 w 531"/>
                <a:gd name="T73" fmla="*/ 30 h 455"/>
                <a:gd name="T74" fmla="*/ 11 w 531"/>
                <a:gd name="T75" fmla="*/ 33 h 455"/>
                <a:gd name="T76" fmla="*/ 13 w 531"/>
                <a:gd name="T77" fmla="*/ 34 h 455"/>
                <a:gd name="T78" fmla="*/ 15 w 531"/>
                <a:gd name="T79" fmla="*/ 36 h 455"/>
                <a:gd name="T80" fmla="*/ 17 w 531"/>
                <a:gd name="T81" fmla="*/ 38 h 455"/>
                <a:gd name="T82" fmla="*/ 17 w 531"/>
                <a:gd name="T83" fmla="*/ 42 h 455"/>
                <a:gd name="T84" fmla="*/ 18 w 531"/>
                <a:gd name="T85" fmla="*/ 44 h 455"/>
                <a:gd name="T86" fmla="*/ 20 w 531"/>
                <a:gd name="T87" fmla="*/ 47 h 455"/>
                <a:gd name="T88" fmla="*/ 23 w 531"/>
                <a:gd name="T89" fmla="*/ 48 h 455"/>
                <a:gd name="T90" fmla="*/ 24 w 531"/>
                <a:gd name="T91" fmla="*/ 50 h 455"/>
                <a:gd name="T92" fmla="*/ 25 w 531"/>
                <a:gd name="T93" fmla="*/ 54 h 455"/>
                <a:gd name="T94" fmla="*/ 28 w 531"/>
                <a:gd name="T95" fmla="*/ 56 h 455"/>
                <a:gd name="T96" fmla="*/ 31 w 531"/>
                <a:gd name="T97" fmla="*/ 59 h 455"/>
                <a:gd name="T98" fmla="*/ 34 w 531"/>
                <a:gd name="T99" fmla="*/ 57 h 455"/>
                <a:gd name="T100" fmla="*/ 43 w 531"/>
                <a:gd name="T101" fmla="*/ 59 h 455"/>
                <a:gd name="T102" fmla="*/ 46 w 531"/>
                <a:gd name="T103" fmla="*/ 62 h 455"/>
                <a:gd name="T104" fmla="*/ 54 w 531"/>
                <a:gd name="T105" fmla="*/ 54 h 455"/>
                <a:gd name="T106" fmla="*/ 69 w 531"/>
                <a:gd name="T107" fmla="*/ 52 h 455"/>
                <a:gd name="T108" fmla="*/ 78 w 531"/>
                <a:gd name="T109" fmla="*/ 48 h 455"/>
                <a:gd name="T110" fmla="*/ 81 w 531"/>
                <a:gd name="T111" fmla="*/ 48 h 455"/>
                <a:gd name="T112" fmla="*/ 83 w 531"/>
                <a:gd name="T113" fmla="*/ 40 h 455"/>
                <a:gd name="T114" fmla="*/ 80 w 531"/>
                <a:gd name="T115" fmla="*/ 38 h 4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31"/>
                <a:gd name="T175" fmla="*/ 0 h 455"/>
                <a:gd name="T176" fmla="*/ 531 w 531"/>
                <a:gd name="T177" fmla="*/ 455 h 4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31" h="455">
                  <a:moveTo>
                    <a:pt x="511" y="277"/>
                  </a:moveTo>
                  <a:lnTo>
                    <a:pt x="444" y="268"/>
                  </a:lnTo>
                  <a:lnTo>
                    <a:pt x="426" y="250"/>
                  </a:lnTo>
                  <a:lnTo>
                    <a:pt x="431" y="239"/>
                  </a:lnTo>
                  <a:lnTo>
                    <a:pt x="421" y="230"/>
                  </a:lnTo>
                  <a:lnTo>
                    <a:pt x="409" y="226"/>
                  </a:lnTo>
                  <a:lnTo>
                    <a:pt x="405" y="214"/>
                  </a:lnTo>
                  <a:lnTo>
                    <a:pt x="383" y="188"/>
                  </a:lnTo>
                  <a:lnTo>
                    <a:pt x="385" y="166"/>
                  </a:lnTo>
                  <a:lnTo>
                    <a:pt x="377" y="161"/>
                  </a:lnTo>
                  <a:lnTo>
                    <a:pt x="363" y="130"/>
                  </a:lnTo>
                  <a:lnTo>
                    <a:pt x="349" y="124"/>
                  </a:lnTo>
                  <a:lnTo>
                    <a:pt x="347" y="113"/>
                  </a:lnTo>
                  <a:lnTo>
                    <a:pt x="336" y="105"/>
                  </a:lnTo>
                  <a:lnTo>
                    <a:pt x="320" y="105"/>
                  </a:lnTo>
                  <a:lnTo>
                    <a:pt x="308" y="94"/>
                  </a:lnTo>
                  <a:lnTo>
                    <a:pt x="261" y="99"/>
                  </a:lnTo>
                  <a:lnTo>
                    <a:pt x="218" y="79"/>
                  </a:lnTo>
                  <a:lnTo>
                    <a:pt x="218" y="51"/>
                  </a:lnTo>
                  <a:lnTo>
                    <a:pt x="189" y="33"/>
                  </a:lnTo>
                  <a:lnTo>
                    <a:pt x="149" y="10"/>
                  </a:lnTo>
                  <a:lnTo>
                    <a:pt x="114" y="0"/>
                  </a:lnTo>
                  <a:lnTo>
                    <a:pt x="103" y="12"/>
                  </a:lnTo>
                  <a:lnTo>
                    <a:pt x="56" y="12"/>
                  </a:lnTo>
                  <a:lnTo>
                    <a:pt x="75" y="61"/>
                  </a:lnTo>
                  <a:lnTo>
                    <a:pt x="70" y="69"/>
                  </a:lnTo>
                  <a:lnTo>
                    <a:pt x="47" y="72"/>
                  </a:lnTo>
                  <a:lnTo>
                    <a:pt x="31" y="90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0" y="130"/>
                  </a:lnTo>
                  <a:lnTo>
                    <a:pt x="14" y="134"/>
                  </a:lnTo>
                  <a:lnTo>
                    <a:pt x="16" y="140"/>
                  </a:lnTo>
                  <a:lnTo>
                    <a:pt x="32" y="170"/>
                  </a:lnTo>
                  <a:lnTo>
                    <a:pt x="37" y="184"/>
                  </a:lnTo>
                  <a:lnTo>
                    <a:pt x="53" y="200"/>
                  </a:lnTo>
                  <a:lnTo>
                    <a:pt x="55" y="223"/>
                  </a:lnTo>
                  <a:lnTo>
                    <a:pt x="68" y="239"/>
                  </a:lnTo>
                  <a:lnTo>
                    <a:pt x="81" y="248"/>
                  </a:lnTo>
                  <a:lnTo>
                    <a:pt x="94" y="260"/>
                  </a:lnTo>
                  <a:lnTo>
                    <a:pt x="105" y="275"/>
                  </a:lnTo>
                  <a:lnTo>
                    <a:pt x="105" y="305"/>
                  </a:lnTo>
                  <a:lnTo>
                    <a:pt x="115" y="324"/>
                  </a:lnTo>
                  <a:lnTo>
                    <a:pt x="130" y="342"/>
                  </a:lnTo>
                  <a:lnTo>
                    <a:pt x="147" y="351"/>
                  </a:lnTo>
                  <a:lnTo>
                    <a:pt x="150" y="362"/>
                  </a:lnTo>
                  <a:lnTo>
                    <a:pt x="164" y="395"/>
                  </a:lnTo>
                  <a:lnTo>
                    <a:pt x="178" y="406"/>
                  </a:lnTo>
                  <a:lnTo>
                    <a:pt x="195" y="429"/>
                  </a:lnTo>
                  <a:lnTo>
                    <a:pt x="218" y="416"/>
                  </a:lnTo>
                  <a:lnTo>
                    <a:pt x="273" y="429"/>
                  </a:lnTo>
                  <a:lnTo>
                    <a:pt x="294" y="455"/>
                  </a:lnTo>
                  <a:lnTo>
                    <a:pt x="349" y="393"/>
                  </a:lnTo>
                  <a:lnTo>
                    <a:pt x="441" y="374"/>
                  </a:lnTo>
                  <a:lnTo>
                    <a:pt x="499" y="347"/>
                  </a:lnTo>
                  <a:lnTo>
                    <a:pt x="517" y="347"/>
                  </a:lnTo>
                  <a:lnTo>
                    <a:pt x="531" y="290"/>
                  </a:lnTo>
                  <a:lnTo>
                    <a:pt x="511" y="27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 344"/>
            <p:cNvSpPr>
              <a:spLocks noChangeAspect="1"/>
            </p:cNvSpPr>
            <p:nvPr/>
          </p:nvSpPr>
          <p:spPr bwMode="auto">
            <a:xfrm>
              <a:off x="3339" y="2024"/>
              <a:ext cx="286" cy="235"/>
            </a:xfrm>
            <a:custGeom>
              <a:avLst/>
              <a:gdLst>
                <a:gd name="T0" fmla="*/ 80 w 531"/>
                <a:gd name="T1" fmla="*/ 38 h 455"/>
                <a:gd name="T2" fmla="*/ 69 w 531"/>
                <a:gd name="T3" fmla="*/ 37 h 455"/>
                <a:gd name="T4" fmla="*/ 66 w 531"/>
                <a:gd name="T5" fmla="*/ 35 h 455"/>
                <a:gd name="T6" fmla="*/ 67 w 531"/>
                <a:gd name="T7" fmla="*/ 33 h 455"/>
                <a:gd name="T8" fmla="*/ 66 w 531"/>
                <a:gd name="T9" fmla="*/ 32 h 455"/>
                <a:gd name="T10" fmla="*/ 64 w 531"/>
                <a:gd name="T11" fmla="*/ 31 h 455"/>
                <a:gd name="T12" fmla="*/ 63 w 531"/>
                <a:gd name="T13" fmla="*/ 29 h 455"/>
                <a:gd name="T14" fmla="*/ 60 w 531"/>
                <a:gd name="T15" fmla="*/ 26 h 455"/>
                <a:gd name="T16" fmla="*/ 60 w 531"/>
                <a:gd name="T17" fmla="*/ 23 h 455"/>
                <a:gd name="T18" fmla="*/ 59 w 531"/>
                <a:gd name="T19" fmla="*/ 22 h 455"/>
                <a:gd name="T20" fmla="*/ 57 w 531"/>
                <a:gd name="T21" fmla="*/ 18 h 455"/>
                <a:gd name="T22" fmla="*/ 54 w 531"/>
                <a:gd name="T23" fmla="*/ 17 h 455"/>
                <a:gd name="T24" fmla="*/ 54 w 531"/>
                <a:gd name="T25" fmla="*/ 15 h 455"/>
                <a:gd name="T26" fmla="*/ 52 w 531"/>
                <a:gd name="T27" fmla="*/ 14 h 455"/>
                <a:gd name="T28" fmla="*/ 50 w 531"/>
                <a:gd name="T29" fmla="*/ 14 h 455"/>
                <a:gd name="T30" fmla="*/ 48 w 531"/>
                <a:gd name="T31" fmla="*/ 13 h 455"/>
                <a:gd name="T32" fmla="*/ 41 w 531"/>
                <a:gd name="T33" fmla="*/ 13 h 455"/>
                <a:gd name="T34" fmla="*/ 34 w 531"/>
                <a:gd name="T35" fmla="*/ 11 h 455"/>
                <a:gd name="T36" fmla="*/ 34 w 531"/>
                <a:gd name="T37" fmla="*/ 7 h 455"/>
                <a:gd name="T38" fmla="*/ 30 w 531"/>
                <a:gd name="T39" fmla="*/ 5 h 455"/>
                <a:gd name="T40" fmla="*/ 23 w 531"/>
                <a:gd name="T41" fmla="*/ 2 h 455"/>
                <a:gd name="T42" fmla="*/ 18 w 531"/>
                <a:gd name="T43" fmla="*/ 0 h 455"/>
                <a:gd name="T44" fmla="*/ 16 w 531"/>
                <a:gd name="T45" fmla="*/ 2 h 455"/>
                <a:gd name="T46" fmla="*/ 9 w 531"/>
                <a:gd name="T47" fmla="*/ 2 h 455"/>
                <a:gd name="T48" fmla="*/ 12 w 531"/>
                <a:gd name="T49" fmla="*/ 9 h 455"/>
                <a:gd name="T50" fmla="*/ 11 w 531"/>
                <a:gd name="T51" fmla="*/ 10 h 455"/>
                <a:gd name="T52" fmla="*/ 7 w 531"/>
                <a:gd name="T53" fmla="*/ 10 h 455"/>
                <a:gd name="T54" fmla="*/ 5 w 531"/>
                <a:gd name="T55" fmla="*/ 12 h 455"/>
                <a:gd name="T56" fmla="*/ 1 w 531"/>
                <a:gd name="T57" fmla="*/ 13 h 455"/>
                <a:gd name="T58" fmla="*/ 1 w 531"/>
                <a:gd name="T59" fmla="*/ 13 h 455"/>
                <a:gd name="T60" fmla="*/ 0 w 531"/>
                <a:gd name="T61" fmla="*/ 18 h 455"/>
                <a:gd name="T62" fmla="*/ 2 w 531"/>
                <a:gd name="T63" fmla="*/ 19 h 455"/>
                <a:gd name="T64" fmla="*/ 3 w 531"/>
                <a:gd name="T65" fmla="*/ 19 h 455"/>
                <a:gd name="T66" fmla="*/ 5 w 531"/>
                <a:gd name="T67" fmla="*/ 23 h 455"/>
                <a:gd name="T68" fmla="*/ 6 w 531"/>
                <a:gd name="T69" fmla="*/ 25 h 455"/>
                <a:gd name="T70" fmla="*/ 9 w 531"/>
                <a:gd name="T71" fmla="*/ 27 h 455"/>
                <a:gd name="T72" fmla="*/ 9 w 531"/>
                <a:gd name="T73" fmla="*/ 30 h 455"/>
                <a:gd name="T74" fmla="*/ 11 w 531"/>
                <a:gd name="T75" fmla="*/ 33 h 455"/>
                <a:gd name="T76" fmla="*/ 13 w 531"/>
                <a:gd name="T77" fmla="*/ 34 h 455"/>
                <a:gd name="T78" fmla="*/ 15 w 531"/>
                <a:gd name="T79" fmla="*/ 36 h 455"/>
                <a:gd name="T80" fmla="*/ 17 w 531"/>
                <a:gd name="T81" fmla="*/ 38 h 455"/>
                <a:gd name="T82" fmla="*/ 17 w 531"/>
                <a:gd name="T83" fmla="*/ 42 h 455"/>
                <a:gd name="T84" fmla="*/ 18 w 531"/>
                <a:gd name="T85" fmla="*/ 44 h 455"/>
                <a:gd name="T86" fmla="*/ 20 w 531"/>
                <a:gd name="T87" fmla="*/ 47 h 455"/>
                <a:gd name="T88" fmla="*/ 23 w 531"/>
                <a:gd name="T89" fmla="*/ 48 h 455"/>
                <a:gd name="T90" fmla="*/ 24 w 531"/>
                <a:gd name="T91" fmla="*/ 50 h 455"/>
                <a:gd name="T92" fmla="*/ 25 w 531"/>
                <a:gd name="T93" fmla="*/ 54 h 455"/>
                <a:gd name="T94" fmla="*/ 28 w 531"/>
                <a:gd name="T95" fmla="*/ 56 h 455"/>
                <a:gd name="T96" fmla="*/ 31 w 531"/>
                <a:gd name="T97" fmla="*/ 59 h 455"/>
                <a:gd name="T98" fmla="*/ 34 w 531"/>
                <a:gd name="T99" fmla="*/ 57 h 455"/>
                <a:gd name="T100" fmla="*/ 43 w 531"/>
                <a:gd name="T101" fmla="*/ 59 h 455"/>
                <a:gd name="T102" fmla="*/ 46 w 531"/>
                <a:gd name="T103" fmla="*/ 62 h 455"/>
                <a:gd name="T104" fmla="*/ 54 w 531"/>
                <a:gd name="T105" fmla="*/ 54 h 455"/>
                <a:gd name="T106" fmla="*/ 69 w 531"/>
                <a:gd name="T107" fmla="*/ 52 h 455"/>
                <a:gd name="T108" fmla="*/ 78 w 531"/>
                <a:gd name="T109" fmla="*/ 48 h 455"/>
                <a:gd name="T110" fmla="*/ 81 w 531"/>
                <a:gd name="T111" fmla="*/ 48 h 455"/>
                <a:gd name="T112" fmla="*/ 83 w 531"/>
                <a:gd name="T113" fmla="*/ 40 h 455"/>
                <a:gd name="T114" fmla="*/ 80 w 531"/>
                <a:gd name="T115" fmla="*/ 38 h 4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31"/>
                <a:gd name="T175" fmla="*/ 0 h 455"/>
                <a:gd name="T176" fmla="*/ 531 w 531"/>
                <a:gd name="T177" fmla="*/ 455 h 4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31" h="455">
                  <a:moveTo>
                    <a:pt x="511" y="277"/>
                  </a:moveTo>
                  <a:lnTo>
                    <a:pt x="444" y="268"/>
                  </a:lnTo>
                  <a:lnTo>
                    <a:pt x="426" y="250"/>
                  </a:lnTo>
                  <a:lnTo>
                    <a:pt x="431" y="239"/>
                  </a:lnTo>
                  <a:lnTo>
                    <a:pt x="421" y="230"/>
                  </a:lnTo>
                  <a:lnTo>
                    <a:pt x="409" y="226"/>
                  </a:lnTo>
                  <a:lnTo>
                    <a:pt x="405" y="214"/>
                  </a:lnTo>
                  <a:lnTo>
                    <a:pt x="383" y="188"/>
                  </a:lnTo>
                  <a:lnTo>
                    <a:pt x="385" y="166"/>
                  </a:lnTo>
                  <a:lnTo>
                    <a:pt x="377" y="161"/>
                  </a:lnTo>
                  <a:lnTo>
                    <a:pt x="363" y="130"/>
                  </a:lnTo>
                  <a:lnTo>
                    <a:pt x="349" y="124"/>
                  </a:lnTo>
                  <a:lnTo>
                    <a:pt x="347" y="113"/>
                  </a:lnTo>
                  <a:lnTo>
                    <a:pt x="336" y="105"/>
                  </a:lnTo>
                  <a:lnTo>
                    <a:pt x="320" y="105"/>
                  </a:lnTo>
                  <a:lnTo>
                    <a:pt x="308" y="94"/>
                  </a:lnTo>
                  <a:lnTo>
                    <a:pt x="261" y="99"/>
                  </a:lnTo>
                  <a:lnTo>
                    <a:pt x="218" y="79"/>
                  </a:lnTo>
                  <a:lnTo>
                    <a:pt x="218" y="51"/>
                  </a:lnTo>
                  <a:lnTo>
                    <a:pt x="189" y="33"/>
                  </a:lnTo>
                  <a:lnTo>
                    <a:pt x="149" y="10"/>
                  </a:lnTo>
                  <a:lnTo>
                    <a:pt x="114" y="0"/>
                  </a:lnTo>
                  <a:lnTo>
                    <a:pt x="103" y="12"/>
                  </a:lnTo>
                  <a:lnTo>
                    <a:pt x="56" y="12"/>
                  </a:lnTo>
                  <a:lnTo>
                    <a:pt x="75" y="61"/>
                  </a:lnTo>
                  <a:lnTo>
                    <a:pt x="70" y="69"/>
                  </a:lnTo>
                  <a:lnTo>
                    <a:pt x="47" y="72"/>
                  </a:lnTo>
                  <a:lnTo>
                    <a:pt x="31" y="90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0" y="130"/>
                  </a:lnTo>
                  <a:lnTo>
                    <a:pt x="14" y="134"/>
                  </a:lnTo>
                  <a:lnTo>
                    <a:pt x="16" y="140"/>
                  </a:lnTo>
                  <a:lnTo>
                    <a:pt x="32" y="170"/>
                  </a:lnTo>
                  <a:lnTo>
                    <a:pt x="37" y="184"/>
                  </a:lnTo>
                  <a:lnTo>
                    <a:pt x="53" y="200"/>
                  </a:lnTo>
                  <a:lnTo>
                    <a:pt x="55" y="223"/>
                  </a:lnTo>
                  <a:lnTo>
                    <a:pt x="68" y="239"/>
                  </a:lnTo>
                  <a:lnTo>
                    <a:pt x="81" y="248"/>
                  </a:lnTo>
                  <a:lnTo>
                    <a:pt x="94" y="260"/>
                  </a:lnTo>
                  <a:lnTo>
                    <a:pt x="105" y="275"/>
                  </a:lnTo>
                  <a:lnTo>
                    <a:pt x="105" y="305"/>
                  </a:lnTo>
                  <a:lnTo>
                    <a:pt x="115" y="324"/>
                  </a:lnTo>
                  <a:lnTo>
                    <a:pt x="130" y="342"/>
                  </a:lnTo>
                  <a:lnTo>
                    <a:pt x="147" y="351"/>
                  </a:lnTo>
                  <a:lnTo>
                    <a:pt x="150" y="362"/>
                  </a:lnTo>
                  <a:lnTo>
                    <a:pt x="164" y="395"/>
                  </a:lnTo>
                  <a:lnTo>
                    <a:pt x="178" y="406"/>
                  </a:lnTo>
                  <a:lnTo>
                    <a:pt x="195" y="429"/>
                  </a:lnTo>
                  <a:lnTo>
                    <a:pt x="218" y="416"/>
                  </a:lnTo>
                  <a:lnTo>
                    <a:pt x="273" y="429"/>
                  </a:lnTo>
                  <a:lnTo>
                    <a:pt x="294" y="455"/>
                  </a:lnTo>
                  <a:lnTo>
                    <a:pt x="349" y="393"/>
                  </a:lnTo>
                  <a:lnTo>
                    <a:pt x="441" y="374"/>
                  </a:lnTo>
                  <a:lnTo>
                    <a:pt x="499" y="347"/>
                  </a:lnTo>
                  <a:lnTo>
                    <a:pt x="517" y="347"/>
                  </a:lnTo>
                  <a:lnTo>
                    <a:pt x="531" y="290"/>
                  </a:lnTo>
                  <a:lnTo>
                    <a:pt x="511" y="27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 345"/>
            <p:cNvSpPr>
              <a:spLocks noChangeAspect="1"/>
            </p:cNvSpPr>
            <p:nvPr/>
          </p:nvSpPr>
          <p:spPr bwMode="auto">
            <a:xfrm>
              <a:off x="3444" y="2216"/>
              <a:ext cx="154" cy="86"/>
            </a:xfrm>
            <a:custGeom>
              <a:avLst/>
              <a:gdLst>
                <a:gd name="T0" fmla="*/ 46 w 283"/>
                <a:gd name="T1" fmla="*/ 7 h 167"/>
                <a:gd name="T2" fmla="*/ 44 w 283"/>
                <a:gd name="T3" fmla="*/ 6 h 167"/>
                <a:gd name="T4" fmla="*/ 42 w 283"/>
                <a:gd name="T5" fmla="*/ 5 h 167"/>
                <a:gd name="T6" fmla="*/ 41 w 283"/>
                <a:gd name="T7" fmla="*/ 4 h 167"/>
                <a:gd name="T8" fmla="*/ 41 w 283"/>
                <a:gd name="T9" fmla="*/ 4 h 167"/>
                <a:gd name="T10" fmla="*/ 40 w 283"/>
                <a:gd name="T11" fmla="*/ 0 h 167"/>
                <a:gd name="T12" fmla="*/ 25 w 283"/>
                <a:gd name="T13" fmla="*/ 3 h 167"/>
                <a:gd name="T14" fmla="*/ 16 w 283"/>
                <a:gd name="T15" fmla="*/ 11 h 167"/>
                <a:gd name="T16" fmla="*/ 13 w 283"/>
                <a:gd name="T17" fmla="*/ 7 h 167"/>
                <a:gd name="T18" fmla="*/ 4 w 283"/>
                <a:gd name="T19" fmla="*/ 6 h 167"/>
                <a:gd name="T20" fmla="*/ 0 w 283"/>
                <a:gd name="T21" fmla="*/ 7 h 167"/>
                <a:gd name="T22" fmla="*/ 0 w 283"/>
                <a:gd name="T23" fmla="*/ 10 h 167"/>
                <a:gd name="T24" fmla="*/ 1 w 283"/>
                <a:gd name="T25" fmla="*/ 13 h 167"/>
                <a:gd name="T26" fmla="*/ 1 w 283"/>
                <a:gd name="T27" fmla="*/ 14 h 167"/>
                <a:gd name="T28" fmla="*/ 2 w 283"/>
                <a:gd name="T29" fmla="*/ 18 h 167"/>
                <a:gd name="T30" fmla="*/ 3 w 283"/>
                <a:gd name="T31" fmla="*/ 21 h 167"/>
                <a:gd name="T32" fmla="*/ 5 w 283"/>
                <a:gd name="T33" fmla="*/ 22 h 167"/>
                <a:gd name="T34" fmla="*/ 5 w 283"/>
                <a:gd name="T35" fmla="*/ 23 h 167"/>
                <a:gd name="T36" fmla="*/ 11 w 283"/>
                <a:gd name="T37" fmla="*/ 22 h 167"/>
                <a:gd name="T38" fmla="*/ 13 w 283"/>
                <a:gd name="T39" fmla="*/ 20 h 167"/>
                <a:gd name="T40" fmla="*/ 16 w 283"/>
                <a:gd name="T41" fmla="*/ 20 h 167"/>
                <a:gd name="T42" fmla="*/ 17 w 283"/>
                <a:gd name="T43" fmla="*/ 20 h 167"/>
                <a:gd name="T44" fmla="*/ 25 w 283"/>
                <a:gd name="T45" fmla="*/ 18 h 167"/>
                <a:gd name="T46" fmla="*/ 26 w 283"/>
                <a:gd name="T47" fmla="*/ 16 h 167"/>
                <a:gd name="T48" fmla="*/ 28 w 283"/>
                <a:gd name="T49" fmla="*/ 15 h 167"/>
                <a:gd name="T50" fmla="*/ 29 w 283"/>
                <a:gd name="T51" fmla="*/ 15 h 167"/>
                <a:gd name="T52" fmla="*/ 33 w 283"/>
                <a:gd name="T53" fmla="*/ 14 h 167"/>
                <a:gd name="T54" fmla="*/ 35 w 283"/>
                <a:gd name="T55" fmla="*/ 13 h 167"/>
                <a:gd name="T56" fmla="*/ 38 w 283"/>
                <a:gd name="T57" fmla="*/ 13 h 167"/>
                <a:gd name="T58" fmla="*/ 40 w 283"/>
                <a:gd name="T59" fmla="*/ 11 h 167"/>
                <a:gd name="T60" fmla="*/ 40 w 283"/>
                <a:gd name="T61" fmla="*/ 11 h 167"/>
                <a:gd name="T62" fmla="*/ 42 w 283"/>
                <a:gd name="T63" fmla="*/ 8 h 167"/>
                <a:gd name="T64" fmla="*/ 46 w 283"/>
                <a:gd name="T65" fmla="*/ 7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7"/>
                <a:gd name="T101" fmla="*/ 283 w 283"/>
                <a:gd name="T102" fmla="*/ 167 h 1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7">
                  <a:moveTo>
                    <a:pt x="283" y="54"/>
                  </a:moveTo>
                  <a:lnTo>
                    <a:pt x="273" y="44"/>
                  </a:lnTo>
                  <a:lnTo>
                    <a:pt x="260" y="37"/>
                  </a:lnTo>
                  <a:lnTo>
                    <a:pt x="253" y="31"/>
                  </a:lnTo>
                  <a:lnTo>
                    <a:pt x="258" y="26"/>
                  </a:lnTo>
                  <a:lnTo>
                    <a:pt x="246" y="0"/>
                  </a:lnTo>
                  <a:lnTo>
                    <a:pt x="154" y="19"/>
                  </a:lnTo>
                  <a:lnTo>
                    <a:pt x="99" y="81"/>
                  </a:lnTo>
                  <a:lnTo>
                    <a:pt x="78" y="55"/>
                  </a:lnTo>
                  <a:lnTo>
                    <a:pt x="23" y="42"/>
                  </a:lnTo>
                  <a:lnTo>
                    <a:pt x="0" y="55"/>
                  </a:lnTo>
                  <a:lnTo>
                    <a:pt x="0" y="69"/>
                  </a:lnTo>
                  <a:lnTo>
                    <a:pt x="3" y="93"/>
                  </a:lnTo>
                  <a:lnTo>
                    <a:pt x="2" y="104"/>
                  </a:lnTo>
                  <a:lnTo>
                    <a:pt x="15" y="130"/>
                  </a:lnTo>
                  <a:lnTo>
                    <a:pt x="17" y="154"/>
                  </a:lnTo>
                  <a:lnTo>
                    <a:pt x="29" y="161"/>
                  </a:lnTo>
                  <a:lnTo>
                    <a:pt x="33" y="167"/>
                  </a:lnTo>
                  <a:lnTo>
                    <a:pt x="68" y="160"/>
                  </a:lnTo>
                  <a:lnTo>
                    <a:pt x="78" y="148"/>
                  </a:lnTo>
                  <a:lnTo>
                    <a:pt x="97" y="148"/>
                  </a:lnTo>
                  <a:lnTo>
                    <a:pt x="109" y="142"/>
                  </a:lnTo>
                  <a:lnTo>
                    <a:pt x="156" y="128"/>
                  </a:lnTo>
                  <a:lnTo>
                    <a:pt x="159" y="119"/>
                  </a:lnTo>
                  <a:lnTo>
                    <a:pt x="172" y="113"/>
                  </a:lnTo>
                  <a:lnTo>
                    <a:pt x="181" y="109"/>
                  </a:lnTo>
                  <a:lnTo>
                    <a:pt x="202" y="105"/>
                  </a:lnTo>
                  <a:lnTo>
                    <a:pt x="217" y="98"/>
                  </a:lnTo>
                  <a:lnTo>
                    <a:pt x="237" y="93"/>
                  </a:lnTo>
                  <a:lnTo>
                    <a:pt x="247" y="83"/>
                  </a:lnTo>
                  <a:lnTo>
                    <a:pt x="247" y="79"/>
                  </a:lnTo>
                  <a:lnTo>
                    <a:pt x="262" y="61"/>
                  </a:lnTo>
                  <a:lnTo>
                    <a:pt x="283" y="5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346"/>
            <p:cNvSpPr>
              <a:spLocks noChangeAspect="1"/>
            </p:cNvSpPr>
            <p:nvPr/>
          </p:nvSpPr>
          <p:spPr bwMode="auto">
            <a:xfrm>
              <a:off x="3444" y="2216"/>
              <a:ext cx="154" cy="86"/>
            </a:xfrm>
            <a:custGeom>
              <a:avLst/>
              <a:gdLst>
                <a:gd name="T0" fmla="*/ 46 w 283"/>
                <a:gd name="T1" fmla="*/ 7 h 167"/>
                <a:gd name="T2" fmla="*/ 44 w 283"/>
                <a:gd name="T3" fmla="*/ 6 h 167"/>
                <a:gd name="T4" fmla="*/ 42 w 283"/>
                <a:gd name="T5" fmla="*/ 5 h 167"/>
                <a:gd name="T6" fmla="*/ 41 w 283"/>
                <a:gd name="T7" fmla="*/ 4 h 167"/>
                <a:gd name="T8" fmla="*/ 41 w 283"/>
                <a:gd name="T9" fmla="*/ 4 h 167"/>
                <a:gd name="T10" fmla="*/ 40 w 283"/>
                <a:gd name="T11" fmla="*/ 0 h 167"/>
                <a:gd name="T12" fmla="*/ 25 w 283"/>
                <a:gd name="T13" fmla="*/ 3 h 167"/>
                <a:gd name="T14" fmla="*/ 16 w 283"/>
                <a:gd name="T15" fmla="*/ 11 h 167"/>
                <a:gd name="T16" fmla="*/ 13 w 283"/>
                <a:gd name="T17" fmla="*/ 7 h 167"/>
                <a:gd name="T18" fmla="*/ 4 w 283"/>
                <a:gd name="T19" fmla="*/ 6 h 167"/>
                <a:gd name="T20" fmla="*/ 0 w 283"/>
                <a:gd name="T21" fmla="*/ 7 h 167"/>
                <a:gd name="T22" fmla="*/ 0 w 283"/>
                <a:gd name="T23" fmla="*/ 10 h 167"/>
                <a:gd name="T24" fmla="*/ 1 w 283"/>
                <a:gd name="T25" fmla="*/ 13 h 167"/>
                <a:gd name="T26" fmla="*/ 1 w 283"/>
                <a:gd name="T27" fmla="*/ 14 h 167"/>
                <a:gd name="T28" fmla="*/ 2 w 283"/>
                <a:gd name="T29" fmla="*/ 18 h 167"/>
                <a:gd name="T30" fmla="*/ 3 w 283"/>
                <a:gd name="T31" fmla="*/ 21 h 167"/>
                <a:gd name="T32" fmla="*/ 5 w 283"/>
                <a:gd name="T33" fmla="*/ 22 h 167"/>
                <a:gd name="T34" fmla="*/ 5 w 283"/>
                <a:gd name="T35" fmla="*/ 23 h 167"/>
                <a:gd name="T36" fmla="*/ 11 w 283"/>
                <a:gd name="T37" fmla="*/ 22 h 167"/>
                <a:gd name="T38" fmla="*/ 13 w 283"/>
                <a:gd name="T39" fmla="*/ 20 h 167"/>
                <a:gd name="T40" fmla="*/ 16 w 283"/>
                <a:gd name="T41" fmla="*/ 20 h 167"/>
                <a:gd name="T42" fmla="*/ 17 w 283"/>
                <a:gd name="T43" fmla="*/ 20 h 167"/>
                <a:gd name="T44" fmla="*/ 25 w 283"/>
                <a:gd name="T45" fmla="*/ 18 h 167"/>
                <a:gd name="T46" fmla="*/ 26 w 283"/>
                <a:gd name="T47" fmla="*/ 16 h 167"/>
                <a:gd name="T48" fmla="*/ 28 w 283"/>
                <a:gd name="T49" fmla="*/ 15 h 167"/>
                <a:gd name="T50" fmla="*/ 29 w 283"/>
                <a:gd name="T51" fmla="*/ 15 h 167"/>
                <a:gd name="T52" fmla="*/ 33 w 283"/>
                <a:gd name="T53" fmla="*/ 14 h 167"/>
                <a:gd name="T54" fmla="*/ 35 w 283"/>
                <a:gd name="T55" fmla="*/ 13 h 167"/>
                <a:gd name="T56" fmla="*/ 38 w 283"/>
                <a:gd name="T57" fmla="*/ 13 h 167"/>
                <a:gd name="T58" fmla="*/ 40 w 283"/>
                <a:gd name="T59" fmla="*/ 11 h 167"/>
                <a:gd name="T60" fmla="*/ 40 w 283"/>
                <a:gd name="T61" fmla="*/ 11 h 167"/>
                <a:gd name="T62" fmla="*/ 42 w 283"/>
                <a:gd name="T63" fmla="*/ 8 h 167"/>
                <a:gd name="T64" fmla="*/ 46 w 283"/>
                <a:gd name="T65" fmla="*/ 7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7"/>
                <a:gd name="T101" fmla="*/ 283 w 283"/>
                <a:gd name="T102" fmla="*/ 167 h 1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7">
                  <a:moveTo>
                    <a:pt x="283" y="54"/>
                  </a:moveTo>
                  <a:lnTo>
                    <a:pt x="273" y="44"/>
                  </a:lnTo>
                  <a:lnTo>
                    <a:pt x="260" y="37"/>
                  </a:lnTo>
                  <a:lnTo>
                    <a:pt x="253" y="31"/>
                  </a:lnTo>
                  <a:lnTo>
                    <a:pt x="258" y="26"/>
                  </a:lnTo>
                  <a:lnTo>
                    <a:pt x="246" y="0"/>
                  </a:lnTo>
                  <a:lnTo>
                    <a:pt x="154" y="19"/>
                  </a:lnTo>
                  <a:lnTo>
                    <a:pt x="99" y="81"/>
                  </a:lnTo>
                  <a:lnTo>
                    <a:pt x="78" y="55"/>
                  </a:lnTo>
                  <a:lnTo>
                    <a:pt x="23" y="42"/>
                  </a:lnTo>
                  <a:lnTo>
                    <a:pt x="0" y="55"/>
                  </a:lnTo>
                  <a:lnTo>
                    <a:pt x="0" y="69"/>
                  </a:lnTo>
                  <a:lnTo>
                    <a:pt x="3" y="93"/>
                  </a:lnTo>
                  <a:lnTo>
                    <a:pt x="2" y="104"/>
                  </a:lnTo>
                  <a:lnTo>
                    <a:pt x="15" y="130"/>
                  </a:lnTo>
                  <a:lnTo>
                    <a:pt x="17" y="154"/>
                  </a:lnTo>
                  <a:lnTo>
                    <a:pt x="29" y="161"/>
                  </a:lnTo>
                  <a:lnTo>
                    <a:pt x="33" y="167"/>
                  </a:lnTo>
                  <a:lnTo>
                    <a:pt x="68" y="160"/>
                  </a:lnTo>
                  <a:lnTo>
                    <a:pt x="78" y="148"/>
                  </a:lnTo>
                  <a:lnTo>
                    <a:pt x="97" y="148"/>
                  </a:lnTo>
                  <a:lnTo>
                    <a:pt x="109" y="142"/>
                  </a:lnTo>
                  <a:lnTo>
                    <a:pt x="156" y="128"/>
                  </a:lnTo>
                  <a:lnTo>
                    <a:pt x="159" y="119"/>
                  </a:lnTo>
                  <a:lnTo>
                    <a:pt x="172" y="113"/>
                  </a:lnTo>
                  <a:lnTo>
                    <a:pt x="181" y="109"/>
                  </a:lnTo>
                  <a:lnTo>
                    <a:pt x="202" y="105"/>
                  </a:lnTo>
                  <a:lnTo>
                    <a:pt x="217" y="98"/>
                  </a:lnTo>
                  <a:lnTo>
                    <a:pt x="237" y="93"/>
                  </a:lnTo>
                  <a:lnTo>
                    <a:pt x="247" y="83"/>
                  </a:lnTo>
                  <a:lnTo>
                    <a:pt x="247" y="79"/>
                  </a:lnTo>
                  <a:lnTo>
                    <a:pt x="262" y="61"/>
                  </a:lnTo>
                  <a:lnTo>
                    <a:pt x="283" y="5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347"/>
            <p:cNvSpPr>
              <a:spLocks noChangeAspect="1"/>
            </p:cNvSpPr>
            <p:nvPr/>
          </p:nvSpPr>
          <p:spPr bwMode="auto">
            <a:xfrm>
              <a:off x="3577" y="2131"/>
              <a:ext cx="104" cy="113"/>
            </a:xfrm>
            <a:custGeom>
              <a:avLst/>
              <a:gdLst>
                <a:gd name="T0" fmla="*/ 6 w 195"/>
                <a:gd name="T1" fmla="*/ 30 h 219"/>
                <a:gd name="T2" fmla="*/ 11 w 195"/>
                <a:gd name="T3" fmla="*/ 29 h 219"/>
                <a:gd name="T4" fmla="*/ 12 w 195"/>
                <a:gd name="T5" fmla="*/ 27 h 219"/>
                <a:gd name="T6" fmla="*/ 15 w 195"/>
                <a:gd name="T7" fmla="*/ 27 h 219"/>
                <a:gd name="T8" fmla="*/ 17 w 195"/>
                <a:gd name="T9" fmla="*/ 26 h 219"/>
                <a:gd name="T10" fmla="*/ 17 w 195"/>
                <a:gd name="T11" fmla="*/ 24 h 219"/>
                <a:gd name="T12" fmla="*/ 20 w 195"/>
                <a:gd name="T13" fmla="*/ 22 h 219"/>
                <a:gd name="T14" fmla="*/ 21 w 195"/>
                <a:gd name="T15" fmla="*/ 20 h 219"/>
                <a:gd name="T16" fmla="*/ 23 w 195"/>
                <a:gd name="T17" fmla="*/ 18 h 219"/>
                <a:gd name="T18" fmla="*/ 24 w 195"/>
                <a:gd name="T19" fmla="*/ 17 h 219"/>
                <a:gd name="T20" fmla="*/ 28 w 195"/>
                <a:gd name="T21" fmla="*/ 13 h 219"/>
                <a:gd name="T22" fmla="*/ 29 w 195"/>
                <a:gd name="T23" fmla="*/ 11 h 219"/>
                <a:gd name="T24" fmla="*/ 29 w 195"/>
                <a:gd name="T25" fmla="*/ 9 h 219"/>
                <a:gd name="T26" fmla="*/ 27 w 195"/>
                <a:gd name="T27" fmla="*/ 9 h 219"/>
                <a:gd name="T28" fmla="*/ 25 w 195"/>
                <a:gd name="T29" fmla="*/ 6 h 219"/>
                <a:gd name="T30" fmla="*/ 24 w 195"/>
                <a:gd name="T31" fmla="*/ 5 h 219"/>
                <a:gd name="T32" fmla="*/ 21 w 195"/>
                <a:gd name="T33" fmla="*/ 5 h 219"/>
                <a:gd name="T34" fmla="*/ 18 w 195"/>
                <a:gd name="T35" fmla="*/ 4 h 219"/>
                <a:gd name="T36" fmla="*/ 17 w 195"/>
                <a:gd name="T37" fmla="*/ 2 h 219"/>
                <a:gd name="T38" fmla="*/ 15 w 195"/>
                <a:gd name="T39" fmla="*/ 0 h 219"/>
                <a:gd name="T40" fmla="*/ 13 w 195"/>
                <a:gd name="T41" fmla="*/ 1 h 219"/>
                <a:gd name="T42" fmla="*/ 14 w 195"/>
                <a:gd name="T43" fmla="*/ 3 h 219"/>
                <a:gd name="T44" fmla="*/ 11 w 195"/>
                <a:gd name="T45" fmla="*/ 6 h 219"/>
                <a:gd name="T46" fmla="*/ 11 w 195"/>
                <a:gd name="T47" fmla="*/ 9 h 219"/>
                <a:gd name="T48" fmla="*/ 14 w 195"/>
                <a:gd name="T49" fmla="*/ 11 h 219"/>
                <a:gd name="T50" fmla="*/ 12 w 195"/>
                <a:gd name="T51" fmla="*/ 19 h 219"/>
                <a:gd name="T52" fmla="*/ 9 w 195"/>
                <a:gd name="T53" fmla="*/ 19 h 219"/>
                <a:gd name="T54" fmla="*/ 0 w 195"/>
                <a:gd name="T55" fmla="*/ 23 h 219"/>
                <a:gd name="T56" fmla="*/ 2 w 195"/>
                <a:gd name="T57" fmla="*/ 26 h 219"/>
                <a:gd name="T58" fmla="*/ 1 w 195"/>
                <a:gd name="T59" fmla="*/ 27 h 219"/>
                <a:gd name="T60" fmla="*/ 2 w 195"/>
                <a:gd name="T61" fmla="*/ 28 h 219"/>
                <a:gd name="T62" fmla="*/ 4 w 195"/>
                <a:gd name="T63" fmla="*/ 29 h 219"/>
                <a:gd name="T64" fmla="*/ 6 w 195"/>
                <a:gd name="T65" fmla="*/ 30 h 2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5"/>
                <a:gd name="T100" fmla="*/ 0 h 219"/>
                <a:gd name="T101" fmla="*/ 195 w 195"/>
                <a:gd name="T102" fmla="*/ 219 h 2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5" h="219">
                  <a:moveTo>
                    <a:pt x="37" y="219"/>
                  </a:moveTo>
                  <a:lnTo>
                    <a:pt x="74" y="215"/>
                  </a:lnTo>
                  <a:lnTo>
                    <a:pt x="80" y="199"/>
                  </a:lnTo>
                  <a:lnTo>
                    <a:pt x="100" y="195"/>
                  </a:lnTo>
                  <a:lnTo>
                    <a:pt x="111" y="189"/>
                  </a:lnTo>
                  <a:lnTo>
                    <a:pt x="111" y="178"/>
                  </a:lnTo>
                  <a:lnTo>
                    <a:pt x="134" y="159"/>
                  </a:lnTo>
                  <a:lnTo>
                    <a:pt x="138" y="143"/>
                  </a:lnTo>
                  <a:lnTo>
                    <a:pt x="150" y="127"/>
                  </a:lnTo>
                  <a:lnTo>
                    <a:pt x="160" y="123"/>
                  </a:lnTo>
                  <a:lnTo>
                    <a:pt x="183" y="99"/>
                  </a:lnTo>
                  <a:lnTo>
                    <a:pt x="195" y="79"/>
                  </a:lnTo>
                  <a:lnTo>
                    <a:pt x="189" y="68"/>
                  </a:lnTo>
                  <a:lnTo>
                    <a:pt x="178" y="65"/>
                  </a:lnTo>
                  <a:lnTo>
                    <a:pt x="162" y="47"/>
                  </a:lnTo>
                  <a:lnTo>
                    <a:pt x="157" y="38"/>
                  </a:lnTo>
                  <a:lnTo>
                    <a:pt x="138" y="35"/>
                  </a:lnTo>
                  <a:lnTo>
                    <a:pt x="116" y="26"/>
                  </a:lnTo>
                  <a:lnTo>
                    <a:pt x="109" y="14"/>
                  </a:lnTo>
                  <a:lnTo>
                    <a:pt x="104" y="0"/>
                  </a:lnTo>
                  <a:lnTo>
                    <a:pt x="88" y="2"/>
                  </a:lnTo>
                  <a:lnTo>
                    <a:pt x="95" y="23"/>
                  </a:lnTo>
                  <a:lnTo>
                    <a:pt x="72" y="47"/>
                  </a:lnTo>
                  <a:lnTo>
                    <a:pt x="70" y="68"/>
                  </a:lnTo>
                  <a:lnTo>
                    <a:pt x="90" y="81"/>
                  </a:lnTo>
                  <a:lnTo>
                    <a:pt x="76" y="138"/>
                  </a:lnTo>
                  <a:lnTo>
                    <a:pt x="58" y="138"/>
                  </a:lnTo>
                  <a:lnTo>
                    <a:pt x="0" y="165"/>
                  </a:lnTo>
                  <a:lnTo>
                    <a:pt x="12" y="191"/>
                  </a:lnTo>
                  <a:lnTo>
                    <a:pt x="7" y="196"/>
                  </a:lnTo>
                  <a:lnTo>
                    <a:pt x="14" y="202"/>
                  </a:lnTo>
                  <a:lnTo>
                    <a:pt x="27" y="209"/>
                  </a:lnTo>
                  <a:lnTo>
                    <a:pt x="37" y="21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7" name="Freeform 348"/>
            <p:cNvSpPr>
              <a:spLocks noChangeAspect="1"/>
            </p:cNvSpPr>
            <p:nvPr/>
          </p:nvSpPr>
          <p:spPr bwMode="auto">
            <a:xfrm>
              <a:off x="3577" y="2131"/>
              <a:ext cx="104" cy="113"/>
            </a:xfrm>
            <a:custGeom>
              <a:avLst/>
              <a:gdLst>
                <a:gd name="T0" fmla="*/ 6 w 195"/>
                <a:gd name="T1" fmla="*/ 30 h 219"/>
                <a:gd name="T2" fmla="*/ 11 w 195"/>
                <a:gd name="T3" fmla="*/ 29 h 219"/>
                <a:gd name="T4" fmla="*/ 12 w 195"/>
                <a:gd name="T5" fmla="*/ 27 h 219"/>
                <a:gd name="T6" fmla="*/ 15 w 195"/>
                <a:gd name="T7" fmla="*/ 27 h 219"/>
                <a:gd name="T8" fmla="*/ 17 w 195"/>
                <a:gd name="T9" fmla="*/ 26 h 219"/>
                <a:gd name="T10" fmla="*/ 17 w 195"/>
                <a:gd name="T11" fmla="*/ 24 h 219"/>
                <a:gd name="T12" fmla="*/ 20 w 195"/>
                <a:gd name="T13" fmla="*/ 22 h 219"/>
                <a:gd name="T14" fmla="*/ 21 w 195"/>
                <a:gd name="T15" fmla="*/ 20 h 219"/>
                <a:gd name="T16" fmla="*/ 23 w 195"/>
                <a:gd name="T17" fmla="*/ 18 h 219"/>
                <a:gd name="T18" fmla="*/ 24 w 195"/>
                <a:gd name="T19" fmla="*/ 17 h 219"/>
                <a:gd name="T20" fmla="*/ 28 w 195"/>
                <a:gd name="T21" fmla="*/ 13 h 219"/>
                <a:gd name="T22" fmla="*/ 29 w 195"/>
                <a:gd name="T23" fmla="*/ 11 h 219"/>
                <a:gd name="T24" fmla="*/ 29 w 195"/>
                <a:gd name="T25" fmla="*/ 9 h 219"/>
                <a:gd name="T26" fmla="*/ 27 w 195"/>
                <a:gd name="T27" fmla="*/ 9 h 219"/>
                <a:gd name="T28" fmla="*/ 25 w 195"/>
                <a:gd name="T29" fmla="*/ 6 h 219"/>
                <a:gd name="T30" fmla="*/ 24 w 195"/>
                <a:gd name="T31" fmla="*/ 5 h 219"/>
                <a:gd name="T32" fmla="*/ 21 w 195"/>
                <a:gd name="T33" fmla="*/ 5 h 219"/>
                <a:gd name="T34" fmla="*/ 18 w 195"/>
                <a:gd name="T35" fmla="*/ 4 h 219"/>
                <a:gd name="T36" fmla="*/ 17 w 195"/>
                <a:gd name="T37" fmla="*/ 2 h 219"/>
                <a:gd name="T38" fmla="*/ 15 w 195"/>
                <a:gd name="T39" fmla="*/ 0 h 219"/>
                <a:gd name="T40" fmla="*/ 13 w 195"/>
                <a:gd name="T41" fmla="*/ 1 h 219"/>
                <a:gd name="T42" fmla="*/ 14 w 195"/>
                <a:gd name="T43" fmla="*/ 3 h 219"/>
                <a:gd name="T44" fmla="*/ 11 w 195"/>
                <a:gd name="T45" fmla="*/ 6 h 219"/>
                <a:gd name="T46" fmla="*/ 11 w 195"/>
                <a:gd name="T47" fmla="*/ 9 h 219"/>
                <a:gd name="T48" fmla="*/ 14 w 195"/>
                <a:gd name="T49" fmla="*/ 11 h 219"/>
                <a:gd name="T50" fmla="*/ 12 w 195"/>
                <a:gd name="T51" fmla="*/ 19 h 219"/>
                <a:gd name="T52" fmla="*/ 9 w 195"/>
                <a:gd name="T53" fmla="*/ 19 h 219"/>
                <a:gd name="T54" fmla="*/ 0 w 195"/>
                <a:gd name="T55" fmla="*/ 23 h 219"/>
                <a:gd name="T56" fmla="*/ 2 w 195"/>
                <a:gd name="T57" fmla="*/ 26 h 219"/>
                <a:gd name="T58" fmla="*/ 1 w 195"/>
                <a:gd name="T59" fmla="*/ 27 h 219"/>
                <a:gd name="T60" fmla="*/ 2 w 195"/>
                <a:gd name="T61" fmla="*/ 28 h 219"/>
                <a:gd name="T62" fmla="*/ 4 w 195"/>
                <a:gd name="T63" fmla="*/ 29 h 219"/>
                <a:gd name="T64" fmla="*/ 6 w 195"/>
                <a:gd name="T65" fmla="*/ 30 h 2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5"/>
                <a:gd name="T100" fmla="*/ 0 h 219"/>
                <a:gd name="T101" fmla="*/ 195 w 195"/>
                <a:gd name="T102" fmla="*/ 219 h 2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5" h="219">
                  <a:moveTo>
                    <a:pt x="37" y="219"/>
                  </a:moveTo>
                  <a:lnTo>
                    <a:pt x="74" y="215"/>
                  </a:lnTo>
                  <a:lnTo>
                    <a:pt x="80" y="199"/>
                  </a:lnTo>
                  <a:lnTo>
                    <a:pt x="100" y="195"/>
                  </a:lnTo>
                  <a:lnTo>
                    <a:pt x="111" y="189"/>
                  </a:lnTo>
                  <a:lnTo>
                    <a:pt x="111" y="178"/>
                  </a:lnTo>
                  <a:lnTo>
                    <a:pt x="134" y="159"/>
                  </a:lnTo>
                  <a:lnTo>
                    <a:pt x="138" y="143"/>
                  </a:lnTo>
                  <a:lnTo>
                    <a:pt x="150" y="127"/>
                  </a:lnTo>
                  <a:lnTo>
                    <a:pt x="160" y="123"/>
                  </a:lnTo>
                  <a:lnTo>
                    <a:pt x="183" y="99"/>
                  </a:lnTo>
                  <a:lnTo>
                    <a:pt x="195" y="79"/>
                  </a:lnTo>
                  <a:lnTo>
                    <a:pt x="189" y="68"/>
                  </a:lnTo>
                  <a:lnTo>
                    <a:pt x="178" y="65"/>
                  </a:lnTo>
                  <a:lnTo>
                    <a:pt x="162" y="47"/>
                  </a:lnTo>
                  <a:lnTo>
                    <a:pt x="157" y="38"/>
                  </a:lnTo>
                  <a:lnTo>
                    <a:pt x="138" y="35"/>
                  </a:lnTo>
                  <a:lnTo>
                    <a:pt x="116" y="26"/>
                  </a:lnTo>
                  <a:lnTo>
                    <a:pt x="109" y="14"/>
                  </a:lnTo>
                  <a:lnTo>
                    <a:pt x="104" y="0"/>
                  </a:lnTo>
                  <a:lnTo>
                    <a:pt x="88" y="2"/>
                  </a:lnTo>
                  <a:lnTo>
                    <a:pt x="95" y="23"/>
                  </a:lnTo>
                  <a:lnTo>
                    <a:pt x="72" y="47"/>
                  </a:lnTo>
                  <a:lnTo>
                    <a:pt x="70" y="68"/>
                  </a:lnTo>
                  <a:lnTo>
                    <a:pt x="90" y="81"/>
                  </a:lnTo>
                  <a:lnTo>
                    <a:pt x="76" y="138"/>
                  </a:lnTo>
                  <a:lnTo>
                    <a:pt x="58" y="138"/>
                  </a:lnTo>
                  <a:lnTo>
                    <a:pt x="0" y="165"/>
                  </a:lnTo>
                  <a:lnTo>
                    <a:pt x="12" y="191"/>
                  </a:lnTo>
                  <a:lnTo>
                    <a:pt x="7" y="196"/>
                  </a:lnTo>
                  <a:lnTo>
                    <a:pt x="14" y="202"/>
                  </a:lnTo>
                  <a:lnTo>
                    <a:pt x="27" y="209"/>
                  </a:lnTo>
                  <a:lnTo>
                    <a:pt x="37" y="21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" name="Freeform 349"/>
            <p:cNvSpPr>
              <a:spLocks noChangeAspect="1"/>
            </p:cNvSpPr>
            <p:nvPr/>
          </p:nvSpPr>
          <p:spPr bwMode="auto">
            <a:xfrm>
              <a:off x="3351" y="1944"/>
              <a:ext cx="88" cy="80"/>
            </a:xfrm>
            <a:custGeom>
              <a:avLst/>
              <a:gdLst>
                <a:gd name="T0" fmla="*/ 12 w 162"/>
                <a:gd name="T1" fmla="*/ 18 h 154"/>
                <a:gd name="T2" fmla="*/ 8 w 162"/>
                <a:gd name="T3" fmla="*/ 19 h 154"/>
                <a:gd name="T4" fmla="*/ 3 w 162"/>
                <a:gd name="T5" fmla="*/ 22 h 154"/>
                <a:gd name="T6" fmla="*/ 0 w 162"/>
                <a:gd name="T7" fmla="*/ 21 h 154"/>
                <a:gd name="T8" fmla="*/ 2 w 162"/>
                <a:gd name="T9" fmla="*/ 17 h 154"/>
                <a:gd name="T10" fmla="*/ 3 w 162"/>
                <a:gd name="T11" fmla="*/ 16 h 154"/>
                <a:gd name="T12" fmla="*/ 3 w 162"/>
                <a:gd name="T13" fmla="*/ 14 h 154"/>
                <a:gd name="T14" fmla="*/ 4 w 162"/>
                <a:gd name="T15" fmla="*/ 12 h 154"/>
                <a:gd name="T16" fmla="*/ 4 w 162"/>
                <a:gd name="T17" fmla="*/ 10 h 154"/>
                <a:gd name="T18" fmla="*/ 4 w 162"/>
                <a:gd name="T19" fmla="*/ 6 h 154"/>
                <a:gd name="T20" fmla="*/ 3 w 162"/>
                <a:gd name="T21" fmla="*/ 5 h 154"/>
                <a:gd name="T22" fmla="*/ 3 w 162"/>
                <a:gd name="T23" fmla="*/ 3 h 154"/>
                <a:gd name="T24" fmla="*/ 9 w 162"/>
                <a:gd name="T25" fmla="*/ 2 h 154"/>
                <a:gd name="T26" fmla="*/ 11 w 162"/>
                <a:gd name="T27" fmla="*/ 3 h 154"/>
                <a:gd name="T28" fmla="*/ 16 w 162"/>
                <a:gd name="T29" fmla="*/ 2 h 154"/>
                <a:gd name="T30" fmla="*/ 21 w 162"/>
                <a:gd name="T31" fmla="*/ 1 h 154"/>
                <a:gd name="T32" fmla="*/ 25 w 162"/>
                <a:gd name="T33" fmla="*/ 0 h 154"/>
                <a:gd name="T34" fmla="*/ 26 w 162"/>
                <a:gd name="T35" fmla="*/ 1 h 154"/>
                <a:gd name="T36" fmla="*/ 21 w 162"/>
                <a:gd name="T37" fmla="*/ 4 h 154"/>
                <a:gd name="T38" fmla="*/ 23 w 162"/>
                <a:gd name="T39" fmla="*/ 8 h 154"/>
                <a:gd name="T40" fmla="*/ 22 w 162"/>
                <a:gd name="T41" fmla="*/ 11 h 154"/>
                <a:gd name="T42" fmla="*/ 13 w 162"/>
                <a:gd name="T43" fmla="*/ 17 h 154"/>
                <a:gd name="T44" fmla="*/ 12 w 162"/>
                <a:gd name="T45" fmla="*/ 18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154"/>
                <a:gd name="T71" fmla="*/ 162 w 162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154">
                  <a:moveTo>
                    <a:pt x="76" y="129"/>
                  </a:moveTo>
                  <a:lnTo>
                    <a:pt x="52" y="134"/>
                  </a:lnTo>
                  <a:lnTo>
                    <a:pt x="21" y="154"/>
                  </a:lnTo>
                  <a:lnTo>
                    <a:pt x="0" y="152"/>
                  </a:lnTo>
                  <a:lnTo>
                    <a:pt x="11" y="117"/>
                  </a:lnTo>
                  <a:lnTo>
                    <a:pt x="16" y="109"/>
                  </a:lnTo>
                  <a:lnTo>
                    <a:pt x="16" y="99"/>
                  </a:lnTo>
                  <a:lnTo>
                    <a:pt x="25" y="90"/>
                  </a:lnTo>
                  <a:lnTo>
                    <a:pt x="24" y="71"/>
                  </a:lnTo>
                  <a:lnTo>
                    <a:pt x="27" y="47"/>
                  </a:lnTo>
                  <a:lnTo>
                    <a:pt x="20" y="39"/>
                  </a:lnTo>
                  <a:lnTo>
                    <a:pt x="21" y="24"/>
                  </a:lnTo>
                  <a:lnTo>
                    <a:pt x="58" y="16"/>
                  </a:lnTo>
                  <a:lnTo>
                    <a:pt x="71" y="20"/>
                  </a:lnTo>
                  <a:lnTo>
                    <a:pt x="102" y="15"/>
                  </a:lnTo>
                  <a:lnTo>
                    <a:pt x="133" y="4"/>
                  </a:lnTo>
                  <a:lnTo>
                    <a:pt x="156" y="0"/>
                  </a:lnTo>
                  <a:lnTo>
                    <a:pt x="162" y="8"/>
                  </a:lnTo>
                  <a:lnTo>
                    <a:pt x="132" y="29"/>
                  </a:lnTo>
                  <a:lnTo>
                    <a:pt x="144" y="53"/>
                  </a:lnTo>
                  <a:lnTo>
                    <a:pt x="135" y="83"/>
                  </a:lnTo>
                  <a:lnTo>
                    <a:pt x="81" y="118"/>
                  </a:lnTo>
                  <a:lnTo>
                    <a:pt x="76" y="12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350"/>
            <p:cNvSpPr>
              <a:spLocks noChangeAspect="1"/>
            </p:cNvSpPr>
            <p:nvPr/>
          </p:nvSpPr>
          <p:spPr bwMode="auto">
            <a:xfrm>
              <a:off x="3351" y="1944"/>
              <a:ext cx="88" cy="80"/>
            </a:xfrm>
            <a:custGeom>
              <a:avLst/>
              <a:gdLst>
                <a:gd name="T0" fmla="*/ 12 w 162"/>
                <a:gd name="T1" fmla="*/ 18 h 154"/>
                <a:gd name="T2" fmla="*/ 8 w 162"/>
                <a:gd name="T3" fmla="*/ 19 h 154"/>
                <a:gd name="T4" fmla="*/ 3 w 162"/>
                <a:gd name="T5" fmla="*/ 22 h 154"/>
                <a:gd name="T6" fmla="*/ 0 w 162"/>
                <a:gd name="T7" fmla="*/ 21 h 154"/>
                <a:gd name="T8" fmla="*/ 2 w 162"/>
                <a:gd name="T9" fmla="*/ 17 h 154"/>
                <a:gd name="T10" fmla="*/ 3 w 162"/>
                <a:gd name="T11" fmla="*/ 16 h 154"/>
                <a:gd name="T12" fmla="*/ 3 w 162"/>
                <a:gd name="T13" fmla="*/ 14 h 154"/>
                <a:gd name="T14" fmla="*/ 4 w 162"/>
                <a:gd name="T15" fmla="*/ 12 h 154"/>
                <a:gd name="T16" fmla="*/ 4 w 162"/>
                <a:gd name="T17" fmla="*/ 10 h 154"/>
                <a:gd name="T18" fmla="*/ 4 w 162"/>
                <a:gd name="T19" fmla="*/ 6 h 154"/>
                <a:gd name="T20" fmla="*/ 3 w 162"/>
                <a:gd name="T21" fmla="*/ 5 h 154"/>
                <a:gd name="T22" fmla="*/ 3 w 162"/>
                <a:gd name="T23" fmla="*/ 3 h 154"/>
                <a:gd name="T24" fmla="*/ 9 w 162"/>
                <a:gd name="T25" fmla="*/ 2 h 154"/>
                <a:gd name="T26" fmla="*/ 11 w 162"/>
                <a:gd name="T27" fmla="*/ 3 h 154"/>
                <a:gd name="T28" fmla="*/ 16 w 162"/>
                <a:gd name="T29" fmla="*/ 2 h 154"/>
                <a:gd name="T30" fmla="*/ 21 w 162"/>
                <a:gd name="T31" fmla="*/ 1 h 154"/>
                <a:gd name="T32" fmla="*/ 25 w 162"/>
                <a:gd name="T33" fmla="*/ 0 h 154"/>
                <a:gd name="T34" fmla="*/ 26 w 162"/>
                <a:gd name="T35" fmla="*/ 1 h 154"/>
                <a:gd name="T36" fmla="*/ 21 w 162"/>
                <a:gd name="T37" fmla="*/ 4 h 154"/>
                <a:gd name="T38" fmla="*/ 23 w 162"/>
                <a:gd name="T39" fmla="*/ 8 h 154"/>
                <a:gd name="T40" fmla="*/ 22 w 162"/>
                <a:gd name="T41" fmla="*/ 11 h 154"/>
                <a:gd name="T42" fmla="*/ 13 w 162"/>
                <a:gd name="T43" fmla="*/ 17 h 154"/>
                <a:gd name="T44" fmla="*/ 12 w 162"/>
                <a:gd name="T45" fmla="*/ 18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154"/>
                <a:gd name="T71" fmla="*/ 162 w 162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154">
                  <a:moveTo>
                    <a:pt x="76" y="129"/>
                  </a:moveTo>
                  <a:lnTo>
                    <a:pt x="52" y="134"/>
                  </a:lnTo>
                  <a:lnTo>
                    <a:pt x="21" y="154"/>
                  </a:lnTo>
                  <a:lnTo>
                    <a:pt x="0" y="152"/>
                  </a:lnTo>
                  <a:lnTo>
                    <a:pt x="11" y="117"/>
                  </a:lnTo>
                  <a:lnTo>
                    <a:pt x="16" y="109"/>
                  </a:lnTo>
                  <a:lnTo>
                    <a:pt x="16" y="99"/>
                  </a:lnTo>
                  <a:lnTo>
                    <a:pt x="25" y="90"/>
                  </a:lnTo>
                  <a:lnTo>
                    <a:pt x="24" y="71"/>
                  </a:lnTo>
                  <a:lnTo>
                    <a:pt x="27" y="47"/>
                  </a:lnTo>
                  <a:lnTo>
                    <a:pt x="20" y="39"/>
                  </a:lnTo>
                  <a:lnTo>
                    <a:pt x="21" y="24"/>
                  </a:lnTo>
                  <a:lnTo>
                    <a:pt x="58" y="16"/>
                  </a:lnTo>
                  <a:lnTo>
                    <a:pt x="71" y="20"/>
                  </a:lnTo>
                  <a:lnTo>
                    <a:pt x="102" y="15"/>
                  </a:lnTo>
                  <a:lnTo>
                    <a:pt x="133" y="4"/>
                  </a:lnTo>
                  <a:lnTo>
                    <a:pt x="156" y="0"/>
                  </a:lnTo>
                  <a:lnTo>
                    <a:pt x="162" y="8"/>
                  </a:lnTo>
                  <a:lnTo>
                    <a:pt x="132" y="29"/>
                  </a:lnTo>
                  <a:lnTo>
                    <a:pt x="144" y="53"/>
                  </a:lnTo>
                  <a:lnTo>
                    <a:pt x="135" y="83"/>
                  </a:lnTo>
                  <a:lnTo>
                    <a:pt x="81" y="118"/>
                  </a:lnTo>
                  <a:lnTo>
                    <a:pt x="76" y="12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351"/>
            <p:cNvSpPr>
              <a:spLocks noChangeAspect="1"/>
            </p:cNvSpPr>
            <p:nvPr/>
          </p:nvSpPr>
          <p:spPr bwMode="auto">
            <a:xfrm>
              <a:off x="3391" y="1942"/>
              <a:ext cx="132" cy="133"/>
            </a:xfrm>
            <a:custGeom>
              <a:avLst/>
              <a:gdLst>
                <a:gd name="T0" fmla="*/ 37 w 244"/>
                <a:gd name="T1" fmla="*/ 33 h 257"/>
                <a:gd name="T2" fmla="*/ 34 w 244"/>
                <a:gd name="T3" fmla="*/ 32 h 257"/>
                <a:gd name="T4" fmla="*/ 32 w 244"/>
                <a:gd name="T5" fmla="*/ 33 h 257"/>
                <a:gd name="T6" fmla="*/ 33 w 244"/>
                <a:gd name="T7" fmla="*/ 35 h 257"/>
                <a:gd name="T8" fmla="*/ 26 w 244"/>
                <a:gd name="T9" fmla="*/ 36 h 257"/>
                <a:gd name="T10" fmla="*/ 19 w 244"/>
                <a:gd name="T11" fmla="*/ 33 h 257"/>
                <a:gd name="T12" fmla="*/ 19 w 244"/>
                <a:gd name="T13" fmla="*/ 29 h 257"/>
                <a:gd name="T14" fmla="*/ 15 w 244"/>
                <a:gd name="T15" fmla="*/ 26 h 257"/>
                <a:gd name="T16" fmla="*/ 8 w 244"/>
                <a:gd name="T17" fmla="*/ 23 h 257"/>
                <a:gd name="T18" fmla="*/ 2 w 244"/>
                <a:gd name="T19" fmla="*/ 22 h 257"/>
                <a:gd name="T20" fmla="*/ 0 w 244"/>
                <a:gd name="T21" fmla="*/ 19 h 257"/>
                <a:gd name="T22" fmla="*/ 1 w 244"/>
                <a:gd name="T23" fmla="*/ 17 h 257"/>
                <a:gd name="T24" fmla="*/ 9 w 244"/>
                <a:gd name="T25" fmla="*/ 12 h 257"/>
                <a:gd name="T26" fmla="*/ 11 w 244"/>
                <a:gd name="T27" fmla="*/ 8 h 257"/>
                <a:gd name="T28" fmla="*/ 9 w 244"/>
                <a:gd name="T29" fmla="*/ 5 h 257"/>
                <a:gd name="T30" fmla="*/ 14 w 244"/>
                <a:gd name="T31" fmla="*/ 2 h 257"/>
                <a:gd name="T32" fmla="*/ 16 w 244"/>
                <a:gd name="T33" fmla="*/ 0 h 257"/>
                <a:gd name="T34" fmla="*/ 19 w 244"/>
                <a:gd name="T35" fmla="*/ 1 h 257"/>
                <a:gd name="T36" fmla="*/ 21 w 244"/>
                <a:gd name="T37" fmla="*/ 2 h 257"/>
                <a:gd name="T38" fmla="*/ 24 w 244"/>
                <a:gd name="T39" fmla="*/ 2 h 257"/>
                <a:gd name="T40" fmla="*/ 27 w 244"/>
                <a:gd name="T41" fmla="*/ 7 h 257"/>
                <a:gd name="T42" fmla="*/ 29 w 244"/>
                <a:gd name="T43" fmla="*/ 7 h 257"/>
                <a:gd name="T44" fmla="*/ 30 w 244"/>
                <a:gd name="T45" fmla="*/ 8 h 257"/>
                <a:gd name="T46" fmla="*/ 27 w 244"/>
                <a:gd name="T47" fmla="*/ 15 h 257"/>
                <a:gd name="T48" fmla="*/ 31 w 244"/>
                <a:gd name="T49" fmla="*/ 20 h 257"/>
                <a:gd name="T50" fmla="*/ 34 w 244"/>
                <a:gd name="T51" fmla="*/ 21 h 257"/>
                <a:gd name="T52" fmla="*/ 37 w 244"/>
                <a:gd name="T53" fmla="*/ 24 h 257"/>
                <a:gd name="T54" fmla="*/ 36 w 244"/>
                <a:gd name="T55" fmla="*/ 28 h 257"/>
                <a:gd name="T56" fmla="*/ 38 w 244"/>
                <a:gd name="T57" fmla="*/ 31 h 257"/>
                <a:gd name="T58" fmla="*/ 37 w 244"/>
                <a:gd name="T59" fmla="*/ 33 h 25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4"/>
                <a:gd name="T91" fmla="*/ 0 h 257"/>
                <a:gd name="T92" fmla="*/ 244 w 244"/>
                <a:gd name="T93" fmla="*/ 257 h 25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4" h="257">
                  <a:moveTo>
                    <a:pt x="236" y="235"/>
                  </a:moveTo>
                  <a:lnTo>
                    <a:pt x="214" y="228"/>
                  </a:lnTo>
                  <a:lnTo>
                    <a:pt x="205" y="239"/>
                  </a:lnTo>
                  <a:lnTo>
                    <a:pt x="209" y="252"/>
                  </a:lnTo>
                  <a:lnTo>
                    <a:pt x="162" y="257"/>
                  </a:lnTo>
                  <a:lnTo>
                    <a:pt x="119" y="237"/>
                  </a:lnTo>
                  <a:lnTo>
                    <a:pt x="119" y="209"/>
                  </a:lnTo>
                  <a:lnTo>
                    <a:pt x="90" y="191"/>
                  </a:lnTo>
                  <a:lnTo>
                    <a:pt x="50" y="168"/>
                  </a:lnTo>
                  <a:lnTo>
                    <a:pt x="15" y="158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59" y="87"/>
                  </a:lnTo>
                  <a:lnTo>
                    <a:pt x="68" y="57"/>
                  </a:lnTo>
                  <a:lnTo>
                    <a:pt x="56" y="33"/>
                  </a:lnTo>
                  <a:lnTo>
                    <a:pt x="86" y="12"/>
                  </a:lnTo>
                  <a:lnTo>
                    <a:pt x="104" y="0"/>
                  </a:lnTo>
                  <a:lnTo>
                    <a:pt x="123" y="3"/>
                  </a:lnTo>
                  <a:lnTo>
                    <a:pt x="133" y="15"/>
                  </a:lnTo>
                  <a:lnTo>
                    <a:pt x="149" y="12"/>
                  </a:lnTo>
                  <a:lnTo>
                    <a:pt x="171" y="49"/>
                  </a:lnTo>
                  <a:lnTo>
                    <a:pt x="185" y="49"/>
                  </a:lnTo>
                  <a:lnTo>
                    <a:pt x="192" y="60"/>
                  </a:lnTo>
                  <a:lnTo>
                    <a:pt x="167" y="109"/>
                  </a:lnTo>
                  <a:lnTo>
                    <a:pt x="194" y="145"/>
                  </a:lnTo>
                  <a:lnTo>
                    <a:pt x="214" y="148"/>
                  </a:lnTo>
                  <a:lnTo>
                    <a:pt x="232" y="175"/>
                  </a:lnTo>
                  <a:lnTo>
                    <a:pt x="230" y="206"/>
                  </a:lnTo>
                  <a:lnTo>
                    <a:pt x="244" y="225"/>
                  </a:lnTo>
                  <a:lnTo>
                    <a:pt x="236" y="23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 352"/>
            <p:cNvSpPr>
              <a:spLocks noChangeAspect="1"/>
            </p:cNvSpPr>
            <p:nvPr/>
          </p:nvSpPr>
          <p:spPr bwMode="auto">
            <a:xfrm>
              <a:off x="3391" y="1942"/>
              <a:ext cx="132" cy="133"/>
            </a:xfrm>
            <a:custGeom>
              <a:avLst/>
              <a:gdLst>
                <a:gd name="T0" fmla="*/ 37 w 244"/>
                <a:gd name="T1" fmla="*/ 33 h 257"/>
                <a:gd name="T2" fmla="*/ 34 w 244"/>
                <a:gd name="T3" fmla="*/ 32 h 257"/>
                <a:gd name="T4" fmla="*/ 32 w 244"/>
                <a:gd name="T5" fmla="*/ 33 h 257"/>
                <a:gd name="T6" fmla="*/ 33 w 244"/>
                <a:gd name="T7" fmla="*/ 35 h 257"/>
                <a:gd name="T8" fmla="*/ 26 w 244"/>
                <a:gd name="T9" fmla="*/ 36 h 257"/>
                <a:gd name="T10" fmla="*/ 19 w 244"/>
                <a:gd name="T11" fmla="*/ 33 h 257"/>
                <a:gd name="T12" fmla="*/ 19 w 244"/>
                <a:gd name="T13" fmla="*/ 29 h 257"/>
                <a:gd name="T14" fmla="*/ 15 w 244"/>
                <a:gd name="T15" fmla="*/ 26 h 257"/>
                <a:gd name="T16" fmla="*/ 8 w 244"/>
                <a:gd name="T17" fmla="*/ 23 h 257"/>
                <a:gd name="T18" fmla="*/ 2 w 244"/>
                <a:gd name="T19" fmla="*/ 22 h 257"/>
                <a:gd name="T20" fmla="*/ 0 w 244"/>
                <a:gd name="T21" fmla="*/ 19 h 257"/>
                <a:gd name="T22" fmla="*/ 1 w 244"/>
                <a:gd name="T23" fmla="*/ 17 h 257"/>
                <a:gd name="T24" fmla="*/ 9 w 244"/>
                <a:gd name="T25" fmla="*/ 12 h 257"/>
                <a:gd name="T26" fmla="*/ 11 w 244"/>
                <a:gd name="T27" fmla="*/ 8 h 257"/>
                <a:gd name="T28" fmla="*/ 9 w 244"/>
                <a:gd name="T29" fmla="*/ 5 h 257"/>
                <a:gd name="T30" fmla="*/ 14 w 244"/>
                <a:gd name="T31" fmla="*/ 2 h 257"/>
                <a:gd name="T32" fmla="*/ 16 w 244"/>
                <a:gd name="T33" fmla="*/ 0 h 257"/>
                <a:gd name="T34" fmla="*/ 19 w 244"/>
                <a:gd name="T35" fmla="*/ 1 h 257"/>
                <a:gd name="T36" fmla="*/ 21 w 244"/>
                <a:gd name="T37" fmla="*/ 2 h 257"/>
                <a:gd name="T38" fmla="*/ 24 w 244"/>
                <a:gd name="T39" fmla="*/ 2 h 257"/>
                <a:gd name="T40" fmla="*/ 27 w 244"/>
                <a:gd name="T41" fmla="*/ 7 h 257"/>
                <a:gd name="T42" fmla="*/ 29 w 244"/>
                <a:gd name="T43" fmla="*/ 7 h 257"/>
                <a:gd name="T44" fmla="*/ 30 w 244"/>
                <a:gd name="T45" fmla="*/ 8 h 257"/>
                <a:gd name="T46" fmla="*/ 27 w 244"/>
                <a:gd name="T47" fmla="*/ 15 h 257"/>
                <a:gd name="T48" fmla="*/ 31 w 244"/>
                <a:gd name="T49" fmla="*/ 20 h 257"/>
                <a:gd name="T50" fmla="*/ 34 w 244"/>
                <a:gd name="T51" fmla="*/ 21 h 257"/>
                <a:gd name="T52" fmla="*/ 37 w 244"/>
                <a:gd name="T53" fmla="*/ 24 h 257"/>
                <a:gd name="T54" fmla="*/ 36 w 244"/>
                <a:gd name="T55" fmla="*/ 28 h 257"/>
                <a:gd name="T56" fmla="*/ 38 w 244"/>
                <a:gd name="T57" fmla="*/ 31 h 257"/>
                <a:gd name="T58" fmla="*/ 37 w 244"/>
                <a:gd name="T59" fmla="*/ 33 h 25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4"/>
                <a:gd name="T91" fmla="*/ 0 h 257"/>
                <a:gd name="T92" fmla="*/ 244 w 244"/>
                <a:gd name="T93" fmla="*/ 257 h 25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4" h="257">
                  <a:moveTo>
                    <a:pt x="236" y="235"/>
                  </a:moveTo>
                  <a:lnTo>
                    <a:pt x="214" y="228"/>
                  </a:lnTo>
                  <a:lnTo>
                    <a:pt x="205" y="239"/>
                  </a:lnTo>
                  <a:lnTo>
                    <a:pt x="209" y="252"/>
                  </a:lnTo>
                  <a:lnTo>
                    <a:pt x="162" y="257"/>
                  </a:lnTo>
                  <a:lnTo>
                    <a:pt x="119" y="237"/>
                  </a:lnTo>
                  <a:lnTo>
                    <a:pt x="119" y="209"/>
                  </a:lnTo>
                  <a:lnTo>
                    <a:pt x="90" y="191"/>
                  </a:lnTo>
                  <a:lnTo>
                    <a:pt x="50" y="168"/>
                  </a:lnTo>
                  <a:lnTo>
                    <a:pt x="15" y="158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59" y="87"/>
                  </a:lnTo>
                  <a:lnTo>
                    <a:pt x="68" y="57"/>
                  </a:lnTo>
                  <a:lnTo>
                    <a:pt x="56" y="33"/>
                  </a:lnTo>
                  <a:lnTo>
                    <a:pt x="86" y="12"/>
                  </a:lnTo>
                  <a:lnTo>
                    <a:pt x="104" y="0"/>
                  </a:lnTo>
                  <a:lnTo>
                    <a:pt x="123" y="3"/>
                  </a:lnTo>
                  <a:lnTo>
                    <a:pt x="133" y="15"/>
                  </a:lnTo>
                  <a:lnTo>
                    <a:pt x="149" y="12"/>
                  </a:lnTo>
                  <a:lnTo>
                    <a:pt x="171" y="49"/>
                  </a:lnTo>
                  <a:lnTo>
                    <a:pt x="185" y="49"/>
                  </a:lnTo>
                  <a:lnTo>
                    <a:pt x="192" y="60"/>
                  </a:lnTo>
                  <a:lnTo>
                    <a:pt x="167" y="109"/>
                  </a:lnTo>
                  <a:lnTo>
                    <a:pt x="194" y="145"/>
                  </a:lnTo>
                  <a:lnTo>
                    <a:pt x="214" y="148"/>
                  </a:lnTo>
                  <a:lnTo>
                    <a:pt x="232" y="175"/>
                  </a:lnTo>
                  <a:lnTo>
                    <a:pt x="230" y="206"/>
                  </a:lnTo>
                  <a:lnTo>
                    <a:pt x="244" y="225"/>
                  </a:lnTo>
                  <a:lnTo>
                    <a:pt x="236" y="23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 353"/>
            <p:cNvSpPr>
              <a:spLocks noChangeAspect="1"/>
            </p:cNvSpPr>
            <p:nvPr/>
          </p:nvSpPr>
          <p:spPr bwMode="auto">
            <a:xfrm>
              <a:off x="4200" y="2192"/>
              <a:ext cx="109" cy="202"/>
            </a:xfrm>
            <a:custGeom>
              <a:avLst/>
              <a:gdLst>
                <a:gd name="T0" fmla="*/ 10 w 198"/>
                <a:gd name="T1" fmla="*/ 0 h 388"/>
                <a:gd name="T2" fmla="*/ 5 w 198"/>
                <a:gd name="T3" fmla="*/ 1 h 388"/>
                <a:gd name="T4" fmla="*/ 4 w 198"/>
                <a:gd name="T5" fmla="*/ 4 h 388"/>
                <a:gd name="T6" fmla="*/ 2 w 198"/>
                <a:gd name="T7" fmla="*/ 4 h 388"/>
                <a:gd name="T8" fmla="*/ 0 w 198"/>
                <a:gd name="T9" fmla="*/ 5 h 388"/>
                <a:gd name="T10" fmla="*/ 1 w 198"/>
                <a:gd name="T11" fmla="*/ 9 h 388"/>
                <a:gd name="T12" fmla="*/ 3 w 198"/>
                <a:gd name="T13" fmla="*/ 11 h 388"/>
                <a:gd name="T14" fmla="*/ 4 w 198"/>
                <a:gd name="T15" fmla="*/ 17 h 388"/>
                <a:gd name="T16" fmla="*/ 2 w 198"/>
                <a:gd name="T17" fmla="*/ 19 h 388"/>
                <a:gd name="T18" fmla="*/ 6 w 198"/>
                <a:gd name="T19" fmla="*/ 25 h 388"/>
                <a:gd name="T20" fmla="*/ 6 w 198"/>
                <a:gd name="T21" fmla="*/ 30 h 388"/>
                <a:gd name="T22" fmla="*/ 6 w 198"/>
                <a:gd name="T23" fmla="*/ 34 h 388"/>
                <a:gd name="T24" fmla="*/ 5 w 198"/>
                <a:gd name="T25" fmla="*/ 36 h 388"/>
                <a:gd name="T26" fmla="*/ 3 w 198"/>
                <a:gd name="T27" fmla="*/ 39 h 388"/>
                <a:gd name="T28" fmla="*/ 4 w 198"/>
                <a:gd name="T29" fmla="*/ 41 h 388"/>
                <a:gd name="T30" fmla="*/ 3 w 198"/>
                <a:gd name="T31" fmla="*/ 43 h 388"/>
                <a:gd name="T32" fmla="*/ 3 w 198"/>
                <a:gd name="T33" fmla="*/ 46 h 388"/>
                <a:gd name="T34" fmla="*/ 5 w 198"/>
                <a:gd name="T35" fmla="*/ 46 h 388"/>
                <a:gd name="T36" fmla="*/ 7 w 198"/>
                <a:gd name="T37" fmla="*/ 49 h 388"/>
                <a:gd name="T38" fmla="*/ 10 w 198"/>
                <a:gd name="T39" fmla="*/ 52 h 388"/>
                <a:gd name="T40" fmla="*/ 13 w 198"/>
                <a:gd name="T41" fmla="*/ 52 h 388"/>
                <a:gd name="T42" fmla="*/ 14 w 198"/>
                <a:gd name="T43" fmla="*/ 54 h 388"/>
                <a:gd name="T44" fmla="*/ 17 w 198"/>
                <a:gd name="T45" fmla="*/ 55 h 388"/>
                <a:gd name="T46" fmla="*/ 21 w 198"/>
                <a:gd name="T47" fmla="*/ 55 h 388"/>
                <a:gd name="T48" fmla="*/ 19 w 198"/>
                <a:gd name="T49" fmla="*/ 53 h 388"/>
                <a:gd name="T50" fmla="*/ 17 w 198"/>
                <a:gd name="T51" fmla="*/ 51 h 388"/>
                <a:gd name="T52" fmla="*/ 14 w 198"/>
                <a:gd name="T53" fmla="*/ 50 h 388"/>
                <a:gd name="T54" fmla="*/ 11 w 198"/>
                <a:gd name="T55" fmla="*/ 47 h 388"/>
                <a:gd name="T56" fmla="*/ 9 w 198"/>
                <a:gd name="T57" fmla="*/ 43 h 388"/>
                <a:gd name="T58" fmla="*/ 7 w 198"/>
                <a:gd name="T59" fmla="*/ 43 h 388"/>
                <a:gd name="T60" fmla="*/ 6 w 198"/>
                <a:gd name="T61" fmla="*/ 39 h 388"/>
                <a:gd name="T62" fmla="*/ 7 w 198"/>
                <a:gd name="T63" fmla="*/ 35 h 388"/>
                <a:gd name="T64" fmla="*/ 10 w 198"/>
                <a:gd name="T65" fmla="*/ 32 h 388"/>
                <a:gd name="T66" fmla="*/ 10 w 198"/>
                <a:gd name="T67" fmla="*/ 28 h 388"/>
                <a:gd name="T68" fmla="*/ 13 w 198"/>
                <a:gd name="T69" fmla="*/ 27 h 388"/>
                <a:gd name="T70" fmla="*/ 14 w 198"/>
                <a:gd name="T71" fmla="*/ 27 h 388"/>
                <a:gd name="T72" fmla="*/ 15 w 198"/>
                <a:gd name="T73" fmla="*/ 30 h 388"/>
                <a:gd name="T74" fmla="*/ 19 w 198"/>
                <a:gd name="T75" fmla="*/ 31 h 388"/>
                <a:gd name="T76" fmla="*/ 20 w 198"/>
                <a:gd name="T77" fmla="*/ 32 h 388"/>
                <a:gd name="T78" fmla="*/ 21 w 198"/>
                <a:gd name="T79" fmla="*/ 29 h 388"/>
                <a:gd name="T80" fmla="*/ 20 w 198"/>
                <a:gd name="T81" fmla="*/ 28 h 388"/>
                <a:gd name="T82" fmla="*/ 20 w 198"/>
                <a:gd name="T83" fmla="*/ 26 h 388"/>
                <a:gd name="T84" fmla="*/ 22 w 198"/>
                <a:gd name="T85" fmla="*/ 24 h 388"/>
                <a:gd name="T86" fmla="*/ 23 w 198"/>
                <a:gd name="T87" fmla="*/ 22 h 388"/>
                <a:gd name="T88" fmla="*/ 25 w 198"/>
                <a:gd name="T89" fmla="*/ 22 h 388"/>
                <a:gd name="T90" fmla="*/ 31 w 198"/>
                <a:gd name="T91" fmla="*/ 23 h 388"/>
                <a:gd name="T92" fmla="*/ 33 w 198"/>
                <a:gd name="T93" fmla="*/ 19 h 388"/>
                <a:gd name="T94" fmla="*/ 32 w 198"/>
                <a:gd name="T95" fmla="*/ 17 h 388"/>
                <a:gd name="T96" fmla="*/ 29 w 198"/>
                <a:gd name="T97" fmla="*/ 12 h 388"/>
                <a:gd name="T98" fmla="*/ 28 w 198"/>
                <a:gd name="T99" fmla="*/ 8 h 388"/>
                <a:gd name="T100" fmla="*/ 25 w 198"/>
                <a:gd name="T101" fmla="*/ 8 h 388"/>
                <a:gd name="T102" fmla="*/ 23 w 198"/>
                <a:gd name="T103" fmla="*/ 9 h 388"/>
                <a:gd name="T104" fmla="*/ 21 w 198"/>
                <a:gd name="T105" fmla="*/ 9 h 388"/>
                <a:gd name="T106" fmla="*/ 19 w 198"/>
                <a:gd name="T107" fmla="*/ 8 h 388"/>
                <a:gd name="T108" fmla="*/ 17 w 198"/>
                <a:gd name="T109" fmla="*/ 8 h 388"/>
                <a:gd name="T110" fmla="*/ 14 w 198"/>
                <a:gd name="T111" fmla="*/ 11 h 388"/>
                <a:gd name="T112" fmla="*/ 13 w 198"/>
                <a:gd name="T113" fmla="*/ 9 h 388"/>
                <a:gd name="T114" fmla="*/ 13 w 198"/>
                <a:gd name="T115" fmla="*/ 8 h 388"/>
                <a:gd name="T116" fmla="*/ 14 w 198"/>
                <a:gd name="T117" fmla="*/ 4 h 388"/>
                <a:gd name="T118" fmla="*/ 11 w 198"/>
                <a:gd name="T119" fmla="*/ 3 h 388"/>
                <a:gd name="T120" fmla="*/ 10 w 198"/>
                <a:gd name="T121" fmla="*/ 0 h 3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388"/>
                <a:gd name="T185" fmla="*/ 198 w 198"/>
                <a:gd name="T186" fmla="*/ 388 h 3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388">
                  <a:moveTo>
                    <a:pt x="63" y="0"/>
                  </a:moveTo>
                  <a:lnTo>
                    <a:pt x="30" y="8"/>
                  </a:lnTo>
                  <a:lnTo>
                    <a:pt x="24" y="25"/>
                  </a:lnTo>
                  <a:lnTo>
                    <a:pt x="12" y="26"/>
                  </a:lnTo>
                  <a:lnTo>
                    <a:pt x="0" y="33"/>
                  </a:lnTo>
                  <a:lnTo>
                    <a:pt x="2" y="66"/>
                  </a:lnTo>
                  <a:lnTo>
                    <a:pt x="20" y="83"/>
                  </a:lnTo>
                  <a:lnTo>
                    <a:pt x="26" y="121"/>
                  </a:lnTo>
                  <a:lnTo>
                    <a:pt x="15" y="135"/>
                  </a:lnTo>
                  <a:lnTo>
                    <a:pt x="36" y="177"/>
                  </a:lnTo>
                  <a:lnTo>
                    <a:pt x="36" y="214"/>
                  </a:lnTo>
                  <a:lnTo>
                    <a:pt x="33" y="240"/>
                  </a:lnTo>
                  <a:lnTo>
                    <a:pt x="29" y="255"/>
                  </a:lnTo>
                  <a:lnTo>
                    <a:pt x="20" y="274"/>
                  </a:lnTo>
                  <a:lnTo>
                    <a:pt x="21" y="288"/>
                  </a:lnTo>
                  <a:lnTo>
                    <a:pt x="18" y="302"/>
                  </a:lnTo>
                  <a:lnTo>
                    <a:pt x="19" y="328"/>
                  </a:lnTo>
                  <a:lnTo>
                    <a:pt x="30" y="329"/>
                  </a:lnTo>
                  <a:lnTo>
                    <a:pt x="44" y="351"/>
                  </a:lnTo>
                  <a:lnTo>
                    <a:pt x="63" y="371"/>
                  </a:lnTo>
                  <a:lnTo>
                    <a:pt x="78" y="369"/>
                  </a:lnTo>
                  <a:lnTo>
                    <a:pt x="87" y="382"/>
                  </a:lnTo>
                  <a:lnTo>
                    <a:pt x="103" y="388"/>
                  </a:lnTo>
                  <a:lnTo>
                    <a:pt x="126" y="386"/>
                  </a:lnTo>
                  <a:lnTo>
                    <a:pt x="115" y="377"/>
                  </a:lnTo>
                  <a:lnTo>
                    <a:pt x="98" y="362"/>
                  </a:lnTo>
                  <a:lnTo>
                    <a:pt x="82" y="355"/>
                  </a:lnTo>
                  <a:lnTo>
                    <a:pt x="67" y="335"/>
                  </a:lnTo>
                  <a:lnTo>
                    <a:pt x="57" y="306"/>
                  </a:lnTo>
                  <a:lnTo>
                    <a:pt x="44" y="302"/>
                  </a:lnTo>
                  <a:lnTo>
                    <a:pt x="37" y="279"/>
                  </a:lnTo>
                  <a:lnTo>
                    <a:pt x="44" y="247"/>
                  </a:lnTo>
                  <a:lnTo>
                    <a:pt x="61" y="225"/>
                  </a:lnTo>
                  <a:lnTo>
                    <a:pt x="62" y="200"/>
                  </a:lnTo>
                  <a:lnTo>
                    <a:pt x="74" y="190"/>
                  </a:lnTo>
                  <a:lnTo>
                    <a:pt x="85" y="192"/>
                  </a:lnTo>
                  <a:lnTo>
                    <a:pt x="92" y="211"/>
                  </a:lnTo>
                  <a:lnTo>
                    <a:pt x="112" y="217"/>
                  </a:lnTo>
                  <a:lnTo>
                    <a:pt x="124" y="225"/>
                  </a:lnTo>
                  <a:lnTo>
                    <a:pt x="129" y="201"/>
                  </a:lnTo>
                  <a:lnTo>
                    <a:pt x="120" y="194"/>
                  </a:lnTo>
                  <a:lnTo>
                    <a:pt x="121" y="182"/>
                  </a:lnTo>
                  <a:lnTo>
                    <a:pt x="130" y="174"/>
                  </a:lnTo>
                  <a:lnTo>
                    <a:pt x="135" y="159"/>
                  </a:lnTo>
                  <a:lnTo>
                    <a:pt x="152" y="154"/>
                  </a:lnTo>
                  <a:lnTo>
                    <a:pt x="188" y="165"/>
                  </a:lnTo>
                  <a:lnTo>
                    <a:pt x="198" y="132"/>
                  </a:lnTo>
                  <a:lnTo>
                    <a:pt x="194" y="117"/>
                  </a:lnTo>
                  <a:lnTo>
                    <a:pt x="170" y="87"/>
                  </a:lnTo>
                  <a:lnTo>
                    <a:pt x="163" y="57"/>
                  </a:lnTo>
                  <a:lnTo>
                    <a:pt x="150" y="55"/>
                  </a:lnTo>
                  <a:lnTo>
                    <a:pt x="138" y="67"/>
                  </a:lnTo>
                  <a:lnTo>
                    <a:pt x="126" y="67"/>
                  </a:lnTo>
                  <a:lnTo>
                    <a:pt x="117" y="59"/>
                  </a:lnTo>
                  <a:lnTo>
                    <a:pt x="104" y="59"/>
                  </a:lnTo>
                  <a:lnTo>
                    <a:pt x="86" y="77"/>
                  </a:lnTo>
                  <a:lnTo>
                    <a:pt x="78" y="67"/>
                  </a:lnTo>
                  <a:lnTo>
                    <a:pt x="80" y="57"/>
                  </a:lnTo>
                  <a:lnTo>
                    <a:pt x="85" y="27"/>
                  </a:lnTo>
                  <a:lnTo>
                    <a:pt x="68" y="20"/>
                  </a:lnTo>
                  <a:lnTo>
                    <a:pt x="63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354"/>
            <p:cNvSpPr>
              <a:spLocks noChangeAspect="1"/>
            </p:cNvSpPr>
            <p:nvPr/>
          </p:nvSpPr>
          <p:spPr bwMode="auto">
            <a:xfrm>
              <a:off x="4200" y="2192"/>
              <a:ext cx="109" cy="202"/>
            </a:xfrm>
            <a:custGeom>
              <a:avLst/>
              <a:gdLst>
                <a:gd name="T0" fmla="*/ 10 w 198"/>
                <a:gd name="T1" fmla="*/ 0 h 388"/>
                <a:gd name="T2" fmla="*/ 5 w 198"/>
                <a:gd name="T3" fmla="*/ 1 h 388"/>
                <a:gd name="T4" fmla="*/ 4 w 198"/>
                <a:gd name="T5" fmla="*/ 4 h 388"/>
                <a:gd name="T6" fmla="*/ 2 w 198"/>
                <a:gd name="T7" fmla="*/ 4 h 388"/>
                <a:gd name="T8" fmla="*/ 0 w 198"/>
                <a:gd name="T9" fmla="*/ 5 h 388"/>
                <a:gd name="T10" fmla="*/ 1 w 198"/>
                <a:gd name="T11" fmla="*/ 9 h 388"/>
                <a:gd name="T12" fmla="*/ 3 w 198"/>
                <a:gd name="T13" fmla="*/ 11 h 388"/>
                <a:gd name="T14" fmla="*/ 4 w 198"/>
                <a:gd name="T15" fmla="*/ 17 h 388"/>
                <a:gd name="T16" fmla="*/ 2 w 198"/>
                <a:gd name="T17" fmla="*/ 19 h 388"/>
                <a:gd name="T18" fmla="*/ 6 w 198"/>
                <a:gd name="T19" fmla="*/ 25 h 388"/>
                <a:gd name="T20" fmla="*/ 6 w 198"/>
                <a:gd name="T21" fmla="*/ 30 h 388"/>
                <a:gd name="T22" fmla="*/ 6 w 198"/>
                <a:gd name="T23" fmla="*/ 34 h 388"/>
                <a:gd name="T24" fmla="*/ 5 w 198"/>
                <a:gd name="T25" fmla="*/ 36 h 388"/>
                <a:gd name="T26" fmla="*/ 3 w 198"/>
                <a:gd name="T27" fmla="*/ 39 h 388"/>
                <a:gd name="T28" fmla="*/ 4 w 198"/>
                <a:gd name="T29" fmla="*/ 41 h 388"/>
                <a:gd name="T30" fmla="*/ 3 w 198"/>
                <a:gd name="T31" fmla="*/ 43 h 388"/>
                <a:gd name="T32" fmla="*/ 3 w 198"/>
                <a:gd name="T33" fmla="*/ 46 h 388"/>
                <a:gd name="T34" fmla="*/ 5 w 198"/>
                <a:gd name="T35" fmla="*/ 46 h 388"/>
                <a:gd name="T36" fmla="*/ 7 w 198"/>
                <a:gd name="T37" fmla="*/ 49 h 388"/>
                <a:gd name="T38" fmla="*/ 10 w 198"/>
                <a:gd name="T39" fmla="*/ 52 h 388"/>
                <a:gd name="T40" fmla="*/ 13 w 198"/>
                <a:gd name="T41" fmla="*/ 52 h 388"/>
                <a:gd name="T42" fmla="*/ 14 w 198"/>
                <a:gd name="T43" fmla="*/ 54 h 388"/>
                <a:gd name="T44" fmla="*/ 17 w 198"/>
                <a:gd name="T45" fmla="*/ 55 h 388"/>
                <a:gd name="T46" fmla="*/ 21 w 198"/>
                <a:gd name="T47" fmla="*/ 55 h 388"/>
                <a:gd name="T48" fmla="*/ 19 w 198"/>
                <a:gd name="T49" fmla="*/ 53 h 388"/>
                <a:gd name="T50" fmla="*/ 17 w 198"/>
                <a:gd name="T51" fmla="*/ 51 h 388"/>
                <a:gd name="T52" fmla="*/ 14 w 198"/>
                <a:gd name="T53" fmla="*/ 50 h 388"/>
                <a:gd name="T54" fmla="*/ 11 w 198"/>
                <a:gd name="T55" fmla="*/ 47 h 388"/>
                <a:gd name="T56" fmla="*/ 9 w 198"/>
                <a:gd name="T57" fmla="*/ 43 h 388"/>
                <a:gd name="T58" fmla="*/ 7 w 198"/>
                <a:gd name="T59" fmla="*/ 43 h 388"/>
                <a:gd name="T60" fmla="*/ 6 w 198"/>
                <a:gd name="T61" fmla="*/ 39 h 388"/>
                <a:gd name="T62" fmla="*/ 7 w 198"/>
                <a:gd name="T63" fmla="*/ 35 h 388"/>
                <a:gd name="T64" fmla="*/ 10 w 198"/>
                <a:gd name="T65" fmla="*/ 32 h 388"/>
                <a:gd name="T66" fmla="*/ 10 w 198"/>
                <a:gd name="T67" fmla="*/ 28 h 388"/>
                <a:gd name="T68" fmla="*/ 13 w 198"/>
                <a:gd name="T69" fmla="*/ 27 h 388"/>
                <a:gd name="T70" fmla="*/ 14 w 198"/>
                <a:gd name="T71" fmla="*/ 27 h 388"/>
                <a:gd name="T72" fmla="*/ 15 w 198"/>
                <a:gd name="T73" fmla="*/ 30 h 388"/>
                <a:gd name="T74" fmla="*/ 19 w 198"/>
                <a:gd name="T75" fmla="*/ 31 h 388"/>
                <a:gd name="T76" fmla="*/ 20 w 198"/>
                <a:gd name="T77" fmla="*/ 32 h 388"/>
                <a:gd name="T78" fmla="*/ 21 w 198"/>
                <a:gd name="T79" fmla="*/ 29 h 388"/>
                <a:gd name="T80" fmla="*/ 20 w 198"/>
                <a:gd name="T81" fmla="*/ 28 h 388"/>
                <a:gd name="T82" fmla="*/ 20 w 198"/>
                <a:gd name="T83" fmla="*/ 26 h 388"/>
                <a:gd name="T84" fmla="*/ 22 w 198"/>
                <a:gd name="T85" fmla="*/ 24 h 388"/>
                <a:gd name="T86" fmla="*/ 23 w 198"/>
                <a:gd name="T87" fmla="*/ 22 h 388"/>
                <a:gd name="T88" fmla="*/ 25 w 198"/>
                <a:gd name="T89" fmla="*/ 22 h 388"/>
                <a:gd name="T90" fmla="*/ 31 w 198"/>
                <a:gd name="T91" fmla="*/ 23 h 388"/>
                <a:gd name="T92" fmla="*/ 33 w 198"/>
                <a:gd name="T93" fmla="*/ 19 h 388"/>
                <a:gd name="T94" fmla="*/ 32 w 198"/>
                <a:gd name="T95" fmla="*/ 17 h 388"/>
                <a:gd name="T96" fmla="*/ 29 w 198"/>
                <a:gd name="T97" fmla="*/ 12 h 388"/>
                <a:gd name="T98" fmla="*/ 28 w 198"/>
                <a:gd name="T99" fmla="*/ 8 h 388"/>
                <a:gd name="T100" fmla="*/ 25 w 198"/>
                <a:gd name="T101" fmla="*/ 8 h 388"/>
                <a:gd name="T102" fmla="*/ 23 w 198"/>
                <a:gd name="T103" fmla="*/ 9 h 388"/>
                <a:gd name="T104" fmla="*/ 21 w 198"/>
                <a:gd name="T105" fmla="*/ 9 h 388"/>
                <a:gd name="T106" fmla="*/ 19 w 198"/>
                <a:gd name="T107" fmla="*/ 8 h 388"/>
                <a:gd name="T108" fmla="*/ 17 w 198"/>
                <a:gd name="T109" fmla="*/ 8 h 388"/>
                <a:gd name="T110" fmla="*/ 14 w 198"/>
                <a:gd name="T111" fmla="*/ 11 h 388"/>
                <a:gd name="T112" fmla="*/ 13 w 198"/>
                <a:gd name="T113" fmla="*/ 9 h 388"/>
                <a:gd name="T114" fmla="*/ 13 w 198"/>
                <a:gd name="T115" fmla="*/ 8 h 388"/>
                <a:gd name="T116" fmla="*/ 14 w 198"/>
                <a:gd name="T117" fmla="*/ 4 h 388"/>
                <a:gd name="T118" fmla="*/ 11 w 198"/>
                <a:gd name="T119" fmla="*/ 3 h 388"/>
                <a:gd name="T120" fmla="*/ 10 w 198"/>
                <a:gd name="T121" fmla="*/ 0 h 3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388"/>
                <a:gd name="T185" fmla="*/ 198 w 198"/>
                <a:gd name="T186" fmla="*/ 388 h 3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388">
                  <a:moveTo>
                    <a:pt x="63" y="0"/>
                  </a:moveTo>
                  <a:lnTo>
                    <a:pt x="30" y="8"/>
                  </a:lnTo>
                  <a:lnTo>
                    <a:pt x="24" y="25"/>
                  </a:lnTo>
                  <a:lnTo>
                    <a:pt x="12" y="26"/>
                  </a:lnTo>
                  <a:lnTo>
                    <a:pt x="0" y="33"/>
                  </a:lnTo>
                  <a:lnTo>
                    <a:pt x="2" y="66"/>
                  </a:lnTo>
                  <a:lnTo>
                    <a:pt x="20" y="83"/>
                  </a:lnTo>
                  <a:lnTo>
                    <a:pt x="26" y="121"/>
                  </a:lnTo>
                  <a:lnTo>
                    <a:pt x="15" y="135"/>
                  </a:lnTo>
                  <a:lnTo>
                    <a:pt x="36" y="177"/>
                  </a:lnTo>
                  <a:lnTo>
                    <a:pt x="36" y="214"/>
                  </a:lnTo>
                  <a:lnTo>
                    <a:pt x="33" y="240"/>
                  </a:lnTo>
                  <a:lnTo>
                    <a:pt x="29" y="255"/>
                  </a:lnTo>
                  <a:lnTo>
                    <a:pt x="20" y="274"/>
                  </a:lnTo>
                  <a:lnTo>
                    <a:pt x="21" y="288"/>
                  </a:lnTo>
                  <a:lnTo>
                    <a:pt x="18" y="302"/>
                  </a:lnTo>
                  <a:lnTo>
                    <a:pt x="19" y="328"/>
                  </a:lnTo>
                  <a:lnTo>
                    <a:pt x="30" y="329"/>
                  </a:lnTo>
                  <a:lnTo>
                    <a:pt x="44" y="351"/>
                  </a:lnTo>
                  <a:lnTo>
                    <a:pt x="63" y="371"/>
                  </a:lnTo>
                  <a:lnTo>
                    <a:pt x="78" y="369"/>
                  </a:lnTo>
                  <a:lnTo>
                    <a:pt x="87" y="382"/>
                  </a:lnTo>
                  <a:lnTo>
                    <a:pt x="103" y="388"/>
                  </a:lnTo>
                  <a:lnTo>
                    <a:pt x="126" y="386"/>
                  </a:lnTo>
                  <a:lnTo>
                    <a:pt x="115" y="377"/>
                  </a:lnTo>
                  <a:lnTo>
                    <a:pt x="98" y="362"/>
                  </a:lnTo>
                  <a:lnTo>
                    <a:pt x="82" y="355"/>
                  </a:lnTo>
                  <a:lnTo>
                    <a:pt x="67" y="335"/>
                  </a:lnTo>
                  <a:lnTo>
                    <a:pt x="57" y="306"/>
                  </a:lnTo>
                  <a:lnTo>
                    <a:pt x="44" y="302"/>
                  </a:lnTo>
                  <a:lnTo>
                    <a:pt x="37" y="279"/>
                  </a:lnTo>
                  <a:lnTo>
                    <a:pt x="44" y="247"/>
                  </a:lnTo>
                  <a:lnTo>
                    <a:pt x="61" y="225"/>
                  </a:lnTo>
                  <a:lnTo>
                    <a:pt x="62" y="200"/>
                  </a:lnTo>
                  <a:lnTo>
                    <a:pt x="74" y="190"/>
                  </a:lnTo>
                  <a:lnTo>
                    <a:pt x="85" y="192"/>
                  </a:lnTo>
                  <a:lnTo>
                    <a:pt x="92" y="211"/>
                  </a:lnTo>
                  <a:lnTo>
                    <a:pt x="112" y="217"/>
                  </a:lnTo>
                  <a:lnTo>
                    <a:pt x="124" y="225"/>
                  </a:lnTo>
                  <a:lnTo>
                    <a:pt x="129" y="201"/>
                  </a:lnTo>
                  <a:lnTo>
                    <a:pt x="120" y="194"/>
                  </a:lnTo>
                  <a:lnTo>
                    <a:pt x="121" y="182"/>
                  </a:lnTo>
                  <a:lnTo>
                    <a:pt x="130" y="174"/>
                  </a:lnTo>
                  <a:lnTo>
                    <a:pt x="135" y="159"/>
                  </a:lnTo>
                  <a:lnTo>
                    <a:pt x="152" y="154"/>
                  </a:lnTo>
                  <a:lnTo>
                    <a:pt x="188" y="165"/>
                  </a:lnTo>
                  <a:lnTo>
                    <a:pt x="198" y="132"/>
                  </a:lnTo>
                  <a:lnTo>
                    <a:pt x="194" y="117"/>
                  </a:lnTo>
                  <a:lnTo>
                    <a:pt x="170" y="87"/>
                  </a:lnTo>
                  <a:lnTo>
                    <a:pt x="163" y="57"/>
                  </a:lnTo>
                  <a:lnTo>
                    <a:pt x="150" y="55"/>
                  </a:lnTo>
                  <a:lnTo>
                    <a:pt x="138" y="67"/>
                  </a:lnTo>
                  <a:lnTo>
                    <a:pt x="126" y="67"/>
                  </a:lnTo>
                  <a:lnTo>
                    <a:pt x="117" y="59"/>
                  </a:lnTo>
                  <a:lnTo>
                    <a:pt x="104" y="59"/>
                  </a:lnTo>
                  <a:lnTo>
                    <a:pt x="86" y="77"/>
                  </a:lnTo>
                  <a:lnTo>
                    <a:pt x="78" y="67"/>
                  </a:lnTo>
                  <a:lnTo>
                    <a:pt x="80" y="57"/>
                  </a:lnTo>
                  <a:lnTo>
                    <a:pt x="85" y="27"/>
                  </a:lnTo>
                  <a:lnTo>
                    <a:pt x="68" y="20"/>
                  </a:lnTo>
                  <a:lnTo>
                    <a:pt x="63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355"/>
            <p:cNvSpPr>
              <a:spLocks noChangeAspect="1"/>
            </p:cNvSpPr>
            <p:nvPr/>
          </p:nvSpPr>
          <p:spPr bwMode="auto">
            <a:xfrm>
              <a:off x="4359" y="2408"/>
              <a:ext cx="136" cy="105"/>
            </a:xfrm>
            <a:custGeom>
              <a:avLst/>
              <a:gdLst>
                <a:gd name="T0" fmla="*/ 34 w 252"/>
                <a:gd name="T1" fmla="*/ 1 h 204"/>
                <a:gd name="T2" fmla="*/ 34 w 252"/>
                <a:gd name="T3" fmla="*/ 4 h 204"/>
                <a:gd name="T4" fmla="*/ 36 w 252"/>
                <a:gd name="T5" fmla="*/ 6 h 204"/>
                <a:gd name="T6" fmla="*/ 36 w 252"/>
                <a:gd name="T7" fmla="*/ 9 h 204"/>
                <a:gd name="T8" fmla="*/ 39 w 252"/>
                <a:gd name="T9" fmla="*/ 10 h 204"/>
                <a:gd name="T10" fmla="*/ 39 w 252"/>
                <a:gd name="T11" fmla="*/ 11 h 204"/>
                <a:gd name="T12" fmla="*/ 37 w 252"/>
                <a:gd name="T13" fmla="*/ 12 h 204"/>
                <a:gd name="T14" fmla="*/ 36 w 252"/>
                <a:gd name="T15" fmla="*/ 11 h 204"/>
                <a:gd name="T16" fmla="*/ 33 w 252"/>
                <a:gd name="T17" fmla="*/ 13 h 204"/>
                <a:gd name="T18" fmla="*/ 35 w 252"/>
                <a:gd name="T19" fmla="*/ 16 h 204"/>
                <a:gd name="T20" fmla="*/ 31 w 252"/>
                <a:gd name="T21" fmla="*/ 20 h 204"/>
                <a:gd name="T22" fmla="*/ 29 w 252"/>
                <a:gd name="T23" fmla="*/ 20 h 204"/>
                <a:gd name="T24" fmla="*/ 30 w 252"/>
                <a:gd name="T25" fmla="*/ 24 h 204"/>
                <a:gd name="T26" fmla="*/ 26 w 252"/>
                <a:gd name="T27" fmla="*/ 27 h 204"/>
                <a:gd name="T28" fmla="*/ 23 w 252"/>
                <a:gd name="T29" fmla="*/ 28 h 204"/>
                <a:gd name="T30" fmla="*/ 23 w 252"/>
                <a:gd name="T31" fmla="*/ 27 h 204"/>
                <a:gd name="T32" fmla="*/ 21 w 252"/>
                <a:gd name="T33" fmla="*/ 25 h 204"/>
                <a:gd name="T34" fmla="*/ 18 w 252"/>
                <a:gd name="T35" fmla="*/ 26 h 204"/>
                <a:gd name="T36" fmla="*/ 17 w 252"/>
                <a:gd name="T37" fmla="*/ 25 h 204"/>
                <a:gd name="T38" fmla="*/ 15 w 252"/>
                <a:gd name="T39" fmla="*/ 25 h 204"/>
                <a:gd name="T40" fmla="*/ 12 w 252"/>
                <a:gd name="T41" fmla="*/ 26 h 204"/>
                <a:gd name="T42" fmla="*/ 11 w 252"/>
                <a:gd name="T43" fmla="*/ 25 h 204"/>
                <a:gd name="T44" fmla="*/ 5 w 252"/>
                <a:gd name="T45" fmla="*/ 24 h 204"/>
                <a:gd name="T46" fmla="*/ 3 w 252"/>
                <a:gd name="T47" fmla="*/ 19 h 204"/>
                <a:gd name="T48" fmla="*/ 1 w 252"/>
                <a:gd name="T49" fmla="*/ 16 h 204"/>
                <a:gd name="T50" fmla="*/ 0 w 252"/>
                <a:gd name="T51" fmla="*/ 10 h 204"/>
                <a:gd name="T52" fmla="*/ 2 w 252"/>
                <a:gd name="T53" fmla="*/ 8 h 204"/>
                <a:gd name="T54" fmla="*/ 3 w 252"/>
                <a:gd name="T55" fmla="*/ 9 h 204"/>
                <a:gd name="T56" fmla="*/ 3 w 252"/>
                <a:gd name="T57" fmla="*/ 9 h 204"/>
                <a:gd name="T58" fmla="*/ 3 w 252"/>
                <a:gd name="T59" fmla="*/ 10 h 204"/>
                <a:gd name="T60" fmla="*/ 5 w 252"/>
                <a:gd name="T61" fmla="*/ 12 h 204"/>
                <a:gd name="T62" fmla="*/ 10 w 252"/>
                <a:gd name="T63" fmla="*/ 12 h 204"/>
                <a:gd name="T64" fmla="*/ 13 w 252"/>
                <a:gd name="T65" fmla="*/ 10 h 204"/>
                <a:gd name="T66" fmla="*/ 15 w 252"/>
                <a:gd name="T67" fmla="*/ 10 h 204"/>
                <a:gd name="T68" fmla="*/ 17 w 252"/>
                <a:gd name="T69" fmla="*/ 11 h 204"/>
                <a:gd name="T70" fmla="*/ 21 w 252"/>
                <a:gd name="T71" fmla="*/ 10 h 204"/>
                <a:gd name="T72" fmla="*/ 24 w 252"/>
                <a:gd name="T73" fmla="*/ 6 h 204"/>
                <a:gd name="T74" fmla="*/ 26 w 252"/>
                <a:gd name="T75" fmla="*/ 2 h 204"/>
                <a:gd name="T76" fmla="*/ 28 w 252"/>
                <a:gd name="T77" fmla="*/ 1 h 204"/>
                <a:gd name="T78" fmla="*/ 32 w 252"/>
                <a:gd name="T79" fmla="*/ 0 h 204"/>
                <a:gd name="T80" fmla="*/ 34 w 252"/>
                <a:gd name="T81" fmla="*/ 1 h 2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2"/>
                <a:gd name="T124" fmla="*/ 0 h 204"/>
                <a:gd name="T125" fmla="*/ 252 w 252"/>
                <a:gd name="T126" fmla="*/ 204 h 2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2" h="204">
                  <a:moveTo>
                    <a:pt x="215" y="7"/>
                  </a:moveTo>
                  <a:lnTo>
                    <a:pt x="215" y="26"/>
                  </a:lnTo>
                  <a:lnTo>
                    <a:pt x="228" y="40"/>
                  </a:lnTo>
                  <a:lnTo>
                    <a:pt x="227" y="64"/>
                  </a:lnTo>
                  <a:lnTo>
                    <a:pt x="246" y="71"/>
                  </a:lnTo>
                  <a:lnTo>
                    <a:pt x="252" y="84"/>
                  </a:lnTo>
                  <a:lnTo>
                    <a:pt x="234" y="85"/>
                  </a:lnTo>
                  <a:lnTo>
                    <a:pt x="229" y="78"/>
                  </a:lnTo>
                  <a:lnTo>
                    <a:pt x="213" y="93"/>
                  </a:lnTo>
                  <a:lnTo>
                    <a:pt x="218" y="116"/>
                  </a:lnTo>
                  <a:lnTo>
                    <a:pt x="198" y="143"/>
                  </a:lnTo>
                  <a:lnTo>
                    <a:pt x="185" y="147"/>
                  </a:lnTo>
                  <a:lnTo>
                    <a:pt x="187" y="173"/>
                  </a:lnTo>
                  <a:lnTo>
                    <a:pt x="164" y="197"/>
                  </a:lnTo>
                  <a:lnTo>
                    <a:pt x="145" y="204"/>
                  </a:lnTo>
                  <a:lnTo>
                    <a:pt x="144" y="198"/>
                  </a:lnTo>
                  <a:lnTo>
                    <a:pt x="129" y="187"/>
                  </a:lnTo>
                  <a:lnTo>
                    <a:pt x="117" y="191"/>
                  </a:lnTo>
                  <a:lnTo>
                    <a:pt x="111" y="185"/>
                  </a:lnTo>
                  <a:lnTo>
                    <a:pt x="97" y="182"/>
                  </a:lnTo>
                  <a:lnTo>
                    <a:pt x="79" y="192"/>
                  </a:lnTo>
                  <a:lnTo>
                    <a:pt x="68" y="181"/>
                  </a:lnTo>
                  <a:lnTo>
                    <a:pt x="35" y="175"/>
                  </a:lnTo>
                  <a:lnTo>
                    <a:pt x="23" y="134"/>
                  </a:lnTo>
                  <a:lnTo>
                    <a:pt x="6" y="120"/>
                  </a:lnTo>
                  <a:lnTo>
                    <a:pt x="0" y="70"/>
                  </a:lnTo>
                  <a:lnTo>
                    <a:pt x="12" y="61"/>
                  </a:lnTo>
                  <a:lnTo>
                    <a:pt x="20" y="65"/>
                  </a:lnTo>
                  <a:lnTo>
                    <a:pt x="18" y="64"/>
                  </a:lnTo>
                  <a:lnTo>
                    <a:pt x="23" y="72"/>
                  </a:lnTo>
                  <a:lnTo>
                    <a:pt x="31" y="86"/>
                  </a:lnTo>
                  <a:lnTo>
                    <a:pt x="66" y="86"/>
                  </a:lnTo>
                  <a:lnTo>
                    <a:pt x="84" y="75"/>
                  </a:lnTo>
                  <a:lnTo>
                    <a:pt x="97" y="73"/>
                  </a:lnTo>
                  <a:lnTo>
                    <a:pt x="109" y="79"/>
                  </a:lnTo>
                  <a:lnTo>
                    <a:pt x="132" y="73"/>
                  </a:lnTo>
                  <a:lnTo>
                    <a:pt x="155" y="46"/>
                  </a:lnTo>
                  <a:lnTo>
                    <a:pt x="167" y="12"/>
                  </a:lnTo>
                  <a:lnTo>
                    <a:pt x="175" y="1"/>
                  </a:lnTo>
                  <a:lnTo>
                    <a:pt x="206" y="0"/>
                  </a:lnTo>
                  <a:lnTo>
                    <a:pt x="215" y="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5" name="Freeform 356"/>
            <p:cNvSpPr>
              <a:spLocks noChangeAspect="1"/>
            </p:cNvSpPr>
            <p:nvPr/>
          </p:nvSpPr>
          <p:spPr bwMode="auto">
            <a:xfrm>
              <a:off x="4359" y="2408"/>
              <a:ext cx="136" cy="105"/>
            </a:xfrm>
            <a:custGeom>
              <a:avLst/>
              <a:gdLst>
                <a:gd name="T0" fmla="*/ 34 w 252"/>
                <a:gd name="T1" fmla="*/ 1 h 204"/>
                <a:gd name="T2" fmla="*/ 34 w 252"/>
                <a:gd name="T3" fmla="*/ 4 h 204"/>
                <a:gd name="T4" fmla="*/ 36 w 252"/>
                <a:gd name="T5" fmla="*/ 6 h 204"/>
                <a:gd name="T6" fmla="*/ 36 w 252"/>
                <a:gd name="T7" fmla="*/ 9 h 204"/>
                <a:gd name="T8" fmla="*/ 39 w 252"/>
                <a:gd name="T9" fmla="*/ 10 h 204"/>
                <a:gd name="T10" fmla="*/ 39 w 252"/>
                <a:gd name="T11" fmla="*/ 11 h 204"/>
                <a:gd name="T12" fmla="*/ 37 w 252"/>
                <a:gd name="T13" fmla="*/ 12 h 204"/>
                <a:gd name="T14" fmla="*/ 36 w 252"/>
                <a:gd name="T15" fmla="*/ 11 h 204"/>
                <a:gd name="T16" fmla="*/ 33 w 252"/>
                <a:gd name="T17" fmla="*/ 13 h 204"/>
                <a:gd name="T18" fmla="*/ 35 w 252"/>
                <a:gd name="T19" fmla="*/ 16 h 204"/>
                <a:gd name="T20" fmla="*/ 31 w 252"/>
                <a:gd name="T21" fmla="*/ 20 h 204"/>
                <a:gd name="T22" fmla="*/ 29 w 252"/>
                <a:gd name="T23" fmla="*/ 20 h 204"/>
                <a:gd name="T24" fmla="*/ 30 w 252"/>
                <a:gd name="T25" fmla="*/ 24 h 204"/>
                <a:gd name="T26" fmla="*/ 26 w 252"/>
                <a:gd name="T27" fmla="*/ 27 h 204"/>
                <a:gd name="T28" fmla="*/ 23 w 252"/>
                <a:gd name="T29" fmla="*/ 28 h 204"/>
                <a:gd name="T30" fmla="*/ 23 w 252"/>
                <a:gd name="T31" fmla="*/ 27 h 204"/>
                <a:gd name="T32" fmla="*/ 21 w 252"/>
                <a:gd name="T33" fmla="*/ 25 h 204"/>
                <a:gd name="T34" fmla="*/ 18 w 252"/>
                <a:gd name="T35" fmla="*/ 26 h 204"/>
                <a:gd name="T36" fmla="*/ 17 w 252"/>
                <a:gd name="T37" fmla="*/ 25 h 204"/>
                <a:gd name="T38" fmla="*/ 15 w 252"/>
                <a:gd name="T39" fmla="*/ 25 h 204"/>
                <a:gd name="T40" fmla="*/ 12 w 252"/>
                <a:gd name="T41" fmla="*/ 26 h 204"/>
                <a:gd name="T42" fmla="*/ 11 w 252"/>
                <a:gd name="T43" fmla="*/ 25 h 204"/>
                <a:gd name="T44" fmla="*/ 5 w 252"/>
                <a:gd name="T45" fmla="*/ 24 h 204"/>
                <a:gd name="T46" fmla="*/ 3 w 252"/>
                <a:gd name="T47" fmla="*/ 19 h 204"/>
                <a:gd name="T48" fmla="*/ 1 w 252"/>
                <a:gd name="T49" fmla="*/ 16 h 204"/>
                <a:gd name="T50" fmla="*/ 0 w 252"/>
                <a:gd name="T51" fmla="*/ 10 h 204"/>
                <a:gd name="T52" fmla="*/ 2 w 252"/>
                <a:gd name="T53" fmla="*/ 8 h 204"/>
                <a:gd name="T54" fmla="*/ 3 w 252"/>
                <a:gd name="T55" fmla="*/ 9 h 204"/>
                <a:gd name="T56" fmla="*/ 3 w 252"/>
                <a:gd name="T57" fmla="*/ 9 h 204"/>
                <a:gd name="T58" fmla="*/ 3 w 252"/>
                <a:gd name="T59" fmla="*/ 10 h 204"/>
                <a:gd name="T60" fmla="*/ 5 w 252"/>
                <a:gd name="T61" fmla="*/ 12 h 204"/>
                <a:gd name="T62" fmla="*/ 10 w 252"/>
                <a:gd name="T63" fmla="*/ 12 h 204"/>
                <a:gd name="T64" fmla="*/ 13 w 252"/>
                <a:gd name="T65" fmla="*/ 10 h 204"/>
                <a:gd name="T66" fmla="*/ 15 w 252"/>
                <a:gd name="T67" fmla="*/ 10 h 204"/>
                <a:gd name="T68" fmla="*/ 17 w 252"/>
                <a:gd name="T69" fmla="*/ 11 h 204"/>
                <a:gd name="T70" fmla="*/ 21 w 252"/>
                <a:gd name="T71" fmla="*/ 10 h 204"/>
                <a:gd name="T72" fmla="*/ 24 w 252"/>
                <a:gd name="T73" fmla="*/ 6 h 204"/>
                <a:gd name="T74" fmla="*/ 26 w 252"/>
                <a:gd name="T75" fmla="*/ 2 h 204"/>
                <a:gd name="T76" fmla="*/ 28 w 252"/>
                <a:gd name="T77" fmla="*/ 1 h 204"/>
                <a:gd name="T78" fmla="*/ 32 w 252"/>
                <a:gd name="T79" fmla="*/ 0 h 204"/>
                <a:gd name="T80" fmla="*/ 34 w 252"/>
                <a:gd name="T81" fmla="*/ 1 h 2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2"/>
                <a:gd name="T124" fmla="*/ 0 h 204"/>
                <a:gd name="T125" fmla="*/ 252 w 252"/>
                <a:gd name="T126" fmla="*/ 204 h 2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2" h="204">
                  <a:moveTo>
                    <a:pt x="215" y="7"/>
                  </a:moveTo>
                  <a:lnTo>
                    <a:pt x="215" y="26"/>
                  </a:lnTo>
                  <a:lnTo>
                    <a:pt x="228" y="40"/>
                  </a:lnTo>
                  <a:lnTo>
                    <a:pt x="227" y="64"/>
                  </a:lnTo>
                  <a:lnTo>
                    <a:pt x="246" y="71"/>
                  </a:lnTo>
                  <a:lnTo>
                    <a:pt x="252" y="84"/>
                  </a:lnTo>
                  <a:lnTo>
                    <a:pt x="234" y="85"/>
                  </a:lnTo>
                  <a:lnTo>
                    <a:pt x="229" y="78"/>
                  </a:lnTo>
                  <a:lnTo>
                    <a:pt x="213" y="93"/>
                  </a:lnTo>
                  <a:lnTo>
                    <a:pt x="218" y="116"/>
                  </a:lnTo>
                  <a:lnTo>
                    <a:pt x="198" y="143"/>
                  </a:lnTo>
                  <a:lnTo>
                    <a:pt x="185" y="147"/>
                  </a:lnTo>
                  <a:lnTo>
                    <a:pt x="187" y="173"/>
                  </a:lnTo>
                  <a:lnTo>
                    <a:pt x="164" y="197"/>
                  </a:lnTo>
                  <a:lnTo>
                    <a:pt x="145" y="204"/>
                  </a:lnTo>
                  <a:lnTo>
                    <a:pt x="144" y="198"/>
                  </a:lnTo>
                  <a:lnTo>
                    <a:pt x="129" y="187"/>
                  </a:lnTo>
                  <a:lnTo>
                    <a:pt x="117" y="191"/>
                  </a:lnTo>
                  <a:lnTo>
                    <a:pt x="111" y="185"/>
                  </a:lnTo>
                  <a:lnTo>
                    <a:pt x="97" y="182"/>
                  </a:lnTo>
                  <a:lnTo>
                    <a:pt x="79" y="192"/>
                  </a:lnTo>
                  <a:lnTo>
                    <a:pt x="68" y="181"/>
                  </a:lnTo>
                  <a:lnTo>
                    <a:pt x="35" y="175"/>
                  </a:lnTo>
                  <a:lnTo>
                    <a:pt x="23" y="134"/>
                  </a:lnTo>
                  <a:lnTo>
                    <a:pt x="6" y="120"/>
                  </a:lnTo>
                  <a:lnTo>
                    <a:pt x="0" y="70"/>
                  </a:lnTo>
                  <a:lnTo>
                    <a:pt x="12" y="61"/>
                  </a:lnTo>
                  <a:lnTo>
                    <a:pt x="20" y="65"/>
                  </a:lnTo>
                  <a:lnTo>
                    <a:pt x="18" y="64"/>
                  </a:lnTo>
                  <a:lnTo>
                    <a:pt x="23" y="72"/>
                  </a:lnTo>
                  <a:lnTo>
                    <a:pt x="31" y="86"/>
                  </a:lnTo>
                  <a:lnTo>
                    <a:pt x="66" y="86"/>
                  </a:lnTo>
                  <a:lnTo>
                    <a:pt x="84" y="75"/>
                  </a:lnTo>
                  <a:lnTo>
                    <a:pt x="97" y="73"/>
                  </a:lnTo>
                  <a:lnTo>
                    <a:pt x="109" y="79"/>
                  </a:lnTo>
                  <a:lnTo>
                    <a:pt x="132" y="73"/>
                  </a:lnTo>
                  <a:lnTo>
                    <a:pt x="155" y="46"/>
                  </a:lnTo>
                  <a:lnTo>
                    <a:pt x="167" y="12"/>
                  </a:lnTo>
                  <a:lnTo>
                    <a:pt x="175" y="1"/>
                  </a:lnTo>
                  <a:lnTo>
                    <a:pt x="206" y="0"/>
                  </a:lnTo>
                  <a:lnTo>
                    <a:pt x="215" y="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 357"/>
            <p:cNvSpPr>
              <a:spLocks noChangeAspect="1"/>
            </p:cNvSpPr>
            <p:nvPr/>
          </p:nvSpPr>
          <p:spPr bwMode="auto">
            <a:xfrm>
              <a:off x="4369" y="2368"/>
              <a:ext cx="127" cy="84"/>
            </a:xfrm>
            <a:custGeom>
              <a:avLst/>
              <a:gdLst>
                <a:gd name="T0" fmla="*/ 1 w 239"/>
                <a:gd name="T1" fmla="*/ 20 h 163"/>
                <a:gd name="T2" fmla="*/ 5 w 239"/>
                <a:gd name="T3" fmla="*/ 20 h 163"/>
                <a:gd name="T4" fmla="*/ 6 w 239"/>
                <a:gd name="T5" fmla="*/ 15 h 163"/>
                <a:gd name="T6" fmla="*/ 9 w 239"/>
                <a:gd name="T7" fmla="*/ 15 h 163"/>
                <a:gd name="T8" fmla="*/ 11 w 239"/>
                <a:gd name="T9" fmla="*/ 14 h 163"/>
                <a:gd name="T10" fmla="*/ 14 w 239"/>
                <a:gd name="T11" fmla="*/ 13 h 163"/>
                <a:gd name="T12" fmla="*/ 16 w 239"/>
                <a:gd name="T13" fmla="*/ 10 h 163"/>
                <a:gd name="T14" fmla="*/ 18 w 239"/>
                <a:gd name="T15" fmla="*/ 9 h 163"/>
                <a:gd name="T16" fmla="*/ 18 w 239"/>
                <a:gd name="T17" fmla="*/ 11 h 163"/>
                <a:gd name="T18" fmla="*/ 19 w 239"/>
                <a:gd name="T19" fmla="*/ 11 h 163"/>
                <a:gd name="T20" fmla="*/ 20 w 239"/>
                <a:gd name="T21" fmla="*/ 10 h 163"/>
                <a:gd name="T22" fmla="*/ 21 w 239"/>
                <a:gd name="T23" fmla="*/ 11 h 163"/>
                <a:gd name="T24" fmla="*/ 22 w 239"/>
                <a:gd name="T25" fmla="*/ 10 h 163"/>
                <a:gd name="T26" fmla="*/ 22 w 239"/>
                <a:gd name="T27" fmla="*/ 9 h 163"/>
                <a:gd name="T28" fmla="*/ 23 w 239"/>
                <a:gd name="T29" fmla="*/ 6 h 163"/>
                <a:gd name="T30" fmla="*/ 29 w 239"/>
                <a:gd name="T31" fmla="*/ 0 h 163"/>
                <a:gd name="T32" fmla="*/ 30 w 239"/>
                <a:gd name="T33" fmla="*/ 4 h 163"/>
                <a:gd name="T34" fmla="*/ 33 w 239"/>
                <a:gd name="T35" fmla="*/ 4 h 163"/>
                <a:gd name="T36" fmla="*/ 36 w 239"/>
                <a:gd name="T37" fmla="*/ 7 h 163"/>
                <a:gd name="T38" fmla="*/ 32 w 239"/>
                <a:gd name="T39" fmla="*/ 8 h 163"/>
                <a:gd name="T40" fmla="*/ 33 w 239"/>
                <a:gd name="T41" fmla="*/ 10 h 163"/>
                <a:gd name="T42" fmla="*/ 31 w 239"/>
                <a:gd name="T43" fmla="*/ 10 h 163"/>
                <a:gd name="T44" fmla="*/ 30 w 239"/>
                <a:gd name="T45" fmla="*/ 11 h 163"/>
                <a:gd name="T46" fmla="*/ 28 w 239"/>
                <a:gd name="T47" fmla="*/ 11 h 163"/>
                <a:gd name="T48" fmla="*/ 23 w 239"/>
                <a:gd name="T49" fmla="*/ 11 h 163"/>
                <a:gd name="T50" fmla="*/ 22 w 239"/>
                <a:gd name="T51" fmla="*/ 12 h 163"/>
                <a:gd name="T52" fmla="*/ 21 w 239"/>
                <a:gd name="T53" fmla="*/ 16 h 163"/>
                <a:gd name="T54" fmla="*/ 17 w 239"/>
                <a:gd name="T55" fmla="*/ 21 h 163"/>
                <a:gd name="T56" fmla="*/ 14 w 239"/>
                <a:gd name="T57" fmla="*/ 21 h 163"/>
                <a:gd name="T58" fmla="*/ 12 w 239"/>
                <a:gd name="T59" fmla="*/ 21 h 163"/>
                <a:gd name="T60" fmla="*/ 10 w 239"/>
                <a:gd name="T61" fmla="*/ 21 h 163"/>
                <a:gd name="T62" fmla="*/ 7 w 239"/>
                <a:gd name="T63" fmla="*/ 22 h 163"/>
                <a:gd name="T64" fmla="*/ 2 w 239"/>
                <a:gd name="T65" fmla="*/ 22 h 163"/>
                <a:gd name="T66" fmla="*/ 1 w 239"/>
                <a:gd name="T67" fmla="*/ 21 h 163"/>
                <a:gd name="T68" fmla="*/ 0 w 239"/>
                <a:gd name="T69" fmla="*/ 20 h 163"/>
                <a:gd name="T70" fmla="*/ 1 w 239"/>
                <a:gd name="T71" fmla="*/ 20 h 1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9"/>
                <a:gd name="T109" fmla="*/ 0 h 163"/>
                <a:gd name="T110" fmla="*/ 239 w 239"/>
                <a:gd name="T111" fmla="*/ 163 h 16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9" h="163">
                  <a:moveTo>
                    <a:pt x="2" y="142"/>
                  </a:moveTo>
                  <a:lnTo>
                    <a:pt x="36" y="141"/>
                  </a:lnTo>
                  <a:lnTo>
                    <a:pt x="39" y="114"/>
                  </a:lnTo>
                  <a:lnTo>
                    <a:pt x="59" y="113"/>
                  </a:lnTo>
                  <a:lnTo>
                    <a:pt x="69" y="105"/>
                  </a:lnTo>
                  <a:lnTo>
                    <a:pt x="96" y="95"/>
                  </a:lnTo>
                  <a:lnTo>
                    <a:pt x="109" y="71"/>
                  </a:lnTo>
                  <a:lnTo>
                    <a:pt x="121" y="66"/>
                  </a:lnTo>
                  <a:lnTo>
                    <a:pt x="120" y="82"/>
                  </a:lnTo>
                  <a:lnTo>
                    <a:pt x="127" y="83"/>
                  </a:lnTo>
                  <a:lnTo>
                    <a:pt x="129" y="73"/>
                  </a:lnTo>
                  <a:lnTo>
                    <a:pt x="140" y="81"/>
                  </a:lnTo>
                  <a:lnTo>
                    <a:pt x="144" y="75"/>
                  </a:lnTo>
                  <a:lnTo>
                    <a:pt x="146" y="64"/>
                  </a:lnTo>
                  <a:lnTo>
                    <a:pt x="150" y="40"/>
                  </a:lnTo>
                  <a:lnTo>
                    <a:pt x="191" y="0"/>
                  </a:lnTo>
                  <a:lnTo>
                    <a:pt x="200" y="28"/>
                  </a:lnTo>
                  <a:lnTo>
                    <a:pt x="223" y="31"/>
                  </a:lnTo>
                  <a:lnTo>
                    <a:pt x="239" y="49"/>
                  </a:lnTo>
                  <a:lnTo>
                    <a:pt x="216" y="57"/>
                  </a:lnTo>
                  <a:lnTo>
                    <a:pt x="222" y="69"/>
                  </a:lnTo>
                  <a:lnTo>
                    <a:pt x="209" y="73"/>
                  </a:lnTo>
                  <a:lnTo>
                    <a:pt x="197" y="84"/>
                  </a:lnTo>
                  <a:lnTo>
                    <a:pt x="188" y="77"/>
                  </a:lnTo>
                  <a:lnTo>
                    <a:pt x="157" y="78"/>
                  </a:lnTo>
                  <a:lnTo>
                    <a:pt x="149" y="89"/>
                  </a:lnTo>
                  <a:lnTo>
                    <a:pt x="137" y="123"/>
                  </a:lnTo>
                  <a:lnTo>
                    <a:pt x="114" y="150"/>
                  </a:lnTo>
                  <a:lnTo>
                    <a:pt x="91" y="156"/>
                  </a:lnTo>
                  <a:lnTo>
                    <a:pt x="79" y="150"/>
                  </a:lnTo>
                  <a:lnTo>
                    <a:pt x="66" y="152"/>
                  </a:lnTo>
                  <a:lnTo>
                    <a:pt x="48" y="163"/>
                  </a:lnTo>
                  <a:lnTo>
                    <a:pt x="13" y="163"/>
                  </a:lnTo>
                  <a:lnTo>
                    <a:pt x="5" y="149"/>
                  </a:lnTo>
                  <a:lnTo>
                    <a:pt x="0" y="141"/>
                  </a:lnTo>
                  <a:lnTo>
                    <a:pt x="2" y="14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358"/>
            <p:cNvSpPr>
              <a:spLocks noChangeAspect="1"/>
            </p:cNvSpPr>
            <p:nvPr/>
          </p:nvSpPr>
          <p:spPr bwMode="auto">
            <a:xfrm>
              <a:off x="4369" y="2368"/>
              <a:ext cx="127" cy="84"/>
            </a:xfrm>
            <a:custGeom>
              <a:avLst/>
              <a:gdLst>
                <a:gd name="T0" fmla="*/ 1 w 239"/>
                <a:gd name="T1" fmla="*/ 20 h 163"/>
                <a:gd name="T2" fmla="*/ 5 w 239"/>
                <a:gd name="T3" fmla="*/ 20 h 163"/>
                <a:gd name="T4" fmla="*/ 6 w 239"/>
                <a:gd name="T5" fmla="*/ 15 h 163"/>
                <a:gd name="T6" fmla="*/ 9 w 239"/>
                <a:gd name="T7" fmla="*/ 15 h 163"/>
                <a:gd name="T8" fmla="*/ 11 w 239"/>
                <a:gd name="T9" fmla="*/ 14 h 163"/>
                <a:gd name="T10" fmla="*/ 14 w 239"/>
                <a:gd name="T11" fmla="*/ 13 h 163"/>
                <a:gd name="T12" fmla="*/ 16 w 239"/>
                <a:gd name="T13" fmla="*/ 10 h 163"/>
                <a:gd name="T14" fmla="*/ 18 w 239"/>
                <a:gd name="T15" fmla="*/ 9 h 163"/>
                <a:gd name="T16" fmla="*/ 18 w 239"/>
                <a:gd name="T17" fmla="*/ 11 h 163"/>
                <a:gd name="T18" fmla="*/ 19 w 239"/>
                <a:gd name="T19" fmla="*/ 11 h 163"/>
                <a:gd name="T20" fmla="*/ 20 w 239"/>
                <a:gd name="T21" fmla="*/ 10 h 163"/>
                <a:gd name="T22" fmla="*/ 21 w 239"/>
                <a:gd name="T23" fmla="*/ 11 h 163"/>
                <a:gd name="T24" fmla="*/ 22 w 239"/>
                <a:gd name="T25" fmla="*/ 10 h 163"/>
                <a:gd name="T26" fmla="*/ 22 w 239"/>
                <a:gd name="T27" fmla="*/ 9 h 163"/>
                <a:gd name="T28" fmla="*/ 23 w 239"/>
                <a:gd name="T29" fmla="*/ 6 h 163"/>
                <a:gd name="T30" fmla="*/ 29 w 239"/>
                <a:gd name="T31" fmla="*/ 0 h 163"/>
                <a:gd name="T32" fmla="*/ 30 w 239"/>
                <a:gd name="T33" fmla="*/ 4 h 163"/>
                <a:gd name="T34" fmla="*/ 33 w 239"/>
                <a:gd name="T35" fmla="*/ 4 h 163"/>
                <a:gd name="T36" fmla="*/ 36 w 239"/>
                <a:gd name="T37" fmla="*/ 7 h 163"/>
                <a:gd name="T38" fmla="*/ 32 w 239"/>
                <a:gd name="T39" fmla="*/ 8 h 163"/>
                <a:gd name="T40" fmla="*/ 33 w 239"/>
                <a:gd name="T41" fmla="*/ 10 h 163"/>
                <a:gd name="T42" fmla="*/ 31 w 239"/>
                <a:gd name="T43" fmla="*/ 10 h 163"/>
                <a:gd name="T44" fmla="*/ 30 w 239"/>
                <a:gd name="T45" fmla="*/ 11 h 163"/>
                <a:gd name="T46" fmla="*/ 28 w 239"/>
                <a:gd name="T47" fmla="*/ 11 h 163"/>
                <a:gd name="T48" fmla="*/ 23 w 239"/>
                <a:gd name="T49" fmla="*/ 11 h 163"/>
                <a:gd name="T50" fmla="*/ 22 w 239"/>
                <a:gd name="T51" fmla="*/ 12 h 163"/>
                <a:gd name="T52" fmla="*/ 21 w 239"/>
                <a:gd name="T53" fmla="*/ 16 h 163"/>
                <a:gd name="T54" fmla="*/ 17 w 239"/>
                <a:gd name="T55" fmla="*/ 21 h 163"/>
                <a:gd name="T56" fmla="*/ 14 w 239"/>
                <a:gd name="T57" fmla="*/ 21 h 163"/>
                <a:gd name="T58" fmla="*/ 12 w 239"/>
                <a:gd name="T59" fmla="*/ 21 h 163"/>
                <a:gd name="T60" fmla="*/ 10 w 239"/>
                <a:gd name="T61" fmla="*/ 21 h 163"/>
                <a:gd name="T62" fmla="*/ 7 w 239"/>
                <a:gd name="T63" fmla="*/ 22 h 163"/>
                <a:gd name="T64" fmla="*/ 2 w 239"/>
                <a:gd name="T65" fmla="*/ 22 h 163"/>
                <a:gd name="T66" fmla="*/ 1 w 239"/>
                <a:gd name="T67" fmla="*/ 21 h 163"/>
                <a:gd name="T68" fmla="*/ 0 w 239"/>
                <a:gd name="T69" fmla="*/ 20 h 163"/>
                <a:gd name="T70" fmla="*/ 1 w 239"/>
                <a:gd name="T71" fmla="*/ 20 h 1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9"/>
                <a:gd name="T109" fmla="*/ 0 h 163"/>
                <a:gd name="T110" fmla="*/ 239 w 239"/>
                <a:gd name="T111" fmla="*/ 163 h 16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9" h="163">
                  <a:moveTo>
                    <a:pt x="2" y="142"/>
                  </a:moveTo>
                  <a:lnTo>
                    <a:pt x="36" y="141"/>
                  </a:lnTo>
                  <a:lnTo>
                    <a:pt x="39" y="114"/>
                  </a:lnTo>
                  <a:lnTo>
                    <a:pt x="59" y="113"/>
                  </a:lnTo>
                  <a:lnTo>
                    <a:pt x="69" y="105"/>
                  </a:lnTo>
                  <a:lnTo>
                    <a:pt x="96" y="95"/>
                  </a:lnTo>
                  <a:lnTo>
                    <a:pt x="109" y="71"/>
                  </a:lnTo>
                  <a:lnTo>
                    <a:pt x="121" y="66"/>
                  </a:lnTo>
                  <a:lnTo>
                    <a:pt x="120" y="82"/>
                  </a:lnTo>
                  <a:lnTo>
                    <a:pt x="127" y="83"/>
                  </a:lnTo>
                  <a:lnTo>
                    <a:pt x="129" y="73"/>
                  </a:lnTo>
                  <a:lnTo>
                    <a:pt x="140" y="81"/>
                  </a:lnTo>
                  <a:lnTo>
                    <a:pt x="144" y="75"/>
                  </a:lnTo>
                  <a:lnTo>
                    <a:pt x="146" y="64"/>
                  </a:lnTo>
                  <a:lnTo>
                    <a:pt x="150" y="40"/>
                  </a:lnTo>
                  <a:lnTo>
                    <a:pt x="191" y="0"/>
                  </a:lnTo>
                  <a:lnTo>
                    <a:pt x="200" y="28"/>
                  </a:lnTo>
                  <a:lnTo>
                    <a:pt x="223" y="31"/>
                  </a:lnTo>
                  <a:lnTo>
                    <a:pt x="239" y="49"/>
                  </a:lnTo>
                  <a:lnTo>
                    <a:pt x="216" y="57"/>
                  </a:lnTo>
                  <a:lnTo>
                    <a:pt x="222" y="69"/>
                  </a:lnTo>
                  <a:lnTo>
                    <a:pt x="209" y="73"/>
                  </a:lnTo>
                  <a:lnTo>
                    <a:pt x="197" y="84"/>
                  </a:lnTo>
                  <a:lnTo>
                    <a:pt x="188" y="77"/>
                  </a:lnTo>
                  <a:lnTo>
                    <a:pt x="157" y="78"/>
                  </a:lnTo>
                  <a:lnTo>
                    <a:pt x="149" y="89"/>
                  </a:lnTo>
                  <a:lnTo>
                    <a:pt x="137" y="123"/>
                  </a:lnTo>
                  <a:lnTo>
                    <a:pt x="114" y="150"/>
                  </a:lnTo>
                  <a:lnTo>
                    <a:pt x="91" y="156"/>
                  </a:lnTo>
                  <a:lnTo>
                    <a:pt x="79" y="150"/>
                  </a:lnTo>
                  <a:lnTo>
                    <a:pt x="66" y="152"/>
                  </a:lnTo>
                  <a:lnTo>
                    <a:pt x="48" y="163"/>
                  </a:lnTo>
                  <a:lnTo>
                    <a:pt x="13" y="163"/>
                  </a:lnTo>
                  <a:lnTo>
                    <a:pt x="5" y="149"/>
                  </a:lnTo>
                  <a:lnTo>
                    <a:pt x="0" y="141"/>
                  </a:lnTo>
                  <a:lnTo>
                    <a:pt x="2" y="14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359"/>
            <p:cNvSpPr>
              <a:spLocks noChangeAspect="1"/>
            </p:cNvSpPr>
            <p:nvPr/>
          </p:nvSpPr>
          <p:spPr bwMode="auto">
            <a:xfrm>
              <a:off x="4662" y="2470"/>
              <a:ext cx="137" cy="111"/>
            </a:xfrm>
            <a:custGeom>
              <a:avLst/>
              <a:gdLst>
                <a:gd name="T0" fmla="*/ 40 w 255"/>
                <a:gd name="T1" fmla="*/ 28 h 219"/>
                <a:gd name="T2" fmla="*/ 39 w 255"/>
                <a:gd name="T3" fmla="*/ 22 h 219"/>
                <a:gd name="T4" fmla="*/ 38 w 255"/>
                <a:gd name="T5" fmla="*/ 21 h 219"/>
                <a:gd name="T6" fmla="*/ 38 w 255"/>
                <a:gd name="T7" fmla="*/ 19 h 219"/>
                <a:gd name="T8" fmla="*/ 39 w 255"/>
                <a:gd name="T9" fmla="*/ 18 h 219"/>
                <a:gd name="T10" fmla="*/ 38 w 255"/>
                <a:gd name="T11" fmla="*/ 7 h 219"/>
                <a:gd name="T12" fmla="*/ 38 w 255"/>
                <a:gd name="T13" fmla="*/ 7 h 219"/>
                <a:gd name="T14" fmla="*/ 35 w 255"/>
                <a:gd name="T15" fmla="*/ 7 h 219"/>
                <a:gd name="T16" fmla="*/ 31 w 255"/>
                <a:gd name="T17" fmla="*/ 4 h 219"/>
                <a:gd name="T18" fmla="*/ 24 w 255"/>
                <a:gd name="T19" fmla="*/ 4 h 219"/>
                <a:gd name="T20" fmla="*/ 22 w 255"/>
                <a:gd name="T21" fmla="*/ 4 h 219"/>
                <a:gd name="T22" fmla="*/ 22 w 255"/>
                <a:gd name="T23" fmla="*/ 5 h 219"/>
                <a:gd name="T24" fmla="*/ 16 w 255"/>
                <a:gd name="T25" fmla="*/ 10 h 219"/>
                <a:gd name="T26" fmla="*/ 15 w 255"/>
                <a:gd name="T27" fmla="*/ 8 h 219"/>
                <a:gd name="T28" fmla="*/ 14 w 255"/>
                <a:gd name="T29" fmla="*/ 7 h 219"/>
                <a:gd name="T30" fmla="*/ 12 w 255"/>
                <a:gd name="T31" fmla="*/ 6 h 219"/>
                <a:gd name="T32" fmla="*/ 12 w 255"/>
                <a:gd name="T33" fmla="*/ 3 h 219"/>
                <a:gd name="T34" fmla="*/ 11 w 255"/>
                <a:gd name="T35" fmla="*/ 1 h 219"/>
                <a:gd name="T36" fmla="*/ 8 w 255"/>
                <a:gd name="T37" fmla="*/ 1 h 219"/>
                <a:gd name="T38" fmla="*/ 5 w 255"/>
                <a:gd name="T39" fmla="*/ 0 h 219"/>
                <a:gd name="T40" fmla="*/ 4 w 255"/>
                <a:gd name="T41" fmla="*/ 0 h 219"/>
                <a:gd name="T42" fmla="*/ 3 w 255"/>
                <a:gd name="T43" fmla="*/ 1 h 219"/>
                <a:gd name="T44" fmla="*/ 1 w 255"/>
                <a:gd name="T45" fmla="*/ 1 h 219"/>
                <a:gd name="T46" fmla="*/ 0 w 255"/>
                <a:gd name="T47" fmla="*/ 3 h 219"/>
                <a:gd name="T48" fmla="*/ 3 w 255"/>
                <a:gd name="T49" fmla="*/ 4 h 219"/>
                <a:gd name="T50" fmla="*/ 4 w 255"/>
                <a:gd name="T51" fmla="*/ 6 h 219"/>
                <a:gd name="T52" fmla="*/ 5 w 255"/>
                <a:gd name="T53" fmla="*/ 6 h 219"/>
                <a:gd name="T54" fmla="*/ 9 w 255"/>
                <a:gd name="T55" fmla="*/ 6 h 219"/>
                <a:gd name="T56" fmla="*/ 10 w 255"/>
                <a:gd name="T57" fmla="*/ 7 h 219"/>
                <a:gd name="T58" fmla="*/ 9 w 255"/>
                <a:gd name="T59" fmla="*/ 8 h 219"/>
                <a:gd name="T60" fmla="*/ 3 w 255"/>
                <a:gd name="T61" fmla="*/ 7 h 219"/>
                <a:gd name="T62" fmla="*/ 3 w 255"/>
                <a:gd name="T63" fmla="*/ 8 h 219"/>
                <a:gd name="T64" fmla="*/ 5 w 255"/>
                <a:gd name="T65" fmla="*/ 9 h 219"/>
                <a:gd name="T66" fmla="*/ 6 w 255"/>
                <a:gd name="T67" fmla="*/ 12 h 219"/>
                <a:gd name="T68" fmla="*/ 9 w 255"/>
                <a:gd name="T69" fmla="*/ 13 h 219"/>
                <a:gd name="T70" fmla="*/ 9 w 255"/>
                <a:gd name="T71" fmla="*/ 11 h 219"/>
                <a:gd name="T72" fmla="*/ 11 w 255"/>
                <a:gd name="T73" fmla="*/ 11 h 219"/>
                <a:gd name="T74" fmla="*/ 14 w 255"/>
                <a:gd name="T75" fmla="*/ 12 h 219"/>
                <a:gd name="T76" fmla="*/ 18 w 255"/>
                <a:gd name="T77" fmla="*/ 14 h 219"/>
                <a:gd name="T78" fmla="*/ 21 w 255"/>
                <a:gd name="T79" fmla="*/ 14 h 219"/>
                <a:gd name="T80" fmla="*/ 24 w 255"/>
                <a:gd name="T81" fmla="*/ 15 h 219"/>
                <a:gd name="T82" fmla="*/ 28 w 255"/>
                <a:gd name="T83" fmla="*/ 17 h 219"/>
                <a:gd name="T84" fmla="*/ 28 w 255"/>
                <a:gd name="T85" fmla="*/ 20 h 219"/>
                <a:gd name="T86" fmla="*/ 30 w 255"/>
                <a:gd name="T87" fmla="*/ 21 h 219"/>
                <a:gd name="T88" fmla="*/ 31 w 255"/>
                <a:gd name="T89" fmla="*/ 23 h 219"/>
                <a:gd name="T90" fmla="*/ 31 w 255"/>
                <a:gd name="T91" fmla="*/ 25 h 219"/>
                <a:gd name="T92" fmla="*/ 34 w 255"/>
                <a:gd name="T93" fmla="*/ 25 h 219"/>
                <a:gd name="T94" fmla="*/ 37 w 255"/>
                <a:gd name="T95" fmla="*/ 27 h 219"/>
                <a:gd name="T96" fmla="*/ 40 w 255"/>
                <a:gd name="T97" fmla="*/ 28 h 21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5"/>
                <a:gd name="T148" fmla="*/ 0 h 219"/>
                <a:gd name="T149" fmla="*/ 255 w 255"/>
                <a:gd name="T150" fmla="*/ 219 h 21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5" h="219">
                  <a:moveTo>
                    <a:pt x="255" y="219"/>
                  </a:moveTo>
                  <a:lnTo>
                    <a:pt x="251" y="167"/>
                  </a:lnTo>
                  <a:lnTo>
                    <a:pt x="244" y="157"/>
                  </a:lnTo>
                  <a:lnTo>
                    <a:pt x="243" y="147"/>
                  </a:lnTo>
                  <a:lnTo>
                    <a:pt x="251" y="136"/>
                  </a:lnTo>
                  <a:lnTo>
                    <a:pt x="246" y="51"/>
                  </a:lnTo>
                  <a:lnTo>
                    <a:pt x="245" y="50"/>
                  </a:lnTo>
                  <a:lnTo>
                    <a:pt x="226" y="49"/>
                  </a:lnTo>
                  <a:lnTo>
                    <a:pt x="201" y="31"/>
                  </a:lnTo>
                  <a:lnTo>
                    <a:pt x="157" y="25"/>
                  </a:lnTo>
                  <a:lnTo>
                    <a:pt x="143" y="31"/>
                  </a:lnTo>
                  <a:lnTo>
                    <a:pt x="142" y="39"/>
                  </a:lnTo>
                  <a:lnTo>
                    <a:pt x="105" y="73"/>
                  </a:lnTo>
                  <a:lnTo>
                    <a:pt x="93" y="63"/>
                  </a:lnTo>
                  <a:lnTo>
                    <a:pt x="89" y="50"/>
                  </a:lnTo>
                  <a:lnTo>
                    <a:pt x="77" y="42"/>
                  </a:lnTo>
                  <a:lnTo>
                    <a:pt x="77" y="21"/>
                  </a:lnTo>
                  <a:lnTo>
                    <a:pt x="71" y="8"/>
                  </a:lnTo>
                  <a:lnTo>
                    <a:pt x="51" y="8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16" y="7"/>
                  </a:lnTo>
                  <a:lnTo>
                    <a:pt x="8" y="7"/>
                  </a:lnTo>
                  <a:lnTo>
                    <a:pt x="0" y="22"/>
                  </a:lnTo>
                  <a:lnTo>
                    <a:pt x="16" y="26"/>
                  </a:lnTo>
                  <a:lnTo>
                    <a:pt x="27" y="42"/>
                  </a:lnTo>
                  <a:lnTo>
                    <a:pt x="35" y="45"/>
                  </a:lnTo>
                  <a:lnTo>
                    <a:pt x="59" y="45"/>
                  </a:lnTo>
                  <a:lnTo>
                    <a:pt x="65" y="49"/>
                  </a:lnTo>
                  <a:lnTo>
                    <a:pt x="59" y="58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34" y="69"/>
                  </a:lnTo>
                  <a:lnTo>
                    <a:pt x="40" y="88"/>
                  </a:lnTo>
                  <a:lnTo>
                    <a:pt x="54" y="96"/>
                  </a:lnTo>
                  <a:lnTo>
                    <a:pt x="59" y="86"/>
                  </a:lnTo>
                  <a:lnTo>
                    <a:pt x="69" y="84"/>
                  </a:lnTo>
                  <a:lnTo>
                    <a:pt x="91" y="94"/>
                  </a:lnTo>
                  <a:lnTo>
                    <a:pt x="115" y="104"/>
                  </a:lnTo>
                  <a:lnTo>
                    <a:pt x="136" y="108"/>
                  </a:lnTo>
                  <a:lnTo>
                    <a:pt x="155" y="114"/>
                  </a:lnTo>
                  <a:lnTo>
                    <a:pt x="180" y="134"/>
                  </a:lnTo>
                  <a:lnTo>
                    <a:pt x="184" y="155"/>
                  </a:lnTo>
                  <a:lnTo>
                    <a:pt x="193" y="164"/>
                  </a:lnTo>
                  <a:lnTo>
                    <a:pt x="198" y="176"/>
                  </a:lnTo>
                  <a:lnTo>
                    <a:pt x="201" y="195"/>
                  </a:lnTo>
                  <a:lnTo>
                    <a:pt x="223" y="194"/>
                  </a:lnTo>
                  <a:lnTo>
                    <a:pt x="237" y="207"/>
                  </a:lnTo>
                  <a:lnTo>
                    <a:pt x="255" y="21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9" name="Freeform 360"/>
            <p:cNvSpPr>
              <a:spLocks noChangeAspect="1"/>
            </p:cNvSpPr>
            <p:nvPr/>
          </p:nvSpPr>
          <p:spPr bwMode="auto">
            <a:xfrm>
              <a:off x="4662" y="2470"/>
              <a:ext cx="137" cy="111"/>
            </a:xfrm>
            <a:custGeom>
              <a:avLst/>
              <a:gdLst>
                <a:gd name="T0" fmla="*/ 40 w 255"/>
                <a:gd name="T1" fmla="*/ 28 h 219"/>
                <a:gd name="T2" fmla="*/ 39 w 255"/>
                <a:gd name="T3" fmla="*/ 22 h 219"/>
                <a:gd name="T4" fmla="*/ 38 w 255"/>
                <a:gd name="T5" fmla="*/ 21 h 219"/>
                <a:gd name="T6" fmla="*/ 38 w 255"/>
                <a:gd name="T7" fmla="*/ 19 h 219"/>
                <a:gd name="T8" fmla="*/ 39 w 255"/>
                <a:gd name="T9" fmla="*/ 18 h 219"/>
                <a:gd name="T10" fmla="*/ 38 w 255"/>
                <a:gd name="T11" fmla="*/ 7 h 219"/>
                <a:gd name="T12" fmla="*/ 38 w 255"/>
                <a:gd name="T13" fmla="*/ 7 h 219"/>
                <a:gd name="T14" fmla="*/ 35 w 255"/>
                <a:gd name="T15" fmla="*/ 7 h 219"/>
                <a:gd name="T16" fmla="*/ 31 w 255"/>
                <a:gd name="T17" fmla="*/ 4 h 219"/>
                <a:gd name="T18" fmla="*/ 24 w 255"/>
                <a:gd name="T19" fmla="*/ 4 h 219"/>
                <a:gd name="T20" fmla="*/ 22 w 255"/>
                <a:gd name="T21" fmla="*/ 4 h 219"/>
                <a:gd name="T22" fmla="*/ 22 w 255"/>
                <a:gd name="T23" fmla="*/ 5 h 219"/>
                <a:gd name="T24" fmla="*/ 16 w 255"/>
                <a:gd name="T25" fmla="*/ 10 h 219"/>
                <a:gd name="T26" fmla="*/ 15 w 255"/>
                <a:gd name="T27" fmla="*/ 8 h 219"/>
                <a:gd name="T28" fmla="*/ 14 w 255"/>
                <a:gd name="T29" fmla="*/ 7 h 219"/>
                <a:gd name="T30" fmla="*/ 12 w 255"/>
                <a:gd name="T31" fmla="*/ 6 h 219"/>
                <a:gd name="T32" fmla="*/ 12 w 255"/>
                <a:gd name="T33" fmla="*/ 3 h 219"/>
                <a:gd name="T34" fmla="*/ 11 w 255"/>
                <a:gd name="T35" fmla="*/ 1 h 219"/>
                <a:gd name="T36" fmla="*/ 8 w 255"/>
                <a:gd name="T37" fmla="*/ 1 h 219"/>
                <a:gd name="T38" fmla="*/ 5 w 255"/>
                <a:gd name="T39" fmla="*/ 0 h 219"/>
                <a:gd name="T40" fmla="*/ 4 w 255"/>
                <a:gd name="T41" fmla="*/ 0 h 219"/>
                <a:gd name="T42" fmla="*/ 3 w 255"/>
                <a:gd name="T43" fmla="*/ 1 h 219"/>
                <a:gd name="T44" fmla="*/ 1 w 255"/>
                <a:gd name="T45" fmla="*/ 1 h 219"/>
                <a:gd name="T46" fmla="*/ 0 w 255"/>
                <a:gd name="T47" fmla="*/ 3 h 219"/>
                <a:gd name="T48" fmla="*/ 3 w 255"/>
                <a:gd name="T49" fmla="*/ 4 h 219"/>
                <a:gd name="T50" fmla="*/ 4 w 255"/>
                <a:gd name="T51" fmla="*/ 6 h 219"/>
                <a:gd name="T52" fmla="*/ 5 w 255"/>
                <a:gd name="T53" fmla="*/ 6 h 219"/>
                <a:gd name="T54" fmla="*/ 9 w 255"/>
                <a:gd name="T55" fmla="*/ 6 h 219"/>
                <a:gd name="T56" fmla="*/ 10 w 255"/>
                <a:gd name="T57" fmla="*/ 7 h 219"/>
                <a:gd name="T58" fmla="*/ 9 w 255"/>
                <a:gd name="T59" fmla="*/ 8 h 219"/>
                <a:gd name="T60" fmla="*/ 3 w 255"/>
                <a:gd name="T61" fmla="*/ 7 h 219"/>
                <a:gd name="T62" fmla="*/ 3 w 255"/>
                <a:gd name="T63" fmla="*/ 8 h 219"/>
                <a:gd name="T64" fmla="*/ 5 w 255"/>
                <a:gd name="T65" fmla="*/ 9 h 219"/>
                <a:gd name="T66" fmla="*/ 6 w 255"/>
                <a:gd name="T67" fmla="*/ 12 h 219"/>
                <a:gd name="T68" fmla="*/ 9 w 255"/>
                <a:gd name="T69" fmla="*/ 13 h 219"/>
                <a:gd name="T70" fmla="*/ 9 w 255"/>
                <a:gd name="T71" fmla="*/ 11 h 219"/>
                <a:gd name="T72" fmla="*/ 11 w 255"/>
                <a:gd name="T73" fmla="*/ 11 h 219"/>
                <a:gd name="T74" fmla="*/ 14 w 255"/>
                <a:gd name="T75" fmla="*/ 12 h 219"/>
                <a:gd name="T76" fmla="*/ 18 w 255"/>
                <a:gd name="T77" fmla="*/ 14 h 219"/>
                <a:gd name="T78" fmla="*/ 21 w 255"/>
                <a:gd name="T79" fmla="*/ 14 h 219"/>
                <a:gd name="T80" fmla="*/ 24 w 255"/>
                <a:gd name="T81" fmla="*/ 15 h 219"/>
                <a:gd name="T82" fmla="*/ 28 w 255"/>
                <a:gd name="T83" fmla="*/ 17 h 219"/>
                <a:gd name="T84" fmla="*/ 28 w 255"/>
                <a:gd name="T85" fmla="*/ 20 h 219"/>
                <a:gd name="T86" fmla="*/ 30 w 255"/>
                <a:gd name="T87" fmla="*/ 21 h 219"/>
                <a:gd name="T88" fmla="*/ 31 w 255"/>
                <a:gd name="T89" fmla="*/ 23 h 219"/>
                <a:gd name="T90" fmla="*/ 31 w 255"/>
                <a:gd name="T91" fmla="*/ 25 h 219"/>
                <a:gd name="T92" fmla="*/ 34 w 255"/>
                <a:gd name="T93" fmla="*/ 25 h 219"/>
                <a:gd name="T94" fmla="*/ 37 w 255"/>
                <a:gd name="T95" fmla="*/ 27 h 219"/>
                <a:gd name="T96" fmla="*/ 40 w 255"/>
                <a:gd name="T97" fmla="*/ 28 h 21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5"/>
                <a:gd name="T148" fmla="*/ 0 h 219"/>
                <a:gd name="T149" fmla="*/ 255 w 255"/>
                <a:gd name="T150" fmla="*/ 219 h 21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5" h="219">
                  <a:moveTo>
                    <a:pt x="255" y="219"/>
                  </a:moveTo>
                  <a:lnTo>
                    <a:pt x="251" y="167"/>
                  </a:lnTo>
                  <a:lnTo>
                    <a:pt x="244" y="157"/>
                  </a:lnTo>
                  <a:lnTo>
                    <a:pt x="243" y="147"/>
                  </a:lnTo>
                  <a:lnTo>
                    <a:pt x="251" y="136"/>
                  </a:lnTo>
                  <a:lnTo>
                    <a:pt x="246" y="51"/>
                  </a:lnTo>
                  <a:lnTo>
                    <a:pt x="245" y="50"/>
                  </a:lnTo>
                  <a:lnTo>
                    <a:pt x="226" y="49"/>
                  </a:lnTo>
                  <a:lnTo>
                    <a:pt x="201" y="31"/>
                  </a:lnTo>
                  <a:lnTo>
                    <a:pt x="157" y="25"/>
                  </a:lnTo>
                  <a:lnTo>
                    <a:pt x="143" y="31"/>
                  </a:lnTo>
                  <a:lnTo>
                    <a:pt x="142" y="39"/>
                  </a:lnTo>
                  <a:lnTo>
                    <a:pt x="105" y="73"/>
                  </a:lnTo>
                  <a:lnTo>
                    <a:pt x="93" y="63"/>
                  </a:lnTo>
                  <a:lnTo>
                    <a:pt x="89" y="50"/>
                  </a:lnTo>
                  <a:lnTo>
                    <a:pt x="77" y="42"/>
                  </a:lnTo>
                  <a:lnTo>
                    <a:pt x="77" y="21"/>
                  </a:lnTo>
                  <a:lnTo>
                    <a:pt x="71" y="8"/>
                  </a:lnTo>
                  <a:lnTo>
                    <a:pt x="51" y="8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16" y="7"/>
                  </a:lnTo>
                  <a:lnTo>
                    <a:pt x="8" y="7"/>
                  </a:lnTo>
                  <a:lnTo>
                    <a:pt x="0" y="22"/>
                  </a:lnTo>
                  <a:lnTo>
                    <a:pt x="16" y="26"/>
                  </a:lnTo>
                  <a:lnTo>
                    <a:pt x="27" y="42"/>
                  </a:lnTo>
                  <a:lnTo>
                    <a:pt x="35" y="45"/>
                  </a:lnTo>
                  <a:lnTo>
                    <a:pt x="59" y="45"/>
                  </a:lnTo>
                  <a:lnTo>
                    <a:pt x="65" y="49"/>
                  </a:lnTo>
                  <a:lnTo>
                    <a:pt x="59" y="58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34" y="69"/>
                  </a:lnTo>
                  <a:lnTo>
                    <a:pt x="40" y="88"/>
                  </a:lnTo>
                  <a:lnTo>
                    <a:pt x="54" y="96"/>
                  </a:lnTo>
                  <a:lnTo>
                    <a:pt x="59" y="86"/>
                  </a:lnTo>
                  <a:lnTo>
                    <a:pt x="69" y="84"/>
                  </a:lnTo>
                  <a:lnTo>
                    <a:pt x="91" y="94"/>
                  </a:lnTo>
                  <a:lnTo>
                    <a:pt x="115" y="104"/>
                  </a:lnTo>
                  <a:lnTo>
                    <a:pt x="136" y="108"/>
                  </a:lnTo>
                  <a:lnTo>
                    <a:pt x="155" y="114"/>
                  </a:lnTo>
                  <a:lnTo>
                    <a:pt x="180" y="134"/>
                  </a:lnTo>
                  <a:lnTo>
                    <a:pt x="184" y="155"/>
                  </a:lnTo>
                  <a:lnTo>
                    <a:pt x="193" y="164"/>
                  </a:lnTo>
                  <a:lnTo>
                    <a:pt x="198" y="176"/>
                  </a:lnTo>
                  <a:lnTo>
                    <a:pt x="201" y="195"/>
                  </a:lnTo>
                  <a:lnTo>
                    <a:pt x="223" y="194"/>
                  </a:lnTo>
                  <a:lnTo>
                    <a:pt x="237" y="207"/>
                  </a:lnTo>
                  <a:lnTo>
                    <a:pt x="255" y="21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 361"/>
            <p:cNvSpPr>
              <a:spLocks noChangeAspect="1"/>
            </p:cNvSpPr>
            <p:nvPr/>
          </p:nvSpPr>
          <p:spPr bwMode="auto">
            <a:xfrm>
              <a:off x="4592" y="1919"/>
              <a:ext cx="46" cy="70"/>
            </a:xfrm>
            <a:custGeom>
              <a:avLst/>
              <a:gdLst>
                <a:gd name="T0" fmla="*/ 1 w 85"/>
                <a:gd name="T1" fmla="*/ 4 h 135"/>
                <a:gd name="T2" fmla="*/ 3 w 85"/>
                <a:gd name="T3" fmla="*/ 2 h 135"/>
                <a:gd name="T4" fmla="*/ 9 w 85"/>
                <a:gd name="T5" fmla="*/ 0 h 135"/>
                <a:gd name="T6" fmla="*/ 10 w 85"/>
                <a:gd name="T7" fmla="*/ 2 h 135"/>
                <a:gd name="T8" fmla="*/ 12 w 85"/>
                <a:gd name="T9" fmla="*/ 5 h 135"/>
                <a:gd name="T10" fmla="*/ 12 w 85"/>
                <a:gd name="T11" fmla="*/ 8 h 135"/>
                <a:gd name="T12" fmla="*/ 14 w 85"/>
                <a:gd name="T13" fmla="*/ 12 h 135"/>
                <a:gd name="T14" fmla="*/ 13 w 85"/>
                <a:gd name="T15" fmla="*/ 13 h 135"/>
                <a:gd name="T16" fmla="*/ 12 w 85"/>
                <a:gd name="T17" fmla="*/ 15 h 135"/>
                <a:gd name="T18" fmla="*/ 12 w 85"/>
                <a:gd name="T19" fmla="*/ 16 h 135"/>
                <a:gd name="T20" fmla="*/ 10 w 85"/>
                <a:gd name="T21" fmla="*/ 16 h 135"/>
                <a:gd name="T22" fmla="*/ 9 w 85"/>
                <a:gd name="T23" fmla="*/ 17 h 135"/>
                <a:gd name="T24" fmla="*/ 7 w 85"/>
                <a:gd name="T25" fmla="*/ 17 h 135"/>
                <a:gd name="T26" fmla="*/ 4 w 85"/>
                <a:gd name="T27" fmla="*/ 18 h 135"/>
                <a:gd name="T28" fmla="*/ 3 w 85"/>
                <a:gd name="T29" fmla="*/ 19 h 135"/>
                <a:gd name="T30" fmla="*/ 2 w 85"/>
                <a:gd name="T31" fmla="*/ 19 h 135"/>
                <a:gd name="T32" fmla="*/ 1 w 85"/>
                <a:gd name="T33" fmla="*/ 17 h 135"/>
                <a:gd name="T34" fmla="*/ 1 w 85"/>
                <a:gd name="T35" fmla="*/ 16 h 135"/>
                <a:gd name="T36" fmla="*/ 1 w 85"/>
                <a:gd name="T37" fmla="*/ 14 h 135"/>
                <a:gd name="T38" fmla="*/ 2 w 85"/>
                <a:gd name="T39" fmla="*/ 12 h 135"/>
                <a:gd name="T40" fmla="*/ 1 w 85"/>
                <a:gd name="T41" fmla="*/ 9 h 135"/>
                <a:gd name="T42" fmla="*/ 1 w 85"/>
                <a:gd name="T43" fmla="*/ 8 h 135"/>
                <a:gd name="T44" fmla="*/ 2 w 85"/>
                <a:gd name="T45" fmla="*/ 7 h 135"/>
                <a:gd name="T46" fmla="*/ 2 w 85"/>
                <a:gd name="T47" fmla="*/ 5 h 135"/>
                <a:gd name="T48" fmla="*/ 0 w 85"/>
                <a:gd name="T49" fmla="*/ 4 h 135"/>
                <a:gd name="T50" fmla="*/ 1 w 85"/>
                <a:gd name="T51" fmla="*/ 4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5"/>
                <a:gd name="T79" fmla="*/ 0 h 135"/>
                <a:gd name="T80" fmla="*/ 85 w 85"/>
                <a:gd name="T81" fmla="*/ 135 h 1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5" h="135">
                  <a:moveTo>
                    <a:pt x="1" y="30"/>
                  </a:moveTo>
                  <a:lnTo>
                    <a:pt x="20" y="10"/>
                  </a:lnTo>
                  <a:lnTo>
                    <a:pt x="60" y="0"/>
                  </a:lnTo>
                  <a:lnTo>
                    <a:pt x="64" y="13"/>
                  </a:lnTo>
                  <a:lnTo>
                    <a:pt x="78" y="38"/>
                  </a:lnTo>
                  <a:lnTo>
                    <a:pt x="78" y="56"/>
                  </a:lnTo>
                  <a:lnTo>
                    <a:pt x="85" y="87"/>
                  </a:lnTo>
                  <a:lnTo>
                    <a:pt x="81" y="97"/>
                  </a:lnTo>
                  <a:lnTo>
                    <a:pt x="78" y="106"/>
                  </a:lnTo>
                  <a:lnTo>
                    <a:pt x="73" y="112"/>
                  </a:lnTo>
                  <a:lnTo>
                    <a:pt x="63" y="116"/>
                  </a:lnTo>
                  <a:lnTo>
                    <a:pt x="55" y="123"/>
                  </a:lnTo>
                  <a:lnTo>
                    <a:pt x="44" y="124"/>
                  </a:lnTo>
                  <a:lnTo>
                    <a:pt x="27" y="130"/>
                  </a:lnTo>
                  <a:lnTo>
                    <a:pt x="20" y="135"/>
                  </a:lnTo>
                  <a:lnTo>
                    <a:pt x="10" y="135"/>
                  </a:lnTo>
                  <a:lnTo>
                    <a:pt x="1" y="119"/>
                  </a:lnTo>
                  <a:lnTo>
                    <a:pt x="7" y="113"/>
                  </a:lnTo>
                  <a:lnTo>
                    <a:pt x="8" y="100"/>
                  </a:lnTo>
                  <a:lnTo>
                    <a:pt x="10" y="89"/>
                  </a:lnTo>
                  <a:lnTo>
                    <a:pt x="7" y="68"/>
                  </a:lnTo>
                  <a:lnTo>
                    <a:pt x="3" y="57"/>
                  </a:lnTo>
                  <a:lnTo>
                    <a:pt x="10" y="51"/>
                  </a:lnTo>
                  <a:lnTo>
                    <a:pt x="12" y="38"/>
                  </a:lnTo>
                  <a:lnTo>
                    <a:pt x="0" y="28"/>
                  </a:lnTo>
                  <a:lnTo>
                    <a:pt x="1" y="3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362"/>
            <p:cNvSpPr>
              <a:spLocks noChangeAspect="1"/>
            </p:cNvSpPr>
            <p:nvPr/>
          </p:nvSpPr>
          <p:spPr bwMode="auto">
            <a:xfrm>
              <a:off x="4592" y="1919"/>
              <a:ext cx="46" cy="70"/>
            </a:xfrm>
            <a:custGeom>
              <a:avLst/>
              <a:gdLst>
                <a:gd name="T0" fmla="*/ 1 w 85"/>
                <a:gd name="T1" fmla="*/ 4 h 135"/>
                <a:gd name="T2" fmla="*/ 3 w 85"/>
                <a:gd name="T3" fmla="*/ 2 h 135"/>
                <a:gd name="T4" fmla="*/ 9 w 85"/>
                <a:gd name="T5" fmla="*/ 0 h 135"/>
                <a:gd name="T6" fmla="*/ 10 w 85"/>
                <a:gd name="T7" fmla="*/ 2 h 135"/>
                <a:gd name="T8" fmla="*/ 12 w 85"/>
                <a:gd name="T9" fmla="*/ 5 h 135"/>
                <a:gd name="T10" fmla="*/ 12 w 85"/>
                <a:gd name="T11" fmla="*/ 8 h 135"/>
                <a:gd name="T12" fmla="*/ 14 w 85"/>
                <a:gd name="T13" fmla="*/ 12 h 135"/>
                <a:gd name="T14" fmla="*/ 13 w 85"/>
                <a:gd name="T15" fmla="*/ 13 h 135"/>
                <a:gd name="T16" fmla="*/ 12 w 85"/>
                <a:gd name="T17" fmla="*/ 15 h 135"/>
                <a:gd name="T18" fmla="*/ 12 w 85"/>
                <a:gd name="T19" fmla="*/ 16 h 135"/>
                <a:gd name="T20" fmla="*/ 10 w 85"/>
                <a:gd name="T21" fmla="*/ 16 h 135"/>
                <a:gd name="T22" fmla="*/ 9 w 85"/>
                <a:gd name="T23" fmla="*/ 17 h 135"/>
                <a:gd name="T24" fmla="*/ 7 w 85"/>
                <a:gd name="T25" fmla="*/ 17 h 135"/>
                <a:gd name="T26" fmla="*/ 4 w 85"/>
                <a:gd name="T27" fmla="*/ 18 h 135"/>
                <a:gd name="T28" fmla="*/ 3 w 85"/>
                <a:gd name="T29" fmla="*/ 19 h 135"/>
                <a:gd name="T30" fmla="*/ 2 w 85"/>
                <a:gd name="T31" fmla="*/ 19 h 135"/>
                <a:gd name="T32" fmla="*/ 1 w 85"/>
                <a:gd name="T33" fmla="*/ 17 h 135"/>
                <a:gd name="T34" fmla="*/ 1 w 85"/>
                <a:gd name="T35" fmla="*/ 16 h 135"/>
                <a:gd name="T36" fmla="*/ 1 w 85"/>
                <a:gd name="T37" fmla="*/ 14 h 135"/>
                <a:gd name="T38" fmla="*/ 2 w 85"/>
                <a:gd name="T39" fmla="*/ 12 h 135"/>
                <a:gd name="T40" fmla="*/ 1 w 85"/>
                <a:gd name="T41" fmla="*/ 9 h 135"/>
                <a:gd name="T42" fmla="*/ 1 w 85"/>
                <a:gd name="T43" fmla="*/ 8 h 135"/>
                <a:gd name="T44" fmla="*/ 2 w 85"/>
                <a:gd name="T45" fmla="*/ 7 h 135"/>
                <a:gd name="T46" fmla="*/ 2 w 85"/>
                <a:gd name="T47" fmla="*/ 5 h 135"/>
                <a:gd name="T48" fmla="*/ 0 w 85"/>
                <a:gd name="T49" fmla="*/ 4 h 135"/>
                <a:gd name="T50" fmla="*/ 1 w 85"/>
                <a:gd name="T51" fmla="*/ 4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5"/>
                <a:gd name="T79" fmla="*/ 0 h 135"/>
                <a:gd name="T80" fmla="*/ 85 w 85"/>
                <a:gd name="T81" fmla="*/ 135 h 1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5" h="135">
                  <a:moveTo>
                    <a:pt x="1" y="30"/>
                  </a:moveTo>
                  <a:lnTo>
                    <a:pt x="20" y="10"/>
                  </a:lnTo>
                  <a:lnTo>
                    <a:pt x="60" y="0"/>
                  </a:lnTo>
                  <a:lnTo>
                    <a:pt x="64" y="13"/>
                  </a:lnTo>
                  <a:lnTo>
                    <a:pt x="78" y="38"/>
                  </a:lnTo>
                  <a:lnTo>
                    <a:pt x="78" y="56"/>
                  </a:lnTo>
                  <a:lnTo>
                    <a:pt x="85" y="87"/>
                  </a:lnTo>
                  <a:lnTo>
                    <a:pt x="81" y="97"/>
                  </a:lnTo>
                  <a:lnTo>
                    <a:pt x="78" y="106"/>
                  </a:lnTo>
                  <a:lnTo>
                    <a:pt x="73" y="112"/>
                  </a:lnTo>
                  <a:lnTo>
                    <a:pt x="63" y="116"/>
                  </a:lnTo>
                  <a:lnTo>
                    <a:pt x="55" y="123"/>
                  </a:lnTo>
                  <a:lnTo>
                    <a:pt x="44" y="124"/>
                  </a:lnTo>
                  <a:lnTo>
                    <a:pt x="27" y="130"/>
                  </a:lnTo>
                  <a:lnTo>
                    <a:pt x="20" y="135"/>
                  </a:lnTo>
                  <a:lnTo>
                    <a:pt x="10" y="135"/>
                  </a:lnTo>
                  <a:lnTo>
                    <a:pt x="1" y="119"/>
                  </a:lnTo>
                  <a:lnTo>
                    <a:pt x="7" y="113"/>
                  </a:lnTo>
                  <a:lnTo>
                    <a:pt x="8" y="100"/>
                  </a:lnTo>
                  <a:lnTo>
                    <a:pt x="10" y="89"/>
                  </a:lnTo>
                  <a:lnTo>
                    <a:pt x="7" y="68"/>
                  </a:lnTo>
                  <a:lnTo>
                    <a:pt x="3" y="57"/>
                  </a:lnTo>
                  <a:lnTo>
                    <a:pt x="10" y="51"/>
                  </a:lnTo>
                  <a:lnTo>
                    <a:pt x="12" y="38"/>
                  </a:lnTo>
                  <a:lnTo>
                    <a:pt x="0" y="28"/>
                  </a:lnTo>
                  <a:lnTo>
                    <a:pt x="1" y="3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363"/>
            <p:cNvSpPr>
              <a:spLocks noChangeAspect="1"/>
            </p:cNvSpPr>
            <p:nvPr/>
          </p:nvSpPr>
          <p:spPr bwMode="auto">
            <a:xfrm>
              <a:off x="1001" y="1538"/>
              <a:ext cx="24" cy="21"/>
            </a:xfrm>
            <a:custGeom>
              <a:avLst/>
              <a:gdLst>
                <a:gd name="T0" fmla="*/ 4 w 40"/>
                <a:gd name="T1" fmla="*/ 5 h 41"/>
                <a:gd name="T2" fmla="*/ 2 w 40"/>
                <a:gd name="T3" fmla="*/ 4 h 41"/>
                <a:gd name="T4" fmla="*/ 0 w 40"/>
                <a:gd name="T5" fmla="*/ 2 h 41"/>
                <a:gd name="T6" fmla="*/ 0 w 40"/>
                <a:gd name="T7" fmla="*/ 1 h 41"/>
                <a:gd name="T8" fmla="*/ 4 w 40"/>
                <a:gd name="T9" fmla="*/ 0 h 41"/>
                <a:gd name="T10" fmla="*/ 7 w 40"/>
                <a:gd name="T11" fmla="*/ 1 h 41"/>
                <a:gd name="T12" fmla="*/ 8 w 40"/>
                <a:gd name="T13" fmla="*/ 2 h 41"/>
                <a:gd name="T14" fmla="*/ 8 w 40"/>
                <a:gd name="T15" fmla="*/ 2 h 41"/>
                <a:gd name="T16" fmla="*/ 7 w 40"/>
                <a:gd name="T17" fmla="*/ 2 h 41"/>
                <a:gd name="T18" fmla="*/ 7 w 40"/>
                <a:gd name="T19" fmla="*/ 3 h 41"/>
                <a:gd name="T20" fmla="*/ 8 w 40"/>
                <a:gd name="T21" fmla="*/ 4 h 41"/>
                <a:gd name="T22" fmla="*/ 7 w 40"/>
                <a:gd name="T23" fmla="*/ 5 h 41"/>
                <a:gd name="T24" fmla="*/ 5 w 40"/>
                <a:gd name="T25" fmla="*/ 3 h 41"/>
                <a:gd name="T26" fmla="*/ 4 w 40"/>
                <a:gd name="T27" fmla="*/ 3 h 41"/>
                <a:gd name="T28" fmla="*/ 5 w 40"/>
                <a:gd name="T29" fmla="*/ 6 h 41"/>
                <a:gd name="T30" fmla="*/ 4 w 40"/>
                <a:gd name="T31" fmla="*/ 5 h 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41"/>
                <a:gd name="T50" fmla="*/ 40 w 40"/>
                <a:gd name="T51" fmla="*/ 41 h 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41">
                  <a:moveTo>
                    <a:pt x="16" y="40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20" y="0"/>
                  </a:lnTo>
                  <a:lnTo>
                    <a:pt x="31" y="5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9" y="29"/>
                  </a:lnTo>
                  <a:lnTo>
                    <a:pt x="34" y="33"/>
                  </a:lnTo>
                  <a:lnTo>
                    <a:pt x="22" y="21"/>
                  </a:lnTo>
                  <a:lnTo>
                    <a:pt x="19" y="24"/>
                  </a:lnTo>
                  <a:lnTo>
                    <a:pt x="24" y="41"/>
                  </a:lnTo>
                  <a:lnTo>
                    <a:pt x="16" y="4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 364"/>
            <p:cNvSpPr>
              <a:spLocks noChangeAspect="1"/>
            </p:cNvSpPr>
            <p:nvPr/>
          </p:nvSpPr>
          <p:spPr bwMode="auto">
            <a:xfrm>
              <a:off x="1001" y="1538"/>
              <a:ext cx="24" cy="21"/>
            </a:xfrm>
            <a:custGeom>
              <a:avLst/>
              <a:gdLst>
                <a:gd name="T0" fmla="*/ 4 w 40"/>
                <a:gd name="T1" fmla="*/ 5 h 41"/>
                <a:gd name="T2" fmla="*/ 2 w 40"/>
                <a:gd name="T3" fmla="*/ 4 h 41"/>
                <a:gd name="T4" fmla="*/ 0 w 40"/>
                <a:gd name="T5" fmla="*/ 2 h 41"/>
                <a:gd name="T6" fmla="*/ 0 w 40"/>
                <a:gd name="T7" fmla="*/ 1 h 41"/>
                <a:gd name="T8" fmla="*/ 4 w 40"/>
                <a:gd name="T9" fmla="*/ 0 h 41"/>
                <a:gd name="T10" fmla="*/ 7 w 40"/>
                <a:gd name="T11" fmla="*/ 1 h 41"/>
                <a:gd name="T12" fmla="*/ 8 w 40"/>
                <a:gd name="T13" fmla="*/ 2 h 41"/>
                <a:gd name="T14" fmla="*/ 8 w 40"/>
                <a:gd name="T15" fmla="*/ 2 h 41"/>
                <a:gd name="T16" fmla="*/ 7 w 40"/>
                <a:gd name="T17" fmla="*/ 2 h 41"/>
                <a:gd name="T18" fmla="*/ 7 w 40"/>
                <a:gd name="T19" fmla="*/ 3 h 41"/>
                <a:gd name="T20" fmla="*/ 8 w 40"/>
                <a:gd name="T21" fmla="*/ 4 h 41"/>
                <a:gd name="T22" fmla="*/ 7 w 40"/>
                <a:gd name="T23" fmla="*/ 5 h 41"/>
                <a:gd name="T24" fmla="*/ 5 w 40"/>
                <a:gd name="T25" fmla="*/ 3 h 41"/>
                <a:gd name="T26" fmla="*/ 4 w 40"/>
                <a:gd name="T27" fmla="*/ 3 h 41"/>
                <a:gd name="T28" fmla="*/ 5 w 40"/>
                <a:gd name="T29" fmla="*/ 6 h 41"/>
                <a:gd name="T30" fmla="*/ 4 w 40"/>
                <a:gd name="T31" fmla="*/ 5 h 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41"/>
                <a:gd name="T50" fmla="*/ 40 w 40"/>
                <a:gd name="T51" fmla="*/ 41 h 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41">
                  <a:moveTo>
                    <a:pt x="16" y="40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20" y="0"/>
                  </a:lnTo>
                  <a:lnTo>
                    <a:pt x="31" y="5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9" y="29"/>
                  </a:lnTo>
                  <a:lnTo>
                    <a:pt x="34" y="33"/>
                  </a:lnTo>
                  <a:lnTo>
                    <a:pt x="22" y="21"/>
                  </a:lnTo>
                  <a:lnTo>
                    <a:pt x="19" y="24"/>
                  </a:lnTo>
                  <a:lnTo>
                    <a:pt x="24" y="41"/>
                  </a:lnTo>
                  <a:lnTo>
                    <a:pt x="16" y="4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 365"/>
            <p:cNvSpPr>
              <a:spLocks noChangeAspect="1"/>
            </p:cNvSpPr>
            <p:nvPr/>
          </p:nvSpPr>
          <p:spPr bwMode="auto">
            <a:xfrm>
              <a:off x="512" y="1398"/>
              <a:ext cx="47" cy="17"/>
            </a:xfrm>
            <a:custGeom>
              <a:avLst/>
              <a:gdLst>
                <a:gd name="T0" fmla="*/ 1 w 88"/>
                <a:gd name="T1" fmla="*/ 0 h 35"/>
                <a:gd name="T2" fmla="*/ 3 w 88"/>
                <a:gd name="T3" fmla="*/ 0 h 35"/>
                <a:gd name="T4" fmla="*/ 7 w 88"/>
                <a:gd name="T5" fmla="*/ 0 h 35"/>
                <a:gd name="T6" fmla="*/ 11 w 88"/>
                <a:gd name="T7" fmla="*/ 2 h 35"/>
                <a:gd name="T8" fmla="*/ 13 w 88"/>
                <a:gd name="T9" fmla="*/ 2 h 35"/>
                <a:gd name="T10" fmla="*/ 13 w 88"/>
                <a:gd name="T11" fmla="*/ 3 h 35"/>
                <a:gd name="T12" fmla="*/ 11 w 88"/>
                <a:gd name="T13" fmla="*/ 3 h 35"/>
                <a:gd name="T14" fmla="*/ 9 w 88"/>
                <a:gd name="T15" fmla="*/ 4 h 35"/>
                <a:gd name="T16" fmla="*/ 5 w 88"/>
                <a:gd name="T17" fmla="*/ 2 h 35"/>
                <a:gd name="T18" fmla="*/ 1 w 88"/>
                <a:gd name="T19" fmla="*/ 3 h 35"/>
                <a:gd name="T20" fmla="*/ 0 w 88"/>
                <a:gd name="T21" fmla="*/ 1 h 35"/>
                <a:gd name="T22" fmla="*/ 1 w 88"/>
                <a:gd name="T23" fmla="*/ 0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8"/>
                <a:gd name="T37" fmla="*/ 0 h 35"/>
                <a:gd name="T38" fmla="*/ 88 w 88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8" h="35">
                  <a:moveTo>
                    <a:pt x="4" y="0"/>
                  </a:moveTo>
                  <a:lnTo>
                    <a:pt x="23" y="3"/>
                  </a:lnTo>
                  <a:lnTo>
                    <a:pt x="50" y="3"/>
                  </a:lnTo>
                  <a:lnTo>
                    <a:pt x="72" y="17"/>
                  </a:lnTo>
                  <a:lnTo>
                    <a:pt x="88" y="19"/>
                  </a:lnTo>
                  <a:lnTo>
                    <a:pt x="85" y="25"/>
                  </a:lnTo>
                  <a:lnTo>
                    <a:pt x="69" y="30"/>
                  </a:lnTo>
                  <a:lnTo>
                    <a:pt x="58" y="35"/>
                  </a:lnTo>
                  <a:lnTo>
                    <a:pt x="30" y="18"/>
                  </a:lnTo>
                  <a:lnTo>
                    <a:pt x="8" y="24"/>
                  </a:lnTo>
                  <a:lnTo>
                    <a:pt x="0" y="12"/>
                  </a:lnTo>
                  <a:lnTo>
                    <a:pt x="4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366"/>
            <p:cNvSpPr>
              <a:spLocks noChangeAspect="1"/>
            </p:cNvSpPr>
            <p:nvPr/>
          </p:nvSpPr>
          <p:spPr bwMode="auto">
            <a:xfrm>
              <a:off x="512" y="1398"/>
              <a:ext cx="47" cy="17"/>
            </a:xfrm>
            <a:custGeom>
              <a:avLst/>
              <a:gdLst>
                <a:gd name="T0" fmla="*/ 1 w 88"/>
                <a:gd name="T1" fmla="*/ 0 h 35"/>
                <a:gd name="T2" fmla="*/ 3 w 88"/>
                <a:gd name="T3" fmla="*/ 0 h 35"/>
                <a:gd name="T4" fmla="*/ 7 w 88"/>
                <a:gd name="T5" fmla="*/ 0 h 35"/>
                <a:gd name="T6" fmla="*/ 11 w 88"/>
                <a:gd name="T7" fmla="*/ 2 h 35"/>
                <a:gd name="T8" fmla="*/ 13 w 88"/>
                <a:gd name="T9" fmla="*/ 2 h 35"/>
                <a:gd name="T10" fmla="*/ 13 w 88"/>
                <a:gd name="T11" fmla="*/ 3 h 35"/>
                <a:gd name="T12" fmla="*/ 11 w 88"/>
                <a:gd name="T13" fmla="*/ 3 h 35"/>
                <a:gd name="T14" fmla="*/ 9 w 88"/>
                <a:gd name="T15" fmla="*/ 4 h 35"/>
                <a:gd name="T16" fmla="*/ 5 w 88"/>
                <a:gd name="T17" fmla="*/ 2 h 35"/>
                <a:gd name="T18" fmla="*/ 1 w 88"/>
                <a:gd name="T19" fmla="*/ 3 h 35"/>
                <a:gd name="T20" fmla="*/ 0 w 88"/>
                <a:gd name="T21" fmla="*/ 1 h 35"/>
                <a:gd name="T22" fmla="*/ 1 w 88"/>
                <a:gd name="T23" fmla="*/ 0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8"/>
                <a:gd name="T37" fmla="*/ 0 h 35"/>
                <a:gd name="T38" fmla="*/ 88 w 88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8" h="35">
                  <a:moveTo>
                    <a:pt x="4" y="0"/>
                  </a:moveTo>
                  <a:lnTo>
                    <a:pt x="23" y="3"/>
                  </a:lnTo>
                  <a:lnTo>
                    <a:pt x="50" y="3"/>
                  </a:lnTo>
                  <a:lnTo>
                    <a:pt x="72" y="17"/>
                  </a:lnTo>
                  <a:lnTo>
                    <a:pt x="88" y="19"/>
                  </a:lnTo>
                  <a:lnTo>
                    <a:pt x="85" y="25"/>
                  </a:lnTo>
                  <a:lnTo>
                    <a:pt x="69" y="30"/>
                  </a:lnTo>
                  <a:lnTo>
                    <a:pt x="58" y="35"/>
                  </a:lnTo>
                  <a:lnTo>
                    <a:pt x="30" y="18"/>
                  </a:lnTo>
                  <a:lnTo>
                    <a:pt x="8" y="24"/>
                  </a:lnTo>
                  <a:lnTo>
                    <a:pt x="0" y="12"/>
                  </a:lnTo>
                  <a:lnTo>
                    <a:pt x="4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367"/>
            <p:cNvSpPr>
              <a:spLocks noChangeAspect="1"/>
            </p:cNvSpPr>
            <p:nvPr/>
          </p:nvSpPr>
          <p:spPr bwMode="auto">
            <a:xfrm>
              <a:off x="751" y="1551"/>
              <a:ext cx="35" cy="21"/>
            </a:xfrm>
            <a:custGeom>
              <a:avLst/>
              <a:gdLst>
                <a:gd name="T0" fmla="*/ 1 w 67"/>
                <a:gd name="T1" fmla="*/ 2 h 41"/>
                <a:gd name="T2" fmla="*/ 3 w 67"/>
                <a:gd name="T3" fmla="*/ 1 h 41"/>
                <a:gd name="T4" fmla="*/ 5 w 67"/>
                <a:gd name="T5" fmla="*/ 1 h 41"/>
                <a:gd name="T6" fmla="*/ 9 w 67"/>
                <a:gd name="T7" fmla="*/ 0 h 41"/>
                <a:gd name="T8" fmla="*/ 9 w 67"/>
                <a:gd name="T9" fmla="*/ 1 h 41"/>
                <a:gd name="T10" fmla="*/ 9 w 67"/>
                <a:gd name="T11" fmla="*/ 2 h 41"/>
                <a:gd name="T12" fmla="*/ 6 w 67"/>
                <a:gd name="T13" fmla="*/ 4 h 41"/>
                <a:gd name="T14" fmla="*/ 6 w 67"/>
                <a:gd name="T15" fmla="*/ 5 h 41"/>
                <a:gd name="T16" fmla="*/ 4 w 67"/>
                <a:gd name="T17" fmla="*/ 5 h 41"/>
                <a:gd name="T18" fmla="*/ 3 w 67"/>
                <a:gd name="T19" fmla="*/ 6 h 41"/>
                <a:gd name="T20" fmla="*/ 2 w 67"/>
                <a:gd name="T21" fmla="*/ 5 h 41"/>
                <a:gd name="T22" fmla="*/ 2 w 67"/>
                <a:gd name="T23" fmla="*/ 4 h 41"/>
                <a:gd name="T24" fmla="*/ 1 w 67"/>
                <a:gd name="T25" fmla="*/ 3 h 41"/>
                <a:gd name="T26" fmla="*/ 0 w 67"/>
                <a:gd name="T27" fmla="*/ 2 h 41"/>
                <a:gd name="T28" fmla="*/ 1 w 67"/>
                <a:gd name="T29" fmla="*/ 2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41"/>
                <a:gd name="T47" fmla="*/ 67 w 67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41">
                  <a:moveTo>
                    <a:pt x="6" y="10"/>
                  </a:moveTo>
                  <a:lnTo>
                    <a:pt x="21" y="8"/>
                  </a:lnTo>
                  <a:lnTo>
                    <a:pt x="33" y="1"/>
                  </a:lnTo>
                  <a:lnTo>
                    <a:pt x="63" y="0"/>
                  </a:lnTo>
                  <a:lnTo>
                    <a:pt x="67" y="7"/>
                  </a:lnTo>
                  <a:lnTo>
                    <a:pt x="61" y="15"/>
                  </a:lnTo>
                  <a:lnTo>
                    <a:pt x="42" y="27"/>
                  </a:lnTo>
                  <a:lnTo>
                    <a:pt x="42" y="33"/>
                  </a:lnTo>
                  <a:lnTo>
                    <a:pt x="26" y="35"/>
                  </a:lnTo>
                  <a:lnTo>
                    <a:pt x="21" y="41"/>
                  </a:lnTo>
                  <a:lnTo>
                    <a:pt x="11" y="37"/>
                  </a:lnTo>
                  <a:lnTo>
                    <a:pt x="11" y="30"/>
                  </a:lnTo>
                  <a:lnTo>
                    <a:pt x="1" y="24"/>
                  </a:lnTo>
                  <a:lnTo>
                    <a:pt x="0" y="12"/>
                  </a:lnTo>
                  <a:lnTo>
                    <a:pt x="6" y="1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 368"/>
            <p:cNvSpPr>
              <a:spLocks noChangeAspect="1"/>
            </p:cNvSpPr>
            <p:nvPr/>
          </p:nvSpPr>
          <p:spPr bwMode="auto">
            <a:xfrm>
              <a:off x="751" y="1551"/>
              <a:ext cx="35" cy="21"/>
            </a:xfrm>
            <a:custGeom>
              <a:avLst/>
              <a:gdLst>
                <a:gd name="T0" fmla="*/ 1 w 67"/>
                <a:gd name="T1" fmla="*/ 2 h 41"/>
                <a:gd name="T2" fmla="*/ 3 w 67"/>
                <a:gd name="T3" fmla="*/ 1 h 41"/>
                <a:gd name="T4" fmla="*/ 5 w 67"/>
                <a:gd name="T5" fmla="*/ 1 h 41"/>
                <a:gd name="T6" fmla="*/ 9 w 67"/>
                <a:gd name="T7" fmla="*/ 0 h 41"/>
                <a:gd name="T8" fmla="*/ 9 w 67"/>
                <a:gd name="T9" fmla="*/ 1 h 41"/>
                <a:gd name="T10" fmla="*/ 9 w 67"/>
                <a:gd name="T11" fmla="*/ 2 h 41"/>
                <a:gd name="T12" fmla="*/ 6 w 67"/>
                <a:gd name="T13" fmla="*/ 4 h 41"/>
                <a:gd name="T14" fmla="*/ 6 w 67"/>
                <a:gd name="T15" fmla="*/ 5 h 41"/>
                <a:gd name="T16" fmla="*/ 4 w 67"/>
                <a:gd name="T17" fmla="*/ 5 h 41"/>
                <a:gd name="T18" fmla="*/ 3 w 67"/>
                <a:gd name="T19" fmla="*/ 6 h 41"/>
                <a:gd name="T20" fmla="*/ 2 w 67"/>
                <a:gd name="T21" fmla="*/ 5 h 41"/>
                <a:gd name="T22" fmla="*/ 2 w 67"/>
                <a:gd name="T23" fmla="*/ 4 h 41"/>
                <a:gd name="T24" fmla="*/ 1 w 67"/>
                <a:gd name="T25" fmla="*/ 3 h 41"/>
                <a:gd name="T26" fmla="*/ 0 w 67"/>
                <a:gd name="T27" fmla="*/ 2 h 41"/>
                <a:gd name="T28" fmla="*/ 1 w 67"/>
                <a:gd name="T29" fmla="*/ 2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41"/>
                <a:gd name="T47" fmla="*/ 67 w 67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41">
                  <a:moveTo>
                    <a:pt x="6" y="10"/>
                  </a:moveTo>
                  <a:lnTo>
                    <a:pt x="21" y="8"/>
                  </a:lnTo>
                  <a:lnTo>
                    <a:pt x="33" y="1"/>
                  </a:lnTo>
                  <a:lnTo>
                    <a:pt x="63" y="0"/>
                  </a:lnTo>
                  <a:lnTo>
                    <a:pt x="67" y="7"/>
                  </a:lnTo>
                  <a:lnTo>
                    <a:pt x="61" y="15"/>
                  </a:lnTo>
                  <a:lnTo>
                    <a:pt x="42" y="27"/>
                  </a:lnTo>
                  <a:lnTo>
                    <a:pt x="42" y="33"/>
                  </a:lnTo>
                  <a:lnTo>
                    <a:pt x="26" y="35"/>
                  </a:lnTo>
                  <a:lnTo>
                    <a:pt x="21" y="41"/>
                  </a:lnTo>
                  <a:lnTo>
                    <a:pt x="11" y="37"/>
                  </a:lnTo>
                  <a:lnTo>
                    <a:pt x="11" y="30"/>
                  </a:lnTo>
                  <a:lnTo>
                    <a:pt x="1" y="24"/>
                  </a:lnTo>
                  <a:lnTo>
                    <a:pt x="0" y="12"/>
                  </a:lnTo>
                  <a:lnTo>
                    <a:pt x="6" y="1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 369"/>
            <p:cNvSpPr>
              <a:spLocks noChangeAspect="1"/>
            </p:cNvSpPr>
            <p:nvPr/>
          </p:nvSpPr>
          <p:spPr bwMode="auto">
            <a:xfrm>
              <a:off x="1246" y="1145"/>
              <a:ext cx="245" cy="118"/>
            </a:xfrm>
            <a:custGeom>
              <a:avLst/>
              <a:gdLst>
                <a:gd name="T0" fmla="*/ 51 w 453"/>
                <a:gd name="T1" fmla="*/ 2 h 226"/>
                <a:gd name="T2" fmla="*/ 55 w 453"/>
                <a:gd name="T3" fmla="*/ 4 h 226"/>
                <a:gd name="T4" fmla="*/ 56 w 453"/>
                <a:gd name="T5" fmla="*/ 10 h 226"/>
                <a:gd name="T6" fmla="*/ 57 w 453"/>
                <a:gd name="T7" fmla="*/ 16 h 226"/>
                <a:gd name="T8" fmla="*/ 64 w 453"/>
                <a:gd name="T9" fmla="*/ 18 h 226"/>
                <a:gd name="T10" fmla="*/ 67 w 453"/>
                <a:gd name="T11" fmla="*/ 20 h 226"/>
                <a:gd name="T12" fmla="*/ 72 w 453"/>
                <a:gd name="T13" fmla="*/ 24 h 226"/>
                <a:gd name="T14" fmla="*/ 69 w 453"/>
                <a:gd name="T15" fmla="*/ 25 h 226"/>
                <a:gd name="T16" fmla="*/ 67 w 453"/>
                <a:gd name="T17" fmla="*/ 24 h 226"/>
                <a:gd name="T18" fmla="*/ 62 w 453"/>
                <a:gd name="T19" fmla="*/ 25 h 226"/>
                <a:gd name="T20" fmla="*/ 62 w 453"/>
                <a:gd name="T21" fmla="*/ 27 h 226"/>
                <a:gd name="T22" fmla="*/ 67 w 453"/>
                <a:gd name="T23" fmla="*/ 27 h 226"/>
                <a:gd name="T24" fmla="*/ 65 w 453"/>
                <a:gd name="T25" fmla="*/ 29 h 226"/>
                <a:gd name="T26" fmla="*/ 58 w 453"/>
                <a:gd name="T27" fmla="*/ 30 h 226"/>
                <a:gd name="T28" fmla="*/ 55 w 453"/>
                <a:gd name="T29" fmla="*/ 29 h 226"/>
                <a:gd name="T30" fmla="*/ 50 w 453"/>
                <a:gd name="T31" fmla="*/ 27 h 226"/>
                <a:gd name="T32" fmla="*/ 48 w 453"/>
                <a:gd name="T33" fmla="*/ 29 h 226"/>
                <a:gd name="T34" fmla="*/ 41 w 453"/>
                <a:gd name="T35" fmla="*/ 30 h 226"/>
                <a:gd name="T36" fmla="*/ 34 w 453"/>
                <a:gd name="T37" fmla="*/ 32 h 226"/>
                <a:gd name="T38" fmla="*/ 21 w 453"/>
                <a:gd name="T39" fmla="*/ 30 h 226"/>
                <a:gd name="T40" fmla="*/ 19 w 453"/>
                <a:gd name="T41" fmla="*/ 28 h 226"/>
                <a:gd name="T42" fmla="*/ 9 w 453"/>
                <a:gd name="T43" fmla="*/ 27 h 226"/>
                <a:gd name="T44" fmla="*/ 5 w 453"/>
                <a:gd name="T45" fmla="*/ 23 h 226"/>
                <a:gd name="T46" fmla="*/ 17 w 453"/>
                <a:gd name="T47" fmla="*/ 21 h 226"/>
                <a:gd name="T48" fmla="*/ 28 w 453"/>
                <a:gd name="T49" fmla="*/ 21 h 226"/>
                <a:gd name="T50" fmla="*/ 23 w 453"/>
                <a:gd name="T51" fmla="*/ 19 h 226"/>
                <a:gd name="T52" fmla="*/ 17 w 453"/>
                <a:gd name="T53" fmla="*/ 18 h 226"/>
                <a:gd name="T54" fmla="*/ 8 w 453"/>
                <a:gd name="T55" fmla="*/ 20 h 226"/>
                <a:gd name="T56" fmla="*/ 2 w 453"/>
                <a:gd name="T57" fmla="*/ 16 h 226"/>
                <a:gd name="T58" fmla="*/ 10 w 453"/>
                <a:gd name="T59" fmla="*/ 15 h 226"/>
                <a:gd name="T60" fmla="*/ 10 w 453"/>
                <a:gd name="T61" fmla="*/ 13 h 226"/>
                <a:gd name="T62" fmla="*/ 4 w 453"/>
                <a:gd name="T63" fmla="*/ 14 h 226"/>
                <a:gd name="T64" fmla="*/ 3 w 453"/>
                <a:gd name="T65" fmla="*/ 12 h 226"/>
                <a:gd name="T66" fmla="*/ 0 w 453"/>
                <a:gd name="T67" fmla="*/ 9 h 226"/>
                <a:gd name="T68" fmla="*/ 3 w 453"/>
                <a:gd name="T69" fmla="*/ 8 h 226"/>
                <a:gd name="T70" fmla="*/ 2 w 453"/>
                <a:gd name="T71" fmla="*/ 5 h 226"/>
                <a:gd name="T72" fmla="*/ 7 w 453"/>
                <a:gd name="T73" fmla="*/ 4 h 226"/>
                <a:gd name="T74" fmla="*/ 15 w 453"/>
                <a:gd name="T75" fmla="*/ 0 h 226"/>
                <a:gd name="T76" fmla="*/ 19 w 453"/>
                <a:gd name="T77" fmla="*/ 2 h 226"/>
                <a:gd name="T78" fmla="*/ 17 w 453"/>
                <a:gd name="T79" fmla="*/ 5 h 226"/>
                <a:gd name="T80" fmla="*/ 20 w 453"/>
                <a:gd name="T81" fmla="*/ 5 h 226"/>
                <a:gd name="T82" fmla="*/ 21 w 453"/>
                <a:gd name="T83" fmla="*/ 3 h 226"/>
                <a:gd name="T84" fmla="*/ 29 w 453"/>
                <a:gd name="T85" fmla="*/ 4 h 226"/>
                <a:gd name="T86" fmla="*/ 28 w 453"/>
                <a:gd name="T87" fmla="*/ 7 h 226"/>
                <a:gd name="T88" fmla="*/ 30 w 453"/>
                <a:gd name="T89" fmla="*/ 8 h 226"/>
                <a:gd name="T90" fmla="*/ 32 w 453"/>
                <a:gd name="T91" fmla="*/ 6 h 226"/>
                <a:gd name="T92" fmla="*/ 35 w 453"/>
                <a:gd name="T93" fmla="*/ 6 h 226"/>
                <a:gd name="T94" fmla="*/ 34 w 453"/>
                <a:gd name="T95" fmla="*/ 3 h 226"/>
                <a:gd name="T96" fmla="*/ 39 w 453"/>
                <a:gd name="T97" fmla="*/ 5 h 226"/>
                <a:gd name="T98" fmla="*/ 41 w 453"/>
                <a:gd name="T99" fmla="*/ 11 h 226"/>
                <a:gd name="T100" fmla="*/ 45 w 453"/>
                <a:gd name="T101" fmla="*/ 10 h 226"/>
                <a:gd name="T102" fmla="*/ 43 w 453"/>
                <a:gd name="T103" fmla="*/ 6 h 226"/>
                <a:gd name="T104" fmla="*/ 43 w 453"/>
                <a:gd name="T105" fmla="*/ 2 h 226"/>
                <a:gd name="T106" fmla="*/ 44 w 453"/>
                <a:gd name="T107" fmla="*/ 1 h 226"/>
                <a:gd name="T108" fmla="*/ 47 w 453"/>
                <a:gd name="T109" fmla="*/ 1 h 2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3"/>
                <a:gd name="T166" fmla="*/ 0 h 226"/>
                <a:gd name="T167" fmla="*/ 453 w 453"/>
                <a:gd name="T168" fmla="*/ 226 h 2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3" h="226">
                  <a:moveTo>
                    <a:pt x="312" y="5"/>
                  </a:moveTo>
                  <a:lnTo>
                    <a:pt x="322" y="11"/>
                  </a:lnTo>
                  <a:lnTo>
                    <a:pt x="322" y="15"/>
                  </a:lnTo>
                  <a:lnTo>
                    <a:pt x="343" y="25"/>
                  </a:lnTo>
                  <a:lnTo>
                    <a:pt x="343" y="54"/>
                  </a:lnTo>
                  <a:lnTo>
                    <a:pt x="351" y="75"/>
                  </a:lnTo>
                  <a:lnTo>
                    <a:pt x="367" y="91"/>
                  </a:lnTo>
                  <a:lnTo>
                    <a:pt x="361" y="112"/>
                  </a:lnTo>
                  <a:lnTo>
                    <a:pt x="396" y="131"/>
                  </a:lnTo>
                  <a:lnTo>
                    <a:pt x="403" y="127"/>
                  </a:lnTo>
                  <a:lnTo>
                    <a:pt x="417" y="130"/>
                  </a:lnTo>
                  <a:lnTo>
                    <a:pt x="421" y="143"/>
                  </a:lnTo>
                  <a:lnTo>
                    <a:pt x="453" y="159"/>
                  </a:lnTo>
                  <a:lnTo>
                    <a:pt x="453" y="168"/>
                  </a:lnTo>
                  <a:lnTo>
                    <a:pt x="450" y="172"/>
                  </a:lnTo>
                  <a:lnTo>
                    <a:pt x="439" y="172"/>
                  </a:lnTo>
                  <a:lnTo>
                    <a:pt x="430" y="174"/>
                  </a:lnTo>
                  <a:lnTo>
                    <a:pt x="421" y="171"/>
                  </a:lnTo>
                  <a:lnTo>
                    <a:pt x="410" y="179"/>
                  </a:lnTo>
                  <a:lnTo>
                    <a:pt x="394" y="174"/>
                  </a:lnTo>
                  <a:lnTo>
                    <a:pt x="390" y="179"/>
                  </a:lnTo>
                  <a:lnTo>
                    <a:pt x="394" y="191"/>
                  </a:lnTo>
                  <a:lnTo>
                    <a:pt x="410" y="186"/>
                  </a:lnTo>
                  <a:lnTo>
                    <a:pt x="421" y="190"/>
                  </a:lnTo>
                  <a:lnTo>
                    <a:pt x="426" y="205"/>
                  </a:lnTo>
                  <a:lnTo>
                    <a:pt x="408" y="207"/>
                  </a:lnTo>
                  <a:lnTo>
                    <a:pt x="387" y="213"/>
                  </a:lnTo>
                  <a:lnTo>
                    <a:pt x="365" y="211"/>
                  </a:lnTo>
                  <a:lnTo>
                    <a:pt x="351" y="214"/>
                  </a:lnTo>
                  <a:lnTo>
                    <a:pt x="343" y="204"/>
                  </a:lnTo>
                  <a:lnTo>
                    <a:pt x="320" y="198"/>
                  </a:lnTo>
                  <a:lnTo>
                    <a:pt x="316" y="190"/>
                  </a:lnTo>
                  <a:lnTo>
                    <a:pt x="304" y="190"/>
                  </a:lnTo>
                  <a:lnTo>
                    <a:pt x="300" y="201"/>
                  </a:lnTo>
                  <a:lnTo>
                    <a:pt x="284" y="210"/>
                  </a:lnTo>
                  <a:lnTo>
                    <a:pt x="255" y="210"/>
                  </a:lnTo>
                  <a:lnTo>
                    <a:pt x="228" y="222"/>
                  </a:lnTo>
                  <a:lnTo>
                    <a:pt x="212" y="223"/>
                  </a:lnTo>
                  <a:lnTo>
                    <a:pt x="146" y="226"/>
                  </a:lnTo>
                  <a:lnTo>
                    <a:pt x="129" y="215"/>
                  </a:lnTo>
                  <a:lnTo>
                    <a:pt x="129" y="198"/>
                  </a:lnTo>
                  <a:lnTo>
                    <a:pt x="120" y="193"/>
                  </a:lnTo>
                  <a:lnTo>
                    <a:pt x="86" y="192"/>
                  </a:lnTo>
                  <a:lnTo>
                    <a:pt x="59" y="188"/>
                  </a:lnTo>
                  <a:lnTo>
                    <a:pt x="34" y="172"/>
                  </a:lnTo>
                  <a:lnTo>
                    <a:pt x="34" y="163"/>
                  </a:lnTo>
                  <a:lnTo>
                    <a:pt x="56" y="153"/>
                  </a:lnTo>
                  <a:lnTo>
                    <a:pt x="111" y="148"/>
                  </a:lnTo>
                  <a:lnTo>
                    <a:pt x="144" y="150"/>
                  </a:lnTo>
                  <a:lnTo>
                    <a:pt x="173" y="148"/>
                  </a:lnTo>
                  <a:lnTo>
                    <a:pt x="176" y="143"/>
                  </a:lnTo>
                  <a:lnTo>
                    <a:pt x="147" y="136"/>
                  </a:lnTo>
                  <a:lnTo>
                    <a:pt x="137" y="135"/>
                  </a:lnTo>
                  <a:lnTo>
                    <a:pt x="111" y="129"/>
                  </a:lnTo>
                  <a:lnTo>
                    <a:pt x="77" y="138"/>
                  </a:lnTo>
                  <a:lnTo>
                    <a:pt x="52" y="137"/>
                  </a:lnTo>
                  <a:lnTo>
                    <a:pt x="29" y="130"/>
                  </a:lnTo>
                  <a:lnTo>
                    <a:pt x="12" y="112"/>
                  </a:lnTo>
                  <a:lnTo>
                    <a:pt x="36" y="107"/>
                  </a:lnTo>
                  <a:lnTo>
                    <a:pt x="63" y="104"/>
                  </a:lnTo>
                  <a:lnTo>
                    <a:pt x="75" y="94"/>
                  </a:lnTo>
                  <a:lnTo>
                    <a:pt x="66" y="90"/>
                  </a:lnTo>
                  <a:lnTo>
                    <a:pt x="34" y="94"/>
                  </a:lnTo>
                  <a:lnTo>
                    <a:pt x="25" y="98"/>
                  </a:lnTo>
                  <a:lnTo>
                    <a:pt x="18" y="96"/>
                  </a:lnTo>
                  <a:lnTo>
                    <a:pt x="20" y="87"/>
                  </a:lnTo>
                  <a:lnTo>
                    <a:pt x="2" y="86"/>
                  </a:lnTo>
                  <a:lnTo>
                    <a:pt x="0" y="67"/>
                  </a:lnTo>
                  <a:lnTo>
                    <a:pt x="20" y="61"/>
                  </a:lnTo>
                  <a:lnTo>
                    <a:pt x="18" y="54"/>
                  </a:lnTo>
                  <a:lnTo>
                    <a:pt x="3" y="48"/>
                  </a:lnTo>
                  <a:lnTo>
                    <a:pt x="14" y="32"/>
                  </a:lnTo>
                  <a:lnTo>
                    <a:pt x="34" y="27"/>
                  </a:lnTo>
                  <a:lnTo>
                    <a:pt x="45" y="25"/>
                  </a:lnTo>
                  <a:lnTo>
                    <a:pt x="75" y="6"/>
                  </a:lnTo>
                  <a:lnTo>
                    <a:pt x="97" y="0"/>
                  </a:lnTo>
                  <a:lnTo>
                    <a:pt x="111" y="4"/>
                  </a:lnTo>
                  <a:lnTo>
                    <a:pt x="119" y="16"/>
                  </a:lnTo>
                  <a:lnTo>
                    <a:pt x="104" y="28"/>
                  </a:lnTo>
                  <a:lnTo>
                    <a:pt x="108" y="38"/>
                  </a:lnTo>
                  <a:lnTo>
                    <a:pt x="119" y="31"/>
                  </a:lnTo>
                  <a:lnTo>
                    <a:pt x="126" y="34"/>
                  </a:lnTo>
                  <a:lnTo>
                    <a:pt x="135" y="31"/>
                  </a:lnTo>
                  <a:lnTo>
                    <a:pt x="133" y="21"/>
                  </a:lnTo>
                  <a:lnTo>
                    <a:pt x="144" y="17"/>
                  </a:lnTo>
                  <a:lnTo>
                    <a:pt x="183" y="30"/>
                  </a:lnTo>
                  <a:lnTo>
                    <a:pt x="185" y="42"/>
                  </a:lnTo>
                  <a:lnTo>
                    <a:pt x="173" y="49"/>
                  </a:lnTo>
                  <a:lnTo>
                    <a:pt x="173" y="54"/>
                  </a:lnTo>
                  <a:lnTo>
                    <a:pt x="189" y="54"/>
                  </a:lnTo>
                  <a:lnTo>
                    <a:pt x="194" y="46"/>
                  </a:lnTo>
                  <a:lnTo>
                    <a:pt x="203" y="40"/>
                  </a:lnTo>
                  <a:lnTo>
                    <a:pt x="216" y="45"/>
                  </a:lnTo>
                  <a:lnTo>
                    <a:pt x="219" y="40"/>
                  </a:lnTo>
                  <a:lnTo>
                    <a:pt x="214" y="28"/>
                  </a:lnTo>
                  <a:lnTo>
                    <a:pt x="210" y="19"/>
                  </a:lnTo>
                  <a:lnTo>
                    <a:pt x="227" y="19"/>
                  </a:lnTo>
                  <a:lnTo>
                    <a:pt x="250" y="39"/>
                  </a:lnTo>
                  <a:lnTo>
                    <a:pt x="255" y="56"/>
                  </a:lnTo>
                  <a:lnTo>
                    <a:pt x="261" y="81"/>
                  </a:lnTo>
                  <a:lnTo>
                    <a:pt x="271" y="86"/>
                  </a:lnTo>
                  <a:lnTo>
                    <a:pt x="289" y="69"/>
                  </a:lnTo>
                  <a:lnTo>
                    <a:pt x="280" y="59"/>
                  </a:lnTo>
                  <a:lnTo>
                    <a:pt x="273" y="41"/>
                  </a:lnTo>
                  <a:lnTo>
                    <a:pt x="277" y="29"/>
                  </a:lnTo>
                  <a:lnTo>
                    <a:pt x="271" y="14"/>
                  </a:lnTo>
                  <a:lnTo>
                    <a:pt x="271" y="3"/>
                  </a:lnTo>
                  <a:lnTo>
                    <a:pt x="279" y="2"/>
                  </a:lnTo>
                  <a:lnTo>
                    <a:pt x="288" y="6"/>
                  </a:lnTo>
                  <a:lnTo>
                    <a:pt x="298" y="8"/>
                  </a:lnTo>
                  <a:lnTo>
                    <a:pt x="312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370"/>
            <p:cNvSpPr>
              <a:spLocks noChangeAspect="1"/>
            </p:cNvSpPr>
            <p:nvPr/>
          </p:nvSpPr>
          <p:spPr bwMode="auto">
            <a:xfrm>
              <a:off x="1246" y="1145"/>
              <a:ext cx="245" cy="118"/>
            </a:xfrm>
            <a:custGeom>
              <a:avLst/>
              <a:gdLst>
                <a:gd name="T0" fmla="*/ 51 w 453"/>
                <a:gd name="T1" fmla="*/ 2 h 226"/>
                <a:gd name="T2" fmla="*/ 55 w 453"/>
                <a:gd name="T3" fmla="*/ 4 h 226"/>
                <a:gd name="T4" fmla="*/ 56 w 453"/>
                <a:gd name="T5" fmla="*/ 10 h 226"/>
                <a:gd name="T6" fmla="*/ 57 w 453"/>
                <a:gd name="T7" fmla="*/ 16 h 226"/>
                <a:gd name="T8" fmla="*/ 64 w 453"/>
                <a:gd name="T9" fmla="*/ 18 h 226"/>
                <a:gd name="T10" fmla="*/ 67 w 453"/>
                <a:gd name="T11" fmla="*/ 20 h 226"/>
                <a:gd name="T12" fmla="*/ 72 w 453"/>
                <a:gd name="T13" fmla="*/ 24 h 226"/>
                <a:gd name="T14" fmla="*/ 69 w 453"/>
                <a:gd name="T15" fmla="*/ 25 h 226"/>
                <a:gd name="T16" fmla="*/ 67 w 453"/>
                <a:gd name="T17" fmla="*/ 24 h 226"/>
                <a:gd name="T18" fmla="*/ 62 w 453"/>
                <a:gd name="T19" fmla="*/ 25 h 226"/>
                <a:gd name="T20" fmla="*/ 62 w 453"/>
                <a:gd name="T21" fmla="*/ 27 h 226"/>
                <a:gd name="T22" fmla="*/ 67 w 453"/>
                <a:gd name="T23" fmla="*/ 27 h 226"/>
                <a:gd name="T24" fmla="*/ 65 w 453"/>
                <a:gd name="T25" fmla="*/ 29 h 226"/>
                <a:gd name="T26" fmla="*/ 58 w 453"/>
                <a:gd name="T27" fmla="*/ 30 h 226"/>
                <a:gd name="T28" fmla="*/ 55 w 453"/>
                <a:gd name="T29" fmla="*/ 29 h 226"/>
                <a:gd name="T30" fmla="*/ 50 w 453"/>
                <a:gd name="T31" fmla="*/ 27 h 226"/>
                <a:gd name="T32" fmla="*/ 48 w 453"/>
                <a:gd name="T33" fmla="*/ 29 h 226"/>
                <a:gd name="T34" fmla="*/ 41 w 453"/>
                <a:gd name="T35" fmla="*/ 30 h 226"/>
                <a:gd name="T36" fmla="*/ 34 w 453"/>
                <a:gd name="T37" fmla="*/ 32 h 226"/>
                <a:gd name="T38" fmla="*/ 21 w 453"/>
                <a:gd name="T39" fmla="*/ 30 h 226"/>
                <a:gd name="T40" fmla="*/ 19 w 453"/>
                <a:gd name="T41" fmla="*/ 28 h 226"/>
                <a:gd name="T42" fmla="*/ 9 w 453"/>
                <a:gd name="T43" fmla="*/ 27 h 226"/>
                <a:gd name="T44" fmla="*/ 5 w 453"/>
                <a:gd name="T45" fmla="*/ 23 h 226"/>
                <a:gd name="T46" fmla="*/ 17 w 453"/>
                <a:gd name="T47" fmla="*/ 21 h 226"/>
                <a:gd name="T48" fmla="*/ 28 w 453"/>
                <a:gd name="T49" fmla="*/ 21 h 226"/>
                <a:gd name="T50" fmla="*/ 23 w 453"/>
                <a:gd name="T51" fmla="*/ 19 h 226"/>
                <a:gd name="T52" fmla="*/ 17 w 453"/>
                <a:gd name="T53" fmla="*/ 18 h 226"/>
                <a:gd name="T54" fmla="*/ 8 w 453"/>
                <a:gd name="T55" fmla="*/ 20 h 226"/>
                <a:gd name="T56" fmla="*/ 2 w 453"/>
                <a:gd name="T57" fmla="*/ 16 h 226"/>
                <a:gd name="T58" fmla="*/ 10 w 453"/>
                <a:gd name="T59" fmla="*/ 15 h 226"/>
                <a:gd name="T60" fmla="*/ 10 w 453"/>
                <a:gd name="T61" fmla="*/ 13 h 226"/>
                <a:gd name="T62" fmla="*/ 4 w 453"/>
                <a:gd name="T63" fmla="*/ 14 h 226"/>
                <a:gd name="T64" fmla="*/ 3 w 453"/>
                <a:gd name="T65" fmla="*/ 12 h 226"/>
                <a:gd name="T66" fmla="*/ 0 w 453"/>
                <a:gd name="T67" fmla="*/ 9 h 226"/>
                <a:gd name="T68" fmla="*/ 3 w 453"/>
                <a:gd name="T69" fmla="*/ 8 h 226"/>
                <a:gd name="T70" fmla="*/ 2 w 453"/>
                <a:gd name="T71" fmla="*/ 5 h 226"/>
                <a:gd name="T72" fmla="*/ 7 w 453"/>
                <a:gd name="T73" fmla="*/ 4 h 226"/>
                <a:gd name="T74" fmla="*/ 15 w 453"/>
                <a:gd name="T75" fmla="*/ 0 h 226"/>
                <a:gd name="T76" fmla="*/ 19 w 453"/>
                <a:gd name="T77" fmla="*/ 2 h 226"/>
                <a:gd name="T78" fmla="*/ 17 w 453"/>
                <a:gd name="T79" fmla="*/ 5 h 226"/>
                <a:gd name="T80" fmla="*/ 20 w 453"/>
                <a:gd name="T81" fmla="*/ 5 h 226"/>
                <a:gd name="T82" fmla="*/ 21 w 453"/>
                <a:gd name="T83" fmla="*/ 3 h 226"/>
                <a:gd name="T84" fmla="*/ 29 w 453"/>
                <a:gd name="T85" fmla="*/ 4 h 226"/>
                <a:gd name="T86" fmla="*/ 28 w 453"/>
                <a:gd name="T87" fmla="*/ 7 h 226"/>
                <a:gd name="T88" fmla="*/ 30 w 453"/>
                <a:gd name="T89" fmla="*/ 8 h 226"/>
                <a:gd name="T90" fmla="*/ 32 w 453"/>
                <a:gd name="T91" fmla="*/ 6 h 226"/>
                <a:gd name="T92" fmla="*/ 35 w 453"/>
                <a:gd name="T93" fmla="*/ 6 h 226"/>
                <a:gd name="T94" fmla="*/ 34 w 453"/>
                <a:gd name="T95" fmla="*/ 3 h 226"/>
                <a:gd name="T96" fmla="*/ 39 w 453"/>
                <a:gd name="T97" fmla="*/ 5 h 226"/>
                <a:gd name="T98" fmla="*/ 41 w 453"/>
                <a:gd name="T99" fmla="*/ 11 h 226"/>
                <a:gd name="T100" fmla="*/ 45 w 453"/>
                <a:gd name="T101" fmla="*/ 10 h 226"/>
                <a:gd name="T102" fmla="*/ 43 w 453"/>
                <a:gd name="T103" fmla="*/ 6 h 226"/>
                <a:gd name="T104" fmla="*/ 43 w 453"/>
                <a:gd name="T105" fmla="*/ 2 h 226"/>
                <a:gd name="T106" fmla="*/ 44 w 453"/>
                <a:gd name="T107" fmla="*/ 1 h 226"/>
                <a:gd name="T108" fmla="*/ 47 w 453"/>
                <a:gd name="T109" fmla="*/ 1 h 2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3"/>
                <a:gd name="T166" fmla="*/ 0 h 226"/>
                <a:gd name="T167" fmla="*/ 453 w 453"/>
                <a:gd name="T168" fmla="*/ 226 h 2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3" h="226">
                  <a:moveTo>
                    <a:pt x="312" y="5"/>
                  </a:moveTo>
                  <a:lnTo>
                    <a:pt x="322" y="11"/>
                  </a:lnTo>
                  <a:lnTo>
                    <a:pt x="322" y="15"/>
                  </a:lnTo>
                  <a:lnTo>
                    <a:pt x="343" y="25"/>
                  </a:lnTo>
                  <a:lnTo>
                    <a:pt x="343" y="54"/>
                  </a:lnTo>
                  <a:lnTo>
                    <a:pt x="351" y="75"/>
                  </a:lnTo>
                  <a:lnTo>
                    <a:pt x="367" y="91"/>
                  </a:lnTo>
                  <a:lnTo>
                    <a:pt x="361" y="112"/>
                  </a:lnTo>
                  <a:lnTo>
                    <a:pt x="396" y="131"/>
                  </a:lnTo>
                  <a:lnTo>
                    <a:pt x="403" y="127"/>
                  </a:lnTo>
                  <a:lnTo>
                    <a:pt x="417" y="130"/>
                  </a:lnTo>
                  <a:lnTo>
                    <a:pt x="421" y="143"/>
                  </a:lnTo>
                  <a:lnTo>
                    <a:pt x="453" y="159"/>
                  </a:lnTo>
                  <a:lnTo>
                    <a:pt x="453" y="168"/>
                  </a:lnTo>
                  <a:lnTo>
                    <a:pt x="450" y="172"/>
                  </a:lnTo>
                  <a:lnTo>
                    <a:pt x="439" y="172"/>
                  </a:lnTo>
                  <a:lnTo>
                    <a:pt x="430" y="174"/>
                  </a:lnTo>
                  <a:lnTo>
                    <a:pt x="421" y="171"/>
                  </a:lnTo>
                  <a:lnTo>
                    <a:pt x="410" y="179"/>
                  </a:lnTo>
                  <a:lnTo>
                    <a:pt x="394" y="174"/>
                  </a:lnTo>
                  <a:lnTo>
                    <a:pt x="390" y="179"/>
                  </a:lnTo>
                  <a:lnTo>
                    <a:pt x="394" y="191"/>
                  </a:lnTo>
                  <a:lnTo>
                    <a:pt x="410" y="186"/>
                  </a:lnTo>
                  <a:lnTo>
                    <a:pt x="421" y="190"/>
                  </a:lnTo>
                  <a:lnTo>
                    <a:pt x="426" y="205"/>
                  </a:lnTo>
                  <a:lnTo>
                    <a:pt x="408" y="207"/>
                  </a:lnTo>
                  <a:lnTo>
                    <a:pt x="387" y="213"/>
                  </a:lnTo>
                  <a:lnTo>
                    <a:pt x="365" y="211"/>
                  </a:lnTo>
                  <a:lnTo>
                    <a:pt x="351" y="214"/>
                  </a:lnTo>
                  <a:lnTo>
                    <a:pt x="343" y="204"/>
                  </a:lnTo>
                  <a:lnTo>
                    <a:pt x="320" y="198"/>
                  </a:lnTo>
                  <a:lnTo>
                    <a:pt x="316" y="190"/>
                  </a:lnTo>
                  <a:lnTo>
                    <a:pt x="304" y="190"/>
                  </a:lnTo>
                  <a:lnTo>
                    <a:pt x="300" y="201"/>
                  </a:lnTo>
                  <a:lnTo>
                    <a:pt x="284" y="210"/>
                  </a:lnTo>
                  <a:lnTo>
                    <a:pt x="255" y="210"/>
                  </a:lnTo>
                  <a:lnTo>
                    <a:pt x="228" y="222"/>
                  </a:lnTo>
                  <a:lnTo>
                    <a:pt x="212" y="223"/>
                  </a:lnTo>
                  <a:lnTo>
                    <a:pt x="146" y="226"/>
                  </a:lnTo>
                  <a:lnTo>
                    <a:pt x="129" y="215"/>
                  </a:lnTo>
                  <a:lnTo>
                    <a:pt x="129" y="198"/>
                  </a:lnTo>
                  <a:lnTo>
                    <a:pt x="120" y="193"/>
                  </a:lnTo>
                  <a:lnTo>
                    <a:pt x="86" y="192"/>
                  </a:lnTo>
                  <a:lnTo>
                    <a:pt x="59" y="188"/>
                  </a:lnTo>
                  <a:lnTo>
                    <a:pt x="34" y="172"/>
                  </a:lnTo>
                  <a:lnTo>
                    <a:pt x="34" y="163"/>
                  </a:lnTo>
                  <a:lnTo>
                    <a:pt x="56" y="153"/>
                  </a:lnTo>
                  <a:lnTo>
                    <a:pt x="111" y="148"/>
                  </a:lnTo>
                  <a:lnTo>
                    <a:pt x="144" y="150"/>
                  </a:lnTo>
                  <a:lnTo>
                    <a:pt x="173" y="148"/>
                  </a:lnTo>
                  <a:lnTo>
                    <a:pt x="176" y="143"/>
                  </a:lnTo>
                  <a:lnTo>
                    <a:pt x="147" y="136"/>
                  </a:lnTo>
                  <a:lnTo>
                    <a:pt x="137" y="135"/>
                  </a:lnTo>
                  <a:lnTo>
                    <a:pt x="111" y="129"/>
                  </a:lnTo>
                  <a:lnTo>
                    <a:pt x="77" y="138"/>
                  </a:lnTo>
                  <a:lnTo>
                    <a:pt x="52" y="137"/>
                  </a:lnTo>
                  <a:lnTo>
                    <a:pt x="29" y="130"/>
                  </a:lnTo>
                  <a:lnTo>
                    <a:pt x="12" y="112"/>
                  </a:lnTo>
                  <a:lnTo>
                    <a:pt x="36" y="107"/>
                  </a:lnTo>
                  <a:lnTo>
                    <a:pt x="63" y="104"/>
                  </a:lnTo>
                  <a:lnTo>
                    <a:pt x="75" y="94"/>
                  </a:lnTo>
                  <a:lnTo>
                    <a:pt x="66" y="90"/>
                  </a:lnTo>
                  <a:lnTo>
                    <a:pt x="34" y="94"/>
                  </a:lnTo>
                  <a:lnTo>
                    <a:pt x="25" y="98"/>
                  </a:lnTo>
                  <a:lnTo>
                    <a:pt x="18" y="96"/>
                  </a:lnTo>
                  <a:lnTo>
                    <a:pt x="20" y="87"/>
                  </a:lnTo>
                  <a:lnTo>
                    <a:pt x="2" y="86"/>
                  </a:lnTo>
                  <a:lnTo>
                    <a:pt x="0" y="67"/>
                  </a:lnTo>
                  <a:lnTo>
                    <a:pt x="20" y="61"/>
                  </a:lnTo>
                  <a:lnTo>
                    <a:pt x="18" y="54"/>
                  </a:lnTo>
                  <a:lnTo>
                    <a:pt x="3" y="48"/>
                  </a:lnTo>
                  <a:lnTo>
                    <a:pt x="14" y="32"/>
                  </a:lnTo>
                  <a:lnTo>
                    <a:pt x="34" y="27"/>
                  </a:lnTo>
                  <a:lnTo>
                    <a:pt x="45" y="25"/>
                  </a:lnTo>
                  <a:lnTo>
                    <a:pt x="75" y="6"/>
                  </a:lnTo>
                  <a:lnTo>
                    <a:pt x="97" y="0"/>
                  </a:lnTo>
                  <a:lnTo>
                    <a:pt x="111" y="4"/>
                  </a:lnTo>
                  <a:lnTo>
                    <a:pt x="119" y="16"/>
                  </a:lnTo>
                  <a:lnTo>
                    <a:pt x="104" y="28"/>
                  </a:lnTo>
                  <a:lnTo>
                    <a:pt x="108" y="38"/>
                  </a:lnTo>
                  <a:lnTo>
                    <a:pt x="119" y="31"/>
                  </a:lnTo>
                  <a:lnTo>
                    <a:pt x="126" y="34"/>
                  </a:lnTo>
                  <a:lnTo>
                    <a:pt x="135" y="31"/>
                  </a:lnTo>
                  <a:lnTo>
                    <a:pt x="133" y="21"/>
                  </a:lnTo>
                  <a:lnTo>
                    <a:pt x="144" y="17"/>
                  </a:lnTo>
                  <a:lnTo>
                    <a:pt x="183" y="30"/>
                  </a:lnTo>
                  <a:lnTo>
                    <a:pt x="185" y="42"/>
                  </a:lnTo>
                  <a:lnTo>
                    <a:pt x="173" y="49"/>
                  </a:lnTo>
                  <a:lnTo>
                    <a:pt x="173" y="54"/>
                  </a:lnTo>
                  <a:lnTo>
                    <a:pt x="189" y="54"/>
                  </a:lnTo>
                  <a:lnTo>
                    <a:pt x="194" y="46"/>
                  </a:lnTo>
                  <a:lnTo>
                    <a:pt x="203" y="40"/>
                  </a:lnTo>
                  <a:lnTo>
                    <a:pt x="216" y="45"/>
                  </a:lnTo>
                  <a:lnTo>
                    <a:pt x="219" y="40"/>
                  </a:lnTo>
                  <a:lnTo>
                    <a:pt x="214" y="28"/>
                  </a:lnTo>
                  <a:lnTo>
                    <a:pt x="210" y="19"/>
                  </a:lnTo>
                  <a:lnTo>
                    <a:pt x="227" y="19"/>
                  </a:lnTo>
                  <a:lnTo>
                    <a:pt x="250" y="39"/>
                  </a:lnTo>
                  <a:lnTo>
                    <a:pt x="255" y="56"/>
                  </a:lnTo>
                  <a:lnTo>
                    <a:pt x="261" y="81"/>
                  </a:lnTo>
                  <a:lnTo>
                    <a:pt x="271" y="86"/>
                  </a:lnTo>
                  <a:lnTo>
                    <a:pt x="289" y="69"/>
                  </a:lnTo>
                  <a:lnTo>
                    <a:pt x="280" y="59"/>
                  </a:lnTo>
                  <a:lnTo>
                    <a:pt x="273" y="41"/>
                  </a:lnTo>
                  <a:lnTo>
                    <a:pt x="277" y="29"/>
                  </a:lnTo>
                  <a:lnTo>
                    <a:pt x="271" y="14"/>
                  </a:lnTo>
                  <a:lnTo>
                    <a:pt x="271" y="3"/>
                  </a:lnTo>
                  <a:lnTo>
                    <a:pt x="279" y="2"/>
                  </a:lnTo>
                  <a:lnTo>
                    <a:pt x="288" y="6"/>
                  </a:lnTo>
                  <a:lnTo>
                    <a:pt x="298" y="8"/>
                  </a:lnTo>
                  <a:lnTo>
                    <a:pt x="312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371"/>
            <p:cNvSpPr>
              <a:spLocks noChangeAspect="1"/>
            </p:cNvSpPr>
            <p:nvPr/>
          </p:nvSpPr>
          <p:spPr bwMode="auto">
            <a:xfrm>
              <a:off x="1148" y="1109"/>
              <a:ext cx="140" cy="94"/>
            </a:xfrm>
            <a:custGeom>
              <a:avLst/>
              <a:gdLst>
                <a:gd name="T0" fmla="*/ 41 w 257"/>
                <a:gd name="T1" fmla="*/ 9 h 182"/>
                <a:gd name="T2" fmla="*/ 40 w 257"/>
                <a:gd name="T3" fmla="*/ 9 h 182"/>
                <a:gd name="T4" fmla="*/ 39 w 257"/>
                <a:gd name="T5" fmla="*/ 10 h 182"/>
                <a:gd name="T6" fmla="*/ 32 w 257"/>
                <a:gd name="T7" fmla="*/ 12 h 182"/>
                <a:gd name="T8" fmla="*/ 31 w 257"/>
                <a:gd name="T9" fmla="*/ 13 h 182"/>
                <a:gd name="T10" fmla="*/ 26 w 257"/>
                <a:gd name="T11" fmla="*/ 15 h 182"/>
                <a:gd name="T12" fmla="*/ 26 w 257"/>
                <a:gd name="T13" fmla="*/ 17 h 182"/>
                <a:gd name="T14" fmla="*/ 25 w 257"/>
                <a:gd name="T15" fmla="*/ 18 h 182"/>
                <a:gd name="T16" fmla="*/ 24 w 257"/>
                <a:gd name="T17" fmla="*/ 17 h 182"/>
                <a:gd name="T18" fmla="*/ 21 w 257"/>
                <a:gd name="T19" fmla="*/ 18 h 182"/>
                <a:gd name="T20" fmla="*/ 21 w 257"/>
                <a:gd name="T21" fmla="*/ 21 h 182"/>
                <a:gd name="T22" fmla="*/ 19 w 257"/>
                <a:gd name="T23" fmla="*/ 23 h 182"/>
                <a:gd name="T24" fmla="*/ 17 w 257"/>
                <a:gd name="T25" fmla="*/ 22 h 182"/>
                <a:gd name="T26" fmla="*/ 14 w 257"/>
                <a:gd name="T27" fmla="*/ 24 h 182"/>
                <a:gd name="T28" fmla="*/ 12 w 257"/>
                <a:gd name="T29" fmla="*/ 25 h 182"/>
                <a:gd name="T30" fmla="*/ 9 w 257"/>
                <a:gd name="T31" fmla="*/ 25 h 182"/>
                <a:gd name="T32" fmla="*/ 9 w 257"/>
                <a:gd name="T33" fmla="*/ 22 h 182"/>
                <a:gd name="T34" fmla="*/ 2 w 257"/>
                <a:gd name="T35" fmla="*/ 19 h 182"/>
                <a:gd name="T36" fmla="*/ 0 w 257"/>
                <a:gd name="T37" fmla="*/ 19 h 182"/>
                <a:gd name="T38" fmla="*/ 1 w 257"/>
                <a:gd name="T39" fmla="*/ 17 h 182"/>
                <a:gd name="T40" fmla="*/ 4 w 257"/>
                <a:gd name="T41" fmla="*/ 15 h 182"/>
                <a:gd name="T42" fmla="*/ 3 w 257"/>
                <a:gd name="T43" fmla="*/ 14 h 182"/>
                <a:gd name="T44" fmla="*/ 2 w 257"/>
                <a:gd name="T45" fmla="*/ 13 h 182"/>
                <a:gd name="T46" fmla="*/ 2 w 257"/>
                <a:gd name="T47" fmla="*/ 12 h 182"/>
                <a:gd name="T48" fmla="*/ 4 w 257"/>
                <a:gd name="T49" fmla="*/ 12 h 182"/>
                <a:gd name="T50" fmla="*/ 5 w 257"/>
                <a:gd name="T51" fmla="*/ 11 h 182"/>
                <a:gd name="T52" fmla="*/ 3 w 257"/>
                <a:gd name="T53" fmla="*/ 11 h 182"/>
                <a:gd name="T54" fmla="*/ 3 w 257"/>
                <a:gd name="T55" fmla="*/ 9 h 182"/>
                <a:gd name="T56" fmla="*/ 8 w 257"/>
                <a:gd name="T57" fmla="*/ 7 h 182"/>
                <a:gd name="T58" fmla="*/ 4 w 257"/>
                <a:gd name="T59" fmla="*/ 2 h 182"/>
                <a:gd name="T60" fmla="*/ 14 w 257"/>
                <a:gd name="T61" fmla="*/ 1 h 182"/>
                <a:gd name="T62" fmla="*/ 16 w 257"/>
                <a:gd name="T63" fmla="*/ 0 h 182"/>
                <a:gd name="T64" fmla="*/ 19 w 257"/>
                <a:gd name="T65" fmla="*/ 1 h 182"/>
                <a:gd name="T66" fmla="*/ 23 w 257"/>
                <a:gd name="T67" fmla="*/ 3 h 182"/>
                <a:gd name="T68" fmla="*/ 25 w 257"/>
                <a:gd name="T69" fmla="*/ 4 h 182"/>
                <a:gd name="T70" fmla="*/ 26 w 257"/>
                <a:gd name="T71" fmla="*/ 3 h 182"/>
                <a:gd name="T72" fmla="*/ 27 w 257"/>
                <a:gd name="T73" fmla="*/ 3 h 182"/>
                <a:gd name="T74" fmla="*/ 27 w 257"/>
                <a:gd name="T75" fmla="*/ 4 h 182"/>
                <a:gd name="T76" fmla="*/ 28 w 257"/>
                <a:gd name="T77" fmla="*/ 4 h 182"/>
                <a:gd name="T78" fmla="*/ 28 w 257"/>
                <a:gd name="T79" fmla="*/ 3 h 182"/>
                <a:gd name="T80" fmla="*/ 34 w 257"/>
                <a:gd name="T81" fmla="*/ 3 h 182"/>
                <a:gd name="T82" fmla="*/ 41 w 257"/>
                <a:gd name="T83" fmla="*/ 7 h 182"/>
                <a:gd name="T84" fmla="*/ 41 w 257"/>
                <a:gd name="T85" fmla="*/ 9 h 1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7"/>
                <a:gd name="T130" fmla="*/ 0 h 182"/>
                <a:gd name="T131" fmla="*/ 257 w 257"/>
                <a:gd name="T132" fmla="*/ 182 h 1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7" h="182">
                  <a:moveTo>
                    <a:pt x="257" y="62"/>
                  </a:moveTo>
                  <a:lnTo>
                    <a:pt x="246" y="64"/>
                  </a:lnTo>
                  <a:lnTo>
                    <a:pt x="239" y="70"/>
                  </a:lnTo>
                  <a:lnTo>
                    <a:pt x="198" y="89"/>
                  </a:lnTo>
                  <a:lnTo>
                    <a:pt x="187" y="96"/>
                  </a:lnTo>
                  <a:lnTo>
                    <a:pt x="163" y="109"/>
                  </a:lnTo>
                  <a:lnTo>
                    <a:pt x="160" y="123"/>
                  </a:lnTo>
                  <a:lnTo>
                    <a:pt x="153" y="126"/>
                  </a:lnTo>
                  <a:lnTo>
                    <a:pt x="147" y="122"/>
                  </a:lnTo>
                  <a:lnTo>
                    <a:pt x="133" y="128"/>
                  </a:lnTo>
                  <a:lnTo>
                    <a:pt x="133" y="154"/>
                  </a:lnTo>
                  <a:lnTo>
                    <a:pt x="115" y="165"/>
                  </a:lnTo>
                  <a:lnTo>
                    <a:pt x="108" y="160"/>
                  </a:lnTo>
                  <a:lnTo>
                    <a:pt x="88" y="175"/>
                  </a:lnTo>
                  <a:lnTo>
                    <a:pt x="74" y="182"/>
                  </a:lnTo>
                  <a:lnTo>
                    <a:pt x="59" y="181"/>
                  </a:lnTo>
                  <a:lnTo>
                    <a:pt x="56" y="159"/>
                  </a:lnTo>
                  <a:lnTo>
                    <a:pt x="12" y="140"/>
                  </a:lnTo>
                  <a:lnTo>
                    <a:pt x="0" y="139"/>
                  </a:lnTo>
                  <a:lnTo>
                    <a:pt x="2" y="121"/>
                  </a:lnTo>
                  <a:lnTo>
                    <a:pt x="23" y="110"/>
                  </a:lnTo>
                  <a:lnTo>
                    <a:pt x="21" y="103"/>
                  </a:lnTo>
                  <a:lnTo>
                    <a:pt x="14" y="98"/>
                  </a:lnTo>
                  <a:lnTo>
                    <a:pt x="14" y="88"/>
                  </a:lnTo>
                  <a:lnTo>
                    <a:pt x="23" y="89"/>
                  </a:lnTo>
                  <a:lnTo>
                    <a:pt x="34" y="83"/>
                  </a:lnTo>
                  <a:lnTo>
                    <a:pt x="21" y="77"/>
                  </a:lnTo>
                  <a:lnTo>
                    <a:pt x="21" y="68"/>
                  </a:lnTo>
                  <a:lnTo>
                    <a:pt x="45" y="49"/>
                  </a:lnTo>
                  <a:lnTo>
                    <a:pt x="27" y="9"/>
                  </a:lnTo>
                  <a:lnTo>
                    <a:pt x="83" y="5"/>
                  </a:lnTo>
                  <a:lnTo>
                    <a:pt x="97" y="0"/>
                  </a:lnTo>
                  <a:lnTo>
                    <a:pt x="119" y="1"/>
                  </a:lnTo>
                  <a:lnTo>
                    <a:pt x="145" y="20"/>
                  </a:lnTo>
                  <a:lnTo>
                    <a:pt x="151" y="27"/>
                  </a:lnTo>
                  <a:lnTo>
                    <a:pt x="158" y="20"/>
                  </a:lnTo>
                  <a:lnTo>
                    <a:pt x="165" y="20"/>
                  </a:lnTo>
                  <a:lnTo>
                    <a:pt x="167" y="31"/>
                  </a:lnTo>
                  <a:lnTo>
                    <a:pt x="174" y="28"/>
                  </a:lnTo>
                  <a:lnTo>
                    <a:pt x="176" y="20"/>
                  </a:lnTo>
                  <a:lnTo>
                    <a:pt x="207" y="18"/>
                  </a:lnTo>
                  <a:lnTo>
                    <a:pt x="255" y="53"/>
                  </a:lnTo>
                  <a:lnTo>
                    <a:pt x="257" y="6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1" name="Freeform 372"/>
            <p:cNvSpPr>
              <a:spLocks noChangeAspect="1"/>
            </p:cNvSpPr>
            <p:nvPr/>
          </p:nvSpPr>
          <p:spPr bwMode="auto">
            <a:xfrm>
              <a:off x="1148" y="1109"/>
              <a:ext cx="140" cy="94"/>
            </a:xfrm>
            <a:custGeom>
              <a:avLst/>
              <a:gdLst>
                <a:gd name="T0" fmla="*/ 41 w 257"/>
                <a:gd name="T1" fmla="*/ 9 h 182"/>
                <a:gd name="T2" fmla="*/ 40 w 257"/>
                <a:gd name="T3" fmla="*/ 9 h 182"/>
                <a:gd name="T4" fmla="*/ 39 w 257"/>
                <a:gd name="T5" fmla="*/ 10 h 182"/>
                <a:gd name="T6" fmla="*/ 32 w 257"/>
                <a:gd name="T7" fmla="*/ 12 h 182"/>
                <a:gd name="T8" fmla="*/ 31 w 257"/>
                <a:gd name="T9" fmla="*/ 13 h 182"/>
                <a:gd name="T10" fmla="*/ 26 w 257"/>
                <a:gd name="T11" fmla="*/ 15 h 182"/>
                <a:gd name="T12" fmla="*/ 26 w 257"/>
                <a:gd name="T13" fmla="*/ 17 h 182"/>
                <a:gd name="T14" fmla="*/ 25 w 257"/>
                <a:gd name="T15" fmla="*/ 18 h 182"/>
                <a:gd name="T16" fmla="*/ 24 w 257"/>
                <a:gd name="T17" fmla="*/ 17 h 182"/>
                <a:gd name="T18" fmla="*/ 21 w 257"/>
                <a:gd name="T19" fmla="*/ 18 h 182"/>
                <a:gd name="T20" fmla="*/ 21 w 257"/>
                <a:gd name="T21" fmla="*/ 21 h 182"/>
                <a:gd name="T22" fmla="*/ 19 w 257"/>
                <a:gd name="T23" fmla="*/ 23 h 182"/>
                <a:gd name="T24" fmla="*/ 17 w 257"/>
                <a:gd name="T25" fmla="*/ 22 h 182"/>
                <a:gd name="T26" fmla="*/ 14 w 257"/>
                <a:gd name="T27" fmla="*/ 24 h 182"/>
                <a:gd name="T28" fmla="*/ 12 w 257"/>
                <a:gd name="T29" fmla="*/ 25 h 182"/>
                <a:gd name="T30" fmla="*/ 9 w 257"/>
                <a:gd name="T31" fmla="*/ 25 h 182"/>
                <a:gd name="T32" fmla="*/ 9 w 257"/>
                <a:gd name="T33" fmla="*/ 22 h 182"/>
                <a:gd name="T34" fmla="*/ 2 w 257"/>
                <a:gd name="T35" fmla="*/ 19 h 182"/>
                <a:gd name="T36" fmla="*/ 0 w 257"/>
                <a:gd name="T37" fmla="*/ 19 h 182"/>
                <a:gd name="T38" fmla="*/ 1 w 257"/>
                <a:gd name="T39" fmla="*/ 17 h 182"/>
                <a:gd name="T40" fmla="*/ 4 w 257"/>
                <a:gd name="T41" fmla="*/ 15 h 182"/>
                <a:gd name="T42" fmla="*/ 3 w 257"/>
                <a:gd name="T43" fmla="*/ 14 h 182"/>
                <a:gd name="T44" fmla="*/ 2 w 257"/>
                <a:gd name="T45" fmla="*/ 13 h 182"/>
                <a:gd name="T46" fmla="*/ 2 w 257"/>
                <a:gd name="T47" fmla="*/ 12 h 182"/>
                <a:gd name="T48" fmla="*/ 4 w 257"/>
                <a:gd name="T49" fmla="*/ 12 h 182"/>
                <a:gd name="T50" fmla="*/ 5 w 257"/>
                <a:gd name="T51" fmla="*/ 11 h 182"/>
                <a:gd name="T52" fmla="*/ 3 w 257"/>
                <a:gd name="T53" fmla="*/ 11 h 182"/>
                <a:gd name="T54" fmla="*/ 3 w 257"/>
                <a:gd name="T55" fmla="*/ 9 h 182"/>
                <a:gd name="T56" fmla="*/ 8 w 257"/>
                <a:gd name="T57" fmla="*/ 7 h 182"/>
                <a:gd name="T58" fmla="*/ 4 w 257"/>
                <a:gd name="T59" fmla="*/ 2 h 182"/>
                <a:gd name="T60" fmla="*/ 14 w 257"/>
                <a:gd name="T61" fmla="*/ 1 h 182"/>
                <a:gd name="T62" fmla="*/ 16 w 257"/>
                <a:gd name="T63" fmla="*/ 0 h 182"/>
                <a:gd name="T64" fmla="*/ 19 w 257"/>
                <a:gd name="T65" fmla="*/ 1 h 182"/>
                <a:gd name="T66" fmla="*/ 23 w 257"/>
                <a:gd name="T67" fmla="*/ 3 h 182"/>
                <a:gd name="T68" fmla="*/ 25 w 257"/>
                <a:gd name="T69" fmla="*/ 4 h 182"/>
                <a:gd name="T70" fmla="*/ 26 w 257"/>
                <a:gd name="T71" fmla="*/ 3 h 182"/>
                <a:gd name="T72" fmla="*/ 27 w 257"/>
                <a:gd name="T73" fmla="*/ 3 h 182"/>
                <a:gd name="T74" fmla="*/ 27 w 257"/>
                <a:gd name="T75" fmla="*/ 4 h 182"/>
                <a:gd name="T76" fmla="*/ 28 w 257"/>
                <a:gd name="T77" fmla="*/ 4 h 182"/>
                <a:gd name="T78" fmla="*/ 28 w 257"/>
                <a:gd name="T79" fmla="*/ 3 h 182"/>
                <a:gd name="T80" fmla="*/ 34 w 257"/>
                <a:gd name="T81" fmla="*/ 3 h 182"/>
                <a:gd name="T82" fmla="*/ 41 w 257"/>
                <a:gd name="T83" fmla="*/ 7 h 182"/>
                <a:gd name="T84" fmla="*/ 41 w 257"/>
                <a:gd name="T85" fmla="*/ 9 h 1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7"/>
                <a:gd name="T130" fmla="*/ 0 h 182"/>
                <a:gd name="T131" fmla="*/ 257 w 257"/>
                <a:gd name="T132" fmla="*/ 182 h 1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7" h="182">
                  <a:moveTo>
                    <a:pt x="257" y="62"/>
                  </a:moveTo>
                  <a:lnTo>
                    <a:pt x="246" y="64"/>
                  </a:lnTo>
                  <a:lnTo>
                    <a:pt x="239" y="70"/>
                  </a:lnTo>
                  <a:lnTo>
                    <a:pt x="198" y="89"/>
                  </a:lnTo>
                  <a:lnTo>
                    <a:pt x="187" y="96"/>
                  </a:lnTo>
                  <a:lnTo>
                    <a:pt x="163" y="109"/>
                  </a:lnTo>
                  <a:lnTo>
                    <a:pt x="160" y="123"/>
                  </a:lnTo>
                  <a:lnTo>
                    <a:pt x="153" y="126"/>
                  </a:lnTo>
                  <a:lnTo>
                    <a:pt x="147" y="122"/>
                  </a:lnTo>
                  <a:lnTo>
                    <a:pt x="133" y="128"/>
                  </a:lnTo>
                  <a:lnTo>
                    <a:pt x="133" y="154"/>
                  </a:lnTo>
                  <a:lnTo>
                    <a:pt x="115" y="165"/>
                  </a:lnTo>
                  <a:lnTo>
                    <a:pt x="108" y="160"/>
                  </a:lnTo>
                  <a:lnTo>
                    <a:pt x="88" y="175"/>
                  </a:lnTo>
                  <a:lnTo>
                    <a:pt x="74" y="182"/>
                  </a:lnTo>
                  <a:lnTo>
                    <a:pt x="59" y="181"/>
                  </a:lnTo>
                  <a:lnTo>
                    <a:pt x="56" y="159"/>
                  </a:lnTo>
                  <a:lnTo>
                    <a:pt x="12" y="140"/>
                  </a:lnTo>
                  <a:lnTo>
                    <a:pt x="0" y="139"/>
                  </a:lnTo>
                  <a:lnTo>
                    <a:pt x="2" y="121"/>
                  </a:lnTo>
                  <a:lnTo>
                    <a:pt x="23" y="110"/>
                  </a:lnTo>
                  <a:lnTo>
                    <a:pt x="21" y="103"/>
                  </a:lnTo>
                  <a:lnTo>
                    <a:pt x="14" y="98"/>
                  </a:lnTo>
                  <a:lnTo>
                    <a:pt x="14" y="88"/>
                  </a:lnTo>
                  <a:lnTo>
                    <a:pt x="23" y="89"/>
                  </a:lnTo>
                  <a:lnTo>
                    <a:pt x="34" y="83"/>
                  </a:lnTo>
                  <a:lnTo>
                    <a:pt x="21" y="77"/>
                  </a:lnTo>
                  <a:lnTo>
                    <a:pt x="21" y="68"/>
                  </a:lnTo>
                  <a:lnTo>
                    <a:pt x="45" y="49"/>
                  </a:lnTo>
                  <a:lnTo>
                    <a:pt x="27" y="9"/>
                  </a:lnTo>
                  <a:lnTo>
                    <a:pt x="83" y="5"/>
                  </a:lnTo>
                  <a:lnTo>
                    <a:pt x="97" y="0"/>
                  </a:lnTo>
                  <a:lnTo>
                    <a:pt x="119" y="1"/>
                  </a:lnTo>
                  <a:lnTo>
                    <a:pt x="145" y="20"/>
                  </a:lnTo>
                  <a:lnTo>
                    <a:pt x="151" y="27"/>
                  </a:lnTo>
                  <a:lnTo>
                    <a:pt x="158" y="20"/>
                  </a:lnTo>
                  <a:lnTo>
                    <a:pt x="165" y="20"/>
                  </a:lnTo>
                  <a:lnTo>
                    <a:pt x="167" y="31"/>
                  </a:lnTo>
                  <a:lnTo>
                    <a:pt x="174" y="28"/>
                  </a:lnTo>
                  <a:lnTo>
                    <a:pt x="176" y="20"/>
                  </a:lnTo>
                  <a:lnTo>
                    <a:pt x="207" y="18"/>
                  </a:lnTo>
                  <a:lnTo>
                    <a:pt x="255" y="53"/>
                  </a:lnTo>
                  <a:lnTo>
                    <a:pt x="257" y="6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" name="Freeform 373"/>
            <p:cNvSpPr>
              <a:spLocks noChangeAspect="1"/>
            </p:cNvSpPr>
            <p:nvPr/>
          </p:nvSpPr>
          <p:spPr bwMode="auto">
            <a:xfrm>
              <a:off x="1468" y="1131"/>
              <a:ext cx="87" cy="67"/>
            </a:xfrm>
            <a:custGeom>
              <a:avLst/>
              <a:gdLst>
                <a:gd name="T0" fmla="*/ 20 w 160"/>
                <a:gd name="T1" fmla="*/ 1 h 130"/>
                <a:gd name="T2" fmla="*/ 18 w 160"/>
                <a:gd name="T3" fmla="*/ 1 h 130"/>
                <a:gd name="T4" fmla="*/ 16 w 160"/>
                <a:gd name="T5" fmla="*/ 1 h 130"/>
                <a:gd name="T6" fmla="*/ 14 w 160"/>
                <a:gd name="T7" fmla="*/ 1 h 130"/>
                <a:gd name="T8" fmla="*/ 12 w 160"/>
                <a:gd name="T9" fmla="*/ 1 h 130"/>
                <a:gd name="T10" fmla="*/ 9 w 160"/>
                <a:gd name="T11" fmla="*/ 1 h 130"/>
                <a:gd name="T12" fmla="*/ 8 w 160"/>
                <a:gd name="T13" fmla="*/ 0 h 130"/>
                <a:gd name="T14" fmla="*/ 7 w 160"/>
                <a:gd name="T15" fmla="*/ 1 h 130"/>
                <a:gd name="T16" fmla="*/ 7 w 160"/>
                <a:gd name="T17" fmla="*/ 2 h 130"/>
                <a:gd name="T18" fmla="*/ 8 w 160"/>
                <a:gd name="T19" fmla="*/ 3 h 130"/>
                <a:gd name="T20" fmla="*/ 6 w 160"/>
                <a:gd name="T21" fmla="*/ 3 h 130"/>
                <a:gd name="T22" fmla="*/ 6 w 160"/>
                <a:gd name="T23" fmla="*/ 4 h 130"/>
                <a:gd name="T24" fmla="*/ 8 w 160"/>
                <a:gd name="T25" fmla="*/ 5 h 130"/>
                <a:gd name="T26" fmla="*/ 10 w 160"/>
                <a:gd name="T27" fmla="*/ 5 h 130"/>
                <a:gd name="T28" fmla="*/ 10 w 160"/>
                <a:gd name="T29" fmla="*/ 5 h 130"/>
                <a:gd name="T30" fmla="*/ 9 w 160"/>
                <a:gd name="T31" fmla="*/ 6 h 130"/>
                <a:gd name="T32" fmla="*/ 10 w 160"/>
                <a:gd name="T33" fmla="*/ 8 h 130"/>
                <a:gd name="T34" fmla="*/ 8 w 160"/>
                <a:gd name="T35" fmla="*/ 8 h 130"/>
                <a:gd name="T36" fmla="*/ 7 w 160"/>
                <a:gd name="T37" fmla="*/ 8 h 130"/>
                <a:gd name="T38" fmla="*/ 3 w 160"/>
                <a:gd name="T39" fmla="*/ 6 h 130"/>
                <a:gd name="T40" fmla="*/ 1 w 160"/>
                <a:gd name="T41" fmla="*/ 6 h 130"/>
                <a:gd name="T42" fmla="*/ 0 w 160"/>
                <a:gd name="T43" fmla="*/ 8 h 130"/>
                <a:gd name="T44" fmla="*/ 1 w 160"/>
                <a:gd name="T45" fmla="*/ 10 h 130"/>
                <a:gd name="T46" fmla="*/ 4 w 160"/>
                <a:gd name="T47" fmla="*/ 11 h 130"/>
                <a:gd name="T48" fmla="*/ 5 w 160"/>
                <a:gd name="T49" fmla="*/ 12 h 130"/>
                <a:gd name="T50" fmla="*/ 8 w 160"/>
                <a:gd name="T51" fmla="*/ 12 h 130"/>
                <a:gd name="T52" fmla="*/ 9 w 160"/>
                <a:gd name="T53" fmla="*/ 13 h 130"/>
                <a:gd name="T54" fmla="*/ 11 w 160"/>
                <a:gd name="T55" fmla="*/ 14 h 130"/>
                <a:gd name="T56" fmla="*/ 14 w 160"/>
                <a:gd name="T57" fmla="*/ 18 h 130"/>
                <a:gd name="T58" fmla="*/ 18 w 160"/>
                <a:gd name="T59" fmla="*/ 18 h 130"/>
                <a:gd name="T60" fmla="*/ 18 w 160"/>
                <a:gd name="T61" fmla="*/ 16 h 130"/>
                <a:gd name="T62" fmla="*/ 17 w 160"/>
                <a:gd name="T63" fmla="*/ 15 h 130"/>
                <a:gd name="T64" fmla="*/ 17 w 160"/>
                <a:gd name="T65" fmla="*/ 15 h 130"/>
                <a:gd name="T66" fmla="*/ 19 w 160"/>
                <a:gd name="T67" fmla="*/ 15 h 130"/>
                <a:gd name="T68" fmla="*/ 24 w 160"/>
                <a:gd name="T69" fmla="*/ 15 h 130"/>
                <a:gd name="T70" fmla="*/ 25 w 160"/>
                <a:gd name="T71" fmla="*/ 13 h 130"/>
                <a:gd name="T72" fmla="*/ 24 w 160"/>
                <a:gd name="T73" fmla="*/ 11 h 130"/>
                <a:gd name="T74" fmla="*/ 26 w 160"/>
                <a:gd name="T75" fmla="*/ 10 h 130"/>
                <a:gd name="T76" fmla="*/ 24 w 160"/>
                <a:gd name="T77" fmla="*/ 9 h 130"/>
                <a:gd name="T78" fmla="*/ 24 w 160"/>
                <a:gd name="T79" fmla="*/ 8 h 130"/>
                <a:gd name="T80" fmla="*/ 22 w 160"/>
                <a:gd name="T81" fmla="*/ 8 h 130"/>
                <a:gd name="T82" fmla="*/ 22 w 160"/>
                <a:gd name="T83" fmla="*/ 7 h 130"/>
                <a:gd name="T84" fmla="*/ 21 w 160"/>
                <a:gd name="T85" fmla="*/ 7 h 130"/>
                <a:gd name="T86" fmla="*/ 17 w 160"/>
                <a:gd name="T87" fmla="*/ 7 h 130"/>
                <a:gd name="T88" fmla="*/ 18 w 160"/>
                <a:gd name="T89" fmla="*/ 6 h 130"/>
                <a:gd name="T90" fmla="*/ 21 w 160"/>
                <a:gd name="T91" fmla="*/ 3 h 130"/>
                <a:gd name="T92" fmla="*/ 21 w 160"/>
                <a:gd name="T93" fmla="*/ 3 h 130"/>
                <a:gd name="T94" fmla="*/ 22 w 160"/>
                <a:gd name="T95" fmla="*/ 2 h 130"/>
                <a:gd name="T96" fmla="*/ 23 w 160"/>
                <a:gd name="T97" fmla="*/ 1 h 130"/>
                <a:gd name="T98" fmla="*/ 20 w 160"/>
                <a:gd name="T99" fmla="*/ 1 h 1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0"/>
                <a:gd name="T151" fmla="*/ 0 h 130"/>
                <a:gd name="T152" fmla="*/ 160 w 160"/>
                <a:gd name="T153" fmla="*/ 130 h 1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0" h="130">
                  <a:moveTo>
                    <a:pt x="124" y="2"/>
                  </a:moveTo>
                  <a:lnTo>
                    <a:pt x="113" y="5"/>
                  </a:lnTo>
                  <a:lnTo>
                    <a:pt x="102" y="8"/>
                  </a:lnTo>
                  <a:lnTo>
                    <a:pt x="86" y="7"/>
                  </a:lnTo>
                  <a:lnTo>
                    <a:pt x="74" y="1"/>
                  </a:lnTo>
                  <a:lnTo>
                    <a:pt x="57" y="5"/>
                  </a:lnTo>
                  <a:lnTo>
                    <a:pt x="50" y="0"/>
                  </a:lnTo>
                  <a:lnTo>
                    <a:pt x="41" y="2"/>
                  </a:lnTo>
                  <a:lnTo>
                    <a:pt x="43" y="13"/>
                  </a:lnTo>
                  <a:lnTo>
                    <a:pt x="52" y="18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47" y="33"/>
                  </a:lnTo>
                  <a:lnTo>
                    <a:pt x="61" y="34"/>
                  </a:lnTo>
                  <a:lnTo>
                    <a:pt x="63" y="38"/>
                  </a:lnTo>
                  <a:lnTo>
                    <a:pt x="56" y="40"/>
                  </a:lnTo>
                  <a:lnTo>
                    <a:pt x="65" y="57"/>
                  </a:lnTo>
                  <a:lnTo>
                    <a:pt x="50" y="61"/>
                  </a:lnTo>
                  <a:lnTo>
                    <a:pt x="45" y="63"/>
                  </a:lnTo>
                  <a:lnTo>
                    <a:pt x="20" y="46"/>
                  </a:lnTo>
                  <a:lnTo>
                    <a:pt x="3" y="47"/>
                  </a:lnTo>
                  <a:lnTo>
                    <a:pt x="0" y="60"/>
                  </a:lnTo>
                  <a:lnTo>
                    <a:pt x="5" y="71"/>
                  </a:lnTo>
                  <a:lnTo>
                    <a:pt x="25" y="81"/>
                  </a:lnTo>
                  <a:lnTo>
                    <a:pt x="29" y="86"/>
                  </a:lnTo>
                  <a:lnTo>
                    <a:pt x="48" y="89"/>
                  </a:lnTo>
                  <a:lnTo>
                    <a:pt x="56" y="98"/>
                  </a:lnTo>
                  <a:lnTo>
                    <a:pt x="72" y="102"/>
                  </a:lnTo>
                  <a:lnTo>
                    <a:pt x="86" y="130"/>
                  </a:lnTo>
                  <a:lnTo>
                    <a:pt x="113" y="126"/>
                  </a:lnTo>
                  <a:lnTo>
                    <a:pt x="113" y="118"/>
                  </a:lnTo>
                  <a:lnTo>
                    <a:pt x="104" y="115"/>
                  </a:lnTo>
                  <a:lnTo>
                    <a:pt x="104" y="108"/>
                  </a:lnTo>
                  <a:lnTo>
                    <a:pt x="120" y="115"/>
                  </a:lnTo>
                  <a:lnTo>
                    <a:pt x="149" y="109"/>
                  </a:lnTo>
                  <a:lnTo>
                    <a:pt x="154" y="98"/>
                  </a:lnTo>
                  <a:lnTo>
                    <a:pt x="149" y="83"/>
                  </a:lnTo>
                  <a:lnTo>
                    <a:pt x="160" y="75"/>
                  </a:lnTo>
                  <a:lnTo>
                    <a:pt x="153" y="67"/>
                  </a:lnTo>
                  <a:lnTo>
                    <a:pt x="151" y="63"/>
                  </a:lnTo>
                  <a:lnTo>
                    <a:pt x="135" y="62"/>
                  </a:lnTo>
                  <a:lnTo>
                    <a:pt x="135" y="52"/>
                  </a:lnTo>
                  <a:lnTo>
                    <a:pt x="128" y="48"/>
                  </a:lnTo>
                  <a:lnTo>
                    <a:pt x="106" y="49"/>
                  </a:lnTo>
                  <a:lnTo>
                    <a:pt x="111" y="41"/>
                  </a:lnTo>
                  <a:lnTo>
                    <a:pt x="128" y="22"/>
                  </a:lnTo>
                  <a:lnTo>
                    <a:pt x="129" y="18"/>
                  </a:lnTo>
                  <a:lnTo>
                    <a:pt x="138" y="14"/>
                  </a:lnTo>
                  <a:lnTo>
                    <a:pt x="144" y="2"/>
                  </a:lnTo>
                  <a:lnTo>
                    <a:pt x="124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374"/>
            <p:cNvSpPr>
              <a:spLocks noChangeAspect="1"/>
            </p:cNvSpPr>
            <p:nvPr/>
          </p:nvSpPr>
          <p:spPr bwMode="auto">
            <a:xfrm>
              <a:off x="1468" y="1131"/>
              <a:ext cx="87" cy="67"/>
            </a:xfrm>
            <a:custGeom>
              <a:avLst/>
              <a:gdLst>
                <a:gd name="T0" fmla="*/ 20 w 160"/>
                <a:gd name="T1" fmla="*/ 1 h 130"/>
                <a:gd name="T2" fmla="*/ 18 w 160"/>
                <a:gd name="T3" fmla="*/ 1 h 130"/>
                <a:gd name="T4" fmla="*/ 16 w 160"/>
                <a:gd name="T5" fmla="*/ 1 h 130"/>
                <a:gd name="T6" fmla="*/ 14 w 160"/>
                <a:gd name="T7" fmla="*/ 1 h 130"/>
                <a:gd name="T8" fmla="*/ 12 w 160"/>
                <a:gd name="T9" fmla="*/ 1 h 130"/>
                <a:gd name="T10" fmla="*/ 9 w 160"/>
                <a:gd name="T11" fmla="*/ 1 h 130"/>
                <a:gd name="T12" fmla="*/ 8 w 160"/>
                <a:gd name="T13" fmla="*/ 0 h 130"/>
                <a:gd name="T14" fmla="*/ 7 w 160"/>
                <a:gd name="T15" fmla="*/ 1 h 130"/>
                <a:gd name="T16" fmla="*/ 7 w 160"/>
                <a:gd name="T17" fmla="*/ 2 h 130"/>
                <a:gd name="T18" fmla="*/ 8 w 160"/>
                <a:gd name="T19" fmla="*/ 3 h 130"/>
                <a:gd name="T20" fmla="*/ 6 w 160"/>
                <a:gd name="T21" fmla="*/ 3 h 130"/>
                <a:gd name="T22" fmla="*/ 6 w 160"/>
                <a:gd name="T23" fmla="*/ 4 h 130"/>
                <a:gd name="T24" fmla="*/ 8 w 160"/>
                <a:gd name="T25" fmla="*/ 5 h 130"/>
                <a:gd name="T26" fmla="*/ 10 w 160"/>
                <a:gd name="T27" fmla="*/ 5 h 130"/>
                <a:gd name="T28" fmla="*/ 10 w 160"/>
                <a:gd name="T29" fmla="*/ 5 h 130"/>
                <a:gd name="T30" fmla="*/ 9 w 160"/>
                <a:gd name="T31" fmla="*/ 6 h 130"/>
                <a:gd name="T32" fmla="*/ 10 w 160"/>
                <a:gd name="T33" fmla="*/ 8 h 130"/>
                <a:gd name="T34" fmla="*/ 8 w 160"/>
                <a:gd name="T35" fmla="*/ 8 h 130"/>
                <a:gd name="T36" fmla="*/ 7 w 160"/>
                <a:gd name="T37" fmla="*/ 8 h 130"/>
                <a:gd name="T38" fmla="*/ 3 w 160"/>
                <a:gd name="T39" fmla="*/ 6 h 130"/>
                <a:gd name="T40" fmla="*/ 1 w 160"/>
                <a:gd name="T41" fmla="*/ 6 h 130"/>
                <a:gd name="T42" fmla="*/ 0 w 160"/>
                <a:gd name="T43" fmla="*/ 8 h 130"/>
                <a:gd name="T44" fmla="*/ 1 w 160"/>
                <a:gd name="T45" fmla="*/ 10 h 130"/>
                <a:gd name="T46" fmla="*/ 4 w 160"/>
                <a:gd name="T47" fmla="*/ 11 h 130"/>
                <a:gd name="T48" fmla="*/ 5 w 160"/>
                <a:gd name="T49" fmla="*/ 12 h 130"/>
                <a:gd name="T50" fmla="*/ 8 w 160"/>
                <a:gd name="T51" fmla="*/ 12 h 130"/>
                <a:gd name="T52" fmla="*/ 9 w 160"/>
                <a:gd name="T53" fmla="*/ 13 h 130"/>
                <a:gd name="T54" fmla="*/ 11 w 160"/>
                <a:gd name="T55" fmla="*/ 14 h 130"/>
                <a:gd name="T56" fmla="*/ 14 w 160"/>
                <a:gd name="T57" fmla="*/ 18 h 130"/>
                <a:gd name="T58" fmla="*/ 18 w 160"/>
                <a:gd name="T59" fmla="*/ 18 h 130"/>
                <a:gd name="T60" fmla="*/ 18 w 160"/>
                <a:gd name="T61" fmla="*/ 16 h 130"/>
                <a:gd name="T62" fmla="*/ 17 w 160"/>
                <a:gd name="T63" fmla="*/ 15 h 130"/>
                <a:gd name="T64" fmla="*/ 17 w 160"/>
                <a:gd name="T65" fmla="*/ 15 h 130"/>
                <a:gd name="T66" fmla="*/ 19 w 160"/>
                <a:gd name="T67" fmla="*/ 15 h 130"/>
                <a:gd name="T68" fmla="*/ 24 w 160"/>
                <a:gd name="T69" fmla="*/ 15 h 130"/>
                <a:gd name="T70" fmla="*/ 25 w 160"/>
                <a:gd name="T71" fmla="*/ 13 h 130"/>
                <a:gd name="T72" fmla="*/ 24 w 160"/>
                <a:gd name="T73" fmla="*/ 11 h 130"/>
                <a:gd name="T74" fmla="*/ 26 w 160"/>
                <a:gd name="T75" fmla="*/ 10 h 130"/>
                <a:gd name="T76" fmla="*/ 24 w 160"/>
                <a:gd name="T77" fmla="*/ 9 h 130"/>
                <a:gd name="T78" fmla="*/ 24 w 160"/>
                <a:gd name="T79" fmla="*/ 8 h 130"/>
                <a:gd name="T80" fmla="*/ 22 w 160"/>
                <a:gd name="T81" fmla="*/ 8 h 130"/>
                <a:gd name="T82" fmla="*/ 22 w 160"/>
                <a:gd name="T83" fmla="*/ 7 h 130"/>
                <a:gd name="T84" fmla="*/ 21 w 160"/>
                <a:gd name="T85" fmla="*/ 7 h 130"/>
                <a:gd name="T86" fmla="*/ 17 w 160"/>
                <a:gd name="T87" fmla="*/ 7 h 130"/>
                <a:gd name="T88" fmla="*/ 18 w 160"/>
                <a:gd name="T89" fmla="*/ 6 h 130"/>
                <a:gd name="T90" fmla="*/ 21 w 160"/>
                <a:gd name="T91" fmla="*/ 3 h 130"/>
                <a:gd name="T92" fmla="*/ 21 w 160"/>
                <a:gd name="T93" fmla="*/ 3 h 130"/>
                <a:gd name="T94" fmla="*/ 22 w 160"/>
                <a:gd name="T95" fmla="*/ 2 h 130"/>
                <a:gd name="T96" fmla="*/ 23 w 160"/>
                <a:gd name="T97" fmla="*/ 1 h 130"/>
                <a:gd name="T98" fmla="*/ 20 w 160"/>
                <a:gd name="T99" fmla="*/ 1 h 1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0"/>
                <a:gd name="T151" fmla="*/ 0 h 130"/>
                <a:gd name="T152" fmla="*/ 160 w 160"/>
                <a:gd name="T153" fmla="*/ 130 h 1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0" h="130">
                  <a:moveTo>
                    <a:pt x="124" y="2"/>
                  </a:moveTo>
                  <a:lnTo>
                    <a:pt x="113" y="5"/>
                  </a:lnTo>
                  <a:lnTo>
                    <a:pt x="102" y="8"/>
                  </a:lnTo>
                  <a:lnTo>
                    <a:pt x="86" y="7"/>
                  </a:lnTo>
                  <a:lnTo>
                    <a:pt x="74" y="1"/>
                  </a:lnTo>
                  <a:lnTo>
                    <a:pt x="57" y="5"/>
                  </a:lnTo>
                  <a:lnTo>
                    <a:pt x="50" y="0"/>
                  </a:lnTo>
                  <a:lnTo>
                    <a:pt x="41" y="2"/>
                  </a:lnTo>
                  <a:lnTo>
                    <a:pt x="43" y="13"/>
                  </a:lnTo>
                  <a:lnTo>
                    <a:pt x="52" y="18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47" y="33"/>
                  </a:lnTo>
                  <a:lnTo>
                    <a:pt x="61" y="34"/>
                  </a:lnTo>
                  <a:lnTo>
                    <a:pt x="63" y="38"/>
                  </a:lnTo>
                  <a:lnTo>
                    <a:pt x="56" y="40"/>
                  </a:lnTo>
                  <a:lnTo>
                    <a:pt x="65" y="57"/>
                  </a:lnTo>
                  <a:lnTo>
                    <a:pt x="50" y="61"/>
                  </a:lnTo>
                  <a:lnTo>
                    <a:pt x="45" y="63"/>
                  </a:lnTo>
                  <a:lnTo>
                    <a:pt x="20" y="46"/>
                  </a:lnTo>
                  <a:lnTo>
                    <a:pt x="3" y="47"/>
                  </a:lnTo>
                  <a:lnTo>
                    <a:pt x="0" y="60"/>
                  </a:lnTo>
                  <a:lnTo>
                    <a:pt x="5" y="71"/>
                  </a:lnTo>
                  <a:lnTo>
                    <a:pt x="25" y="81"/>
                  </a:lnTo>
                  <a:lnTo>
                    <a:pt x="29" y="86"/>
                  </a:lnTo>
                  <a:lnTo>
                    <a:pt x="48" y="89"/>
                  </a:lnTo>
                  <a:lnTo>
                    <a:pt x="56" y="98"/>
                  </a:lnTo>
                  <a:lnTo>
                    <a:pt x="72" y="102"/>
                  </a:lnTo>
                  <a:lnTo>
                    <a:pt x="86" y="130"/>
                  </a:lnTo>
                  <a:lnTo>
                    <a:pt x="113" y="126"/>
                  </a:lnTo>
                  <a:lnTo>
                    <a:pt x="113" y="118"/>
                  </a:lnTo>
                  <a:lnTo>
                    <a:pt x="104" y="115"/>
                  </a:lnTo>
                  <a:lnTo>
                    <a:pt x="104" y="108"/>
                  </a:lnTo>
                  <a:lnTo>
                    <a:pt x="120" y="115"/>
                  </a:lnTo>
                  <a:lnTo>
                    <a:pt x="149" y="109"/>
                  </a:lnTo>
                  <a:lnTo>
                    <a:pt x="154" y="98"/>
                  </a:lnTo>
                  <a:lnTo>
                    <a:pt x="149" y="83"/>
                  </a:lnTo>
                  <a:lnTo>
                    <a:pt x="160" y="75"/>
                  </a:lnTo>
                  <a:lnTo>
                    <a:pt x="153" y="67"/>
                  </a:lnTo>
                  <a:lnTo>
                    <a:pt x="151" y="63"/>
                  </a:lnTo>
                  <a:lnTo>
                    <a:pt x="135" y="62"/>
                  </a:lnTo>
                  <a:lnTo>
                    <a:pt x="135" y="52"/>
                  </a:lnTo>
                  <a:lnTo>
                    <a:pt x="128" y="48"/>
                  </a:lnTo>
                  <a:lnTo>
                    <a:pt x="106" y="49"/>
                  </a:lnTo>
                  <a:lnTo>
                    <a:pt x="111" y="41"/>
                  </a:lnTo>
                  <a:lnTo>
                    <a:pt x="128" y="22"/>
                  </a:lnTo>
                  <a:lnTo>
                    <a:pt x="129" y="18"/>
                  </a:lnTo>
                  <a:lnTo>
                    <a:pt x="138" y="14"/>
                  </a:lnTo>
                  <a:lnTo>
                    <a:pt x="144" y="2"/>
                  </a:lnTo>
                  <a:lnTo>
                    <a:pt x="124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375"/>
            <p:cNvSpPr>
              <a:spLocks noChangeAspect="1"/>
            </p:cNvSpPr>
            <p:nvPr/>
          </p:nvSpPr>
          <p:spPr bwMode="auto">
            <a:xfrm>
              <a:off x="1508" y="1235"/>
              <a:ext cx="57" cy="27"/>
            </a:xfrm>
            <a:custGeom>
              <a:avLst/>
              <a:gdLst>
                <a:gd name="T0" fmla="*/ 5 w 106"/>
                <a:gd name="T1" fmla="*/ 1 h 53"/>
                <a:gd name="T2" fmla="*/ 6 w 106"/>
                <a:gd name="T3" fmla="*/ 0 h 53"/>
                <a:gd name="T4" fmla="*/ 8 w 106"/>
                <a:gd name="T5" fmla="*/ 1 h 53"/>
                <a:gd name="T6" fmla="*/ 10 w 106"/>
                <a:gd name="T7" fmla="*/ 2 h 53"/>
                <a:gd name="T8" fmla="*/ 11 w 106"/>
                <a:gd name="T9" fmla="*/ 2 h 53"/>
                <a:gd name="T10" fmla="*/ 12 w 106"/>
                <a:gd name="T11" fmla="*/ 3 h 53"/>
                <a:gd name="T12" fmla="*/ 13 w 106"/>
                <a:gd name="T13" fmla="*/ 3 h 53"/>
                <a:gd name="T14" fmla="*/ 17 w 106"/>
                <a:gd name="T15" fmla="*/ 5 h 53"/>
                <a:gd name="T16" fmla="*/ 15 w 106"/>
                <a:gd name="T17" fmla="*/ 6 h 53"/>
                <a:gd name="T18" fmla="*/ 12 w 106"/>
                <a:gd name="T19" fmla="*/ 7 h 53"/>
                <a:gd name="T20" fmla="*/ 11 w 106"/>
                <a:gd name="T21" fmla="*/ 7 h 53"/>
                <a:gd name="T22" fmla="*/ 8 w 106"/>
                <a:gd name="T23" fmla="*/ 6 h 53"/>
                <a:gd name="T24" fmla="*/ 3 w 106"/>
                <a:gd name="T25" fmla="*/ 5 h 53"/>
                <a:gd name="T26" fmla="*/ 1 w 106"/>
                <a:gd name="T27" fmla="*/ 5 h 53"/>
                <a:gd name="T28" fmla="*/ 0 w 106"/>
                <a:gd name="T29" fmla="*/ 4 h 53"/>
                <a:gd name="T30" fmla="*/ 5 w 106"/>
                <a:gd name="T31" fmla="*/ 3 h 53"/>
                <a:gd name="T32" fmla="*/ 5 w 106"/>
                <a:gd name="T33" fmla="*/ 1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53"/>
                <a:gd name="T53" fmla="*/ 106 w 106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53">
                  <a:moveTo>
                    <a:pt x="32" y="7"/>
                  </a:moveTo>
                  <a:lnTo>
                    <a:pt x="43" y="0"/>
                  </a:lnTo>
                  <a:lnTo>
                    <a:pt x="52" y="1"/>
                  </a:lnTo>
                  <a:lnTo>
                    <a:pt x="66" y="9"/>
                  </a:lnTo>
                  <a:lnTo>
                    <a:pt x="71" y="15"/>
                  </a:lnTo>
                  <a:lnTo>
                    <a:pt x="80" y="19"/>
                  </a:lnTo>
                  <a:lnTo>
                    <a:pt x="82" y="23"/>
                  </a:lnTo>
                  <a:lnTo>
                    <a:pt x="106" y="40"/>
                  </a:lnTo>
                  <a:lnTo>
                    <a:pt x="95" y="46"/>
                  </a:lnTo>
                  <a:lnTo>
                    <a:pt x="79" y="53"/>
                  </a:lnTo>
                  <a:lnTo>
                    <a:pt x="68" y="53"/>
                  </a:lnTo>
                  <a:lnTo>
                    <a:pt x="48" y="45"/>
                  </a:lnTo>
                  <a:lnTo>
                    <a:pt x="21" y="40"/>
                  </a:lnTo>
                  <a:lnTo>
                    <a:pt x="5" y="39"/>
                  </a:lnTo>
                  <a:lnTo>
                    <a:pt x="0" y="31"/>
                  </a:lnTo>
                  <a:lnTo>
                    <a:pt x="30" y="19"/>
                  </a:lnTo>
                  <a:lnTo>
                    <a:pt x="32" y="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 376"/>
            <p:cNvSpPr>
              <a:spLocks noChangeAspect="1"/>
            </p:cNvSpPr>
            <p:nvPr/>
          </p:nvSpPr>
          <p:spPr bwMode="auto">
            <a:xfrm>
              <a:off x="1508" y="1235"/>
              <a:ext cx="57" cy="27"/>
            </a:xfrm>
            <a:custGeom>
              <a:avLst/>
              <a:gdLst>
                <a:gd name="T0" fmla="*/ 5 w 106"/>
                <a:gd name="T1" fmla="*/ 1 h 53"/>
                <a:gd name="T2" fmla="*/ 6 w 106"/>
                <a:gd name="T3" fmla="*/ 0 h 53"/>
                <a:gd name="T4" fmla="*/ 8 w 106"/>
                <a:gd name="T5" fmla="*/ 1 h 53"/>
                <a:gd name="T6" fmla="*/ 10 w 106"/>
                <a:gd name="T7" fmla="*/ 2 h 53"/>
                <a:gd name="T8" fmla="*/ 11 w 106"/>
                <a:gd name="T9" fmla="*/ 2 h 53"/>
                <a:gd name="T10" fmla="*/ 12 w 106"/>
                <a:gd name="T11" fmla="*/ 3 h 53"/>
                <a:gd name="T12" fmla="*/ 13 w 106"/>
                <a:gd name="T13" fmla="*/ 3 h 53"/>
                <a:gd name="T14" fmla="*/ 17 w 106"/>
                <a:gd name="T15" fmla="*/ 5 h 53"/>
                <a:gd name="T16" fmla="*/ 15 w 106"/>
                <a:gd name="T17" fmla="*/ 6 h 53"/>
                <a:gd name="T18" fmla="*/ 12 w 106"/>
                <a:gd name="T19" fmla="*/ 7 h 53"/>
                <a:gd name="T20" fmla="*/ 11 w 106"/>
                <a:gd name="T21" fmla="*/ 7 h 53"/>
                <a:gd name="T22" fmla="*/ 8 w 106"/>
                <a:gd name="T23" fmla="*/ 6 h 53"/>
                <a:gd name="T24" fmla="*/ 3 w 106"/>
                <a:gd name="T25" fmla="*/ 5 h 53"/>
                <a:gd name="T26" fmla="*/ 1 w 106"/>
                <a:gd name="T27" fmla="*/ 5 h 53"/>
                <a:gd name="T28" fmla="*/ 0 w 106"/>
                <a:gd name="T29" fmla="*/ 4 h 53"/>
                <a:gd name="T30" fmla="*/ 5 w 106"/>
                <a:gd name="T31" fmla="*/ 3 h 53"/>
                <a:gd name="T32" fmla="*/ 5 w 106"/>
                <a:gd name="T33" fmla="*/ 1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53"/>
                <a:gd name="T53" fmla="*/ 106 w 106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53">
                  <a:moveTo>
                    <a:pt x="32" y="7"/>
                  </a:moveTo>
                  <a:lnTo>
                    <a:pt x="43" y="0"/>
                  </a:lnTo>
                  <a:lnTo>
                    <a:pt x="52" y="1"/>
                  </a:lnTo>
                  <a:lnTo>
                    <a:pt x="66" y="9"/>
                  </a:lnTo>
                  <a:lnTo>
                    <a:pt x="71" y="15"/>
                  </a:lnTo>
                  <a:lnTo>
                    <a:pt x="80" y="19"/>
                  </a:lnTo>
                  <a:lnTo>
                    <a:pt x="82" y="23"/>
                  </a:lnTo>
                  <a:lnTo>
                    <a:pt x="106" y="40"/>
                  </a:lnTo>
                  <a:lnTo>
                    <a:pt x="95" y="46"/>
                  </a:lnTo>
                  <a:lnTo>
                    <a:pt x="79" y="53"/>
                  </a:lnTo>
                  <a:lnTo>
                    <a:pt x="68" y="53"/>
                  </a:lnTo>
                  <a:lnTo>
                    <a:pt x="48" y="45"/>
                  </a:lnTo>
                  <a:lnTo>
                    <a:pt x="21" y="40"/>
                  </a:lnTo>
                  <a:lnTo>
                    <a:pt x="5" y="39"/>
                  </a:lnTo>
                  <a:lnTo>
                    <a:pt x="0" y="31"/>
                  </a:lnTo>
                  <a:lnTo>
                    <a:pt x="30" y="19"/>
                  </a:lnTo>
                  <a:lnTo>
                    <a:pt x="32" y="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 377"/>
            <p:cNvSpPr>
              <a:spLocks noChangeAspect="1"/>
            </p:cNvSpPr>
            <p:nvPr/>
          </p:nvSpPr>
          <p:spPr bwMode="auto">
            <a:xfrm>
              <a:off x="1405" y="1135"/>
              <a:ext cx="34" cy="19"/>
            </a:xfrm>
            <a:custGeom>
              <a:avLst/>
              <a:gdLst>
                <a:gd name="T0" fmla="*/ 0 w 61"/>
                <a:gd name="T1" fmla="*/ 2 h 37"/>
                <a:gd name="T2" fmla="*/ 4 w 61"/>
                <a:gd name="T3" fmla="*/ 3 h 37"/>
                <a:gd name="T4" fmla="*/ 7 w 61"/>
                <a:gd name="T5" fmla="*/ 5 h 37"/>
                <a:gd name="T6" fmla="*/ 9 w 61"/>
                <a:gd name="T7" fmla="*/ 5 h 37"/>
                <a:gd name="T8" fmla="*/ 11 w 61"/>
                <a:gd name="T9" fmla="*/ 2 h 37"/>
                <a:gd name="T10" fmla="*/ 10 w 61"/>
                <a:gd name="T11" fmla="*/ 1 h 37"/>
                <a:gd name="T12" fmla="*/ 8 w 61"/>
                <a:gd name="T13" fmla="*/ 1 h 37"/>
                <a:gd name="T14" fmla="*/ 7 w 61"/>
                <a:gd name="T15" fmla="*/ 0 h 37"/>
                <a:gd name="T16" fmla="*/ 2 w 61"/>
                <a:gd name="T17" fmla="*/ 1 h 37"/>
                <a:gd name="T18" fmla="*/ 0 w 61"/>
                <a:gd name="T19" fmla="*/ 2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37"/>
                <a:gd name="T32" fmla="*/ 61 w 61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37">
                  <a:moveTo>
                    <a:pt x="0" y="16"/>
                  </a:moveTo>
                  <a:lnTo>
                    <a:pt x="21" y="24"/>
                  </a:lnTo>
                  <a:lnTo>
                    <a:pt x="43" y="37"/>
                  </a:lnTo>
                  <a:lnTo>
                    <a:pt x="50" y="36"/>
                  </a:lnTo>
                  <a:lnTo>
                    <a:pt x="61" y="10"/>
                  </a:lnTo>
                  <a:lnTo>
                    <a:pt x="57" y="7"/>
                  </a:lnTo>
                  <a:lnTo>
                    <a:pt x="48" y="4"/>
                  </a:lnTo>
                  <a:lnTo>
                    <a:pt x="39" y="0"/>
                  </a:lnTo>
                  <a:lnTo>
                    <a:pt x="9" y="2"/>
                  </a:lnTo>
                  <a:lnTo>
                    <a:pt x="0" y="1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378"/>
            <p:cNvSpPr>
              <a:spLocks noChangeAspect="1"/>
            </p:cNvSpPr>
            <p:nvPr/>
          </p:nvSpPr>
          <p:spPr bwMode="auto">
            <a:xfrm>
              <a:off x="1405" y="1135"/>
              <a:ext cx="34" cy="19"/>
            </a:xfrm>
            <a:custGeom>
              <a:avLst/>
              <a:gdLst>
                <a:gd name="T0" fmla="*/ 0 w 61"/>
                <a:gd name="T1" fmla="*/ 2 h 37"/>
                <a:gd name="T2" fmla="*/ 4 w 61"/>
                <a:gd name="T3" fmla="*/ 3 h 37"/>
                <a:gd name="T4" fmla="*/ 7 w 61"/>
                <a:gd name="T5" fmla="*/ 5 h 37"/>
                <a:gd name="T6" fmla="*/ 9 w 61"/>
                <a:gd name="T7" fmla="*/ 5 h 37"/>
                <a:gd name="T8" fmla="*/ 11 w 61"/>
                <a:gd name="T9" fmla="*/ 2 h 37"/>
                <a:gd name="T10" fmla="*/ 10 w 61"/>
                <a:gd name="T11" fmla="*/ 1 h 37"/>
                <a:gd name="T12" fmla="*/ 8 w 61"/>
                <a:gd name="T13" fmla="*/ 1 h 37"/>
                <a:gd name="T14" fmla="*/ 7 w 61"/>
                <a:gd name="T15" fmla="*/ 0 h 37"/>
                <a:gd name="T16" fmla="*/ 2 w 61"/>
                <a:gd name="T17" fmla="*/ 1 h 37"/>
                <a:gd name="T18" fmla="*/ 0 w 61"/>
                <a:gd name="T19" fmla="*/ 2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37"/>
                <a:gd name="T32" fmla="*/ 61 w 61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37">
                  <a:moveTo>
                    <a:pt x="0" y="16"/>
                  </a:moveTo>
                  <a:lnTo>
                    <a:pt x="21" y="24"/>
                  </a:lnTo>
                  <a:lnTo>
                    <a:pt x="43" y="37"/>
                  </a:lnTo>
                  <a:lnTo>
                    <a:pt x="50" y="36"/>
                  </a:lnTo>
                  <a:lnTo>
                    <a:pt x="61" y="10"/>
                  </a:lnTo>
                  <a:lnTo>
                    <a:pt x="57" y="7"/>
                  </a:lnTo>
                  <a:lnTo>
                    <a:pt x="48" y="4"/>
                  </a:lnTo>
                  <a:lnTo>
                    <a:pt x="39" y="0"/>
                  </a:lnTo>
                  <a:lnTo>
                    <a:pt x="9" y="2"/>
                  </a:lnTo>
                  <a:lnTo>
                    <a:pt x="0" y="1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379"/>
            <p:cNvSpPr>
              <a:spLocks noChangeAspect="1"/>
            </p:cNvSpPr>
            <p:nvPr/>
          </p:nvSpPr>
          <p:spPr bwMode="auto">
            <a:xfrm>
              <a:off x="1563" y="1121"/>
              <a:ext cx="72" cy="59"/>
            </a:xfrm>
            <a:custGeom>
              <a:avLst/>
              <a:gdLst>
                <a:gd name="T0" fmla="*/ 2 w 133"/>
                <a:gd name="T1" fmla="*/ 15 h 115"/>
                <a:gd name="T2" fmla="*/ 3 w 133"/>
                <a:gd name="T3" fmla="*/ 15 h 115"/>
                <a:gd name="T4" fmla="*/ 5 w 133"/>
                <a:gd name="T5" fmla="*/ 15 h 115"/>
                <a:gd name="T6" fmla="*/ 9 w 133"/>
                <a:gd name="T7" fmla="*/ 12 h 115"/>
                <a:gd name="T8" fmla="*/ 5 w 133"/>
                <a:gd name="T9" fmla="*/ 10 h 115"/>
                <a:gd name="T10" fmla="*/ 8 w 133"/>
                <a:gd name="T11" fmla="*/ 10 h 115"/>
                <a:gd name="T12" fmla="*/ 9 w 133"/>
                <a:gd name="T13" fmla="*/ 10 h 115"/>
                <a:gd name="T14" fmla="*/ 12 w 133"/>
                <a:gd name="T15" fmla="*/ 10 h 115"/>
                <a:gd name="T16" fmla="*/ 14 w 133"/>
                <a:gd name="T17" fmla="*/ 11 h 115"/>
                <a:gd name="T18" fmla="*/ 21 w 133"/>
                <a:gd name="T19" fmla="*/ 3 h 115"/>
                <a:gd name="T20" fmla="*/ 21 w 133"/>
                <a:gd name="T21" fmla="*/ 2 h 115"/>
                <a:gd name="T22" fmla="*/ 16 w 133"/>
                <a:gd name="T23" fmla="*/ 1 h 115"/>
                <a:gd name="T24" fmla="*/ 14 w 133"/>
                <a:gd name="T25" fmla="*/ 2 h 115"/>
                <a:gd name="T26" fmla="*/ 10 w 133"/>
                <a:gd name="T27" fmla="*/ 0 h 115"/>
                <a:gd name="T28" fmla="*/ 6 w 133"/>
                <a:gd name="T29" fmla="*/ 1 h 115"/>
                <a:gd name="T30" fmla="*/ 5 w 133"/>
                <a:gd name="T31" fmla="*/ 1 h 115"/>
                <a:gd name="T32" fmla="*/ 1 w 133"/>
                <a:gd name="T33" fmla="*/ 2 h 115"/>
                <a:gd name="T34" fmla="*/ 3 w 133"/>
                <a:gd name="T35" fmla="*/ 3 h 115"/>
                <a:gd name="T36" fmla="*/ 3 w 133"/>
                <a:gd name="T37" fmla="*/ 4 h 115"/>
                <a:gd name="T38" fmla="*/ 2 w 133"/>
                <a:gd name="T39" fmla="*/ 3 h 115"/>
                <a:gd name="T40" fmla="*/ 1 w 133"/>
                <a:gd name="T41" fmla="*/ 4 h 115"/>
                <a:gd name="T42" fmla="*/ 1 w 133"/>
                <a:gd name="T43" fmla="*/ 9 h 115"/>
                <a:gd name="T44" fmla="*/ 0 w 133"/>
                <a:gd name="T45" fmla="*/ 10 h 115"/>
                <a:gd name="T46" fmla="*/ 2 w 133"/>
                <a:gd name="T47" fmla="*/ 12 h 115"/>
                <a:gd name="T48" fmla="*/ 2 w 133"/>
                <a:gd name="T49" fmla="*/ 15 h 1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115"/>
                <a:gd name="T77" fmla="*/ 133 w 133"/>
                <a:gd name="T78" fmla="*/ 115 h 11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115">
                  <a:moveTo>
                    <a:pt x="15" y="115"/>
                  </a:moveTo>
                  <a:lnTo>
                    <a:pt x="22" y="114"/>
                  </a:lnTo>
                  <a:lnTo>
                    <a:pt x="36" y="115"/>
                  </a:lnTo>
                  <a:lnTo>
                    <a:pt x="54" y="91"/>
                  </a:lnTo>
                  <a:lnTo>
                    <a:pt x="36" y="75"/>
                  </a:lnTo>
                  <a:lnTo>
                    <a:pt x="47" y="73"/>
                  </a:lnTo>
                  <a:lnTo>
                    <a:pt x="58" y="75"/>
                  </a:lnTo>
                  <a:lnTo>
                    <a:pt x="76" y="75"/>
                  </a:lnTo>
                  <a:lnTo>
                    <a:pt x="88" y="78"/>
                  </a:lnTo>
                  <a:lnTo>
                    <a:pt x="133" y="24"/>
                  </a:lnTo>
                  <a:lnTo>
                    <a:pt x="132" y="11"/>
                  </a:lnTo>
                  <a:lnTo>
                    <a:pt x="97" y="8"/>
                  </a:lnTo>
                  <a:lnTo>
                    <a:pt x="85" y="10"/>
                  </a:lnTo>
                  <a:lnTo>
                    <a:pt x="67" y="0"/>
                  </a:lnTo>
                  <a:lnTo>
                    <a:pt x="43" y="5"/>
                  </a:lnTo>
                  <a:lnTo>
                    <a:pt x="29" y="3"/>
                  </a:lnTo>
                  <a:lnTo>
                    <a:pt x="6" y="12"/>
                  </a:lnTo>
                  <a:lnTo>
                    <a:pt x="20" y="20"/>
                  </a:lnTo>
                  <a:lnTo>
                    <a:pt x="20" y="25"/>
                  </a:lnTo>
                  <a:lnTo>
                    <a:pt x="9" y="22"/>
                  </a:lnTo>
                  <a:lnTo>
                    <a:pt x="2" y="25"/>
                  </a:lnTo>
                  <a:lnTo>
                    <a:pt x="4" y="66"/>
                  </a:lnTo>
                  <a:lnTo>
                    <a:pt x="0" y="72"/>
                  </a:lnTo>
                  <a:lnTo>
                    <a:pt x="11" y="88"/>
                  </a:lnTo>
                  <a:lnTo>
                    <a:pt x="15" y="11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 380"/>
            <p:cNvSpPr>
              <a:spLocks noChangeAspect="1"/>
            </p:cNvSpPr>
            <p:nvPr/>
          </p:nvSpPr>
          <p:spPr bwMode="auto">
            <a:xfrm>
              <a:off x="1563" y="1121"/>
              <a:ext cx="72" cy="59"/>
            </a:xfrm>
            <a:custGeom>
              <a:avLst/>
              <a:gdLst>
                <a:gd name="T0" fmla="*/ 2 w 133"/>
                <a:gd name="T1" fmla="*/ 15 h 115"/>
                <a:gd name="T2" fmla="*/ 3 w 133"/>
                <a:gd name="T3" fmla="*/ 15 h 115"/>
                <a:gd name="T4" fmla="*/ 5 w 133"/>
                <a:gd name="T5" fmla="*/ 15 h 115"/>
                <a:gd name="T6" fmla="*/ 9 w 133"/>
                <a:gd name="T7" fmla="*/ 12 h 115"/>
                <a:gd name="T8" fmla="*/ 5 w 133"/>
                <a:gd name="T9" fmla="*/ 10 h 115"/>
                <a:gd name="T10" fmla="*/ 8 w 133"/>
                <a:gd name="T11" fmla="*/ 10 h 115"/>
                <a:gd name="T12" fmla="*/ 9 w 133"/>
                <a:gd name="T13" fmla="*/ 10 h 115"/>
                <a:gd name="T14" fmla="*/ 12 w 133"/>
                <a:gd name="T15" fmla="*/ 10 h 115"/>
                <a:gd name="T16" fmla="*/ 14 w 133"/>
                <a:gd name="T17" fmla="*/ 11 h 115"/>
                <a:gd name="T18" fmla="*/ 21 w 133"/>
                <a:gd name="T19" fmla="*/ 3 h 115"/>
                <a:gd name="T20" fmla="*/ 21 w 133"/>
                <a:gd name="T21" fmla="*/ 2 h 115"/>
                <a:gd name="T22" fmla="*/ 16 w 133"/>
                <a:gd name="T23" fmla="*/ 1 h 115"/>
                <a:gd name="T24" fmla="*/ 14 w 133"/>
                <a:gd name="T25" fmla="*/ 2 h 115"/>
                <a:gd name="T26" fmla="*/ 10 w 133"/>
                <a:gd name="T27" fmla="*/ 0 h 115"/>
                <a:gd name="T28" fmla="*/ 6 w 133"/>
                <a:gd name="T29" fmla="*/ 1 h 115"/>
                <a:gd name="T30" fmla="*/ 5 w 133"/>
                <a:gd name="T31" fmla="*/ 1 h 115"/>
                <a:gd name="T32" fmla="*/ 1 w 133"/>
                <a:gd name="T33" fmla="*/ 2 h 115"/>
                <a:gd name="T34" fmla="*/ 3 w 133"/>
                <a:gd name="T35" fmla="*/ 3 h 115"/>
                <a:gd name="T36" fmla="*/ 3 w 133"/>
                <a:gd name="T37" fmla="*/ 4 h 115"/>
                <a:gd name="T38" fmla="*/ 2 w 133"/>
                <a:gd name="T39" fmla="*/ 3 h 115"/>
                <a:gd name="T40" fmla="*/ 1 w 133"/>
                <a:gd name="T41" fmla="*/ 4 h 115"/>
                <a:gd name="T42" fmla="*/ 1 w 133"/>
                <a:gd name="T43" fmla="*/ 9 h 115"/>
                <a:gd name="T44" fmla="*/ 0 w 133"/>
                <a:gd name="T45" fmla="*/ 10 h 115"/>
                <a:gd name="T46" fmla="*/ 2 w 133"/>
                <a:gd name="T47" fmla="*/ 12 h 115"/>
                <a:gd name="T48" fmla="*/ 2 w 133"/>
                <a:gd name="T49" fmla="*/ 15 h 1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115"/>
                <a:gd name="T77" fmla="*/ 133 w 133"/>
                <a:gd name="T78" fmla="*/ 115 h 11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115">
                  <a:moveTo>
                    <a:pt x="15" y="115"/>
                  </a:moveTo>
                  <a:lnTo>
                    <a:pt x="22" y="114"/>
                  </a:lnTo>
                  <a:lnTo>
                    <a:pt x="36" y="115"/>
                  </a:lnTo>
                  <a:lnTo>
                    <a:pt x="54" y="91"/>
                  </a:lnTo>
                  <a:lnTo>
                    <a:pt x="36" y="75"/>
                  </a:lnTo>
                  <a:lnTo>
                    <a:pt x="47" y="73"/>
                  </a:lnTo>
                  <a:lnTo>
                    <a:pt x="58" y="75"/>
                  </a:lnTo>
                  <a:lnTo>
                    <a:pt x="76" y="75"/>
                  </a:lnTo>
                  <a:lnTo>
                    <a:pt x="88" y="78"/>
                  </a:lnTo>
                  <a:lnTo>
                    <a:pt x="133" y="24"/>
                  </a:lnTo>
                  <a:lnTo>
                    <a:pt x="132" y="11"/>
                  </a:lnTo>
                  <a:lnTo>
                    <a:pt x="97" y="8"/>
                  </a:lnTo>
                  <a:lnTo>
                    <a:pt x="85" y="10"/>
                  </a:lnTo>
                  <a:lnTo>
                    <a:pt x="67" y="0"/>
                  </a:lnTo>
                  <a:lnTo>
                    <a:pt x="43" y="5"/>
                  </a:lnTo>
                  <a:lnTo>
                    <a:pt x="29" y="3"/>
                  </a:lnTo>
                  <a:lnTo>
                    <a:pt x="6" y="12"/>
                  </a:lnTo>
                  <a:lnTo>
                    <a:pt x="20" y="20"/>
                  </a:lnTo>
                  <a:lnTo>
                    <a:pt x="20" y="25"/>
                  </a:lnTo>
                  <a:lnTo>
                    <a:pt x="9" y="22"/>
                  </a:lnTo>
                  <a:lnTo>
                    <a:pt x="2" y="25"/>
                  </a:lnTo>
                  <a:lnTo>
                    <a:pt x="4" y="66"/>
                  </a:lnTo>
                  <a:lnTo>
                    <a:pt x="0" y="72"/>
                  </a:lnTo>
                  <a:lnTo>
                    <a:pt x="11" y="88"/>
                  </a:lnTo>
                  <a:lnTo>
                    <a:pt x="15" y="11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0" name="Freeform 381"/>
            <p:cNvSpPr>
              <a:spLocks noChangeAspect="1"/>
            </p:cNvSpPr>
            <p:nvPr/>
          </p:nvSpPr>
          <p:spPr bwMode="auto">
            <a:xfrm>
              <a:off x="1638" y="1131"/>
              <a:ext cx="388" cy="313"/>
            </a:xfrm>
            <a:custGeom>
              <a:avLst/>
              <a:gdLst>
                <a:gd name="T0" fmla="*/ 8 w 716"/>
                <a:gd name="T1" fmla="*/ 3 h 604"/>
                <a:gd name="T2" fmla="*/ 1 w 716"/>
                <a:gd name="T3" fmla="*/ 10 h 604"/>
                <a:gd name="T4" fmla="*/ 2 w 716"/>
                <a:gd name="T5" fmla="*/ 18 h 604"/>
                <a:gd name="T6" fmla="*/ 7 w 716"/>
                <a:gd name="T7" fmla="*/ 20 h 604"/>
                <a:gd name="T8" fmla="*/ 8 w 716"/>
                <a:gd name="T9" fmla="*/ 23 h 604"/>
                <a:gd name="T10" fmla="*/ 16 w 716"/>
                <a:gd name="T11" fmla="*/ 25 h 604"/>
                <a:gd name="T12" fmla="*/ 28 w 716"/>
                <a:gd name="T13" fmla="*/ 26 h 604"/>
                <a:gd name="T14" fmla="*/ 29 w 716"/>
                <a:gd name="T15" fmla="*/ 25 h 604"/>
                <a:gd name="T16" fmla="*/ 37 w 716"/>
                <a:gd name="T17" fmla="*/ 26 h 604"/>
                <a:gd name="T18" fmla="*/ 46 w 716"/>
                <a:gd name="T19" fmla="*/ 25 h 604"/>
                <a:gd name="T20" fmla="*/ 48 w 716"/>
                <a:gd name="T21" fmla="*/ 23 h 604"/>
                <a:gd name="T22" fmla="*/ 57 w 716"/>
                <a:gd name="T23" fmla="*/ 31 h 604"/>
                <a:gd name="T24" fmla="*/ 57 w 716"/>
                <a:gd name="T25" fmla="*/ 33 h 604"/>
                <a:gd name="T26" fmla="*/ 64 w 716"/>
                <a:gd name="T27" fmla="*/ 35 h 604"/>
                <a:gd name="T28" fmla="*/ 70 w 716"/>
                <a:gd name="T29" fmla="*/ 41 h 604"/>
                <a:gd name="T30" fmla="*/ 62 w 716"/>
                <a:gd name="T31" fmla="*/ 52 h 604"/>
                <a:gd name="T32" fmla="*/ 54 w 716"/>
                <a:gd name="T33" fmla="*/ 58 h 604"/>
                <a:gd name="T34" fmla="*/ 47 w 716"/>
                <a:gd name="T35" fmla="*/ 61 h 604"/>
                <a:gd name="T36" fmla="*/ 58 w 716"/>
                <a:gd name="T37" fmla="*/ 63 h 604"/>
                <a:gd name="T38" fmla="*/ 63 w 716"/>
                <a:gd name="T39" fmla="*/ 64 h 604"/>
                <a:gd name="T40" fmla="*/ 73 w 716"/>
                <a:gd name="T41" fmla="*/ 72 h 604"/>
                <a:gd name="T42" fmla="*/ 80 w 716"/>
                <a:gd name="T43" fmla="*/ 77 h 604"/>
                <a:gd name="T44" fmla="*/ 93 w 716"/>
                <a:gd name="T45" fmla="*/ 84 h 604"/>
                <a:gd name="T46" fmla="*/ 83 w 716"/>
                <a:gd name="T47" fmla="*/ 70 h 604"/>
                <a:gd name="T48" fmla="*/ 90 w 716"/>
                <a:gd name="T49" fmla="*/ 73 h 604"/>
                <a:gd name="T50" fmla="*/ 100 w 716"/>
                <a:gd name="T51" fmla="*/ 76 h 604"/>
                <a:gd name="T52" fmla="*/ 102 w 716"/>
                <a:gd name="T53" fmla="*/ 70 h 604"/>
                <a:gd name="T54" fmla="*/ 96 w 716"/>
                <a:gd name="T55" fmla="*/ 62 h 604"/>
                <a:gd name="T56" fmla="*/ 86 w 716"/>
                <a:gd name="T57" fmla="*/ 52 h 604"/>
                <a:gd name="T58" fmla="*/ 88 w 716"/>
                <a:gd name="T59" fmla="*/ 47 h 604"/>
                <a:gd name="T60" fmla="*/ 99 w 716"/>
                <a:gd name="T61" fmla="*/ 51 h 604"/>
                <a:gd name="T62" fmla="*/ 106 w 716"/>
                <a:gd name="T63" fmla="*/ 61 h 604"/>
                <a:gd name="T64" fmla="*/ 111 w 716"/>
                <a:gd name="T65" fmla="*/ 53 h 604"/>
                <a:gd name="T66" fmla="*/ 113 w 716"/>
                <a:gd name="T67" fmla="*/ 44 h 604"/>
                <a:gd name="T68" fmla="*/ 106 w 716"/>
                <a:gd name="T69" fmla="*/ 42 h 604"/>
                <a:gd name="T70" fmla="*/ 99 w 716"/>
                <a:gd name="T71" fmla="*/ 38 h 604"/>
                <a:gd name="T72" fmla="*/ 82 w 716"/>
                <a:gd name="T73" fmla="*/ 34 h 604"/>
                <a:gd name="T74" fmla="*/ 93 w 716"/>
                <a:gd name="T75" fmla="*/ 31 h 604"/>
                <a:gd name="T76" fmla="*/ 91 w 716"/>
                <a:gd name="T77" fmla="*/ 27 h 604"/>
                <a:gd name="T78" fmla="*/ 80 w 716"/>
                <a:gd name="T79" fmla="*/ 25 h 604"/>
                <a:gd name="T80" fmla="*/ 76 w 716"/>
                <a:gd name="T81" fmla="*/ 24 h 604"/>
                <a:gd name="T82" fmla="*/ 73 w 716"/>
                <a:gd name="T83" fmla="*/ 22 h 604"/>
                <a:gd name="T84" fmla="*/ 69 w 716"/>
                <a:gd name="T85" fmla="*/ 16 h 604"/>
                <a:gd name="T86" fmla="*/ 64 w 716"/>
                <a:gd name="T87" fmla="*/ 17 h 604"/>
                <a:gd name="T88" fmla="*/ 61 w 716"/>
                <a:gd name="T89" fmla="*/ 15 h 604"/>
                <a:gd name="T90" fmla="*/ 60 w 716"/>
                <a:gd name="T91" fmla="*/ 10 h 604"/>
                <a:gd name="T92" fmla="*/ 46 w 716"/>
                <a:gd name="T93" fmla="*/ 10 h 604"/>
                <a:gd name="T94" fmla="*/ 45 w 716"/>
                <a:gd name="T95" fmla="*/ 13 h 604"/>
                <a:gd name="T96" fmla="*/ 38 w 716"/>
                <a:gd name="T97" fmla="*/ 13 h 604"/>
                <a:gd name="T98" fmla="*/ 37 w 716"/>
                <a:gd name="T99" fmla="*/ 6 h 604"/>
                <a:gd name="T100" fmla="*/ 31 w 716"/>
                <a:gd name="T101" fmla="*/ 1 h 604"/>
                <a:gd name="T102" fmla="*/ 23 w 716"/>
                <a:gd name="T103" fmla="*/ 5 h 604"/>
                <a:gd name="T104" fmla="*/ 20 w 716"/>
                <a:gd name="T105" fmla="*/ 11 h 604"/>
                <a:gd name="T106" fmla="*/ 18 w 716"/>
                <a:gd name="T107" fmla="*/ 19 h 604"/>
                <a:gd name="T108" fmla="*/ 18 w 716"/>
                <a:gd name="T109" fmla="*/ 4 h 6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16"/>
                <a:gd name="T166" fmla="*/ 0 h 604"/>
                <a:gd name="T167" fmla="*/ 716 w 716"/>
                <a:gd name="T168" fmla="*/ 604 h 6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16" h="604">
                  <a:moveTo>
                    <a:pt x="126" y="3"/>
                  </a:moveTo>
                  <a:lnTo>
                    <a:pt x="108" y="2"/>
                  </a:lnTo>
                  <a:lnTo>
                    <a:pt x="99" y="0"/>
                  </a:lnTo>
                  <a:lnTo>
                    <a:pt x="78" y="0"/>
                  </a:lnTo>
                  <a:lnTo>
                    <a:pt x="47" y="18"/>
                  </a:lnTo>
                  <a:lnTo>
                    <a:pt x="42" y="20"/>
                  </a:lnTo>
                  <a:lnTo>
                    <a:pt x="20" y="40"/>
                  </a:lnTo>
                  <a:lnTo>
                    <a:pt x="20" y="58"/>
                  </a:lnTo>
                  <a:lnTo>
                    <a:pt x="6" y="68"/>
                  </a:lnTo>
                  <a:lnTo>
                    <a:pt x="2" y="74"/>
                  </a:lnTo>
                  <a:lnTo>
                    <a:pt x="11" y="83"/>
                  </a:lnTo>
                  <a:lnTo>
                    <a:pt x="4" y="90"/>
                  </a:lnTo>
                  <a:lnTo>
                    <a:pt x="8" y="101"/>
                  </a:lnTo>
                  <a:lnTo>
                    <a:pt x="0" y="112"/>
                  </a:lnTo>
                  <a:lnTo>
                    <a:pt x="11" y="125"/>
                  </a:lnTo>
                  <a:lnTo>
                    <a:pt x="44" y="130"/>
                  </a:lnTo>
                  <a:lnTo>
                    <a:pt x="67" y="136"/>
                  </a:lnTo>
                  <a:lnTo>
                    <a:pt x="71" y="143"/>
                  </a:lnTo>
                  <a:lnTo>
                    <a:pt x="56" y="140"/>
                  </a:lnTo>
                  <a:lnTo>
                    <a:pt x="44" y="140"/>
                  </a:lnTo>
                  <a:lnTo>
                    <a:pt x="27" y="136"/>
                  </a:lnTo>
                  <a:lnTo>
                    <a:pt x="15" y="138"/>
                  </a:lnTo>
                  <a:lnTo>
                    <a:pt x="18" y="150"/>
                  </a:lnTo>
                  <a:lnTo>
                    <a:pt x="29" y="156"/>
                  </a:lnTo>
                  <a:lnTo>
                    <a:pt x="47" y="167"/>
                  </a:lnTo>
                  <a:lnTo>
                    <a:pt x="58" y="178"/>
                  </a:lnTo>
                  <a:lnTo>
                    <a:pt x="72" y="178"/>
                  </a:lnTo>
                  <a:lnTo>
                    <a:pt x="87" y="167"/>
                  </a:lnTo>
                  <a:lnTo>
                    <a:pt x="96" y="169"/>
                  </a:lnTo>
                  <a:lnTo>
                    <a:pt x="98" y="181"/>
                  </a:lnTo>
                  <a:lnTo>
                    <a:pt x="112" y="185"/>
                  </a:lnTo>
                  <a:lnTo>
                    <a:pt x="130" y="182"/>
                  </a:lnTo>
                  <a:lnTo>
                    <a:pt x="146" y="183"/>
                  </a:lnTo>
                  <a:lnTo>
                    <a:pt x="162" y="191"/>
                  </a:lnTo>
                  <a:lnTo>
                    <a:pt x="173" y="192"/>
                  </a:lnTo>
                  <a:lnTo>
                    <a:pt x="186" y="194"/>
                  </a:lnTo>
                  <a:lnTo>
                    <a:pt x="200" y="198"/>
                  </a:lnTo>
                  <a:lnTo>
                    <a:pt x="200" y="192"/>
                  </a:lnTo>
                  <a:lnTo>
                    <a:pt x="189" y="184"/>
                  </a:lnTo>
                  <a:lnTo>
                    <a:pt x="184" y="179"/>
                  </a:lnTo>
                  <a:lnTo>
                    <a:pt x="189" y="176"/>
                  </a:lnTo>
                  <a:lnTo>
                    <a:pt x="200" y="180"/>
                  </a:lnTo>
                  <a:lnTo>
                    <a:pt x="210" y="188"/>
                  </a:lnTo>
                  <a:lnTo>
                    <a:pt x="226" y="195"/>
                  </a:lnTo>
                  <a:lnTo>
                    <a:pt x="232" y="190"/>
                  </a:lnTo>
                  <a:lnTo>
                    <a:pt x="226" y="184"/>
                  </a:lnTo>
                  <a:lnTo>
                    <a:pt x="241" y="181"/>
                  </a:lnTo>
                  <a:lnTo>
                    <a:pt x="260" y="191"/>
                  </a:lnTo>
                  <a:lnTo>
                    <a:pt x="282" y="190"/>
                  </a:lnTo>
                  <a:lnTo>
                    <a:pt x="287" y="179"/>
                  </a:lnTo>
                  <a:lnTo>
                    <a:pt x="266" y="167"/>
                  </a:lnTo>
                  <a:lnTo>
                    <a:pt x="266" y="163"/>
                  </a:lnTo>
                  <a:lnTo>
                    <a:pt x="280" y="158"/>
                  </a:lnTo>
                  <a:lnTo>
                    <a:pt x="291" y="167"/>
                  </a:lnTo>
                  <a:lnTo>
                    <a:pt x="300" y="168"/>
                  </a:lnTo>
                  <a:lnTo>
                    <a:pt x="314" y="179"/>
                  </a:lnTo>
                  <a:lnTo>
                    <a:pt x="313" y="194"/>
                  </a:lnTo>
                  <a:lnTo>
                    <a:pt x="323" y="199"/>
                  </a:lnTo>
                  <a:lnTo>
                    <a:pt x="331" y="211"/>
                  </a:lnTo>
                  <a:lnTo>
                    <a:pt x="359" y="221"/>
                  </a:lnTo>
                  <a:lnTo>
                    <a:pt x="361" y="225"/>
                  </a:lnTo>
                  <a:lnTo>
                    <a:pt x="331" y="235"/>
                  </a:lnTo>
                  <a:lnTo>
                    <a:pt x="332" y="244"/>
                  </a:lnTo>
                  <a:lnTo>
                    <a:pt x="345" y="245"/>
                  </a:lnTo>
                  <a:lnTo>
                    <a:pt x="356" y="240"/>
                  </a:lnTo>
                  <a:lnTo>
                    <a:pt x="374" y="232"/>
                  </a:lnTo>
                  <a:lnTo>
                    <a:pt x="385" y="232"/>
                  </a:lnTo>
                  <a:lnTo>
                    <a:pt x="377" y="239"/>
                  </a:lnTo>
                  <a:lnTo>
                    <a:pt x="390" y="251"/>
                  </a:lnTo>
                  <a:lnTo>
                    <a:pt x="404" y="250"/>
                  </a:lnTo>
                  <a:lnTo>
                    <a:pt x="412" y="262"/>
                  </a:lnTo>
                  <a:lnTo>
                    <a:pt x="428" y="272"/>
                  </a:lnTo>
                  <a:lnTo>
                    <a:pt x="431" y="279"/>
                  </a:lnTo>
                  <a:lnTo>
                    <a:pt x="433" y="288"/>
                  </a:lnTo>
                  <a:lnTo>
                    <a:pt x="440" y="293"/>
                  </a:lnTo>
                  <a:lnTo>
                    <a:pt x="440" y="315"/>
                  </a:lnTo>
                  <a:lnTo>
                    <a:pt x="428" y="316"/>
                  </a:lnTo>
                  <a:lnTo>
                    <a:pt x="419" y="329"/>
                  </a:lnTo>
                  <a:lnTo>
                    <a:pt x="385" y="356"/>
                  </a:lnTo>
                  <a:lnTo>
                    <a:pt x="388" y="374"/>
                  </a:lnTo>
                  <a:lnTo>
                    <a:pt x="406" y="389"/>
                  </a:lnTo>
                  <a:lnTo>
                    <a:pt x="406" y="405"/>
                  </a:lnTo>
                  <a:lnTo>
                    <a:pt x="394" y="399"/>
                  </a:lnTo>
                  <a:lnTo>
                    <a:pt x="372" y="412"/>
                  </a:lnTo>
                  <a:lnTo>
                    <a:pt x="341" y="414"/>
                  </a:lnTo>
                  <a:lnTo>
                    <a:pt x="331" y="408"/>
                  </a:lnTo>
                  <a:lnTo>
                    <a:pt x="320" y="401"/>
                  </a:lnTo>
                  <a:lnTo>
                    <a:pt x="311" y="410"/>
                  </a:lnTo>
                  <a:lnTo>
                    <a:pt x="311" y="421"/>
                  </a:lnTo>
                  <a:lnTo>
                    <a:pt x="295" y="434"/>
                  </a:lnTo>
                  <a:lnTo>
                    <a:pt x="293" y="455"/>
                  </a:lnTo>
                  <a:lnTo>
                    <a:pt x="314" y="471"/>
                  </a:lnTo>
                  <a:lnTo>
                    <a:pt x="340" y="473"/>
                  </a:lnTo>
                  <a:lnTo>
                    <a:pt x="354" y="451"/>
                  </a:lnTo>
                  <a:lnTo>
                    <a:pt x="363" y="450"/>
                  </a:lnTo>
                  <a:lnTo>
                    <a:pt x="381" y="469"/>
                  </a:lnTo>
                  <a:lnTo>
                    <a:pt x="386" y="462"/>
                  </a:lnTo>
                  <a:lnTo>
                    <a:pt x="385" y="450"/>
                  </a:lnTo>
                  <a:lnTo>
                    <a:pt x="395" y="451"/>
                  </a:lnTo>
                  <a:lnTo>
                    <a:pt x="399" y="459"/>
                  </a:lnTo>
                  <a:lnTo>
                    <a:pt x="419" y="459"/>
                  </a:lnTo>
                  <a:lnTo>
                    <a:pt x="422" y="482"/>
                  </a:lnTo>
                  <a:lnTo>
                    <a:pt x="442" y="500"/>
                  </a:lnTo>
                  <a:lnTo>
                    <a:pt x="458" y="502"/>
                  </a:lnTo>
                  <a:lnTo>
                    <a:pt x="462" y="514"/>
                  </a:lnTo>
                  <a:lnTo>
                    <a:pt x="451" y="516"/>
                  </a:lnTo>
                  <a:lnTo>
                    <a:pt x="455" y="531"/>
                  </a:lnTo>
                  <a:lnTo>
                    <a:pt x="465" y="534"/>
                  </a:lnTo>
                  <a:lnTo>
                    <a:pt x="489" y="556"/>
                  </a:lnTo>
                  <a:lnTo>
                    <a:pt x="501" y="552"/>
                  </a:lnTo>
                  <a:lnTo>
                    <a:pt x="512" y="556"/>
                  </a:lnTo>
                  <a:lnTo>
                    <a:pt x="510" y="576"/>
                  </a:lnTo>
                  <a:lnTo>
                    <a:pt x="532" y="590"/>
                  </a:lnTo>
                  <a:lnTo>
                    <a:pt x="546" y="590"/>
                  </a:lnTo>
                  <a:lnTo>
                    <a:pt x="586" y="604"/>
                  </a:lnTo>
                  <a:lnTo>
                    <a:pt x="600" y="599"/>
                  </a:lnTo>
                  <a:lnTo>
                    <a:pt x="591" y="579"/>
                  </a:lnTo>
                  <a:lnTo>
                    <a:pt x="564" y="561"/>
                  </a:lnTo>
                  <a:lnTo>
                    <a:pt x="550" y="541"/>
                  </a:lnTo>
                  <a:lnTo>
                    <a:pt x="523" y="507"/>
                  </a:lnTo>
                  <a:lnTo>
                    <a:pt x="527" y="495"/>
                  </a:lnTo>
                  <a:lnTo>
                    <a:pt x="534" y="493"/>
                  </a:lnTo>
                  <a:lnTo>
                    <a:pt x="548" y="511"/>
                  </a:lnTo>
                  <a:lnTo>
                    <a:pt x="557" y="509"/>
                  </a:lnTo>
                  <a:lnTo>
                    <a:pt x="568" y="523"/>
                  </a:lnTo>
                  <a:lnTo>
                    <a:pt x="582" y="520"/>
                  </a:lnTo>
                  <a:lnTo>
                    <a:pt x="600" y="541"/>
                  </a:lnTo>
                  <a:lnTo>
                    <a:pt x="617" y="567"/>
                  </a:lnTo>
                  <a:lnTo>
                    <a:pt x="627" y="565"/>
                  </a:lnTo>
                  <a:lnTo>
                    <a:pt x="627" y="549"/>
                  </a:lnTo>
                  <a:lnTo>
                    <a:pt x="635" y="536"/>
                  </a:lnTo>
                  <a:lnTo>
                    <a:pt x="622" y="525"/>
                  </a:lnTo>
                  <a:lnTo>
                    <a:pt x="626" y="518"/>
                  </a:lnTo>
                  <a:lnTo>
                    <a:pt x="642" y="520"/>
                  </a:lnTo>
                  <a:lnTo>
                    <a:pt x="642" y="505"/>
                  </a:lnTo>
                  <a:lnTo>
                    <a:pt x="629" y="489"/>
                  </a:lnTo>
                  <a:lnTo>
                    <a:pt x="629" y="480"/>
                  </a:lnTo>
                  <a:lnTo>
                    <a:pt x="622" y="475"/>
                  </a:lnTo>
                  <a:lnTo>
                    <a:pt x="622" y="466"/>
                  </a:lnTo>
                  <a:lnTo>
                    <a:pt x="602" y="441"/>
                  </a:lnTo>
                  <a:lnTo>
                    <a:pt x="590" y="437"/>
                  </a:lnTo>
                  <a:lnTo>
                    <a:pt x="572" y="414"/>
                  </a:lnTo>
                  <a:lnTo>
                    <a:pt x="566" y="403"/>
                  </a:lnTo>
                  <a:lnTo>
                    <a:pt x="555" y="396"/>
                  </a:lnTo>
                  <a:lnTo>
                    <a:pt x="537" y="374"/>
                  </a:lnTo>
                  <a:lnTo>
                    <a:pt x="543" y="362"/>
                  </a:lnTo>
                  <a:lnTo>
                    <a:pt x="559" y="376"/>
                  </a:lnTo>
                  <a:lnTo>
                    <a:pt x="570" y="369"/>
                  </a:lnTo>
                  <a:lnTo>
                    <a:pt x="564" y="360"/>
                  </a:lnTo>
                  <a:lnTo>
                    <a:pt x="555" y="340"/>
                  </a:lnTo>
                  <a:lnTo>
                    <a:pt x="577" y="329"/>
                  </a:lnTo>
                  <a:lnTo>
                    <a:pt x="595" y="349"/>
                  </a:lnTo>
                  <a:lnTo>
                    <a:pt x="600" y="360"/>
                  </a:lnTo>
                  <a:lnTo>
                    <a:pt x="622" y="360"/>
                  </a:lnTo>
                  <a:lnTo>
                    <a:pt x="624" y="367"/>
                  </a:lnTo>
                  <a:lnTo>
                    <a:pt x="613" y="387"/>
                  </a:lnTo>
                  <a:lnTo>
                    <a:pt x="631" y="410"/>
                  </a:lnTo>
                  <a:lnTo>
                    <a:pt x="640" y="417"/>
                  </a:lnTo>
                  <a:lnTo>
                    <a:pt x="651" y="421"/>
                  </a:lnTo>
                  <a:lnTo>
                    <a:pt x="663" y="435"/>
                  </a:lnTo>
                  <a:lnTo>
                    <a:pt x="671" y="419"/>
                  </a:lnTo>
                  <a:lnTo>
                    <a:pt x="663" y="398"/>
                  </a:lnTo>
                  <a:lnTo>
                    <a:pt x="663" y="383"/>
                  </a:lnTo>
                  <a:lnTo>
                    <a:pt x="676" y="396"/>
                  </a:lnTo>
                  <a:lnTo>
                    <a:pt x="696" y="383"/>
                  </a:lnTo>
                  <a:lnTo>
                    <a:pt x="690" y="347"/>
                  </a:lnTo>
                  <a:lnTo>
                    <a:pt x="712" y="345"/>
                  </a:lnTo>
                  <a:lnTo>
                    <a:pt x="716" y="321"/>
                  </a:lnTo>
                  <a:lnTo>
                    <a:pt x="705" y="318"/>
                  </a:lnTo>
                  <a:lnTo>
                    <a:pt x="707" y="312"/>
                  </a:lnTo>
                  <a:lnTo>
                    <a:pt x="694" y="306"/>
                  </a:lnTo>
                  <a:lnTo>
                    <a:pt x="669" y="319"/>
                  </a:lnTo>
                  <a:lnTo>
                    <a:pt x="667" y="314"/>
                  </a:lnTo>
                  <a:lnTo>
                    <a:pt x="674" y="308"/>
                  </a:lnTo>
                  <a:lnTo>
                    <a:pt x="667" y="302"/>
                  </a:lnTo>
                  <a:lnTo>
                    <a:pt x="640" y="305"/>
                  </a:lnTo>
                  <a:lnTo>
                    <a:pt x="644" y="291"/>
                  </a:lnTo>
                  <a:lnTo>
                    <a:pt x="633" y="285"/>
                  </a:lnTo>
                  <a:lnTo>
                    <a:pt x="622" y="282"/>
                  </a:lnTo>
                  <a:lnTo>
                    <a:pt x="622" y="274"/>
                  </a:lnTo>
                  <a:lnTo>
                    <a:pt x="602" y="275"/>
                  </a:lnTo>
                  <a:lnTo>
                    <a:pt x="588" y="281"/>
                  </a:lnTo>
                  <a:lnTo>
                    <a:pt x="573" y="262"/>
                  </a:lnTo>
                  <a:lnTo>
                    <a:pt x="550" y="249"/>
                  </a:lnTo>
                  <a:lnTo>
                    <a:pt x="518" y="241"/>
                  </a:lnTo>
                  <a:lnTo>
                    <a:pt x="521" y="235"/>
                  </a:lnTo>
                  <a:lnTo>
                    <a:pt x="552" y="240"/>
                  </a:lnTo>
                  <a:lnTo>
                    <a:pt x="554" y="232"/>
                  </a:lnTo>
                  <a:lnTo>
                    <a:pt x="543" y="226"/>
                  </a:lnTo>
                  <a:lnTo>
                    <a:pt x="582" y="224"/>
                  </a:lnTo>
                  <a:lnTo>
                    <a:pt x="577" y="217"/>
                  </a:lnTo>
                  <a:lnTo>
                    <a:pt x="545" y="208"/>
                  </a:lnTo>
                  <a:lnTo>
                    <a:pt x="555" y="204"/>
                  </a:lnTo>
                  <a:lnTo>
                    <a:pt x="566" y="204"/>
                  </a:lnTo>
                  <a:lnTo>
                    <a:pt x="572" y="195"/>
                  </a:lnTo>
                  <a:lnTo>
                    <a:pt x="548" y="178"/>
                  </a:lnTo>
                  <a:lnTo>
                    <a:pt x="537" y="190"/>
                  </a:lnTo>
                  <a:lnTo>
                    <a:pt x="521" y="194"/>
                  </a:lnTo>
                  <a:lnTo>
                    <a:pt x="521" y="186"/>
                  </a:lnTo>
                  <a:lnTo>
                    <a:pt x="500" y="183"/>
                  </a:lnTo>
                  <a:lnTo>
                    <a:pt x="521" y="178"/>
                  </a:lnTo>
                  <a:lnTo>
                    <a:pt x="537" y="164"/>
                  </a:lnTo>
                  <a:lnTo>
                    <a:pt x="510" y="153"/>
                  </a:lnTo>
                  <a:lnTo>
                    <a:pt x="491" y="154"/>
                  </a:lnTo>
                  <a:lnTo>
                    <a:pt x="476" y="170"/>
                  </a:lnTo>
                  <a:lnTo>
                    <a:pt x="465" y="169"/>
                  </a:lnTo>
                  <a:lnTo>
                    <a:pt x="469" y="161"/>
                  </a:lnTo>
                  <a:lnTo>
                    <a:pt x="478" y="153"/>
                  </a:lnTo>
                  <a:lnTo>
                    <a:pt x="474" y="149"/>
                  </a:lnTo>
                  <a:lnTo>
                    <a:pt x="455" y="156"/>
                  </a:lnTo>
                  <a:lnTo>
                    <a:pt x="447" y="149"/>
                  </a:lnTo>
                  <a:lnTo>
                    <a:pt x="476" y="140"/>
                  </a:lnTo>
                  <a:lnTo>
                    <a:pt x="471" y="120"/>
                  </a:lnTo>
                  <a:lnTo>
                    <a:pt x="456" y="111"/>
                  </a:lnTo>
                  <a:lnTo>
                    <a:pt x="435" y="111"/>
                  </a:lnTo>
                  <a:lnTo>
                    <a:pt x="433" y="123"/>
                  </a:lnTo>
                  <a:lnTo>
                    <a:pt x="422" y="128"/>
                  </a:lnTo>
                  <a:lnTo>
                    <a:pt x="415" y="124"/>
                  </a:lnTo>
                  <a:lnTo>
                    <a:pt x="410" y="128"/>
                  </a:lnTo>
                  <a:lnTo>
                    <a:pt x="403" y="122"/>
                  </a:lnTo>
                  <a:lnTo>
                    <a:pt x="410" y="112"/>
                  </a:lnTo>
                  <a:lnTo>
                    <a:pt x="399" y="110"/>
                  </a:lnTo>
                  <a:lnTo>
                    <a:pt x="390" y="122"/>
                  </a:lnTo>
                  <a:lnTo>
                    <a:pt x="379" y="120"/>
                  </a:lnTo>
                  <a:lnTo>
                    <a:pt x="381" y="108"/>
                  </a:lnTo>
                  <a:lnTo>
                    <a:pt x="399" y="93"/>
                  </a:lnTo>
                  <a:lnTo>
                    <a:pt x="390" y="89"/>
                  </a:lnTo>
                  <a:lnTo>
                    <a:pt x="376" y="99"/>
                  </a:lnTo>
                  <a:lnTo>
                    <a:pt x="367" y="89"/>
                  </a:lnTo>
                  <a:lnTo>
                    <a:pt x="377" y="73"/>
                  </a:lnTo>
                  <a:lnTo>
                    <a:pt x="354" y="63"/>
                  </a:lnTo>
                  <a:lnTo>
                    <a:pt x="341" y="65"/>
                  </a:lnTo>
                  <a:lnTo>
                    <a:pt x="331" y="61"/>
                  </a:lnTo>
                  <a:lnTo>
                    <a:pt x="300" y="62"/>
                  </a:lnTo>
                  <a:lnTo>
                    <a:pt x="289" y="71"/>
                  </a:lnTo>
                  <a:lnTo>
                    <a:pt x="309" y="76"/>
                  </a:lnTo>
                  <a:lnTo>
                    <a:pt x="307" y="82"/>
                  </a:lnTo>
                  <a:lnTo>
                    <a:pt x="298" y="83"/>
                  </a:lnTo>
                  <a:lnTo>
                    <a:pt x="295" y="98"/>
                  </a:lnTo>
                  <a:lnTo>
                    <a:pt x="282" y="98"/>
                  </a:lnTo>
                  <a:lnTo>
                    <a:pt x="273" y="86"/>
                  </a:lnTo>
                  <a:lnTo>
                    <a:pt x="271" y="78"/>
                  </a:lnTo>
                  <a:lnTo>
                    <a:pt x="255" y="78"/>
                  </a:lnTo>
                  <a:lnTo>
                    <a:pt x="241" y="83"/>
                  </a:lnTo>
                  <a:lnTo>
                    <a:pt x="239" y="92"/>
                  </a:lnTo>
                  <a:lnTo>
                    <a:pt x="230" y="93"/>
                  </a:lnTo>
                  <a:lnTo>
                    <a:pt x="233" y="69"/>
                  </a:lnTo>
                  <a:lnTo>
                    <a:pt x="242" y="61"/>
                  </a:lnTo>
                  <a:lnTo>
                    <a:pt x="239" y="52"/>
                  </a:lnTo>
                  <a:lnTo>
                    <a:pt x="235" y="45"/>
                  </a:lnTo>
                  <a:lnTo>
                    <a:pt x="233" y="29"/>
                  </a:lnTo>
                  <a:lnTo>
                    <a:pt x="221" y="18"/>
                  </a:lnTo>
                  <a:lnTo>
                    <a:pt x="221" y="10"/>
                  </a:lnTo>
                  <a:lnTo>
                    <a:pt x="212" y="4"/>
                  </a:lnTo>
                  <a:lnTo>
                    <a:pt x="196" y="4"/>
                  </a:lnTo>
                  <a:lnTo>
                    <a:pt x="157" y="16"/>
                  </a:lnTo>
                  <a:lnTo>
                    <a:pt x="157" y="26"/>
                  </a:lnTo>
                  <a:lnTo>
                    <a:pt x="148" y="22"/>
                  </a:lnTo>
                  <a:lnTo>
                    <a:pt x="135" y="28"/>
                  </a:lnTo>
                  <a:lnTo>
                    <a:pt x="144" y="34"/>
                  </a:lnTo>
                  <a:lnTo>
                    <a:pt x="121" y="41"/>
                  </a:lnTo>
                  <a:lnTo>
                    <a:pt x="126" y="70"/>
                  </a:lnTo>
                  <a:lnTo>
                    <a:pt x="150" y="79"/>
                  </a:lnTo>
                  <a:lnTo>
                    <a:pt x="146" y="85"/>
                  </a:lnTo>
                  <a:lnTo>
                    <a:pt x="128" y="79"/>
                  </a:lnTo>
                  <a:lnTo>
                    <a:pt x="116" y="85"/>
                  </a:lnTo>
                  <a:lnTo>
                    <a:pt x="119" y="101"/>
                  </a:lnTo>
                  <a:lnTo>
                    <a:pt x="133" y="117"/>
                  </a:lnTo>
                  <a:lnTo>
                    <a:pt x="130" y="134"/>
                  </a:lnTo>
                  <a:lnTo>
                    <a:pt x="117" y="133"/>
                  </a:lnTo>
                  <a:lnTo>
                    <a:pt x="117" y="111"/>
                  </a:lnTo>
                  <a:lnTo>
                    <a:pt x="96" y="99"/>
                  </a:lnTo>
                  <a:lnTo>
                    <a:pt x="94" y="60"/>
                  </a:lnTo>
                  <a:lnTo>
                    <a:pt x="92" y="54"/>
                  </a:lnTo>
                  <a:lnTo>
                    <a:pt x="117" y="28"/>
                  </a:lnTo>
                  <a:lnTo>
                    <a:pt x="121" y="21"/>
                  </a:lnTo>
                  <a:lnTo>
                    <a:pt x="135" y="8"/>
                  </a:lnTo>
                  <a:lnTo>
                    <a:pt x="126" y="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382"/>
            <p:cNvSpPr>
              <a:spLocks noChangeAspect="1"/>
            </p:cNvSpPr>
            <p:nvPr/>
          </p:nvSpPr>
          <p:spPr bwMode="auto">
            <a:xfrm>
              <a:off x="1638" y="1131"/>
              <a:ext cx="388" cy="313"/>
            </a:xfrm>
            <a:custGeom>
              <a:avLst/>
              <a:gdLst>
                <a:gd name="T0" fmla="*/ 12 w 716"/>
                <a:gd name="T1" fmla="*/ 0 h 604"/>
                <a:gd name="T2" fmla="*/ 3 w 716"/>
                <a:gd name="T3" fmla="*/ 8 h 604"/>
                <a:gd name="T4" fmla="*/ 1 w 716"/>
                <a:gd name="T5" fmla="*/ 12 h 604"/>
                <a:gd name="T6" fmla="*/ 7 w 716"/>
                <a:gd name="T7" fmla="*/ 18 h 604"/>
                <a:gd name="T8" fmla="*/ 7 w 716"/>
                <a:gd name="T9" fmla="*/ 20 h 604"/>
                <a:gd name="T10" fmla="*/ 5 w 716"/>
                <a:gd name="T11" fmla="*/ 22 h 604"/>
                <a:gd name="T12" fmla="*/ 14 w 716"/>
                <a:gd name="T13" fmla="*/ 23 h 604"/>
                <a:gd name="T14" fmla="*/ 21 w 716"/>
                <a:gd name="T15" fmla="*/ 25 h 604"/>
                <a:gd name="T16" fmla="*/ 30 w 716"/>
                <a:gd name="T17" fmla="*/ 27 h 604"/>
                <a:gd name="T18" fmla="*/ 29 w 716"/>
                <a:gd name="T19" fmla="*/ 25 h 604"/>
                <a:gd name="T20" fmla="*/ 36 w 716"/>
                <a:gd name="T21" fmla="*/ 27 h 604"/>
                <a:gd name="T22" fmla="*/ 41 w 716"/>
                <a:gd name="T23" fmla="*/ 26 h 604"/>
                <a:gd name="T24" fmla="*/ 42 w 716"/>
                <a:gd name="T25" fmla="*/ 23 h 604"/>
                <a:gd name="T26" fmla="*/ 50 w 716"/>
                <a:gd name="T27" fmla="*/ 25 h 604"/>
                <a:gd name="T28" fmla="*/ 57 w 716"/>
                <a:gd name="T29" fmla="*/ 31 h 604"/>
                <a:gd name="T30" fmla="*/ 55 w 716"/>
                <a:gd name="T31" fmla="*/ 34 h 604"/>
                <a:gd name="T32" fmla="*/ 60 w 716"/>
                <a:gd name="T33" fmla="*/ 33 h 604"/>
                <a:gd name="T34" fmla="*/ 68 w 716"/>
                <a:gd name="T35" fmla="*/ 38 h 604"/>
                <a:gd name="T36" fmla="*/ 70 w 716"/>
                <a:gd name="T37" fmla="*/ 44 h 604"/>
                <a:gd name="T38" fmla="*/ 62 w 716"/>
                <a:gd name="T39" fmla="*/ 52 h 604"/>
                <a:gd name="T40" fmla="*/ 59 w 716"/>
                <a:gd name="T41" fmla="*/ 58 h 604"/>
                <a:gd name="T42" fmla="*/ 50 w 716"/>
                <a:gd name="T43" fmla="*/ 57 h 604"/>
                <a:gd name="T44" fmla="*/ 50 w 716"/>
                <a:gd name="T45" fmla="*/ 65 h 604"/>
                <a:gd name="T46" fmla="*/ 61 w 716"/>
                <a:gd name="T47" fmla="*/ 65 h 604"/>
                <a:gd name="T48" fmla="*/ 63 w 716"/>
                <a:gd name="T49" fmla="*/ 64 h 604"/>
                <a:gd name="T50" fmla="*/ 73 w 716"/>
                <a:gd name="T51" fmla="*/ 70 h 604"/>
                <a:gd name="T52" fmla="*/ 74 w 716"/>
                <a:gd name="T53" fmla="*/ 75 h 604"/>
                <a:gd name="T54" fmla="*/ 81 w 716"/>
                <a:gd name="T55" fmla="*/ 80 h 604"/>
                <a:gd name="T56" fmla="*/ 95 w 716"/>
                <a:gd name="T57" fmla="*/ 83 h 604"/>
                <a:gd name="T58" fmla="*/ 83 w 716"/>
                <a:gd name="T59" fmla="*/ 70 h 604"/>
                <a:gd name="T60" fmla="*/ 89 w 716"/>
                <a:gd name="T61" fmla="*/ 71 h 604"/>
                <a:gd name="T62" fmla="*/ 98 w 716"/>
                <a:gd name="T63" fmla="*/ 79 h 604"/>
                <a:gd name="T64" fmla="*/ 99 w 716"/>
                <a:gd name="T65" fmla="*/ 73 h 604"/>
                <a:gd name="T66" fmla="*/ 100 w 716"/>
                <a:gd name="T67" fmla="*/ 68 h 604"/>
                <a:gd name="T68" fmla="*/ 96 w 716"/>
                <a:gd name="T69" fmla="*/ 62 h 604"/>
                <a:gd name="T70" fmla="*/ 88 w 716"/>
                <a:gd name="T71" fmla="*/ 55 h 604"/>
                <a:gd name="T72" fmla="*/ 90 w 716"/>
                <a:gd name="T73" fmla="*/ 51 h 604"/>
                <a:gd name="T74" fmla="*/ 94 w 716"/>
                <a:gd name="T75" fmla="*/ 49 h 604"/>
                <a:gd name="T76" fmla="*/ 98 w 716"/>
                <a:gd name="T77" fmla="*/ 54 h 604"/>
                <a:gd name="T78" fmla="*/ 106 w 716"/>
                <a:gd name="T79" fmla="*/ 61 h 604"/>
                <a:gd name="T80" fmla="*/ 107 w 716"/>
                <a:gd name="T81" fmla="*/ 55 h 604"/>
                <a:gd name="T82" fmla="*/ 114 w 716"/>
                <a:gd name="T83" fmla="*/ 45 h 604"/>
                <a:gd name="T84" fmla="*/ 107 w 716"/>
                <a:gd name="T85" fmla="*/ 45 h 604"/>
                <a:gd name="T86" fmla="*/ 102 w 716"/>
                <a:gd name="T87" fmla="*/ 42 h 604"/>
                <a:gd name="T88" fmla="*/ 99 w 716"/>
                <a:gd name="T89" fmla="*/ 38 h 604"/>
                <a:gd name="T90" fmla="*/ 87 w 716"/>
                <a:gd name="T91" fmla="*/ 35 h 604"/>
                <a:gd name="T92" fmla="*/ 88 w 716"/>
                <a:gd name="T93" fmla="*/ 32 h 604"/>
                <a:gd name="T94" fmla="*/ 87 w 716"/>
                <a:gd name="T95" fmla="*/ 29 h 604"/>
                <a:gd name="T96" fmla="*/ 87 w 716"/>
                <a:gd name="T97" fmla="*/ 25 h 6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16"/>
                <a:gd name="T148" fmla="*/ 0 h 604"/>
                <a:gd name="T149" fmla="*/ 716 w 716"/>
                <a:gd name="T150" fmla="*/ 604 h 6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16" h="604">
                  <a:moveTo>
                    <a:pt x="126" y="3"/>
                  </a:moveTo>
                  <a:lnTo>
                    <a:pt x="108" y="2"/>
                  </a:lnTo>
                  <a:lnTo>
                    <a:pt x="99" y="0"/>
                  </a:lnTo>
                  <a:lnTo>
                    <a:pt x="78" y="0"/>
                  </a:lnTo>
                  <a:lnTo>
                    <a:pt x="47" y="18"/>
                  </a:lnTo>
                  <a:lnTo>
                    <a:pt x="42" y="20"/>
                  </a:lnTo>
                  <a:lnTo>
                    <a:pt x="20" y="40"/>
                  </a:lnTo>
                  <a:lnTo>
                    <a:pt x="20" y="58"/>
                  </a:lnTo>
                  <a:lnTo>
                    <a:pt x="6" y="68"/>
                  </a:lnTo>
                  <a:lnTo>
                    <a:pt x="2" y="74"/>
                  </a:lnTo>
                  <a:lnTo>
                    <a:pt x="11" y="83"/>
                  </a:lnTo>
                  <a:lnTo>
                    <a:pt x="4" y="90"/>
                  </a:lnTo>
                  <a:lnTo>
                    <a:pt x="8" y="101"/>
                  </a:lnTo>
                  <a:lnTo>
                    <a:pt x="0" y="112"/>
                  </a:lnTo>
                  <a:lnTo>
                    <a:pt x="11" y="125"/>
                  </a:lnTo>
                  <a:lnTo>
                    <a:pt x="44" y="130"/>
                  </a:lnTo>
                  <a:lnTo>
                    <a:pt x="67" y="136"/>
                  </a:lnTo>
                  <a:lnTo>
                    <a:pt x="71" y="143"/>
                  </a:lnTo>
                  <a:lnTo>
                    <a:pt x="56" y="140"/>
                  </a:lnTo>
                  <a:lnTo>
                    <a:pt x="44" y="140"/>
                  </a:lnTo>
                  <a:lnTo>
                    <a:pt x="27" y="136"/>
                  </a:lnTo>
                  <a:lnTo>
                    <a:pt x="15" y="138"/>
                  </a:lnTo>
                  <a:lnTo>
                    <a:pt x="18" y="150"/>
                  </a:lnTo>
                  <a:lnTo>
                    <a:pt x="29" y="156"/>
                  </a:lnTo>
                  <a:lnTo>
                    <a:pt x="47" y="167"/>
                  </a:lnTo>
                  <a:lnTo>
                    <a:pt x="58" y="178"/>
                  </a:lnTo>
                  <a:lnTo>
                    <a:pt x="72" y="178"/>
                  </a:lnTo>
                  <a:lnTo>
                    <a:pt x="87" y="167"/>
                  </a:lnTo>
                  <a:lnTo>
                    <a:pt x="96" y="169"/>
                  </a:lnTo>
                  <a:lnTo>
                    <a:pt x="98" y="181"/>
                  </a:lnTo>
                  <a:lnTo>
                    <a:pt x="112" y="185"/>
                  </a:lnTo>
                  <a:lnTo>
                    <a:pt x="130" y="182"/>
                  </a:lnTo>
                  <a:lnTo>
                    <a:pt x="146" y="183"/>
                  </a:lnTo>
                  <a:lnTo>
                    <a:pt x="162" y="191"/>
                  </a:lnTo>
                  <a:lnTo>
                    <a:pt x="173" y="192"/>
                  </a:lnTo>
                  <a:lnTo>
                    <a:pt x="186" y="194"/>
                  </a:lnTo>
                  <a:lnTo>
                    <a:pt x="200" y="198"/>
                  </a:lnTo>
                  <a:lnTo>
                    <a:pt x="200" y="192"/>
                  </a:lnTo>
                  <a:lnTo>
                    <a:pt x="189" y="184"/>
                  </a:lnTo>
                  <a:lnTo>
                    <a:pt x="184" y="179"/>
                  </a:lnTo>
                  <a:lnTo>
                    <a:pt x="189" y="176"/>
                  </a:lnTo>
                  <a:lnTo>
                    <a:pt x="200" y="180"/>
                  </a:lnTo>
                  <a:lnTo>
                    <a:pt x="210" y="188"/>
                  </a:lnTo>
                  <a:lnTo>
                    <a:pt x="226" y="195"/>
                  </a:lnTo>
                  <a:lnTo>
                    <a:pt x="232" y="190"/>
                  </a:lnTo>
                  <a:lnTo>
                    <a:pt x="226" y="184"/>
                  </a:lnTo>
                  <a:lnTo>
                    <a:pt x="241" y="181"/>
                  </a:lnTo>
                  <a:lnTo>
                    <a:pt x="260" y="191"/>
                  </a:lnTo>
                  <a:lnTo>
                    <a:pt x="282" y="190"/>
                  </a:lnTo>
                  <a:lnTo>
                    <a:pt x="287" y="179"/>
                  </a:lnTo>
                  <a:lnTo>
                    <a:pt x="266" y="167"/>
                  </a:lnTo>
                  <a:lnTo>
                    <a:pt x="266" y="163"/>
                  </a:lnTo>
                  <a:lnTo>
                    <a:pt x="280" y="158"/>
                  </a:lnTo>
                  <a:lnTo>
                    <a:pt x="291" y="167"/>
                  </a:lnTo>
                  <a:lnTo>
                    <a:pt x="300" y="168"/>
                  </a:lnTo>
                  <a:lnTo>
                    <a:pt x="314" y="179"/>
                  </a:lnTo>
                  <a:lnTo>
                    <a:pt x="313" y="194"/>
                  </a:lnTo>
                  <a:lnTo>
                    <a:pt x="323" y="199"/>
                  </a:lnTo>
                  <a:lnTo>
                    <a:pt x="331" y="211"/>
                  </a:lnTo>
                  <a:lnTo>
                    <a:pt x="359" y="221"/>
                  </a:lnTo>
                  <a:lnTo>
                    <a:pt x="361" y="225"/>
                  </a:lnTo>
                  <a:lnTo>
                    <a:pt x="331" y="235"/>
                  </a:lnTo>
                  <a:lnTo>
                    <a:pt x="332" y="244"/>
                  </a:lnTo>
                  <a:lnTo>
                    <a:pt x="345" y="245"/>
                  </a:lnTo>
                  <a:lnTo>
                    <a:pt x="356" y="240"/>
                  </a:lnTo>
                  <a:lnTo>
                    <a:pt x="374" y="232"/>
                  </a:lnTo>
                  <a:lnTo>
                    <a:pt x="385" y="232"/>
                  </a:lnTo>
                  <a:lnTo>
                    <a:pt x="377" y="239"/>
                  </a:lnTo>
                  <a:lnTo>
                    <a:pt x="390" y="251"/>
                  </a:lnTo>
                  <a:lnTo>
                    <a:pt x="404" y="250"/>
                  </a:lnTo>
                  <a:lnTo>
                    <a:pt x="412" y="262"/>
                  </a:lnTo>
                  <a:lnTo>
                    <a:pt x="428" y="272"/>
                  </a:lnTo>
                  <a:lnTo>
                    <a:pt x="431" y="279"/>
                  </a:lnTo>
                  <a:lnTo>
                    <a:pt x="433" y="288"/>
                  </a:lnTo>
                  <a:lnTo>
                    <a:pt x="440" y="293"/>
                  </a:lnTo>
                  <a:lnTo>
                    <a:pt x="440" y="315"/>
                  </a:lnTo>
                  <a:lnTo>
                    <a:pt x="428" y="316"/>
                  </a:lnTo>
                  <a:lnTo>
                    <a:pt x="419" y="329"/>
                  </a:lnTo>
                  <a:lnTo>
                    <a:pt x="385" y="356"/>
                  </a:lnTo>
                  <a:lnTo>
                    <a:pt x="388" y="374"/>
                  </a:lnTo>
                  <a:lnTo>
                    <a:pt x="406" y="389"/>
                  </a:lnTo>
                  <a:lnTo>
                    <a:pt x="406" y="405"/>
                  </a:lnTo>
                  <a:lnTo>
                    <a:pt x="394" y="399"/>
                  </a:lnTo>
                  <a:lnTo>
                    <a:pt x="372" y="412"/>
                  </a:lnTo>
                  <a:lnTo>
                    <a:pt x="341" y="414"/>
                  </a:lnTo>
                  <a:lnTo>
                    <a:pt x="331" y="408"/>
                  </a:lnTo>
                  <a:lnTo>
                    <a:pt x="320" y="401"/>
                  </a:lnTo>
                  <a:lnTo>
                    <a:pt x="311" y="410"/>
                  </a:lnTo>
                  <a:lnTo>
                    <a:pt x="311" y="421"/>
                  </a:lnTo>
                  <a:lnTo>
                    <a:pt x="295" y="434"/>
                  </a:lnTo>
                  <a:lnTo>
                    <a:pt x="293" y="455"/>
                  </a:lnTo>
                  <a:lnTo>
                    <a:pt x="314" y="471"/>
                  </a:lnTo>
                  <a:lnTo>
                    <a:pt x="340" y="473"/>
                  </a:lnTo>
                  <a:lnTo>
                    <a:pt x="354" y="451"/>
                  </a:lnTo>
                  <a:lnTo>
                    <a:pt x="363" y="450"/>
                  </a:lnTo>
                  <a:lnTo>
                    <a:pt x="381" y="469"/>
                  </a:lnTo>
                  <a:lnTo>
                    <a:pt x="386" y="462"/>
                  </a:lnTo>
                  <a:lnTo>
                    <a:pt x="385" y="450"/>
                  </a:lnTo>
                  <a:lnTo>
                    <a:pt x="395" y="451"/>
                  </a:lnTo>
                  <a:lnTo>
                    <a:pt x="399" y="459"/>
                  </a:lnTo>
                  <a:lnTo>
                    <a:pt x="419" y="459"/>
                  </a:lnTo>
                  <a:lnTo>
                    <a:pt x="422" y="482"/>
                  </a:lnTo>
                  <a:lnTo>
                    <a:pt x="442" y="500"/>
                  </a:lnTo>
                  <a:lnTo>
                    <a:pt x="458" y="502"/>
                  </a:lnTo>
                  <a:lnTo>
                    <a:pt x="462" y="514"/>
                  </a:lnTo>
                  <a:lnTo>
                    <a:pt x="451" y="516"/>
                  </a:lnTo>
                  <a:lnTo>
                    <a:pt x="455" y="531"/>
                  </a:lnTo>
                  <a:lnTo>
                    <a:pt x="465" y="534"/>
                  </a:lnTo>
                  <a:lnTo>
                    <a:pt x="489" y="556"/>
                  </a:lnTo>
                  <a:lnTo>
                    <a:pt x="501" y="552"/>
                  </a:lnTo>
                  <a:lnTo>
                    <a:pt x="512" y="556"/>
                  </a:lnTo>
                  <a:lnTo>
                    <a:pt x="510" y="576"/>
                  </a:lnTo>
                  <a:lnTo>
                    <a:pt x="532" y="590"/>
                  </a:lnTo>
                  <a:lnTo>
                    <a:pt x="546" y="590"/>
                  </a:lnTo>
                  <a:lnTo>
                    <a:pt x="586" y="604"/>
                  </a:lnTo>
                  <a:lnTo>
                    <a:pt x="600" y="599"/>
                  </a:lnTo>
                  <a:lnTo>
                    <a:pt x="591" y="579"/>
                  </a:lnTo>
                  <a:lnTo>
                    <a:pt x="564" y="561"/>
                  </a:lnTo>
                  <a:lnTo>
                    <a:pt x="550" y="541"/>
                  </a:lnTo>
                  <a:lnTo>
                    <a:pt x="523" y="507"/>
                  </a:lnTo>
                  <a:lnTo>
                    <a:pt x="527" y="495"/>
                  </a:lnTo>
                  <a:lnTo>
                    <a:pt x="534" y="493"/>
                  </a:lnTo>
                  <a:lnTo>
                    <a:pt x="548" y="511"/>
                  </a:lnTo>
                  <a:lnTo>
                    <a:pt x="557" y="509"/>
                  </a:lnTo>
                  <a:lnTo>
                    <a:pt x="568" y="523"/>
                  </a:lnTo>
                  <a:lnTo>
                    <a:pt x="582" y="520"/>
                  </a:lnTo>
                  <a:lnTo>
                    <a:pt x="600" y="541"/>
                  </a:lnTo>
                  <a:lnTo>
                    <a:pt x="617" y="567"/>
                  </a:lnTo>
                  <a:lnTo>
                    <a:pt x="627" y="565"/>
                  </a:lnTo>
                  <a:lnTo>
                    <a:pt x="627" y="549"/>
                  </a:lnTo>
                  <a:lnTo>
                    <a:pt x="635" y="536"/>
                  </a:lnTo>
                  <a:lnTo>
                    <a:pt x="622" y="525"/>
                  </a:lnTo>
                  <a:lnTo>
                    <a:pt x="626" y="518"/>
                  </a:lnTo>
                  <a:lnTo>
                    <a:pt x="642" y="520"/>
                  </a:lnTo>
                  <a:lnTo>
                    <a:pt x="642" y="505"/>
                  </a:lnTo>
                  <a:lnTo>
                    <a:pt x="629" y="489"/>
                  </a:lnTo>
                  <a:lnTo>
                    <a:pt x="629" y="480"/>
                  </a:lnTo>
                  <a:lnTo>
                    <a:pt x="622" y="475"/>
                  </a:lnTo>
                  <a:lnTo>
                    <a:pt x="622" y="466"/>
                  </a:lnTo>
                  <a:lnTo>
                    <a:pt x="602" y="441"/>
                  </a:lnTo>
                  <a:lnTo>
                    <a:pt x="590" y="437"/>
                  </a:lnTo>
                  <a:lnTo>
                    <a:pt x="572" y="414"/>
                  </a:lnTo>
                  <a:lnTo>
                    <a:pt x="566" y="403"/>
                  </a:lnTo>
                  <a:lnTo>
                    <a:pt x="555" y="396"/>
                  </a:lnTo>
                  <a:lnTo>
                    <a:pt x="537" y="374"/>
                  </a:lnTo>
                  <a:lnTo>
                    <a:pt x="543" y="362"/>
                  </a:lnTo>
                  <a:lnTo>
                    <a:pt x="559" y="376"/>
                  </a:lnTo>
                  <a:lnTo>
                    <a:pt x="570" y="369"/>
                  </a:lnTo>
                  <a:lnTo>
                    <a:pt x="564" y="360"/>
                  </a:lnTo>
                  <a:lnTo>
                    <a:pt x="555" y="340"/>
                  </a:lnTo>
                  <a:lnTo>
                    <a:pt x="577" y="329"/>
                  </a:lnTo>
                  <a:lnTo>
                    <a:pt x="595" y="349"/>
                  </a:lnTo>
                  <a:lnTo>
                    <a:pt x="600" y="360"/>
                  </a:lnTo>
                  <a:lnTo>
                    <a:pt x="622" y="360"/>
                  </a:lnTo>
                  <a:lnTo>
                    <a:pt x="624" y="367"/>
                  </a:lnTo>
                  <a:lnTo>
                    <a:pt x="613" y="387"/>
                  </a:lnTo>
                  <a:lnTo>
                    <a:pt x="631" y="410"/>
                  </a:lnTo>
                  <a:lnTo>
                    <a:pt x="640" y="417"/>
                  </a:lnTo>
                  <a:lnTo>
                    <a:pt x="651" y="421"/>
                  </a:lnTo>
                  <a:lnTo>
                    <a:pt x="663" y="435"/>
                  </a:lnTo>
                  <a:lnTo>
                    <a:pt x="671" y="419"/>
                  </a:lnTo>
                  <a:lnTo>
                    <a:pt x="663" y="398"/>
                  </a:lnTo>
                  <a:lnTo>
                    <a:pt x="663" y="383"/>
                  </a:lnTo>
                  <a:lnTo>
                    <a:pt x="676" y="396"/>
                  </a:lnTo>
                  <a:lnTo>
                    <a:pt x="696" y="383"/>
                  </a:lnTo>
                  <a:lnTo>
                    <a:pt x="690" y="347"/>
                  </a:lnTo>
                  <a:lnTo>
                    <a:pt x="712" y="345"/>
                  </a:lnTo>
                  <a:lnTo>
                    <a:pt x="716" y="321"/>
                  </a:lnTo>
                  <a:lnTo>
                    <a:pt x="705" y="318"/>
                  </a:lnTo>
                  <a:lnTo>
                    <a:pt x="707" y="312"/>
                  </a:lnTo>
                  <a:lnTo>
                    <a:pt x="694" y="306"/>
                  </a:lnTo>
                  <a:lnTo>
                    <a:pt x="669" y="319"/>
                  </a:lnTo>
                  <a:lnTo>
                    <a:pt x="667" y="314"/>
                  </a:lnTo>
                  <a:lnTo>
                    <a:pt x="674" y="308"/>
                  </a:lnTo>
                  <a:lnTo>
                    <a:pt x="667" y="302"/>
                  </a:lnTo>
                  <a:lnTo>
                    <a:pt x="640" y="305"/>
                  </a:lnTo>
                  <a:lnTo>
                    <a:pt x="644" y="291"/>
                  </a:lnTo>
                  <a:lnTo>
                    <a:pt x="633" y="285"/>
                  </a:lnTo>
                  <a:lnTo>
                    <a:pt x="622" y="282"/>
                  </a:lnTo>
                  <a:lnTo>
                    <a:pt x="622" y="274"/>
                  </a:lnTo>
                  <a:lnTo>
                    <a:pt x="602" y="275"/>
                  </a:lnTo>
                  <a:lnTo>
                    <a:pt x="588" y="281"/>
                  </a:lnTo>
                  <a:lnTo>
                    <a:pt x="573" y="262"/>
                  </a:lnTo>
                  <a:lnTo>
                    <a:pt x="550" y="249"/>
                  </a:lnTo>
                  <a:lnTo>
                    <a:pt x="518" y="241"/>
                  </a:lnTo>
                  <a:lnTo>
                    <a:pt x="521" y="235"/>
                  </a:lnTo>
                  <a:lnTo>
                    <a:pt x="552" y="240"/>
                  </a:lnTo>
                  <a:lnTo>
                    <a:pt x="554" y="232"/>
                  </a:lnTo>
                  <a:lnTo>
                    <a:pt x="543" y="226"/>
                  </a:lnTo>
                  <a:lnTo>
                    <a:pt x="582" y="224"/>
                  </a:lnTo>
                  <a:lnTo>
                    <a:pt x="577" y="217"/>
                  </a:lnTo>
                  <a:lnTo>
                    <a:pt x="545" y="208"/>
                  </a:lnTo>
                  <a:lnTo>
                    <a:pt x="555" y="204"/>
                  </a:lnTo>
                  <a:lnTo>
                    <a:pt x="566" y="204"/>
                  </a:lnTo>
                  <a:lnTo>
                    <a:pt x="572" y="195"/>
                  </a:lnTo>
                  <a:lnTo>
                    <a:pt x="548" y="178"/>
                  </a:lnTo>
                  <a:lnTo>
                    <a:pt x="537" y="19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383"/>
            <p:cNvSpPr>
              <a:spLocks noChangeAspect="1"/>
            </p:cNvSpPr>
            <p:nvPr/>
          </p:nvSpPr>
          <p:spPr bwMode="auto">
            <a:xfrm>
              <a:off x="1688" y="1132"/>
              <a:ext cx="240" cy="100"/>
            </a:xfrm>
            <a:custGeom>
              <a:avLst/>
              <a:gdLst>
                <a:gd name="T0" fmla="*/ 67 w 445"/>
                <a:gd name="T1" fmla="*/ 27 h 191"/>
                <a:gd name="T2" fmla="*/ 64 w 445"/>
                <a:gd name="T3" fmla="*/ 26 h 191"/>
                <a:gd name="T4" fmla="*/ 70 w 445"/>
                <a:gd name="T5" fmla="*/ 23 h 191"/>
                <a:gd name="T6" fmla="*/ 63 w 445"/>
                <a:gd name="T7" fmla="*/ 21 h 191"/>
                <a:gd name="T8" fmla="*/ 58 w 445"/>
                <a:gd name="T9" fmla="*/ 24 h 191"/>
                <a:gd name="T10" fmla="*/ 60 w 445"/>
                <a:gd name="T11" fmla="*/ 21 h 191"/>
                <a:gd name="T12" fmla="*/ 57 w 445"/>
                <a:gd name="T13" fmla="*/ 22 h 191"/>
                <a:gd name="T14" fmla="*/ 60 w 445"/>
                <a:gd name="T15" fmla="*/ 20 h 191"/>
                <a:gd name="T16" fmla="*/ 57 w 445"/>
                <a:gd name="T17" fmla="*/ 16 h 191"/>
                <a:gd name="T18" fmla="*/ 53 w 445"/>
                <a:gd name="T19" fmla="*/ 17 h 191"/>
                <a:gd name="T20" fmla="*/ 51 w 445"/>
                <a:gd name="T21" fmla="*/ 17 h 191"/>
                <a:gd name="T22" fmla="*/ 49 w 445"/>
                <a:gd name="T23" fmla="*/ 17 h 191"/>
                <a:gd name="T24" fmla="*/ 49 w 445"/>
                <a:gd name="T25" fmla="*/ 15 h 191"/>
                <a:gd name="T26" fmla="*/ 45 w 445"/>
                <a:gd name="T27" fmla="*/ 17 h 191"/>
                <a:gd name="T28" fmla="*/ 49 w 445"/>
                <a:gd name="T29" fmla="*/ 13 h 191"/>
                <a:gd name="T30" fmla="*/ 45 w 445"/>
                <a:gd name="T31" fmla="*/ 14 h 191"/>
                <a:gd name="T32" fmla="*/ 45 w 445"/>
                <a:gd name="T33" fmla="*/ 10 h 191"/>
                <a:gd name="T34" fmla="*/ 39 w 445"/>
                <a:gd name="T35" fmla="*/ 9 h 191"/>
                <a:gd name="T36" fmla="*/ 32 w 445"/>
                <a:gd name="T37" fmla="*/ 8 h 191"/>
                <a:gd name="T38" fmla="*/ 34 w 445"/>
                <a:gd name="T39" fmla="*/ 10 h 191"/>
                <a:gd name="T40" fmla="*/ 32 w 445"/>
                <a:gd name="T41" fmla="*/ 12 h 191"/>
                <a:gd name="T42" fmla="*/ 30 w 445"/>
                <a:gd name="T43" fmla="*/ 14 h 191"/>
                <a:gd name="T44" fmla="*/ 28 w 445"/>
                <a:gd name="T45" fmla="*/ 10 h 191"/>
                <a:gd name="T46" fmla="*/ 23 w 445"/>
                <a:gd name="T47" fmla="*/ 12 h 191"/>
                <a:gd name="T48" fmla="*/ 22 w 445"/>
                <a:gd name="T49" fmla="*/ 13 h 191"/>
                <a:gd name="T50" fmla="*/ 24 w 445"/>
                <a:gd name="T51" fmla="*/ 8 h 191"/>
                <a:gd name="T52" fmla="*/ 23 w 445"/>
                <a:gd name="T53" fmla="*/ 6 h 191"/>
                <a:gd name="T54" fmla="*/ 20 w 445"/>
                <a:gd name="T55" fmla="*/ 2 h 191"/>
                <a:gd name="T56" fmla="*/ 19 w 445"/>
                <a:gd name="T57" fmla="*/ 1 h 191"/>
                <a:gd name="T58" fmla="*/ 10 w 445"/>
                <a:gd name="T59" fmla="*/ 2 h 191"/>
                <a:gd name="T60" fmla="*/ 9 w 445"/>
                <a:gd name="T61" fmla="*/ 3 h 191"/>
                <a:gd name="T62" fmla="*/ 8 w 445"/>
                <a:gd name="T63" fmla="*/ 4 h 191"/>
                <a:gd name="T64" fmla="*/ 5 w 445"/>
                <a:gd name="T65" fmla="*/ 9 h 191"/>
                <a:gd name="T66" fmla="*/ 9 w 445"/>
                <a:gd name="T67" fmla="*/ 12 h 191"/>
                <a:gd name="T68" fmla="*/ 4 w 445"/>
                <a:gd name="T69" fmla="*/ 12 h 191"/>
                <a:gd name="T70" fmla="*/ 6 w 445"/>
                <a:gd name="T71" fmla="*/ 16 h 191"/>
                <a:gd name="T72" fmla="*/ 4 w 445"/>
                <a:gd name="T73" fmla="*/ 19 h 191"/>
                <a:gd name="T74" fmla="*/ 1 w 445"/>
                <a:gd name="T75" fmla="*/ 14 h 191"/>
                <a:gd name="T76" fmla="*/ 0 w 445"/>
                <a:gd name="T77" fmla="*/ 7 h 191"/>
                <a:gd name="T78" fmla="*/ 5 w 445"/>
                <a:gd name="T79" fmla="*/ 3 h 191"/>
                <a:gd name="T80" fmla="*/ 5 w 445"/>
                <a:gd name="T81" fmla="*/ 0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45"/>
                <a:gd name="T124" fmla="*/ 0 h 191"/>
                <a:gd name="T125" fmla="*/ 445 w 445"/>
                <a:gd name="T126" fmla="*/ 191 h 19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45" h="191">
                  <a:moveTo>
                    <a:pt x="445" y="187"/>
                  </a:moveTo>
                  <a:lnTo>
                    <a:pt x="429" y="191"/>
                  </a:lnTo>
                  <a:lnTo>
                    <a:pt x="429" y="183"/>
                  </a:lnTo>
                  <a:lnTo>
                    <a:pt x="408" y="180"/>
                  </a:lnTo>
                  <a:lnTo>
                    <a:pt x="429" y="175"/>
                  </a:lnTo>
                  <a:lnTo>
                    <a:pt x="445" y="161"/>
                  </a:lnTo>
                  <a:lnTo>
                    <a:pt x="418" y="150"/>
                  </a:lnTo>
                  <a:lnTo>
                    <a:pt x="399" y="151"/>
                  </a:lnTo>
                  <a:lnTo>
                    <a:pt x="384" y="167"/>
                  </a:lnTo>
                  <a:lnTo>
                    <a:pt x="373" y="166"/>
                  </a:lnTo>
                  <a:lnTo>
                    <a:pt x="377" y="158"/>
                  </a:lnTo>
                  <a:lnTo>
                    <a:pt x="386" y="150"/>
                  </a:lnTo>
                  <a:lnTo>
                    <a:pt x="382" y="146"/>
                  </a:lnTo>
                  <a:lnTo>
                    <a:pt x="363" y="153"/>
                  </a:lnTo>
                  <a:lnTo>
                    <a:pt x="355" y="146"/>
                  </a:lnTo>
                  <a:lnTo>
                    <a:pt x="384" y="137"/>
                  </a:lnTo>
                  <a:lnTo>
                    <a:pt x="379" y="117"/>
                  </a:lnTo>
                  <a:lnTo>
                    <a:pt x="364" y="108"/>
                  </a:lnTo>
                  <a:lnTo>
                    <a:pt x="343" y="108"/>
                  </a:lnTo>
                  <a:lnTo>
                    <a:pt x="341" y="120"/>
                  </a:lnTo>
                  <a:lnTo>
                    <a:pt x="330" y="125"/>
                  </a:lnTo>
                  <a:lnTo>
                    <a:pt x="323" y="121"/>
                  </a:lnTo>
                  <a:lnTo>
                    <a:pt x="318" y="125"/>
                  </a:lnTo>
                  <a:lnTo>
                    <a:pt x="311" y="119"/>
                  </a:lnTo>
                  <a:lnTo>
                    <a:pt x="318" y="109"/>
                  </a:lnTo>
                  <a:lnTo>
                    <a:pt x="307" y="107"/>
                  </a:lnTo>
                  <a:lnTo>
                    <a:pt x="298" y="119"/>
                  </a:lnTo>
                  <a:lnTo>
                    <a:pt x="287" y="117"/>
                  </a:lnTo>
                  <a:lnTo>
                    <a:pt x="289" y="105"/>
                  </a:lnTo>
                  <a:lnTo>
                    <a:pt x="307" y="90"/>
                  </a:lnTo>
                  <a:lnTo>
                    <a:pt x="298" y="86"/>
                  </a:lnTo>
                  <a:lnTo>
                    <a:pt x="284" y="96"/>
                  </a:lnTo>
                  <a:lnTo>
                    <a:pt x="275" y="86"/>
                  </a:lnTo>
                  <a:lnTo>
                    <a:pt x="285" y="70"/>
                  </a:lnTo>
                  <a:lnTo>
                    <a:pt x="262" y="60"/>
                  </a:lnTo>
                  <a:lnTo>
                    <a:pt x="249" y="62"/>
                  </a:lnTo>
                  <a:lnTo>
                    <a:pt x="239" y="58"/>
                  </a:lnTo>
                  <a:lnTo>
                    <a:pt x="208" y="59"/>
                  </a:lnTo>
                  <a:lnTo>
                    <a:pt x="197" y="68"/>
                  </a:lnTo>
                  <a:lnTo>
                    <a:pt x="217" y="73"/>
                  </a:lnTo>
                  <a:lnTo>
                    <a:pt x="215" y="79"/>
                  </a:lnTo>
                  <a:lnTo>
                    <a:pt x="206" y="80"/>
                  </a:lnTo>
                  <a:lnTo>
                    <a:pt x="203" y="95"/>
                  </a:lnTo>
                  <a:lnTo>
                    <a:pt x="190" y="95"/>
                  </a:lnTo>
                  <a:lnTo>
                    <a:pt x="181" y="83"/>
                  </a:lnTo>
                  <a:lnTo>
                    <a:pt x="179" y="75"/>
                  </a:lnTo>
                  <a:lnTo>
                    <a:pt x="163" y="75"/>
                  </a:lnTo>
                  <a:lnTo>
                    <a:pt x="149" y="80"/>
                  </a:lnTo>
                  <a:lnTo>
                    <a:pt x="147" y="89"/>
                  </a:lnTo>
                  <a:lnTo>
                    <a:pt x="138" y="90"/>
                  </a:lnTo>
                  <a:lnTo>
                    <a:pt x="141" y="66"/>
                  </a:lnTo>
                  <a:lnTo>
                    <a:pt x="150" y="58"/>
                  </a:lnTo>
                  <a:lnTo>
                    <a:pt x="147" y="49"/>
                  </a:lnTo>
                  <a:lnTo>
                    <a:pt x="143" y="42"/>
                  </a:lnTo>
                  <a:lnTo>
                    <a:pt x="141" y="26"/>
                  </a:lnTo>
                  <a:lnTo>
                    <a:pt x="129" y="15"/>
                  </a:lnTo>
                  <a:lnTo>
                    <a:pt x="129" y="7"/>
                  </a:lnTo>
                  <a:lnTo>
                    <a:pt x="120" y="1"/>
                  </a:lnTo>
                  <a:lnTo>
                    <a:pt x="104" y="1"/>
                  </a:lnTo>
                  <a:lnTo>
                    <a:pt x="65" y="13"/>
                  </a:lnTo>
                  <a:lnTo>
                    <a:pt x="65" y="23"/>
                  </a:lnTo>
                  <a:lnTo>
                    <a:pt x="56" y="19"/>
                  </a:lnTo>
                  <a:lnTo>
                    <a:pt x="43" y="25"/>
                  </a:lnTo>
                  <a:lnTo>
                    <a:pt x="52" y="31"/>
                  </a:lnTo>
                  <a:lnTo>
                    <a:pt x="29" y="38"/>
                  </a:lnTo>
                  <a:lnTo>
                    <a:pt x="34" y="67"/>
                  </a:lnTo>
                  <a:lnTo>
                    <a:pt x="58" y="76"/>
                  </a:lnTo>
                  <a:lnTo>
                    <a:pt x="54" y="82"/>
                  </a:lnTo>
                  <a:lnTo>
                    <a:pt x="36" y="76"/>
                  </a:lnTo>
                  <a:lnTo>
                    <a:pt x="24" y="82"/>
                  </a:lnTo>
                  <a:lnTo>
                    <a:pt x="27" y="98"/>
                  </a:lnTo>
                  <a:lnTo>
                    <a:pt x="41" y="114"/>
                  </a:lnTo>
                  <a:lnTo>
                    <a:pt x="38" y="131"/>
                  </a:lnTo>
                  <a:lnTo>
                    <a:pt x="25" y="130"/>
                  </a:lnTo>
                  <a:lnTo>
                    <a:pt x="25" y="108"/>
                  </a:lnTo>
                  <a:lnTo>
                    <a:pt x="4" y="96"/>
                  </a:lnTo>
                  <a:lnTo>
                    <a:pt x="2" y="57"/>
                  </a:lnTo>
                  <a:lnTo>
                    <a:pt x="0" y="51"/>
                  </a:lnTo>
                  <a:lnTo>
                    <a:pt x="25" y="25"/>
                  </a:lnTo>
                  <a:lnTo>
                    <a:pt x="29" y="18"/>
                  </a:lnTo>
                  <a:lnTo>
                    <a:pt x="43" y="5"/>
                  </a:lnTo>
                  <a:lnTo>
                    <a:pt x="34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3" name="Freeform 384"/>
            <p:cNvSpPr>
              <a:spLocks noChangeAspect="1"/>
            </p:cNvSpPr>
            <p:nvPr/>
          </p:nvSpPr>
          <p:spPr bwMode="auto">
            <a:xfrm>
              <a:off x="1766" y="1135"/>
              <a:ext cx="65" cy="27"/>
            </a:xfrm>
            <a:custGeom>
              <a:avLst/>
              <a:gdLst>
                <a:gd name="T0" fmla="*/ 0 w 122"/>
                <a:gd name="T1" fmla="*/ 1 h 54"/>
                <a:gd name="T2" fmla="*/ 1 w 122"/>
                <a:gd name="T3" fmla="*/ 3 h 54"/>
                <a:gd name="T4" fmla="*/ 2 w 122"/>
                <a:gd name="T5" fmla="*/ 3 h 54"/>
                <a:gd name="T6" fmla="*/ 3 w 122"/>
                <a:gd name="T7" fmla="*/ 7 h 54"/>
                <a:gd name="T8" fmla="*/ 4 w 122"/>
                <a:gd name="T9" fmla="*/ 7 h 54"/>
                <a:gd name="T10" fmla="*/ 6 w 122"/>
                <a:gd name="T11" fmla="*/ 7 h 54"/>
                <a:gd name="T12" fmla="*/ 6 w 122"/>
                <a:gd name="T13" fmla="*/ 6 h 54"/>
                <a:gd name="T14" fmla="*/ 12 w 122"/>
                <a:gd name="T15" fmla="*/ 6 h 54"/>
                <a:gd name="T16" fmla="*/ 18 w 122"/>
                <a:gd name="T17" fmla="*/ 7 h 54"/>
                <a:gd name="T18" fmla="*/ 19 w 122"/>
                <a:gd name="T19" fmla="*/ 6 h 54"/>
                <a:gd name="T20" fmla="*/ 15 w 122"/>
                <a:gd name="T21" fmla="*/ 5 h 54"/>
                <a:gd name="T22" fmla="*/ 15 w 122"/>
                <a:gd name="T23" fmla="*/ 3 h 54"/>
                <a:gd name="T24" fmla="*/ 14 w 122"/>
                <a:gd name="T25" fmla="*/ 2 h 54"/>
                <a:gd name="T26" fmla="*/ 12 w 122"/>
                <a:gd name="T27" fmla="*/ 2 h 54"/>
                <a:gd name="T28" fmla="*/ 9 w 122"/>
                <a:gd name="T29" fmla="*/ 0 h 54"/>
                <a:gd name="T30" fmla="*/ 3 w 122"/>
                <a:gd name="T31" fmla="*/ 1 h 54"/>
                <a:gd name="T32" fmla="*/ 3 w 122"/>
                <a:gd name="T33" fmla="*/ 0 h 54"/>
                <a:gd name="T34" fmla="*/ 0 w 122"/>
                <a:gd name="T35" fmla="*/ 1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2"/>
                <a:gd name="T55" fmla="*/ 0 h 54"/>
                <a:gd name="T56" fmla="*/ 122 w 122"/>
                <a:gd name="T57" fmla="*/ 54 h 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2" h="54">
                  <a:moveTo>
                    <a:pt x="0" y="4"/>
                  </a:moveTo>
                  <a:lnTo>
                    <a:pt x="5" y="18"/>
                  </a:lnTo>
                  <a:lnTo>
                    <a:pt x="13" y="22"/>
                  </a:lnTo>
                  <a:lnTo>
                    <a:pt x="18" y="50"/>
                  </a:lnTo>
                  <a:lnTo>
                    <a:pt x="29" y="54"/>
                  </a:lnTo>
                  <a:lnTo>
                    <a:pt x="40" y="51"/>
                  </a:lnTo>
                  <a:lnTo>
                    <a:pt x="43" y="45"/>
                  </a:lnTo>
                  <a:lnTo>
                    <a:pt x="83" y="42"/>
                  </a:lnTo>
                  <a:lnTo>
                    <a:pt x="117" y="50"/>
                  </a:lnTo>
                  <a:lnTo>
                    <a:pt x="122" y="42"/>
                  </a:lnTo>
                  <a:lnTo>
                    <a:pt x="103" y="35"/>
                  </a:lnTo>
                  <a:lnTo>
                    <a:pt x="104" y="23"/>
                  </a:lnTo>
                  <a:lnTo>
                    <a:pt x="94" y="14"/>
                  </a:lnTo>
                  <a:lnTo>
                    <a:pt x="83" y="13"/>
                  </a:lnTo>
                  <a:lnTo>
                    <a:pt x="58" y="0"/>
                  </a:lnTo>
                  <a:lnTo>
                    <a:pt x="23" y="4"/>
                  </a:lnTo>
                  <a:lnTo>
                    <a:pt x="18" y="0"/>
                  </a:lnTo>
                  <a:lnTo>
                    <a:pt x="0" y="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 385"/>
            <p:cNvSpPr>
              <a:spLocks noChangeAspect="1"/>
            </p:cNvSpPr>
            <p:nvPr/>
          </p:nvSpPr>
          <p:spPr bwMode="auto">
            <a:xfrm>
              <a:off x="1766" y="1135"/>
              <a:ext cx="65" cy="27"/>
            </a:xfrm>
            <a:custGeom>
              <a:avLst/>
              <a:gdLst>
                <a:gd name="T0" fmla="*/ 0 w 122"/>
                <a:gd name="T1" fmla="*/ 1 h 54"/>
                <a:gd name="T2" fmla="*/ 1 w 122"/>
                <a:gd name="T3" fmla="*/ 3 h 54"/>
                <a:gd name="T4" fmla="*/ 2 w 122"/>
                <a:gd name="T5" fmla="*/ 3 h 54"/>
                <a:gd name="T6" fmla="*/ 3 w 122"/>
                <a:gd name="T7" fmla="*/ 7 h 54"/>
                <a:gd name="T8" fmla="*/ 4 w 122"/>
                <a:gd name="T9" fmla="*/ 7 h 54"/>
                <a:gd name="T10" fmla="*/ 6 w 122"/>
                <a:gd name="T11" fmla="*/ 7 h 54"/>
                <a:gd name="T12" fmla="*/ 6 w 122"/>
                <a:gd name="T13" fmla="*/ 6 h 54"/>
                <a:gd name="T14" fmla="*/ 12 w 122"/>
                <a:gd name="T15" fmla="*/ 6 h 54"/>
                <a:gd name="T16" fmla="*/ 18 w 122"/>
                <a:gd name="T17" fmla="*/ 7 h 54"/>
                <a:gd name="T18" fmla="*/ 19 w 122"/>
                <a:gd name="T19" fmla="*/ 6 h 54"/>
                <a:gd name="T20" fmla="*/ 15 w 122"/>
                <a:gd name="T21" fmla="*/ 5 h 54"/>
                <a:gd name="T22" fmla="*/ 15 w 122"/>
                <a:gd name="T23" fmla="*/ 3 h 54"/>
                <a:gd name="T24" fmla="*/ 14 w 122"/>
                <a:gd name="T25" fmla="*/ 2 h 54"/>
                <a:gd name="T26" fmla="*/ 12 w 122"/>
                <a:gd name="T27" fmla="*/ 2 h 54"/>
                <a:gd name="T28" fmla="*/ 9 w 122"/>
                <a:gd name="T29" fmla="*/ 0 h 54"/>
                <a:gd name="T30" fmla="*/ 3 w 122"/>
                <a:gd name="T31" fmla="*/ 1 h 54"/>
                <a:gd name="T32" fmla="*/ 3 w 122"/>
                <a:gd name="T33" fmla="*/ 0 h 54"/>
                <a:gd name="T34" fmla="*/ 0 w 122"/>
                <a:gd name="T35" fmla="*/ 1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2"/>
                <a:gd name="T55" fmla="*/ 0 h 54"/>
                <a:gd name="T56" fmla="*/ 122 w 122"/>
                <a:gd name="T57" fmla="*/ 54 h 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2" h="54">
                  <a:moveTo>
                    <a:pt x="0" y="4"/>
                  </a:moveTo>
                  <a:lnTo>
                    <a:pt x="5" y="18"/>
                  </a:lnTo>
                  <a:lnTo>
                    <a:pt x="13" y="22"/>
                  </a:lnTo>
                  <a:lnTo>
                    <a:pt x="18" y="50"/>
                  </a:lnTo>
                  <a:lnTo>
                    <a:pt x="29" y="54"/>
                  </a:lnTo>
                  <a:lnTo>
                    <a:pt x="40" y="51"/>
                  </a:lnTo>
                  <a:lnTo>
                    <a:pt x="43" y="45"/>
                  </a:lnTo>
                  <a:lnTo>
                    <a:pt x="83" y="42"/>
                  </a:lnTo>
                  <a:lnTo>
                    <a:pt x="117" y="50"/>
                  </a:lnTo>
                  <a:lnTo>
                    <a:pt x="122" y="42"/>
                  </a:lnTo>
                  <a:lnTo>
                    <a:pt x="103" y="35"/>
                  </a:lnTo>
                  <a:lnTo>
                    <a:pt x="104" y="23"/>
                  </a:lnTo>
                  <a:lnTo>
                    <a:pt x="94" y="14"/>
                  </a:lnTo>
                  <a:lnTo>
                    <a:pt x="83" y="13"/>
                  </a:lnTo>
                  <a:lnTo>
                    <a:pt x="58" y="0"/>
                  </a:lnTo>
                  <a:lnTo>
                    <a:pt x="23" y="4"/>
                  </a:lnTo>
                  <a:lnTo>
                    <a:pt x="18" y="0"/>
                  </a:lnTo>
                  <a:lnTo>
                    <a:pt x="0" y="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386"/>
            <p:cNvSpPr>
              <a:spLocks noChangeAspect="1"/>
            </p:cNvSpPr>
            <p:nvPr/>
          </p:nvSpPr>
          <p:spPr bwMode="auto">
            <a:xfrm>
              <a:off x="1812" y="1266"/>
              <a:ext cx="30" cy="24"/>
            </a:xfrm>
            <a:custGeom>
              <a:avLst/>
              <a:gdLst>
                <a:gd name="T0" fmla="*/ 4 w 54"/>
                <a:gd name="T1" fmla="*/ 0 h 44"/>
                <a:gd name="T2" fmla="*/ 0 w 54"/>
                <a:gd name="T3" fmla="*/ 3 h 44"/>
                <a:gd name="T4" fmla="*/ 1 w 54"/>
                <a:gd name="T5" fmla="*/ 6 h 44"/>
                <a:gd name="T6" fmla="*/ 2 w 54"/>
                <a:gd name="T7" fmla="*/ 7 h 44"/>
                <a:gd name="T8" fmla="*/ 5 w 54"/>
                <a:gd name="T9" fmla="*/ 7 h 44"/>
                <a:gd name="T10" fmla="*/ 9 w 54"/>
                <a:gd name="T11" fmla="*/ 5 h 44"/>
                <a:gd name="T12" fmla="*/ 9 w 54"/>
                <a:gd name="T13" fmla="*/ 4 h 44"/>
                <a:gd name="T14" fmla="*/ 8 w 54"/>
                <a:gd name="T15" fmla="*/ 3 h 44"/>
                <a:gd name="T16" fmla="*/ 8 w 54"/>
                <a:gd name="T17" fmla="*/ 1 h 44"/>
                <a:gd name="T18" fmla="*/ 4 w 54"/>
                <a:gd name="T19" fmla="*/ 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44"/>
                <a:gd name="T32" fmla="*/ 54 w 5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44">
                  <a:moveTo>
                    <a:pt x="21" y="0"/>
                  </a:moveTo>
                  <a:lnTo>
                    <a:pt x="0" y="17"/>
                  </a:lnTo>
                  <a:lnTo>
                    <a:pt x="1" y="38"/>
                  </a:lnTo>
                  <a:lnTo>
                    <a:pt x="9" y="44"/>
                  </a:lnTo>
                  <a:lnTo>
                    <a:pt x="30" y="41"/>
                  </a:lnTo>
                  <a:lnTo>
                    <a:pt x="54" y="29"/>
                  </a:lnTo>
                  <a:lnTo>
                    <a:pt x="52" y="22"/>
                  </a:lnTo>
                  <a:lnTo>
                    <a:pt x="48" y="17"/>
                  </a:lnTo>
                  <a:lnTo>
                    <a:pt x="48" y="3"/>
                  </a:lnTo>
                  <a:lnTo>
                    <a:pt x="21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387"/>
            <p:cNvSpPr>
              <a:spLocks noChangeAspect="1"/>
            </p:cNvSpPr>
            <p:nvPr/>
          </p:nvSpPr>
          <p:spPr bwMode="auto">
            <a:xfrm>
              <a:off x="1812" y="1266"/>
              <a:ext cx="30" cy="24"/>
            </a:xfrm>
            <a:custGeom>
              <a:avLst/>
              <a:gdLst>
                <a:gd name="T0" fmla="*/ 4 w 54"/>
                <a:gd name="T1" fmla="*/ 0 h 44"/>
                <a:gd name="T2" fmla="*/ 0 w 54"/>
                <a:gd name="T3" fmla="*/ 3 h 44"/>
                <a:gd name="T4" fmla="*/ 1 w 54"/>
                <a:gd name="T5" fmla="*/ 6 h 44"/>
                <a:gd name="T6" fmla="*/ 2 w 54"/>
                <a:gd name="T7" fmla="*/ 7 h 44"/>
                <a:gd name="T8" fmla="*/ 5 w 54"/>
                <a:gd name="T9" fmla="*/ 7 h 44"/>
                <a:gd name="T10" fmla="*/ 9 w 54"/>
                <a:gd name="T11" fmla="*/ 5 h 44"/>
                <a:gd name="T12" fmla="*/ 9 w 54"/>
                <a:gd name="T13" fmla="*/ 4 h 44"/>
                <a:gd name="T14" fmla="*/ 8 w 54"/>
                <a:gd name="T15" fmla="*/ 3 h 44"/>
                <a:gd name="T16" fmla="*/ 8 w 54"/>
                <a:gd name="T17" fmla="*/ 1 h 44"/>
                <a:gd name="T18" fmla="*/ 4 w 54"/>
                <a:gd name="T19" fmla="*/ 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44"/>
                <a:gd name="T32" fmla="*/ 54 w 5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44">
                  <a:moveTo>
                    <a:pt x="21" y="0"/>
                  </a:moveTo>
                  <a:lnTo>
                    <a:pt x="0" y="17"/>
                  </a:lnTo>
                  <a:lnTo>
                    <a:pt x="1" y="38"/>
                  </a:lnTo>
                  <a:lnTo>
                    <a:pt x="9" y="44"/>
                  </a:lnTo>
                  <a:lnTo>
                    <a:pt x="30" y="41"/>
                  </a:lnTo>
                  <a:lnTo>
                    <a:pt x="54" y="29"/>
                  </a:lnTo>
                  <a:lnTo>
                    <a:pt x="52" y="22"/>
                  </a:lnTo>
                  <a:lnTo>
                    <a:pt x="48" y="17"/>
                  </a:lnTo>
                  <a:lnTo>
                    <a:pt x="48" y="3"/>
                  </a:lnTo>
                  <a:lnTo>
                    <a:pt x="21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 388"/>
            <p:cNvSpPr>
              <a:spLocks noChangeAspect="1"/>
            </p:cNvSpPr>
            <p:nvPr/>
          </p:nvSpPr>
          <p:spPr bwMode="auto">
            <a:xfrm>
              <a:off x="1681" y="1327"/>
              <a:ext cx="88" cy="80"/>
            </a:xfrm>
            <a:custGeom>
              <a:avLst/>
              <a:gdLst>
                <a:gd name="T0" fmla="*/ 4 w 165"/>
                <a:gd name="T1" fmla="*/ 2 h 156"/>
                <a:gd name="T2" fmla="*/ 5 w 165"/>
                <a:gd name="T3" fmla="*/ 0 h 156"/>
                <a:gd name="T4" fmla="*/ 6 w 165"/>
                <a:gd name="T5" fmla="*/ 1 h 156"/>
                <a:gd name="T6" fmla="*/ 7 w 165"/>
                <a:gd name="T7" fmla="*/ 3 h 156"/>
                <a:gd name="T8" fmla="*/ 9 w 165"/>
                <a:gd name="T9" fmla="*/ 5 h 156"/>
                <a:gd name="T10" fmla="*/ 10 w 165"/>
                <a:gd name="T11" fmla="*/ 4 h 156"/>
                <a:gd name="T12" fmla="*/ 13 w 165"/>
                <a:gd name="T13" fmla="*/ 5 h 156"/>
                <a:gd name="T14" fmla="*/ 15 w 165"/>
                <a:gd name="T15" fmla="*/ 7 h 156"/>
                <a:gd name="T16" fmla="*/ 20 w 165"/>
                <a:gd name="T17" fmla="*/ 9 h 156"/>
                <a:gd name="T18" fmla="*/ 20 w 165"/>
                <a:gd name="T19" fmla="*/ 11 h 156"/>
                <a:gd name="T20" fmla="*/ 19 w 165"/>
                <a:gd name="T21" fmla="*/ 14 h 156"/>
                <a:gd name="T22" fmla="*/ 25 w 165"/>
                <a:gd name="T23" fmla="*/ 15 h 156"/>
                <a:gd name="T24" fmla="*/ 25 w 165"/>
                <a:gd name="T25" fmla="*/ 15 h 156"/>
                <a:gd name="T26" fmla="*/ 25 w 165"/>
                <a:gd name="T27" fmla="*/ 17 h 156"/>
                <a:gd name="T28" fmla="*/ 20 w 165"/>
                <a:gd name="T29" fmla="*/ 17 h 156"/>
                <a:gd name="T30" fmla="*/ 18 w 165"/>
                <a:gd name="T31" fmla="*/ 16 h 156"/>
                <a:gd name="T32" fmla="*/ 17 w 165"/>
                <a:gd name="T33" fmla="*/ 15 h 156"/>
                <a:gd name="T34" fmla="*/ 15 w 165"/>
                <a:gd name="T35" fmla="*/ 14 h 156"/>
                <a:gd name="T36" fmla="*/ 14 w 165"/>
                <a:gd name="T37" fmla="*/ 14 h 156"/>
                <a:gd name="T38" fmla="*/ 12 w 165"/>
                <a:gd name="T39" fmla="*/ 17 h 156"/>
                <a:gd name="T40" fmla="*/ 11 w 165"/>
                <a:gd name="T41" fmla="*/ 17 h 156"/>
                <a:gd name="T42" fmla="*/ 8 w 165"/>
                <a:gd name="T43" fmla="*/ 20 h 156"/>
                <a:gd name="T44" fmla="*/ 6 w 165"/>
                <a:gd name="T45" fmla="*/ 21 h 156"/>
                <a:gd name="T46" fmla="*/ 5 w 165"/>
                <a:gd name="T47" fmla="*/ 17 h 156"/>
                <a:gd name="T48" fmla="*/ 1 w 165"/>
                <a:gd name="T49" fmla="*/ 16 h 156"/>
                <a:gd name="T50" fmla="*/ 0 w 165"/>
                <a:gd name="T51" fmla="*/ 15 h 156"/>
                <a:gd name="T52" fmla="*/ 3 w 165"/>
                <a:gd name="T53" fmla="*/ 9 h 156"/>
                <a:gd name="T54" fmla="*/ 4 w 165"/>
                <a:gd name="T55" fmla="*/ 3 h 156"/>
                <a:gd name="T56" fmla="*/ 4 w 165"/>
                <a:gd name="T57" fmla="*/ 2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5"/>
                <a:gd name="T88" fmla="*/ 0 h 156"/>
                <a:gd name="T89" fmla="*/ 165 w 165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5" h="156">
                  <a:moveTo>
                    <a:pt x="27" y="9"/>
                  </a:moveTo>
                  <a:lnTo>
                    <a:pt x="32" y="0"/>
                  </a:lnTo>
                  <a:lnTo>
                    <a:pt x="41" y="1"/>
                  </a:lnTo>
                  <a:lnTo>
                    <a:pt x="45" y="21"/>
                  </a:lnTo>
                  <a:lnTo>
                    <a:pt x="57" y="36"/>
                  </a:lnTo>
                  <a:lnTo>
                    <a:pt x="65" y="30"/>
                  </a:lnTo>
                  <a:lnTo>
                    <a:pt x="88" y="39"/>
                  </a:lnTo>
                  <a:lnTo>
                    <a:pt x="99" y="52"/>
                  </a:lnTo>
                  <a:lnTo>
                    <a:pt x="129" y="64"/>
                  </a:lnTo>
                  <a:lnTo>
                    <a:pt x="134" y="84"/>
                  </a:lnTo>
                  <a:lnTo>
                    <a:pt x="128" y="104"/>
                  </a:lnTo>
                  <a:lnTo>
                    <a:pt x="161" y="109"/>
                  </a:lnTo>
                  <a:lnTo>
                    <a:pt x="165" y="115"/>
                  </a:lnTo>
                  <a:lnTo>
                    <a:pt x="161" y="131"/>
                  </a:lnTo>
                  <a:lnTo>
                    <a:pt x="129" y="129"/>
                  </a:lnTo>
                  <a:lnTo>
                    <a:pt x="115" y="122"/>
                  </a:lnTo>
                  <a:lnTo>
                    <a:pt x="111" y="111"/>
                  </a:lnTo>
                  <a:lnTo>
                    <a:pt x="104" y="102"/>
                  </a:lnTo>
                  <a:lnTo>
                    <a:pt x="93" y="106"/>
                  </a:lnTo>
                  <a:lnTo>
                    <a:pt x="81" y="124"/>
                  </a:lnTo>
                  <a:lnTo>
                    <a:pt x="70" y="125"/>
                  </a:lnTo>
                  <a:lnTo>
                    <a:pt x="52" y="149"/>
                  </a:lnTo>
                  <a:lnTo>
                    <a:pt x="38" y="156"/>
                  </a:lnTo>
                  <a:lnTo>
                    <a:pt x="34" y="125"/>
                  </a:lnTo>
                  <a:lnTo>
                    <a:pt x="4" y="122"/>
                  </a:lnTo>
                  <a:lnTo>
                    <a:pt x="0" y="115"/>
                  </a:lnTo>
                  <a:lnTo>
                    <a:pt x="23" y="68"/>
                  </a:lnTo>
                  <a:lnTo>
                    <a:pt x="25" y="21"/>
                  </a:lnTo>
                  <a:lnTo>
                    <a:pt x="27" y="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 389"/>
            <p:cNvSpPr>
              <a:spLocks noChangeAspect="1"/>
            </p:cNvSpPr>
            <p:nvPr/>
          </p:nvSpPr>
          <p:spPr bwMode="auto">
            <a:xfrm>
              <a:off x="1681" y="1327"/>
              <a:ext cx="88" cy="80"/>
            </a:xfrm>
            <a:custGeom>
              <a:avLst/>
              <a:gdLst>
                <a:gd name="T0" fmla="*/ 4 w 165"/>
                <a:gd name="T1" fmla="*/ 2 h 156"/>
                <a:gd name="T2" fmla="*/ 5 w 165"/>
                <a:gd name="T3" fmla="*/ 0 h 156"/>
                <a:gd name="T4" fmla="*/ 6 w 165"/>
                <a:gd name="T5" fmla="*/ 1 h 156"/>
                <a:gd name="T6" fmla="*/ 7 w 165"/>
                <a:gd name="T7" fmla="*/ 3 h 156"/>
                <a:gd name="T8" fmla="*/ 9 w 165"/>
                <a:gd name="T9" fmla="*/ 5 h 156"/>
                <a:gd name="T10" fmla="*/ 10 w 165"/>
                <a:gd name="T11" fmla="*/ 4 h 156"/>
                <a:gd name="T12" fmla="*/ 13 w 165"/>
                <a:gd name="T13" fmla="*/ 5 h 156"/>
                <a:gd name="T14" fmla="*/ 15 w 165"/>
                <a:gd name="T15" fmla="*/ 7 h 156"/>
                <a:gd name="T16" fmla="*/ 20 w 165"/>
                <a:gd name="T17" fmla="*/ 9 h 156"/>
                <a:gd name="T18" fmla="*/ 20 w 165"/>
                <a:gd name="T19" fmla="*/ 11 h 156"/>
                <a:gd name="T20" fmla="*/ 19 w 165"/>
                <a:gd name="T21" fmla="*/ 14 h 156"/>
                <a:gd name="T22" fmla="*/ 25 w 165"/>
                <a:gd name="T23" fmla="*/ 15 h 156"/>
                <a:gd name="T24" fmla="*/ 25 w 165"/>
                <a:gd name="T25" fmla="*/ 15 h 156"/>
                <a:gd name="T26" fmla="*/ 25 w 165"/>
                <a:gd name="T27" fmla="*/ 17 h 156"/>
                <a:gd name="T28" fmla="*/ 20 w 165"/>
                <a:gd name="T29" fmla="*/ 17 h 156"/>
                <a:gd name="T30" fmla="*/ 18 w 165"/>
                <a:gd name="T31" fmla="*/ 16 h 156"/>
                <a:gd name="T32" fmla="*/ 17 w 165"/>
                <a:gd name="T33" fmla="*/ 15 h 156"/>
                <a:gd name="T34" fmla="*/ 15 w 165"/>
                <a:gd name="T35" fmla="*/ 14 h 156"/>
                <a:gd name="T36" fmla="*/ 14 w 165"/>
                <a:gd name="T37" fmla="*/ 14 h 156"/>
                <a:gd name="T38" fmla="*/ 12 w 165"/>
                <a:gd name="T39" fmla="*/ 17 h 156"/>
                <a:gd name="T40" fmla="*/ 11 w 165"/>
                <a:gd name="T41" fmla="*/ 17 h 156"/>
                <a:gd name="T42" fmla="*/ 8 w 165"/>
                <a:gd name="T43" fmla="*/ 20 h 156"/>
                <a:gd name="T44" fmla="*/ 6 w 165"/>
                <a:gd name="T45" fmla="*/ 21 h 156"/>
                <a:gd name="T46" fmla="*/ 5 w 165"/>
                <a:gd name="T47" fmla="*/ 17 h 156"/>
                <a:gd name="T48" fmla="*/ 1 w 165"/>
                <a:gd name="T49" fmla="*/ 16 h 156"/>
                <a:gd name="T50" fmla="*/ 0 w 165"/>
                <a:gd name="T51" fmla="*/ 15 h 156"/>
                <a:gd name="T52" fmla="*/ 3 w 165"/>
                <a:gd name="T53" fmla="*/ 9 h 156"/>
                <a:gd name="T54" fmla="*/ 4 w 165"/>
                <a:gd name="T55" fmla="*/ 3 h 156"/>
                <a:gd name="T56" fmla="*/ 4 w 165"/>
                <a:gd name="T57" fmla="*/ 2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5"/>
                <a:gd name="T88" fmla="*/ 0 h 156"/>
                <a:gd name="T89" fmla="*/ 165 w 165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5" h="156">
                  <a:moveTo>
                    <a:pt x="27" y="9"/>
                  </a:moveTo>
                  <a:lnTo>
                    <a:pt x="32" y="0"/>
                  </a:lnTo>
                  <a:lnTo>
                    <a:pt x="41" y="1"/>
                  </a:lnTo>
                  <a:lnTo>
                    <a:pt x="45" y="21"/>
                  </a:lnTo>
                  <a:lnTo>
                    <a:pt x="57" y="36"/>
                  </a:lnTo>
                  <a:lnTo>
                    <a:pt x="65" y="30"/>
                  </a:lnTo>
                  <a:lnTo>
                    <a:pt x="88" y="39"/>
                  </a:lnTo>
                  <a:lnTo>
                    <a:pt x="99" y="52"/>
                  </a:lnTo>
                  <a:lnTo>
                    <a:pt x="129" y="64"/>
                  </a:lnTo>
                  <a:lnTo>
                    <a:pt x="134" y="84"/>
                  </a:lnTo>
                  <a:lnTo>
                    <a:pt x="128" y="104"/>
                  </a:lnTo>
                  <a:lnTo>
                    <a:pt x="161" y="109"/>
                  </a:lnTo>
                  <a:lnTo>
                    <a:pt x="165" y="115"/>
                  </a:lnTo>
                  <a:lnTo>
                    <a:pt x="161" y="131"/>
                  </a:lnTo>
                  <a:lnTo>
                    <a:pt x="129" y="129"/>
                  </a:lnTo>
                  <a:lnTo>
                    <a:pt x="115" y="122"/>
                  </a:lnTo>
                  <a:lnTo>
                    <a:pt x="111" y="111"/>
                  </a:lnTo>
                  <a:lnTo>
                    <a:pt x="104" y="102"/>
                  </a:lnTo>
                  <a:lnTo>
                    <a:pt x="93" y="106"/>
                  </a:lnTo>
                  <a:lnTo>
                    <a:pt x="81" y="124"/>
                  </a:lnTo>
                  <a:lnTo>
                    <a:pt x="70" y="125"/>
                  </a:lnTo>
                  <a:lnTo>
                    <a:pt x="52" y="149"/>
                  </a:lnTo>
                  <a:lnTo>
                    <a:pt x="38" y="156"/>
                  </a:lnTo>
                  <a:lnTo>
                    <a:pt x="34" y="125"/>
                  </a:lnTo>
                  <a:lnTo>
                    <a:pt x="4" y="122"/>
                  </a:lnTo>
                  <a:lnTo>
                    <a:pt x="0" y="115"/>
                  </a:lnTo>
                  <a:lnTo>
                    <a:pt x="23" y="68"/>
                  </a:lnTo>
                  <a:lnTo>
                    <a:pt x="25" y="21"/>
                  </a:lnTo>
                  <a:lnTo>
                    <a:pt x="27" y="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390"/>
            <p:cNvSpPr>
              <a:spLocks noChangeAspect="1"/>
            </p:cNvSpPr>
            <p:nvPr/>
          </p:nvSpPr>
          <p:spPr bwMode="auto">
            <a:xfrm>
              <a:off x="1726" y="1410"/>
              <a:ext cx="22" cy="19"/>
            </a:xfrm>
            <a:custGeom>
              <a:avLst/>
              <a:gdLst>
                <a:gd name="T0" fmla="*/ 6 w 42"/>
                <a:gd name="T1" fmla="*/ 0 h 36"/>
                <a:gd name="T2" fmla="*/ 2 w 42"/>
                <a:gd name="T3" fmla="*/ 1 h 36"/>
                <a:gd name="T4" fmla="*/ 1 w 42"/>
                <a:gd name="T5" fmla="*/ 2 h 36"/>
                <a:gd name="T6" fmla="*/ 0 w 42"/>
                <a:gd name="T7" fmla="*/ 5 h 36"/>
                <a:gd name="T8" fmla="*/ 2 w 42"/>
                <a:gd name="T9" fmla="*/ 5 h 36"/>
                <a:gd name="T10" fmla="*/ 6 w 42"/>
                <a:gd name="T11" fmla="*/ 2 h 36"/>
                <a:gd name="T12" fmla="*/ 6 w 42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6"/>
                <a:gd name="T23" fmla="*/ 42 w 4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6">
                  <a:moveTo>
                    <a:pt x="42" y="0"/>
                  </a:moveTo>
                  <a:lnTo>
                    <a:pt x="16" y="1"/>
                  </a:lnTo>
                  <a:lnTo>
                    <a:pt x="2" y="14"/>
                  </a:lnTo>
                  <a:lnTo>
                    <a:pt x="0" y="36"/>
                  </a:lnTo>
                  <a:lnTo>
                    <a:pt x="16" y="34"/>
                  </a:lnTo>
                  <a:lnTo>
                    <a:pt x="40" y="14"/>
                  </a:ln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391"/>
            <p:cNvSpPr>
              <a:spLocks noChangeAspect="1"/>
            </p:cNvSpPr>
            <p:nvPr/>
          </p:nvSpPr>
          <p:spPr bwMode="auto">
            <a:xfrm>
              <a:off x="1726" y="1410"/>
              <a:ext cx="22" cy="19"/>
            </a:xfrm>
            <a:custGeom>
              <a:avLst/>
              <a:gdLst>
                <a:gd name="T0" fmla="*/ 6 w 42"/>
                <a:gd name="T1" fmla="*/ 0 h 36"/>
                <a:gd name="T2" fmla="*/ 2 w 42"/>
                <a:gd name="T3" fmla="*/ 1 h 36"/>
                <a:gd name="T4" fmla="*/ 1 w 42"/>
                <a:gd name="T5" fmla="*/ 2 h 36"/>
                <a:gd name="T6" fmla="*/ 0 w 42"/>
                <a:gd name="T7" fmla="*/ 5 h 36"/>
                <a:gd name="T8" fmla="*/ 2 w 42"/>
                <a:gd name="T9" fmla="*/ 5 h 36"/>
                <a:gd name="T10" fmla="*/ 6 w 42"/>
                <a:gd name="T11" fmla="*/ 2 h 36"/>
                <a:gd name="T12" fmla="*/ 6 w 42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6"/>
                <a:gd name="T23" fmla="*/ 42 w 4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6">
                  <a:moveTo>
                    <a:pt x="42" y="0"/>
                  </a:moveTo>
                  <a:lnTo>
                    <a:pt x="16" y="1"/>
                  </a:lnTo>
                  <a:lnTo>
                    <a:pt x="2" y="14"/>
                  </a:lnTo>
                  <a:lnTo>
                    <a:pt x="0" y="36"/>
                  </a:lnTo>
                  <a:lnTo>
                    <a:pt x="16" y="34"/>
                  </a:lnTo>
                  <a:lnTo>
                    <a:pt x="40" y="14"/>
                  </a:lnTo>
                  <a:lnTo>
                    <a:pt x="42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" name="Freeform 392"/>
            <p:cNvSpPr>
              <a:spLocks noChangeAspect="1"/>
            </p:cNvSpPr>
            <p:nvPr/>
          </p:nvSpPr>
          <p:spPr bwMode="auto">
            <a:xfrm>
              <a:off x="1773" y="1428"/>
              <a:ext cx="15" cy="22"/>
            </a:xfrm>
            <a:custGeom>
              <a:avLst/>
              <a:gdLst>
                <a:gd name="T0" fmla="*/ 5 w 25"/>
                <a:gd name="T1" fmla="*/ 0 h 43"/>
                <a:gd name="T2" fmla="*/ 1 w 25"/>
                <a:gd name="T3" fmla="*/ 1 h 43"/>
                <a:gd name="T4" fmla="*/ 1 w 25"/>
                <a:gd name="T5" fmla="*/ 2 h 43"/>
                <a:gd name="T6" fmla="*/ 0 w 25"/>
                <a:gd name="T7" fmla="*/ 4 h 43"/>
                <a:gd name="T8" fmla="*/ 3 w 25"/>
                <a:gd name="T9" fmla="*/ 6 h 43"/>
                <a:gd name="T10" fmla="*/ 4 w 25"/>
                <a:gd name="T11" fmla="*/ 4 h 43"/>
                <a:gd name="T12" fmla="*/ 5 w 25"/>
                <a:gd name="T13" fmla="*/ 3 h 43"/>
                <a:gd name="T14" fmla="*/ 5 w 25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43"/>
                <a:gd name="T26" fmla="*/ 25 w 25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43">
                  <a:moveTo>
                    <a:pt x="21" y="0"/>
                  </a:moveTo>
                  <a:lnTo>
                    <a:pt x="7" y="2"/>
                  </a:lnTo>
                  <a:lnTo>
                    <a:pt x="1" y="9"/>
                  </a:lnTo>
                  <a:lnTo>
                    <a:pt x="0" y="32"/>
                  </a:lnTo>
                  <a:lnTo>
                    <a:pt x="14" y="43"/>
                  </a:lnTo>
                  <a:lnTo>
                    <a:pt x="16" y="29"/>
                  </a:lnTo>
                  <a:lnTo>
                    <a:pt x="25" y="18"/>
                  </a:lnTo>
                  <a:lnTo>
                    <a:pt x="21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 393"/>
            <p:cNvSpPr>
              <a:spLocks noChangeAspect="1"/>
            </p:cNvSpPr>
            <p:nvPr/>
          </p:nvSpPr>
          <p:spPr bwMode="auto">
            <a:xfrm>
              <a:off x="1773" y="1428"/>
              <a:ext cx="15" cy="22"/>
            </a:xfrm>
            <a:custGeom>
              <a:avLst/>
              <a:gdLst>
                <a:gd name="T0" fmla="*/ 5 w 25"/>
                <a:gd name="T1" fmla="*/ 0 h 43"/>
                <a:gd name="T2" fmla="*/ 1 w 25"/>
                <a:gd name="T3" fmla="*/ 1 h 43"/>
                <a:gd name="T4" fmla="*/ 1 w 25"/>
                <a:gd name="T5" fmla="*/ 2 h 43"/>
                <a:gd name="T6" fmla="*/ 0 w 25"/>
                <a:gd name="T7" fmla="*/ 4 h 43"/>
                <a:gd name="T8" fmla="*/ 3 w 25"/>
                <a:gd name="T9" fmla="*/ 6 h 43"/>
                <a:gd name="T10" fmla="*/ 4 w 25"/>
                <a:gd name="T11" fmla="*/ 4 h 43"/>
                <a:gd name="T12" fmla="*/ 5 w 25"/>
                <a:gd name="T13" fmla="*/ 3 h 43"/>
                <a:gd name="T14" fmla="*/ 5 w 25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43"/>
                <a:gd name="T26" fmla="*/ 25 w 25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43">
                  <a:moveTo>
                    <a:pt x="21" y="0"/>
                  </a:moveTo>
                  <a:lnTo>
                    <a:pt x="7" y="2"/>
                  </a:lnTo>
                  <a:lnTo>
                    <a:pt x="1" y="9"/>
                  </a:lnTo>
                  <a:lnTo>
                    <a:pt x="0" y="32"/>
                  </a:lnTo>
                  <a:lnTo>
                    <a:pt x="14" y="43"/>
                  </a:lnTo>
                  <a:lnTo>
                    <a:pt x="16" y="29"/>
                  </a:lnTo>
                  <a:lnTo>
                    <a:pt x="25" y="18"/>
                  </a:lnTo>
                  <a:lnTo>
                    <a:pt x="21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394"/>
            <p:cNvSpPr>
              <a:spLocks noChangeAspect="1"/>
            </p:cNvSpPr>
            <p:nvPr/>
          </p:nvSpPr>
          <p:spPr bwMode="auto">
            <a:xfrm>
              <a:off x="1796" y="1400"/>
              <a:ext cx="10" cy="8"/>
            </a:xfrm>
            <a:custGeom>
              <a:avLst/>
              <a:gdLst>
                <a:gd name="T0" fmla="*/ 0 w 22"/>
                <a:gd name="T1" fmla="*/ 0 h 18"/>
                <a:gd name="T2" fmla="*/ 1 w 22"/>
                <a:gd name="T3" fmla="*/ 0 h 18"/>
                <a:gd name="T4" fmla="*/ 2 w 22"/>
                <a:gd name="T5" fmla="*/ 0 h 18"/>
                <a:gd name="T6" fmla="*/ 1 w 22"/>
                <a:gd name="T7" fmla="*/ 2 h 18"/>
                <a:gd name="T8" fmla="*/ 0 w 22"/>
                <a:gd name="T9" fmla="*/ 1 h 18"/>
                <a:gd name="T10" fmla="*/ 0 w 22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18"/>
                <a:gd name="T20" fmla="*/ 22 w 22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18">
                  <a:moveTo>
                    <a:pt x="0" y="0"/>
                  </a:moveTo>
                  <a:lnTo>
                    <a:pt x="14" y="0"/>
                  </a:lnTo>
                  <a:lnTo>
                    <a:pt x="22" y="7"/>
                  </a:lnTo>
                  <a:lnTo>
                    <a:pt x="14" y="18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395"/>
            <p:cNvSpPr>
              <a:spLocks noChangeAspect="1"/>
            </p:cNvSpPr>
            <p:nvPr/>
          </p:nvSpPr>
          <p:spPr bwMode="auto">
            <a:xfrm>
              <a:off x="1796" y="1400"/>
              <a:ext cx="10" cy="8"/>
            </a:xfrm>
            <a:custGeom>
              <a:avLst/>
              <a:gdLst>
                <a:gd name="T0" fmla="*/ 0 w 22"/>
                <a:gd name="T1" fmla="*/ 0 h 18"/>
                <a:gd name="T2" fmla="*/ 1 w 22"/>
                <a:gd name="T3" fmla="*/ 0 h 18"/>
                <a:gd name="T4" fmla="*/ 2 w 22"/>
                <a:gd name="T5" fmla="*/ 0 h 18"/>
                <a:gd name="T6" fmla="*/ 1 w 22"/>
                <a:gd name="T7" fmla="*/ 2 h 18"/>
                <a:gd name="T8" fmla="*/ 0 w 22"/>
                <a:gd name="T9" fmla="*/ 1 h 18"/>
                <a:gd name="T10" fmla="*/ 0 w 22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18"/>
                <a:gd name="T20" fmla="*/ 22 w 22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18">
                  <a:moveTo>
                    <a:pt x="0" y="0"/>
                  </a:moveTo>
                  <a:lnTo>
                    <a:pt x="14" y="0"/>
                  </a:lnTo>
                  <a:lnTo>
                    <a:pt x="22" y="7"/>
                  </a:lnTo>
                  <a:lnTo>
                    <a:pt x="14" y="18"/>
                  </a:lnTo>
                  <a:lnTo>
                    <a:pt x="4" y="12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5" name="Freeform 396"/>
            <p:cNvSpPr>
              <a:spLocks noChangeAspect="1"/>
            </p:cNvSpPr>
            <p:nvPr/>
          </p:nvSpPr>
          <p:spPr bwMode="auto">
            <a:xfrm>
              <a:off x="1185" y="1036"/>
              <a:ext cx="102" cy="44"/>
            </a:xfrm>
            <a:custGeom>
              <a:avLst/>
              <a:gdLst>
                <a:gd name="T0" fmla="*/ 6 w 189"/>
                <a:gd name="T1" fmla="*/ 10 h 85"/>
                <a:gd name="T2" fmla="*/ 5 w 189"/>
                <a:gd name="T3" fmla="*/ 10 h 85"/>
                <a:gd name="T4" fmla="*/ 3 w 189"/>
                <a:gd name="T5" fmla="*/ 11 h 85"/>
                <a:gd name="T6" fmla="*/ 2 w 189"/>
                <a:gd name="T7" fmla="*/ 11 h 85"/>
                <a:gd name="T8" fmla="*/ 2 w 189"/>
                <a:gd name="T9" fmla="*/ 9 h 85"/>
                <a:gd name="T10" fmla="*/ 0 w 189"/>
                <a:gd name="T11" fmla="*/ 9 h 85"/>
                <a:gd name="T12" fmla="*/ 2 w 189"/>
                <a:gd name="T13" fmla="*/ 8 h 85"/>
                <a:gd name="T14" fmla="*/ 4 w 189"/>
                <a:gd name="T15" fmla="*/ 8 h 85"/>
                <a:gd name="T16" fmla="*/ 6 w 189"/>
                <a:gd name="T17" fmla="*/ 7 h 85"/>
                <a:gd name="T18" fmla="*/ 7 w 189"/>
                <a:gd name="T19" fmla="*/ 6 h 85"/>
                <a:gd name="T20" fmla="*/ 9 w 189"/>
                <a:gd name="T21" fmla="*/ 6 h 85"/>
                <a:gd name="T22" fmla="*/ 9 w 189"/>
                <a:gd name="T23" fmla="*/ 5 h 85"/>
                <a:gd name="T24" fmla="*/ 13 w 189"/>
                <a:gd name="T25" fmla="*/ 3 h 85"/>
                <a:gd name="T26" fmla="*/ 13 w 189"/>
                <a:gd name="T27" fmla="*/ 2 h 85"/>
                <a:gd name="T28" fmla="*/ 17 w 189"/>
                <a:gd name="T29" fmla="*/ 2 h 85"/>
                <a:gd name="T30" fmla="*/ 21 w 189"/>
                <a:gd name="T31" fmla="*/ 2 h 85"/>
                <a:gd name="T32" fmla="*/ 22 w 189"/>
                <a:gd name="T33" fmla="*/ 2 h 85"/>
                <a:gd name="T34" fmla="*/ 24 w 189"/>
                <a:gd name="T35" fmla="*/ 2 h 85"/>
                <a:gd name="T36" fmla="*/ 25 w 189"/>
                <a:gd name="T37" fmla="*/ 2 h 85"/>
                <a:gd name="T38" fmla="*/ 24 w 189"/>
                <a:gd name="T39" fmla="*/ 1 h 85"/>
                <a:gd name="T40" fmla="*/ 24 w 189"/>
                <a:gd name="T41" fmla="*/ 1 h 85"/>
                <a:gd name="T42" fmla="*/ 27 w 189"/>
                <a:gd name="T43" fmla="*/ 0 h 85"/>
                <a:gd name="T44" fmla="*/ 30 w 189"/>
                <a:gd name="T45" fmla="*/ 2 h 85"/>
                <a:gd name="T46" fmla="*/ 29 w 189"/>
                <a:gd name="T47" fmla="*/ 2 h 85"/>
                <a:gd name="T48" fmla="*/ 28 w 189"/>
                <a:gd name="T49" fmla="*/ 2 h 85"/>
                <a:gd name="T50" fmla="*/ 27 w 189"/>
                <a:gd name="T51" fmla="*/ 3 h 85"/>
                <a:gd name="T52" fmla="*/ 28 w 189"/>
                <a:gd name="T53" fmla="*/ 4 h 85"/>
                <a:gd name="T54" fmla="*/ 26 w 189"/>
                <a:gd name="T55" fmla="*/ 5 h 85"/>
                <a:gd name="T56" fmla="*/ 28 w 189"/>
                <a:gd name="T57" fmla="*/ 6 h 85"/>
                <a:gd name="T58" fmla="*/ 25 w 189"/>
                <a:gd name="T59" fmla="*/ 7 h 85"/>
                <a:gd name="T60" fmla="*/ 24 w 189"/>
                <a:gd name="T61" fmla="*/ 9 h 85"/>
                <a:gd name="T62" fmla="*/ 19 w 189"/>
                <a:gd name="T63" fmla="*/ 7 h 85"/>
                <a:gd name="T64" fmla="*/ 21 w 189"/>
                <a:gd name="T65" fmla="*/ 6 h 85"/>
                <a:gd name="T66" fmla="*/ 18 w 189"/>
                <a:gd name="T67" fmla="*/ 6 h 85"/>
                <a:gd name="T68" fmla="*/ 17 w 189"/>
                <a:gd name="T69" fmla="*/ 8 h 85"/>
                <a:gd name="T70" fmla="*/ 16 w 189"/>
                <a:gd name="T71" fmla="*/ 9 h 85"/>
                <a:gd name="T72" fmla="*/ 15 w 189"/>
                <a:gd name="T73" fmla="*/ 8 h 85"/>
                <a:gd name="T74" fmla="*/ 13 w 189"/>
                <a:gd name="T75" fmla="*/ 8 h 85"/>
                <a:gd name="T76" fmla="*/ 13 w 189"/>
                <a:gd name="T77" fmla="*/ 11 h 85"/>
                <a:gd name="T78" fmla="*/ 10 w 189"/>
                <a:gd name="T79" fmla="*/ 11 h 85"/>
                <a:gd name="T80" fmla="*/ 10 w 189"/>
                <a:gd name="T81" fmla="*/ 10 h 85"/>
                <a:gd name="T82" fmla="*/ 9 w 189"/>
                <a:gd name="T83" fmla="*/ 10 h 85"/>
                <a:gd name="T84" fmla="*/ 9 w 189"/>
                <a:gd name="T85" fmla="*/ 12 h 85"/>
                <a:gd name="T86" fmla="*/ 8 w 189"/>
                <a:gd name="T87" fmla="*/ 12 h 85"/>
                <a:gd name="T88" fmla="*/ 6 w 189"/>
                <a:gd name="T89" fmla="*/ 10 h 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9"/>
                <a:gd name="T136" fmla="*/ 0 h 85"/>
                <a:gd name="T137" fmla="*/ 189 w 189"/>
                <a:gd name="T138" fmla="*/ 85 h 8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9" h="85">
                  <a:moveTo>
                    <a:pt x="42" y="76"/>
                  </a:moveTo>
                  <a:lnTo>
                    <a:pt x="29" y="74"/>
                  </a:lnTo>
                  <a:lnTo>
                    <a:pt x="20" y="78"/>
                  </a:lnTo>
                  <a:lnTo>
                    <a:pt x="11" y="77"/>
                  </a:lnTo>
                  <a:lnTo>
                    <a:pt x="11" y="68"/>
                  </a:lnTo>
                  <a:lnTo>
                    <a:pt x="0" y="63"/>
                  </a:lnTo>
                  <a:lnTo>
                    <a:pt x="11" y="59"/>
                  </a:lnTo>
                  <a:lnTo>
                    <a:pt x="24" y="56"/>
                  </a:lnTo>
                  <a:lnTo>
                    <a:pt x="42" y="52"/>
                  </a:lnTo>
                  <a:lnTo>
                    <a:pt x="45" y="42"/>
                  </a:lnTo>
                  <a:lnTo>
                    <a:pt x="56" y="41"/>
                  </a:lnTo>
                  <a:lnTo>
                    <a:pt x="60" y="35"/>
                  </a:lnTo>
                  <a:lnTo>
                    <a:pt x="88" y="23"/>
                  </a:lnTo>
                  <a:lnTo>
                    <a:pt x="88" y="16"/>
                  </a:lnTo>
                  <a:lnTo>
                    <a:pt x="105" y="10"/>
                  </a:lnTo>
                  <a:lnTo>
                    <a:pt x="133" y="10"/>
                  </a:lnTo>
                  <a:lnTo>
                    <a:pt x="139" y="11"/>
                  </a:lnTo>
                  <a:lnTo>
                    <a:pt x="153" y="11"/>
                  </a:lnTo>
                  <a:lnTo>
                    <a:pt x="162" y="10"/>
                  </a:lnTo>
                  <a:lnTo>
                    <a:pt x="153" y="6"/>
                  </a:lnTo>
                  <a:lnTo>
                    <a:pt x="153" y="2"/>
                  </a:lnTo>
                  <a:lnTo>
                    <a:pt x="173" y="0"/>
                  </a:lnTo>
                  <a:lnTo>
                    <a:pt x="189" y="10"/>
                  </a:lnTo>
                  <a:lnTo>
                    <a:pt x="186" y="14"/>
                  </a:lnTo>
                  <a:lnTo>
                    <a:pt x="177" y="14"/>
                  </a:lnTo>
                  <a:lnTo>
                    <a:pt x="171" y="22"/>
                  </a:lnTo>
                  <a:lnTo>
                    <a:pt x="180" y="28"/>
                  </a:lnTo>
                  <a:lnTo>
                    <a:pt x="169" y="33"/>
                  </a:lnTo>
                  <a:lnTo>
                    <a:pt x="178" y="43"/>
                  </a:lnTo>
                  <a:lnTo>
                    <a:pt x="157" y="48"/>
                  </a:lnTo>
                  <a:lnTo>
                    <a:pt x="151" y="62"/>
                  </a:lnTo>
                  <a:lnTo>
                    <a:pt x="124" y="52"/>
                  </a:lnTo>
                  <a:lnTo>
                    <a:pt x="132" y="40"/>
                  </a:lnTo>
                  <a:lnTo>
                    <a:pt x="115" y="40"/>
                  </a:lnTo>
                  <a:lnTo>
                    <a:pt x="110" y="58"/>
                  </a:lnTo>
                  <a:lnTo>
                    <a:pt x="99" y="63"/>
                  </a:lnTo>
                  <a:lnTo>
                    <a:pt x="92" y="56"/>
                  </a:lnTo>
                  <a:lnTo>
                    <a:pt x="81" y="59"/>
                  </a:lnTo>
                  <a:lnTo>
                    <a:pt x="87" y="77"/>
                  </a:lnTo>
                  <a:lnTo>
                    <a:pt x="65" y="80"/>
                  </a:lnTo>
                  <a:lnTo>
                    <a:pt x="67" y="70"/>
                  </a:lnTo>
                  <a:lnTo>
                    <a:pt x="58" y="70"/>
                  </a:lnTo>
                  <a:lnTo>
                    <a:pt x="56" y="85"/>
                  </a:lnTo>
                  <a:lnTo>
                    <a:pt x="49" y="85"/>
                  </a:lnTo>
                  <a:lnTo>
                    <a:pt x="42" y="7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6" name="Freeform 397"/>
            <p:cNvSpPr>
              <a:spLocks noChangeAspect="1"/>
            </p:cNvSpPr>
            <p:nvPr/>
          </p:nvSpPr>
          <p:spPr bwMode="auto">
            <a:xfrm>
              <a:off x="1185" y="1036"/>
              <a:ext cx="102" cy="44"/>
            </a:xfrm>
            <a:custGeom>
              <a:avLst/>
              <a:gdLst>
                <a:gd name="T0" fmla="*/ 6 w 189"/>
                <a:gd name="T1" fmla="*/ 10 h 85"/>
                <a:gd name="T2" fmla="*/ 5 w 189"/>
                <a:gd name="T3" fmla="*/ 10 h 85"/>
                <a:gd name="T4" fmla="*/ 3 w 189"/>
                <a:gd name="T5" fmla="*/ 11 h 85"/>
                <a:gd name="T6" fmla="*/ 2 w 189"/>
                <a:gd name="T7" fmla="*/ 11 h 85"/>
                <a:gd name="T8" fmla="*/ 2 w 189"/>
                <a:gd name="T9" fmla="*/ 9 h 85"/>
                <a:gd name="T10" fmla="*/ 0 w 189"/>
                <a:gd name="T11" fmla="*/ 9 h 85"/>
                <a:gd name="T12" fmla="*/ 2 w 189"/>
                <a:gd name="T13" fmla="*/ 8 h 85"/>
                <a:gd name="T14" fmla="*/ 4 w 189"/>
                <a:gd name="T15" fmla="*/ 8 h 85"/>
                <a:gd name="T16" fmla="*/ 6 w 189"/>
                <a:gd name="T17" fmla="*/ 7 h 85"/>
                <a:gd name="T18" fmla="*/ 7 w 189"/>
                <a:gd name="T19" fmla="*/ 6 h 85"/>
                <a:gd name="T20" fmla="*/ 9 w 189"/>
                <a:gd name="T21" fmla="*/ 6 h 85"/>
                <a:gd name="T22" fmla="*/ 9 w 189"/>
                <a:gd name="T23" fmla="*/ 5 h 85"/>
                <a:gd name="T24" fmla="*/ 13 w 189"/>
                <a:gd name="T25" fmla="*/ 3 h 85"/>
                <a:gd name="T26" fmla="*/ 13 w 189"/>
                <a:gd name="T27" fmla="*/ 2 h 85"/>
                <a:gd name="T28" fmla="*/ 17 w 189"/>
                <a:gd name="T29" fmla="*/ 2 h 85"/>
                <a:gd name="T30" fmla="*/ 21 w 189"/>
                <a:gd name="T31" fmla="*/ 2 h 85"/>
                <a:gd name="T32" fmla="*/ 22 w 189"/>
                <a:gd name="T33" fmla="*/ 2 h 85"/>
                <a:gd name="T34" fmla="*/ 24 w 189"/>
                <a:gd name="T35" fmla="*/ 2 h 85"/>
                <a:gd name="T36" fmla="*/ 25 w 189"/>
                <a:gd name="T37" fmla="*/ 2 h 85"/>
                <a:gd name="T38" fmla="*/ 24 w 189"/>
                <a:gd name="T39" fmla="*/ 1 h 85"/>
                <a:gd name="T40" fmla="*/ 24 w 189"/>
                <a:gd name="T41" fmla="*/ 1 h 85"/>
                <a:gd name="T42" fmla="*/ 27 w 189"/>
                <a:gd name="T43" fmla="*/ 0 h 85"/>
                <a:gd name="T44" fmla="*/ 30 w 189"/>
                <a:gd name="T45" fmla="*/ 2 h 85"/>
                <a:gd name="T46" fmla="*/ 29 w 189"/>
                <a:gd name="T47" fmla="*/ 2 h 85"/>
                <a:gd name="T48" fmla="*/ 28 w 189"/>
                <a:gd name="T49" fmla="*/ 2 h 85"/>
                <a:gd name="T50" fmla="*/ 27 w 189"/>
                <a:gd name="T51" fmla="*/ 3 h 85"/>
                <a:gd name="T52" fmla="*/ 28 w 189"/>
                <a:gd name="T53" fmla="*/ 4 h 85"/>
                <a:gd name="T54" fmla="*/ 26 w 189"/>
                <a:gd name="T55" fmla="*/ 5 h 85"/>
                <a:gd name="T56" fmla="*/ 28 w 189"/>
                <a:gd name="T57" fmla="*/ 6 h 85"/>
                <a:gd name="T58" fmla="*/ 25 w 189"/>
                <a:gd name="T59" fmla="*/ 7 h 85"/>
                <a:gd name="T60" fmla="*/ 24 w 189"/>
                <a:gd name="T61" fmla="*/ 9 h 85"/>
                <a:gd name="T62" fmla="*/ 19 w 189"/>
                <a:gd name="T63" fmla="*/ 7 h 85"/>
                <a:gd name="T64" fmla="*/ 21 w 189"/>
                <a:gd name="T65" fmla="*/ 6 h 85"/>
                <a:gd name="T66" fmla="*/ 18 w 189"/>
                <a:gd name="T67" fmla="*/ 6 h 85"/>
                <a:gd name="T68" fmla="*/ 17 w 189"/>
                <a:gd name="T69" fmla="*/ 8 h 85"/>
                <a:gd name="T70" fmla="*/ 16 w 189"/>
                <a:gd name="T71" fmla="*/ 9 h 85"/>
                <a:gd name="T72" fmla="*/ 15 w 189"/>
                <a:gd name="T73" fmla="*/ 8 h 85"/>
                <a:gd name="T74" fmla="*/ 13 w 189"/>
                <a:gd name="T75" fmla="*/ 8 h 85"/>
                <a:gd name="T76" fmla="*/ 13 w 189"/>
                <a:gd name="T77" fmla="*/ 11 h 85"/>
                <a:gd name="T78" fmla="*/ 10 w 189"/>
                <a:gd name="T79" fmla="*/ 11 h 85"/>
                <a:gd name="T80" fmla="*/ 10 w 189"/>
                <a:gd name="T81" fmla="*/ 10 h 85"/>
                <a:gd name="T82" fmla="*/ 9 w 189"/>
                <a:gd name="T83" fmla="*/ 10 h 85"/>
                <a:gd name="T84" fmla="*/ 9 w 189"/>
                <a:gd name="T85" fmla="*/ 12 h 85"/>
                <a:gd name="T86" fmla="*/ 8 w 189"/>
                <a:gd name="T87" fmla="*/ 12 h 85"/>
                <a:gd name="T88" fmla="*/ 6 w 189"/>
                <a:gd name="T89" fmla="*/ 10 h 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9"/>
                <a:gd name="T136" fmla="*/ 0 h 85"/>
                <a:gd name="T137" fmla="*/ 189 w 189"/>
                <a:gd name="T138" fmla="*/ 85 h 8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9" h="85">
                  <a:moveTo>
                    <a:pt x="42" y="76"/>
                  </a:moveTo>
                  <a:lnTo>
                    <a:pt x="29" y="74"/>
                  </a:lnTo>
                  <a:lnTo>
                    <a:pt x="20" y="78"/>
                  </a:lnTo>
                  <a:lnTo>
                    <a:pt x="11" y="77"/>
                  </a:lnTo>
                  <a:lnTo>
                    <a:pt x="11" y="68"/>
                  </a:lnTo>
                  <a:lnTo>
                    <a:pt x="0" y="63"/>
                  </a:lnTo>
                  <a:lnTo>
                    <a:pt x="11" y="59"/>
                  </a:lnTo>
                  <a:lnTo>
                    <a:pt x="24" y="56"/>
                  </a:lnTo>
                  <a:lnTo>
                    <a:pt x="42" y="52"/>
                  </a:lnTo>
                  <a:lnTo>
                    <a:pt x="45" y="42"/>
                  </a:lnTo>
                  <a:lnTo>
                    <a:pt x="56" y="41"/>
                  </a:lnTo>
                  <a:lnTo>
                    <a:pt x="60" y="35"/>
                  </a:lnTo>
                  <a:lnTo>
                    <a:pt x="88" y="23"/>
                  </a:lnTo>
                  <a:lnTo>
                    <a:pt x="88" y="16"/>
                  </a:lnTo>
                  <a:lnTo>
                    <a:pt x="105" y="10"/>
                  </a:lnTo>
                  <a:lnTo>
                    <a:pt x="133" y="10"/>
                  </a:lnTo>
                  <a:lnTo>
                    <a:pt x="139" y="11"/>
                  </a:lnTo>
                  <a:lnTo>
                    <a:pt x="153" y="11"/>
                  </a:lnTo>
                  <a:lnTo>
                    <a:pt x="162" y="10"/>
                  </a:lnTo>
                  <a:lnTo>
                    <a:pt x="153" y="6"/>
                  </a:lnTo>
                  <a:lnTo>
                    <a:pt x="153" y="2"/>
                  </a:lnTo>
                  <a:lnTo>
                    <a:pt x="173" y="0"/>
                  </a:lnTo>
                  <a:lnTo>
                    <a:pt x="189" y="10"/>
                  </a:lnTo>
                  <a:lnTo>
                    <a:pt x="186" y="14"/>
                  </a:lnTo>
                  <a:lnTo>
                    <a:pt x="177" y="14"/>
                  </a:lnTo>
                  <a:lnTo>
                    <a:pt x="171" y="22"/>
                  </a:lnTo>
                  <a:lnTo>
                    <a:pt x="180" y="28"/>
                  </a:lnTo>
                  <a:lnTo>
                    <a:pt x="169" y="33"/>
                  </a:lnTo>
                  <a:lnTo>
                    <a:pt x="178" y="43"/>
                  </a:lnTo>
                  <a:lnTo>
                    <a:pt x="157" y="48"/>
                  </a:lnTo>
                  <a:lnTo>
                    <a:pt x="151" y="62"/>
                  </a:lnTo>
                  <a:lnTo>
                    <a:pt x="124" y="52"/>
                  </a:lnTo>
                  <a:lnTo>
                    <a:pt x="132" y="40"/>
                  </a:lnTo>
                  <a:lnTo>
                    <a:pt x="115" y="40"/>
                  </a:lnTo>
                  <a:lnTo>
                    <a:pt x="110" y="58"/>
                  </a:lnTo>
                  <a:lnTo>
                    <a:pt x="99" y="63"/>
                  </a:lnTo>
                  <a:lnTo>
                    <a:pt x="92" y="56"/>
                  </a:lnTo>
                  <a:lnTo>
                    <a:pt x="81" y="59"/>
                  </a:lnTo>
                  <a:lnTo>
                    <a:pt x="87" y="77"/>
                  </a:lnTo>
                  <a:lnTo>
                    <a:pt x="65" y="80"/>
                  </a:lnTo>
                  <a:lnTo>
                    <a:pt x="67" y="70"/>
                  </a:lnTo>
                  <a:lnTo>
                    <a:pt x="58" y="70"/>
                  </a:lnTo>
                  <a:lnTo>
                    <a:pt x="56" y="85"/>
                  </a:lnTo>
                  <a:lnTo>
                    <a:pt x="49" y="85"/>
                  </a:lnTo>
                  <a:lnTo>
                    <a:pt x="42" y="7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398"/>
            <p:cNvSpPr>
              <a:spLocks noChangeAspect="1"/>
            </p:cNvSpPr>
            <p:nvPr/>
          </p:nvSpPr>
          <p:spPr bwMode="auto">
            <a:xfrm>
              <a:off x="1318" y="1003"/>
              <a:ext cx="52" cy="13"/>
            </a:xfrm>
            <a:custGeom>
              <a:avLst/>
              <a:gdLst>
                <a:gd name="T0" fmla="*/ 11 w 95"/>
                <a:gd name="T1" fmla="*/ 0 h 27"/>
                <a:gd name="T2" fmla="*/ 14 w 95"/>
                <a:gd name="T3" fmla="*/ 1 h 27"/>
                <a:gd name="T4" fmla="*/ 15 w 95"/>
                <a:gd name="T5" fmla="*/ 1 h 27"/>
                <a:gd name="T6" fmla="*/ 15 w 95"/>
                <a:gd name="T7" fmla="*/ 2 h 27"/>
                <a:gd name="T8" fmla="*/ 11 w 95"/>
                <a:gd name="T9" fmla="*/ 3 h 27"/>
                <a:gd name="T10" fmla="*/ 8 w 95"/>
                <a:gd name="T11" fmla="*/ 2 h 27"/>
                <a:gd name="T12" fmla="*/ 8 w 95"/>
                <a:gd name="T13" fmla="*/ 3 h 27"/>
                <a:gd name="T14" fmla="*/ 5 w 95"/>
                <a:gd name="T15" fmla="*/ 3 h 27"/>
                <a:gd name="T16" fmla="*/ 3 w 95"/>
                <a:gd name="T17" fmla="*/ 2 h 27"/>
                <a:gd name="T18" fmla="*/ 1 w 95"/>
                <a:gd name="T19" fmla="*/ 3 h 27"/>
                <a:gd name="T20" fmla="*/ 0 w 95"/>
                <a:gd name="T21" fmla="*/ 2 h 27"/>
                <a:gd name="T22" fmla="*/ 2 w 95"/>
                <a:gd name="T23" fmla="*/ 2 h 27"/>
                <a:gd name="T24" fmla="*/ 2 w 95"/>
                <a:gd name="T25" fmla="*/ 1 h 27"/>
                <a:gd name="T26" fmla="*/ 6 w 95"/>
                <a:gd name="T27" fmla="*/ 1 h 27"/>
                <a:gd name="T28" fmla="*/ 9 w 95"/>
                <a:gd name="T29" fmla="*/ 0 h 27"/>
                <a:gd name="T30" fmla="*/ 11 w 95"/>
                <a:gd name="T31" fmla="*/ 0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5"/>
                <a:gd name="T49" fmla="*/ 0 h 27"/>
                <a:gd name="T50" fmla="*/ 95 w 95"/>
                <a:gd name="T51" fmla="*/ 27 h 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5" h="27">
                  <a:moveTo>
                    <a:pt x="68" y="0"/>
                  </a:moveTo>
                  <a:lnTo>
                    <a:pt x="83" y="11"/>
                  </a:lnTo>
                  <a:lnTo>
                    <a:pt x="95" y="11"/>
                  </a:lnTo>
                  <a:lnTo>
                    <a:pt x="95" y="22"/>
                  </a:lnTo>
                  <a:lnTo>
                    <a:pt x="66" y="27"/>
                  </a:lnTo>
                  <a:lnTo>
                    <a:pt x="52" y="19"/>
                  </a:lnTo>
                  <a:lnTo>
                    <a:pt x="47" y="24"/>
                  </a:lnTo>
                  <a:lnTo>
                    <a:pt x="34" y="25"/>
                  </a:lnTo>
                  <a:lnTo>
                    <a:pt x="21" y="23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11" y="16"/>
                  </a:lnTo>
                  <a:lnTo>
                    <a:pt x="12" y="11"/>
                  </a:lnTo>
                  <a:lnTo>
                    <a:pt x="39" y="9"/>
                  </a:lnTo>
                  <a:lnTo>
                    <a:pt x="54" y="1"/>
                  </a:lnTo>
                  <a:lnTo>
                    <a:pt x="68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399"/>
            <p:cNvSpPr>
              <a:spLocks noChangeAspect="1"/>
            </p:cNvSpPr>
            <p:nvPr/>
          </p:nvSpPr>
          <p:spPr bwMode="auto">
            <a:xfrm>
              <a:off x="1318" y="1003"/>
              <a:ext cx="52" cy="13"/>
            </a:xfrm>
            <a:custGeom>
              <a:avLst/>
              <a:gdLst>
                <a:gd name="T0" fmla="*/ 11 w 95"/>
                <a:gd name="T1" fmla="*/ 0 h 27"/>
                <a:gd name="T2" fmla="*/ 14 w 95"/>
                <a:gd name="T3" fmla="*/ 1 h 27"/>
                <a:gd name="T4" fmla="*/ 15 w 95"/>
                <a:gd name="T5" fmla="*/ 1 h 27"/>
                <a:gd name="T6" fmla="*/ 15 w 95"/>
                <a:gd name="T7" fmla="*/ 2 h 27"/>
                <a:gd name="T8" fmla="*/ 11 w 95"/>
                <a:gd name="T9" fmla="*/ 3 h 27"/>
                <a:gd name="T10" fmla="*/ 8 w 95"/>
                <a:gd name="T11" fmla="*/ 2 h 27"/>
                <a:gd name="T12" fmla="*/ 8 w 95"/>
                <a:gd name="T13" fmla="*/ 3 h 27"/>
                <a:gd name="T14" fmla="*/ 5 w 95"/>
                <a:gd name="T15" fmla="*/ 3 h 27"/>
                <a:gd name="T16" fmla="*/ 3 w 95"/>
                <a:gd name="T17" fmla="*/ 2 h 27"/>
                <a:gd name="T18" fmla="*/ 1 w 95"/>
                <a:gd name="T19" fmla="*/ 3 h 27"/>
                <a:gd name="T20" fmla="*/ 0 w 95"/>
                <a:gd name="T21" fmla="*/ 2 h 27"/>
                <a:gd name="T22" fmla="*/ 2 w 95"/>
                <a:gd name="T23" fmla="*/ 2 h 27"/>
                <a:gd name="T24" fmla="*/ 2 w 95"/>
                <a:gd name="T25" fmla="*/ 1 h 27"/>
                <a:gd name="T26" fmla="*/ 6 w 95"/>
                <a:gd name="T27" fmla="*/ 1 h 27"/>
                <a:gd name="T28" fmla="*/ 9 w 95"/>
                <a:gd name="T29" fmla="*/ 0 h 27"/>
                <a:gd name="T30" fmla="*/ 11 w 95"/>
                <a:gd name="T31" fmla="*/ 0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5"/>
                <a:gd name="T49" fmla="*/ 0 h 27"/>
                <a:gd name="T50" fmla="*/ 95 w 95"/>
                <a:gd name="T51" fmla="*/ 27 h 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5" h="27">
                  <a:moveTo>
                    <a:pt x="68" y="0"/>
                  </a:moveTo>
                  <a:lnTo>
                    <a:pt x="83" y="11"/>
                  </a:lnTo>
                  <a:lnTo>
                    <a:pt x="95" y="11"/>
                  </a:lnTo>
                  <a:lnTo>
                    <a:pt x="95" y="22"/>
                  </a:lnTo>
                  <a:lnTo>
                    <a:pt x="66" y="27"/>
                  </a:lnTo>
                  <a:lnTo>
                    <a:pt x="52" y="19"/>
                  </a:lnTo>
                  <a:lnTo>
                    <a:pt x="47" y="24"/>
                  </a:lnTo>
                  <a:lnTo>
                    <a:pt x="34" y="25"/>
                  </a:lnTo>
                  <a:lnTo>
                    <a:pt x="21" y="23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11" y="16"/>
                  </a:lnTo>
                  <a:lnTo>
                    <a:pt x="12" y="11"/>
                  </a:lnTo>
                  <a:lnTo>
                    <a:pt x="39" y="9"/>
                  </a:lnTo>
                  <a:lnTo>
                    <a:pt x="54" y="1"/>
                  </a:lnTo>
                  <a:lnTo>
                    <a:pt x="68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 400"/>
            <p:cNvSpPr>
              <a:spLocks noChangeAspect="1"/>
            </p:cNvSpPr>
            <p:nvPr/>
          </p:nvSpPr>
          <p:spPr bwMode="auto">
            <a:xfrm>
              <a:off x="1422" y="984"/>
              <a:ext cx="90" cy="42"/>
            </a:xfrm>
            <a:custGeom>
              <a:avLst/>
              <a:gdLst>
                <a:gd name="T0" fmla="*/ 1 w 168"/>
                <a:gd name="T1" fmla="*/ 1 h 83"/>
                <a:gd name="T2" fmla="*/ 5 w 168"/>
                <a:gd name="T3" fmla="*/ 1 h 83"/>
                <a:gd name="T4" fmla="*/ 8 w 168"/>
                <a:gd name="T5" fmla="*/ 0 h 83"/>
                <a:gd name="T6" fmla="*/ 11 w 168"/>
                <a:gd name="T7" fmla="*/ 2 h 83"/>
                <a:gd name="T8" fmla="*/ 11 w 168"/>
                <a:gd name="T9" fmla="*/ 4 h 83"/>
                <a:gd name="T10" fmla="*/ 13 w 168"/>
                <a:gd name="T11" fmla="*/ 4 h 83"/>
                <a:gd name="T12" fmla="*/ 13 w 168"/>
                <a:gd name="T13" fmla="*/ 3 h 83"/>
                <a:gd name="T14" fmla="*/ 16 w 168"/>
                <a:gd name="T15" fmla="*/ 3 h 83"/>
                <a:gd name="T16" fmla="*/ 18 w 168"/>
                <a:gd name="T17" fmla="*/ 3 h 83"/>
                <a:gd name="T18" fmla="*/ 18 w 168"/>
                <a:gd name="T19" fmla="*/ 5 h 83"/>
                <a:gd name="T20" fmla="*/ 22 w 168"/>
                <a:gd name="T21" fmla="*/ 6 h 83"/>
                <a:gd name="T22" fmla="*/ 22 w 168"/>
                <a:gd name="T23" fmla="*/ 7 h 83"/>
                <a:gd name="T24" fmla="*/ 26 w 168"/>
                <a:gd name="T25" fmla="*/ 9 h 83"/>
                <a:gd name="T26" fmla="*/ 25 w 168"/>
                <a:gd name="T27" fmla="*/ 11 h 83"/>
                <a:gd name="T28" fmla="*/ 21 w 168"/>
                <a:gd name="T29" fmla="*/ 11 h 83"/>
                <a:gd name="T30" fmla="*/ 19 w 168"/>
                <a:gd name="T31" fmla="*/ 9 h 83"/>
                <a:gd name="T32" fmla="*/ 18 w 168"/>
                <a:gd name="T33" fmla="*/ 9 h 83"/>
                <a:gd name="T34" fmla="*/ 16 w 168"/>
                <a:gd name="T35" fmla="*/ 9 h 83"/>
                <a:gd name="T36" fmla="*/ 13 w 168"/>
                <a:gd name="T37" fmla="*/ 8 h 83"/>
                <a:gd name="T38" fmla="*/ 11 w 168"/>
                <a:gd name="T39" fmla="*/ 8 h 83"/>
                <a:gd name="T40" fmla="*/ 10 w 168"/>
                <a:gd name="T41" fmla="*/ 8 h 83"/>
                <a:gd name="T42" fmla="*/ 5 w 168"/>
                <a:gd name="T43" fmla="*/ 8 h 83"/>
                <a:gd name="T44" fmla="*/ 3 w 168"/>
                <a:gd name="T45" fmla="*/ 7 h 83"/>
                <a:gd name="T46" fmla="*/ 4 w 168"/>
                <a:gd name="T47" fmla="*/ 6 h 83"/>
                <a:gd name="T48" fmla="*/ 9 w 168"/>
                <a:gd name="T49" fmla="*/ 6 h 83"/>
                <a:gd name="T50" fmla="*/ 7 w 168"/>
                <a:gd name="T51" fmla="*/ 5 h 83"/>
                <a:gd name="T52" fmla="*/ 8 w 168"/>
                <a:gd name="T53" fmla="*/ 5 h 83"/>
                <a:gd name="T54" fmla="*/ 6 w 168"/>
                <a:gd name="T55" fmla="*/ 4 h 83"/>
                <a:gd name="T56" fmla="*/ 6 w 168"/>
                <a:gd name="T57" fmla="*/ 4 h 83"/>
                <a:gd name="T58" fmla="*/ 5 w 168"/>
                <a:gd name="T59" fmla="*/ 4 h 83"/>
                <a:gd name="T60" fmla="*/ 5 w 168"/>
                <a:gd name="T61" fmla="*/ 5 h 83"/>
                <a:gd name="T62" fmla="*/ 3 w 168"/>
                <a:gd name="T63" fmla="*/ 4 h 83"/>
                <a:gd name="T64" fmla="*/ 3 w 168"/>
                <a:gd name="T65" fmla="*/ 3 h 83"/>
                <a:gd name="T66" fmla="*/ 0 w 168"/>
                <a:gd name="T67" fmla="*/ 3 h 83"/>
                <a:gd name="T68" fmla="*/ 1 w 168"/>
                <a:gd name="T69" fmla="*/ 1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8"/>
                <a:gd name="T106" fmla="*/ 0 h 83"/>
                <a:gd name="T107" fmla="*/ 168 w 168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8" h="83">
                  <a:moveTo>
                    <a:pt x="2" y="2"/>
                  </a:moveTo>
                  <a:lnTo>
                    <a:pt x="29" y="4"/>
                  </a:lnTo>
                  <a:lnTo>
                    <a:pt x="49" y="0"/>
                  </a:lnTo>
                  <a:lnTo>
                    <a:pt x="69" y="14"/>
                  </a:lnTo>
                  <a:lnTo>
                    <a:pt x="74" y="28"/>
                  </a:lnTo>
                  <a:lnTo>
                    <a:pt x="83" y="30"/>
                  </a:lnTo>
                  <a:lnTo>
                    <a:pt x="83" y="21"/>
                  </a:lnTo>
                  <a:lnTo>
                    <a:pt x="101" y="17"/>
                  </a:lnTo>
                  <a:lnTo>
                    <a:pt x="119" y="23"/>
                  </a:lnTo>
                  <a:lnTo>
                    <a:pt x="114" y="34"/>
                  </a:lnTo>
                  <a:lnTo>
                    <a:pt x="141" y="41"/>
                  </a:lnTo>
                  <a:lnTo>
                    <a:pt x="142" y="50"/>
                  </a:lnTo>
                  <a:lnTo>
                    <a:pt x="168" y="68"/>
                  </a:lnTo>
                  <a:lnTo>
                    <a:pt x="159" y="83"/>
                  </a:lnTo>
                  <a:lnTo>
                    <a:pt x="135" y="83"/>
                  </a:lnTo>
                  <a:lnTo>
                    <a:pt x="121" y="71"/>
                  </a:lnTo>
                  <a:lnTo>
                    <a:pt x="119" y="67"/>
                  </a:lnTo>
                  <a:lnTo>
                    <a:pt x="103" y="66"/>
                  </a:lnTo>
                  <a:lnTo>
                    <a:pt x="88" y="59"/>
                  </a:lnTo>
                  <a:lnTo>
                    <a:pt x="72" y="63"/>
                  </a:lnTo>
                  <a:lnTo>
                    <a:pt x="63" y="59"/>
                  </a:lnTo>
                  <a:lnTo>
                    <a:pt x="33" y="61"/>
                  </a:lnTo>
                  <a:lnTo>
                    <a:pt x="20" y="55"/>
                  </a:lnTo>
                  <a:lnTo>
                    <a:pt x="24" y="46"/>
                  </a:lnTo>
                  <a:lnTo>
                    <a:pt x="56" y="47"/>
                  </a:lnTo>
                  <a:lnTo>
                    <a:pt x="47" y="40"/>
                  </a:lnTo>
                  <a:lnTo>
                    <a:pt x="49" y="35"/>
                  </a:lnTo>
                  <a:lnTo>
                    <a:pt x="42" y="32"/>
                  </a:lnTo>
                  <a:lnTo>
                    <a:pt x="42" y="26"/>
                  </a:lnTo>
                  <a:lnTo>
                    <a:pt x="34" y="27"/>
                  </a:lnTo>
                  <a:lnTo>
                    <a:pt x="29" y="34"/>
                  </a:lnTo>
                  <a:lnTo>
                    <a:pt x="18" y="31"/>
                  </a:lnTo>
                  <a:lnTo>
                    <a:pt x="16" y="20"/>
                  </a:lnTo>
                  <a:lnTo>
                    <a:pt x="0" y="19"/>
                  </a:lnTo>
                  <a:lnTo>
                    <a:pt x="2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 401"/>
            <p:cNvSpPr>
              <a:spLocks noChangeAspect="1"/>
            </p:cNvSpPr>
            <p:nvPr/>
          </p:nvSpPr>
          <p:spPr bwMode="auto">
            <a:xfrm>
              <a:off x="1422" y="984"/>
              <a:ext cx="90" cy="42"/>
            </a:xfrm>
            <a:custGeom>
              <a:avLst/>
              <a:gdLst>
                <a:gd name="T0" fmla="*/ 1 w 168"/>
                <a:gd name="T1" fmla="*/ 1 h 83"/>
                <a:gd name="T2" fmla="*/ 5 w 168"/>
                <a:gd name="T3" fmla="*/ 1 h 83"/>
                <a:gd name="T4" fmla="*/ 8 w 168"/>
                <a:gd name="T5" fmla="*/ 0 h 83"/>
                <a:gd name="T6" fmla="*/ 11 w 168"/>
                <a:gd name="T7" fmla="*/ 2 h 83"/>
                <a:gd name="T8" fmla="*/ 11 w 168"/>
                <a:gd name="T9" fmla="*/ 4 h 83"/>
                <a:gd name="T10" fmla="*/ 13 w 168"/>
                <a:gd name="T11" fmla="*/ 4 h 83"/>
                <a:gd name="T12" fmla="*/ 13 w 168"/>
                <a:gd name="T13" fmla="*/ 3 h 83"/>
                <a:gd name="T14" fmla="*/ 16 w 168"/>
                <a:gd name="T15" fmla="*/ 3 h 83"/>
                <a:gd name="T16" fmla="*/ 18 w 168"/>
                <a:gd name="T17" fmla="*/ 3 h 83"/>
                <a:gd name="T18" fmla="*/ 18 w 168"/>
                <a:gd name="T19" fmla="*/ 5 h 83"/>
                <a:gd name="T20" fmla="*/ 22 w 168"/>
                <a:gd name="T21" fmla="*/ 6 h 83"/>
                <a:gd name="T22" fmla="*/ 22 w 168"/>
                <a:gd name="T23" fmla="*/ 7 h 83"/>
                <a:gd name="T24" fmla="*/ 26 w 168"/>
                <a:gd name="T25" fmla="*/ 9 h 83"/>
                <a:gd name="T26" fmla="*/ 25 w 168"/>
                <a:gd name="T27" fmla="*/ 11 h 83"/>
                <a:gd name="T28" fmla="*/ 21 w 168"/>
                <a:gd name="T29" fmla="*/ 11 h 83"/>
                <a:gd name="T30" fmla="*/ 19 w 168"/>
                <a:gd name="T31" fmla="*/ 9 h 83"/>
                <a:gd name="T32" fmla="*/ 18 w 168"/>
                <a:gd name="T33" fmla="*/ 9 h 83"/>
                <a:gd name="T34" fmla="*/ 16 w 168"/>
                <a:gd name="T35" fmla="*/ 9 h 83"/>
                <a:gd name="T36" fmla="*/ 13 w 168"/>
                <a:gd name="T37" fmla="*/ 8 h 83"/>
                <a:gd name="T38" fmla="*/ 11 w 168"/>
                <a:gd name="T39" fmla="*/ 8 h 83"/>
                <a:gd name="T40" fmla="*/ 10 w 168"/>
                <a:gd name="T41" fmla="*/ 8 h 83"/>
                <a:gd name="T42" fmla="*/ 5 w 168"/>
                <a:gd name="T43" fmla="*/ 8 h 83"/>
                <a:gd name="T44" fmla="*/ 3 w 168"/>
                <a:gd name="T45" fmla="*/ 7 h 83"/>
                <a:gd name="T46" fmla="*/ 4 w 168"/>
                <a:gd name="T47" fmla="*/ 6 h 83"/>
                <a:gd name="T48" fmla="*/ 9 w 168"/>
                <a:gd name="T49" fmla="*/ 6 h 83"/>
                <a:gd name="T50" fmla="*/ 7 w 168"/>
                <a:gd name="T51" fmla="*/ 5 h 83"/>
                <a:gd name="T52" fmla="*/ 8 w 168"/>
                <a:gd name="T53" fmla="*/ 5 h 83"/>
                <a:gd name="T54" fmla="*/ 6 w 168"/>
                <a:gd name="T55" fmla="*/ 4 h 83"/>
                <a:gd name="T56" fmla="*/ 6 w 168"/>
                <a:gd name="T57" fmla="*/ 4 h 83"/>
                <a:gd name="T58" fmla="*/ 5 w 168"/>
                <a:gd name="T59" fmla="*/ 4 h 83"/>
                <a:gd name="T60" fmla="*/ 5 w 168"/>
                <a:gd name="T61" fmla="*/ 5 h 83"/>
                <a:gd name="T62" fmla="*/ 3 w 168"/>
                <a:gd name="T63" fmla="*/ 4 h 83"/>
                <a:gd name="T64" fmla="*/ 3 w 168"/>
                <a:gd name="T65" fmla="*/ 3 h 83"/>
                <a:gd name="T66" fmla="*/ 0 w 168"/>
                <a:gd name="T67" fmla="*/ 3 h 83"/>
                <a:gd name="T68" fmla="*/ 1 w 168"/>
                <a:gd name="T69" fmla="*/ 1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8"/>
                <a:gd name="T106" fmla="*/ 0 h 83"/>
                <a:gd name="T107" fmla="*/ 168 w 168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8" h="83">
                  <a:moveTo>
                    <a:pt x="2" y="2"/>
                  </a:moveTo>
                  <a:lnTo>
                    <a:pt x="29" y="4"/>
                  </a:lnTo>
                  <a:lnTo>
                    <a:pt x="49" y="0"/>
                  </a:lnTo>
                  <a:lnTo>
                    <a:pt x="69" y="14"/>
                  </a:lnTo>
                  <a:lnTo>
                    <a:pt x="74" y="28"/>
                  </a:lnTo>
                  <a:lnTo>
                    <a:pt x="83" y="30"/>
                  </a:lnTo>
                  <a:lnTo>
                    <a:pt x="83" y="21"/>
                  </a:lnTo>
                  <a:lnTo>
                    <a:pt x="101" y="17"/>
                  </a:lnTo>
                  <a:lnTo>
                    <a:pt x="119" y="23"/>
                  </a:lnTo>
                  <a:lnTo>
                    <a:pt x="114" y="34"/>
                  </a:lnTo>
                  <a:lnTo>
                    <a:pt x="141" y="41"/>
                  </a:lnTo>
                  <a:lnTo>
                    <a:pt x="142" y="50"/>
                  </a:lnTo>
                  <a:lnTo>
                    <a:pt x="168" y="68"/>
                  </a:lnTo>
                  <a:lnTo>
                    <a:pt x="159" y="83"/>
                  </a:lnTo>
                  <a:lnTo>
                    <a:pt x="135" y="83"/>
                  </a:lnTo>
                  <a:lnTo>
                    <a:pt x="121" y="71"/>
                  </a:lnTo>
                  <a:lnTo>
                    <a:pt x="119" y="67"/>
                  </a:lnTo>
                  <a:lnTo>
                    <a:pt x="103" y="66"/>
                  </a:lnTo>
                  <a:lnTo>
                    <a:pt x="88" y="59"/>
                  </a:lnTo>
                  <a:lnTo>
                    <a:pt x="72" y="63"/>
                  </a:lnTo>
                  <a:lnTo>
                    <a:pt x="63" y="59"/>
                  </a:lnTo>
                  <a:lnTo>
                    <a:pt x="33" y="61"/>
                  </a:lnTo>
                  <a:lnTo>
                    <a:pt x="20" y="55"/>
                  </a:lnTo>
                  <a:lnTo>
                    <a:pt x="24" y="46"/>
                  </a:lnTo>
                  <a:lnTo>
                    <a:pt x="56" y="47"/>
                  </a:lnTo>
                  <a:lnTo>
                    <a:pt x="47" y="40"/>
                  </a:lnTo>
                  <a:lnTo>
                    <a:pt x="49" y="35"/>
                  </a:lnTo>
                  <a:lnTo>
                    <a:pt x="42" y="32"/>
                  </a:lnTo>
                  <a:lnTo>
                    <a:pt x="42" y="26"/>
                  </a:lnTo>
                  <a:lnTo>
                    <a:pt x="34" y="27"/>
                  </a:lnTo>
                  <a:lnTo>
                    <a:pt x="29" y="34"/>
                  </a:lnTo>
                  <a:lnTo>
                    <a:pt x="18" y="31"/>
                  </a:lnTo>
                  <a:lnTo>
                    <a:pt x="16" y="20"/>
                  </a:lnTo>
                  <a:lnTo>
                    <a:pt x="0" y="19"/>
                  </a:lnTo>
                  <a:lnTo>
                    <a:pt x="2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402"/>
            <p:cNvSpPr>
              <a:spLocks noChangeAspect="1"/>
            </p:cNvSpPr>
            <p:nvPr/>
          </p:nvSpPr>
          <p:spPr bwMode="auto">
            <a:xfrm>
              <a:off x="1419" y="1029"/>
              <a:ext cx="23" cy="17"/>
            </a:xfrm>
            <a:custGeom>
              <a:avLst/>
              <a:gdLst>
                <a:gd name="T0" fmla="*/ 0 w 43"/>
                <a:gd name="T1" fmla="*/ 0 h 33"/>
                <a:gd name="T2" fmla="*/ 2 w 43"/>
                <a:gd name="T3" fmla="*/ 1 h 33"/>
                <a:gd name="T4" fmla="*/ 6 w 43"/>
                <a:gd name="T5" fmla="*/ 3 h 33"/>
                <a:gd name="T6" fmla="*/ 6 w 43"/>
                <a:gd name="T7" fmla="*/ 5 h 33"/>
                <a:gd name="T8" fmla="*/ 3 w 43"/>
                <a:gd name="T9" fmla="*/ 5 h 33"/>
                <a:gd name="T10" fmla="*/ 1 w 43"/>
                <a:gd name="T11" fmla="*/ 2 h 33"/>
                <a:gd name="T12" fmla="*/ 0 w 4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33"/>
                <a:gd name="T23" fmla="*/ 43 w 43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33">
                  <a:moveTo>
                    <a:pt x="0" y="0"/>
                  </a:moveTo>
                  <a:lnTo>
                    <a:pt x="12" y="2"/>
                  </a:lnTo>
                  <a:lnTo>
                    <a:pt x="39" y="20"/>
                  </a:lnTo>
                  <a:lnTo>
                    <a:pt x="43" y="33"/>
                  </a:lnTo>
                  <a:lnTo>
                    <a:pt x="20" y="33"/>
                  </a:lnTo>
                  <a:lnTo>
                    <a:pt x="5" y="1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403"/>
            <p:cNvSpPr>
              <a:spLocks noChangeAspect="1"/>
            </p:cNvSpPr>
            <p:nvPr/>
          </p:nvSpPr>
          <p:spPr bwMode="auto">
            <a:xfrm>
              <a:off x="1419" y="1029"/>
              <a:ext cx="23" cy="17"/>
            </a:xfrm>
            <a:custGeom>
              <a:avLst/>
              <a:gdLst>
                <a:gd name="T0" fmla="*/ 0 w 43"/>
                <a:gd name="T1" fmla="*/ 0 h 33"/>
                <a:gd name="T2" fmla="*/ 2 w 43"/>
                <a:gd name="T3" fmla="*/ 1 h 33"/>
                <a:gd name="T4" fmla="*/ 6 w 43"/>
                <a:gd name="T5" fmla="*/ 3 h 33"/>
                <a:gd name="T6" fmla="*/ 6 w 43"/>
                <a:gd name="T7" fmla="*/ 5 h 33"/>
                <a:gd name="T8" fmla="*/ 3 w 43"/>
                <a:gd name="T9" fmla="*/ 5 h 33"/>
                <a:gd name="T10" fmla="*/ 1 w 43"/>
                <a:gd name="T11" fmla="*/ 2 h 33"/>
                <a:gd name="T12" fmla="*/ 0 w 4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33"/>
                <a:gd name="T23" fmla="*/ 43 w 43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33">
                  <a:moveTo>
                    <a:pt x="0" y="0"/>
                  </a:moveTo>
                  <a:lnTo>
                    <a:pt x="12" y="2"/>
                  </a:lnTo>
                  <a:lnTo>
                    <a:pt x="39" y="20"/>
                  </a:lnTo>
                  <a:lnTo>
                    <a:pt x="43" y="33"/>
                  </a:lnTo>
                  <a:lnTo>
                    <a:pt x="20" y="33"/>
                  </a:lnTo>
                  <a:lnTo>
                    <a:pt x="5" y="15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3" name="Freeform 404"/>
            <p:cNvSpPr>
              <a:spLocks noChangeAspect="1"/>
            </p:cNvSpPr>
            <p:nvPr/>
          </p:nvSpPr>
          <p:spPr bwMode="auto">
            <a:xfrm>
              <a:off x="1318" y="1021"/>
              <a:ext cx="51" cy="18"/>
            </a:xfrm>
            <a:custGeom>
              <a:avLst/>
              <a:gdLst>
                <a:gd name="T0" fmla="*/ 15 w 93"/>
                <a:gd name="T1" fmla="*/ 1 h 34"/>
                <a:gd name="T2" fmla="*/ 11 w 93"/>
                <a:gd name="T3" fmla="*/ 0 h 34"/>
                <a:gd name="T4" fmla="*/ 7 w 93"/>
                <a:gd name="T5" fmla="*/ 1 h 34"/>
                <a:gd name="T6" fmla="*/ 0 w 93"/>
                <a:gd name="T7" fmla="*/ 2 h 34"/>
                <a:gd name="T8" fmla="*/ 1 w 93"/>
                <a:gd name="T9" fmla="*/ 4 h 34"/>
                <a:gd name="T10" fmla="*/ 4 w 93"/>
                <a:gd name="T11" fmla="*/ 5 h 34"/>
                <a:gd name="T12" fmla="*/ 12 w 93"/>
                <a:gd name="T13" fmla="*/ 4 h 34"/>
                <a:gd name="T14" fmla="*/ 14 w 93"/>
                <a:gd name="T15" fmla="*/ 4 h 34"/>
                <a:gd name="T16" fmla="*/ 13 w 93"/>
                <a:gd name="T17" fmla="*/ 3 h 34"/>
                <a:gd name="T18" fmla="*/ 10 w 93"/>
                <a:gd name="T19" fmla="*/ 3 h 34"/>
                <a:gd name="T20" fmla="*/ 10 w 93"/>
                <a:gd name="T21" fmla="*/ 2 h 34"/>
                <a:gd name="T22" fmla="*/ 15 w 93"/>
                <a:gd name="T23" fmla="*/ 1 h 34"/>
                <a:gd name="T24" fmla="*/ 15 w 93"/>
                <a:gd name="T25" fmla="*/ 1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3"/>
                <a:gd name="T40" fmla="*/ 0 h 34"/>
                <a:gd name="T41" fmla="*/ 93 w 93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3" h="34">
                  <a:moveTo>
                    <a:pt x="92" y="2"/>
                  </a:moveTo>
                  <a:lnTo>
                    <a:pt x="66" y="0"/>
                  </a:lnTo>
                  <a:lnTo>
                    <a:pt x="43" y="1"/>
                  </a:lnTo>
                  <a:lnTo>
                    <a:pt x="0" y="11"/>
                  </a:lnTo>
                  <a:lnTo>
                    <a:pt x="2" y="27"/>
                  </a:lnTo>
                  <a:lnTo>
                    <a:pt x="27" y="34"/>
                  </a:lnTo>
                  <a:lnTo>
                    <a:pt x="70" y="31"/>
                  </a:lnTo>
                  <a:lnTo>
                    <a:pt x="83" y="27"/>
                  </a:lnTo>
                  <a:lnTo>
                    <a:pt x="79" y="20"/>
                  </a:lnTo>
                  <a:lnTo>
                    <a:pt x="59" y="17"/>
                  </a:lnTo>
                  <a:lnTo>
                    <a:pt x="61" y="11"/>
                  </a:lnTo>
                  <a:lnTo>
                    <a:pt x="93" y="7"/>
                  </a:lnTo>
                  <a:lnTo>
                    <a:pt x="92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4" name="Freeform 405"/>
            <p:cNvSpPr>
              <a:spLocks noChangeAspect="1"/>
            </p:cNvSpPr>
            <p:nvPr/>
          </p:nvSpPr>
          <p:spPr bwMode="auto">
            <a:xfrm>
              <a:off x="1318" y="1021"/>
              <a:ext cx="51" cy="18"/>
            </a:xfrm>
            <a:custGeom>
              <a:avLst/>
              <a:gdLst>
                <a:gd name="T0" fmla="*/ 15 w 93"/>
                <a:gd name="T1" fmla="*/ 1 h 34"/>
                <a:gd name="T2" fmla="*/ 11 w 93"/>
                <a:gd name="T3" fmla="*/ 0 h 34"/>
                <a:gd name="T4" fmla="*/ 7 w 93"/>
                <a:gd name="T5" fmla="*/ 1 h 34"/>
                <a:gd name="T6" fmla="*/ 0 w 93"/>
                <a:gd name="T7" fmla="*/ 2 h 34"/>
                <a:gd name="T8" fmla="*/ 1 w 93"/>
                <a:gd name="T9" fmla="*/ 4 h 34"/>
                <a:gd name="T10" fmla="*/ 4 w 93"/>
                <a:gd name="T11" fmla="*/ 5 h 34"/>
                <a:gd name="T12" fmla="*/ 12 w 93"/>
                <a:gd name="T13" fmla="*/ 4 h 34"/>
                <a:gd name="T14" fmla="*/ 14 w 93"/>
                <a:gd name="T15" fmla="*/ 4 h 34"/>
                <a:gd name="T16" fmla="*/ 13 w 93"/>
                <a:gd name="T17" fmla="*/ 3 h 34"/>
                <a:gd name="T18" fmla="*/ 10 w 93"/>
                <a:gd name="T19" fmla="*/ 3 h 34"/>
                <a:gd name="T20" fmla="*/ 10 w 93"/>
                <a:gd name="T21" fmla="*/ 2 h 34"/>
                <a:gd name="T22" fmla="*/ 15 w 93"/>
                <a:gd name="T23" fmla="*/ 1 h 34"/>
                <a:gd name="T24" fmla="*/ 15 w 93"/>
                <a:gd name="T25" fmla="*/ 1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3"/>
                <a:gd name="T40" fmla="*/ 0 h 34"/>
                <a:gd name="T41" fmla="*/ 93 w 93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3" h="34">
                  <a:moveTo>
                    <a:pt x="92" y="2"/>
                  </a:moveTo>
                  <a:lnTo>
                    <a:pt x="66" y="0"/>
                  </a:lnTo>
                  <a:lnTo>
                    <a:pt x="43" y="1"/>
                  </a:lnTo>
                  <a:lnTo>
                    <a:pt x="0" y="11"/>
                  </a:lnTo>
                  <a:lnTo>
                    <a:pt x="2" y="27"/>
                  </a:lnTo>
                  <a:lnTo>
                    <a:pt x="27" y="34"/>
                  </a:lnTo>
                  <a:lnTo>
                    <a:pt x="70" y="31"/>
                  </a:lnTo>
                  <a:lnTo>
                    <a:pt x="83" y="27"/>
                  </a:lnTo>
                  <a:lnTo>
                    <a:pt x="79" y="20"/>
                  </a:lnTo>
                  <a:lnTo>
                    <a:pt x="59" y="17"/>
                  </a:lnTo>
                  <a:lnTo>
                    <a:pt x="61" y="11"/>
                  </a:lnTo>
                  <a:lnTo>
                    <a:pt x="93" y="7"/>
                  </a:lnTo>
                  <a:lnTo>
                    <a:pt x="92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406"/>
            <p:cNvSpPr>
              <a:spLocks noChangeAspect="1"/>
            </p:cNvSpPr>
            <p:nvPr/>
          </p:nvSpPr>
          <p:spPr bwMode="auto">
            <a:xfrm>
              <a:off x="1261" y="1055"/>
              <a:ext cx="164" cy="59"/>
            </a:xfrm>
            <a:custGeom>
              <a:avLst/>
              <a:gdLst>
                <a:gd name="T0" fmla="*/ 32 w 309"/>
                <a:gd name="T1" fmla="*/ 0 h 113"/>
                <a:gd name="T2" fmla="*/ 34 w 309"/>
                <a:gd name="T3" fmla="*/ 2 h 113"/>
                <a:gd name="T4" fmla="*/ 36 w 309"/>
                <a:gd name="T5" fmla="*/ 4 h 113"/>
                <a:gd name="T6" fmla="*/ 38 w 309"/>
                <a:gd name="T7" fmla="*/ 6 h 113"/>
                <a:gd name="T8" fmla="*/ 40 w 309"/>
                <a:gd name="T9" fmla="*/ 6 h 113"/>
                <a:gd name="T10" fmla="*/ 42 w 309"/>
                <a:gd name="T11" fmla="*/ 7 h 113"/>
                <a:gd name="T12" fmla="*/ 43 w 309"/>
                <a:gd name="T13" fmla="*/ 5 h 113"/>
                <a:gd name="T14" fmla="*/ 46 w 309"/>
                <a:gd name="T15" fmla="*/ 8 h 113"/>
                <a:gd name="T16" fmla="*/ 39 w 309"/>
                <a:gd name="T17" fmla="*/ 12 h 113"/>
                <a:gd name="T18" fmla="*/ 37 w 309"/>
                <a:gd name="T19" fmla="*/ 12 h 113"/>
                <a:gd name="T20" fmla="*/ 34 w 309"/>
                <a:gd name="T21" fmla="*/ 11 h 113"/>
                <a:gd name="T22" fmla="*/ 32 w 309"/>
                <a:gd name="T23" fmla="*/ 12 h 113"/>
                <a:gd name="T24" fmla="*/ 25 w 309"/>
                <a:gd name="T25" fmla="*/ 15 h 113"/>
                <a:gd name="T26" fmla="*/ 16 w 309"/>
                <a:gd name="T27" fmla="*/ 16 h 113"/>
                <a:gd name="T28" fmla="*/ 16 w 309"/>
                <a:gd name="T29" fmla="*/ 14 h 113"/>
                <a:gd name="T30" fmla="*/ 19 w 309"/>
                <a:gd name="T31" fmla="*/ 12 h 113"/>
                <a:gd name="T32" fmla="*/ 25 w 309"/>
                <a:gd name="T33" fmla="*/ 10 h 113"/>
                <a:gd name="T34" fmla="*/ 21 w 309"/>
                <a:gd name="T35" fmla="*/ 10 h 113"/>
                <a:gd name="T36" fmla="*/ 18 w 309"/>
                <a:gd name="T37" fmla="*/ 10 h 113"/>
                <a:gd name="T38" fmla="*/ 14 w 309"/>
                <a:gd name="T39" fmla="*/ 11 h 113"/>
                <a:gd name="T40" fmla="*/ 16 w 309"/>
                <a:gd name="T41" fmla="*/ 9 h 113"/>
                <a:gd name="T42" fmla="*/ 11 w 309"/>
                <a:gd name="T43" fmla="*/ 10 h 113"/>
                <a:gd name="T44" fmla="*/ 10 w 309"/>
                <a:gd name="T45" fmla="*/ 11 h 113"/>
                <a:gd name="T46" fmla="*/ 7 w 309"/>
                <a:gd name="T47" fmla="*/ 11 h 113"/>
                <a:gd name="T48" fmla="*/ 4 w 309"/>
                <a:gd name="T49" fmla="*/ 10 h 113"/>
                <a:gd name="T50" fmla="*/ 0 w 309"/>
                <a:gd name="T51" fmla="*/ 9 h 113"/>
                <a:gd name="T52" fmla="*/ 6 w 309"/>
                <a:gd name="T53" fmla="*/ 8 h 113"/>
                <a:gd name="T54" fmla="*/ 8 w 309"/>
                <a:gd name="T55" fmla="*/ 7 h 113"/>
                <a:gd name="T56" fmla="*/ 3 w 309"/>
                <a:gd name="T57" fmla="*/ 7 h 113"/>
                <a:gd name="T58" fmla="*/ 7 w 309"/>
                <a:gd name="T59" fmla="*/ 6 h 113"/>
                <a:gd name="T60" fmla="*/ 8 w 309"/>
                <a:gd name="T61" fmla="*/ 5 h 113"/>
                <a:gd name="T62" fmla="*/ 4 w 309"/>
                <a:gd name="T63" fmla="*/ 5 h 113"/>
                <a:gd name="T64" fmla="*/ 7 w 309"/>
                <a:gd name="T65" fmla="*/ 4 h 113"/>
                <a:gd name="T66" fmla="*/ 10 w 309"/>
                <a:gd name="T67" fmla="*/ 3 h 113"/>
                <a:gd name="T68" fmla="*/ 10 w 309"/>
                <a:gd name="T69" fmla="*/ 2 h 113"/>
                <a:gd name="T70" fmla="*/ 13 w 309"/>
                <a:gd name="T71" fmla="*/ 4 h 113"/>
                <a:gd name="T72" fmla="*/ 23 w 309"/>
                <a:gd name="T73" fmla="*/ 6 h 113"/>
                <a:gd name="T74" fmla="*/ 28 w 309"/>
                <a:gd name="T75" fmla="*/ 8 h 113"/>
                <a:gd name="T76" fmla="*/ 33 w 309"/>
                <a:gd name="T77" fmla="*/ 8 h 113"/>
                <a:gd name="T78" fmla="*/ 30 w 309"/>
                <a:gd name="T79" fmla="*/ 6 h 113"/>
                <a:gd name="T80" fmla="*/ 32 w 309"/>
                <a:gd name="T81" fmla="*/ 5 h 113"/>
                <a:gd name="T82" fmla="*/ 28 w 309"/>
                <a:gd name="T83" fmla="*/ 3 h 113"/>
                <a:gd name="T84" fmla="*/ 28 w 309"/>
                <a:gd name="T85" fmla="*/ 2 h 113"/>
                <a:gd name="T86" fmla="*/ 31 w 309"/>
                <a:gd name="T87" fmla="*/ 1 h 11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9"/>
                <a:gd name="T133" fmla="*/ 0 h 113"/>
                <a:gd name="T134" fmla="*/ 309 w 309"/>
                <a:gd name="T135" fmla="*/ 113 h 11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9" h="113">
                  <a:moveTo>
                    <a:pt x="205" y="2"/>
                  </a:moveTo>
                  <a:lnTo>
                    <a:pt x="212" y="0"/>
                  </a:lnTo>
                  <a:lnTo>
                    <a:pt x="230" y="1"/>
                  </a:lnTo>
                  <a:lnTo>
                    <a:pt x="230" y="14"/>
                  </a:lnTo>
                  <a:lnTo>
                    <a:pt x="241" y="18"/>
                  </a:lnTo>
                  <a:lnTo>
                    <a:pt x="237" y="30"/>
                  </a:lnTo>
                  <a:lnTo>
                    <a:pt x="248" y="32"/>
                  </a:lnTo>
                  <a:lnTo>
                    <a:pt x="254" y="44"/>
                  </a:lnTo>
                  <a:lnTo>
                    <a:pt x="261" y="42"/>
                  </a:lnTo>
                  <a:lnTo>
                    <a:pt x="270" y="42"/>
                  </a:lnTo>
                  <a:lnTo>
                    <a:pt x="272" y="49"/>
                  </a:lnTo>
                  <a:lnTo>
                    <a:pt x="281" y="48"/>
                  </a:lnTo>
                  <a:lnTo>
                    <a:pt x="277" y="35"/>
                  </a:lnTo>
                  <a:lnTo>
                    <a:pt x="288" y="35"/>
                  </a:lnTo>
                  <a:lnTo>
                    <a:pt x="309" y="43"/>
                  </a:lnTo>
                  <a:lnTo>
                    <a:pt x="306" y="56"/>
                  </a:lnTo>
                  <a:lnTo>
                    <a:pt x="297" y="77"/>
                  </a:lnTo>
                  <a:lnTo>
                    <a:pt x="263" y="84"/>
                  </a:lnTo>
                  <a:lnTo>
                    <a:pt x="255" y="79"/>
                  </a:lnTo>
                  <a:lnTo>
                    <a:pt x="246" y="84"/>
                  </a:lnTo>
                  <a:lnTo>
                    <a:pt x="232" y="83"/>
                  </a:lnTo>
                  <a:lnTo>
                    <a:pt x="232" y="78"/>
                  </a:lnTo>
                  <a:lnTo>
                    <a:pt x="218" y="77"/>
                  </a:lnTo>
                  <a:lnTo>
                    <a:pt x="214" y="84"/>
                  </a:lnTo>
                  <a:lnTo>
                    <a:pt x="176" y="95"/>
                  </a:lnTo>
                  <a:lnTo>
                    <a:pt x="167" y="107"/>
                  </a:lnTo>
                  <a:lnTo>
                    <a:pt x="126" y="113"/>
                  </a:lnTo>
                  <a:lnTo>
                    <a:pt x="106" y="112"/>
                  </a:lnTo>
                  <a:lnTo>
                    <a:pt x="85" y="97"/>
                  </a:lnTo>
                  <a:lnTo>
                    <a:pt x="108" y="94"/>
                  </a:lnTo>
                  <a:lnTo>
                    <a:pt x="117" y="85"/>
                  </a:lnTo>
                  <a:lnTo>
                    <a:pt x="128" y="86"/>
                  </a:lnTo>
                  <a:lnTo>
                    <a:pt x="155" y="84"/>
                  </a:lnTo>
                  <a:lnTo>
                    <a:pt x="166" y="75"/>
                  </a:lnTo>
                  <a:lnTo>
                    <a:pt x="164" y="71"/>
                  </a:lnTo>
                  <a:lnTo>
                    <a:pt x="144" y="72"/>
                  </a:lnTo>
                  <a:lnTo>
                    <a:pt x="133" y="76"/>
                  </a:lnTo>
                  <a:lnTo>
                    <a:pt x="121" y="72"/>
                  </a:lnTo>
                  <a:lnTo>
                    <a:pt x="106" y="78"/>
                  </a:lnTo>
                  <a:lnTo>
                    <a:pt x="94" y="77"/>
                  </a:lnTo>
                  <a:lnTo>
                    <a:pt x="94" y="68"/>
                  </a:lnTo>
                  <a:lnTo>
                    <a:pt x="106" y="65"/>
                  </a:lnTo>
                  <a:lnTo>
                    <a:pt x="97" y="62"/>
                  </a:lnTo>
                  <a:lnTo>
                    <a:pt x="74" y="68"/>
                  </a:lnTo>
                  <a:lnTo>
                    <a:pt x="85" y="77"/>
                  </a:lnTo>
                  <a:lnTo>
                    <a:pt x="68" y="80"/>
                  </a:lnTo>
                  <a:lnTo>
                    <a:pt x="58" y="76"/>
                  </a:lnTo>
                  <a:lnTo>
                    <a:pt x="50" y="82"/>
                  </a:lnTo>
                  <a:lnTo>
                    <a:pt x="38" y="78"/>
                  </a:lnTo>
                  <a:lnTo>
                    <a:pt x="31" y="69"/>
                  </a:lnTo>
                  <a:lnTo>
                    <a:pt x="14" y="70"/>
                  </a:lnTo>
                  <a:lnTo>
                    <a:pt x="0" y="65"/>
                  </a:lnTo>
                  <a:lnTo>
                    <a:pt x="7" y="58"/>
                  </a:lnTo>
                  <a:lnTo>
                    <a:pt x="38" y="57"/>
                  </a:lnTo>
                  <a:lnTo>
                    <a:pt x="58" y="51"/>
                  </a:lnTo>
                  <a:lnTo>
                    <a:pt x="52" y="48"/>
                  </a:lnTo>
                  <a:lnTo>
                    <a:pt x="27" y="50"/>
                  </a:lnTo>
                  <a:lnTo>
                    <a:pt x="18" y="46"/>
                  </a:lnTo>
                  <a:lnTo>
                    <a:pt x="31" y="40"/>
                  </a:lnTo>
                  <a:lnTo>
                    <a:pt x="45" y="40"/>
                  </a:lnTo>
                  <a:lnTo>
                    <a:pt x="59" y="39"/>
                  </a:lnTo>
                  <a:lnTo>
                    <a:pt x="52" y="36"/>
                  </a:lnTo>
                  <a:lnTo>
                    <a:pt x="31" y="36"/>
                  </a:lnTo>
                  <a:lnTo>
                    <a:pt x="27" y="32"/>
                  </a:lnTo>
                  <a:lnTo>
                    <a:pt x="36" y="24"/>
                  </a:lnTo>
                  <a:lnTo>
                    <a:pt x="49" y="24"/>
                  </a:lnTo>
                  <a:lnTo>
                    <a:pt x="65" y="26"/>
                  </a:lnTo>
                  <a:lnTo>
                    <a:pt x="65" y="23"/>
                  </a:lnTo>
                  <a:lnTo>
                    <a:pt x="50" y="16"/>
                  </a:lnTo>
                  <a:lnTo>
                    <a:pt x="63" y="12"/>
                  </a:lnTo>
                  <a:lnTo>
                    <a:pt x="85" y="15"/>
                  </a:lnTo>
                  <a:lnTo>
                    <a:pt x="90" y="24"/>
                  </a:lnTo>
                  <a:lnTo>
                    <a:pt x="122" y="22"/>
                  </a:lnTo>
                  <a:lnTo>
                    <a:pt x="153" y="43"/>
                  </a:lnTo>
                  <a:lnTo>
                    <a:pt x="158" y="51"/>
                  </a:lnTo>
                  <a:lnTo>
                    <a:pt x="185" y="53"/>
                  </a:lnTo>
                  <a:lnTo>
                    <a:pt x="209" y="60"/>
                  </a:lnTo>
                  <a:lnTo>
                    <a:pt x="221" y="55"/>
                  </a:lnTo>
                  <a:lnTo>
                    <a:pt x="220" y="45"/>
                  </a:lnTo>
                  <a:lnTo>
                    <a:pt x="198" y="45"/>
                  </a:lnTo>
                  <a:lnTo>
                    <a:pt x="193" y="41"/>
                  </a:lnTo>
                  <a:lnTo>
                    <a:pt x="212" y="33"/>
                  </a:lnTo>
                  <a:lnTo>
                    <a:pt x="209" y="26"/>
                  </a:lnTo>
                  <a:lnTo>
                    <a:pt x="184" y="23"/>
                  </a:lnTo>
                  <a:lnTo>
                    <a:pt x="180" y="18"/>
                  </a:lnTo>
                  <a:lnTo>
                    <a:pt x="187" y="15"/>
                  </a:lnTo>
                  <a:lnTo>
                    <a:pt x="205" y="13"/>
                  </a:lnTo>
                  <a:lnTo>
                    <a:pt x="205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407"/>
            <p:cNvSpPr>
              <a:spLocks noChangeAspect="1"/>
            </p:cNvSpPr>
            <p:nvPr/>
          </p:nvSpPr>
          <p:spPr bwMode="auto">
            <a:xfrm>
              <a:off x="1261" y="1055"/>
              <a:ext cx="164" cy="59"/>
            </a:xfrm>
            <a:custGeom>
              <a:avLst/>
              <a:gdLst>
                <a:gd name="T0" fmla="*/ 32 w 309"/>
                <a:gd name="T1" fmla="*/ 0 h 113"/>
                <a:gd name="T2" fmla="*/ 34 w 309"/>
                <a:gd name="T3" fmla="*/ 2 h 113"/>
                <a:gd name="T4" fmla="*/ 36 w 309"/>
                <a:gd name="T5" fmla="*/ 4 h 113"/>
                <a:gd name="T6" fmla="*/ 38 w 309"/>
                <a:gd name="T7" fmla="*/ 6 h 113"/>
                <a:gd name="T8" fmla="*/ 40 w 309"/>
                <a:gd name="T9" fmla="*/ 6 h 113"/>
                <a:gd name="T10" fmla="*/ 42 w 309"/>
                <a:gd name="T11" fmla="*/ 7 h 113"/>
                <a:gd name="T12" fmla="*/ 43 w 309"/>
                <a:gd name="T13" fmla="*/ 5 h 113"/>
                <a:gd name="T14" fmla="*/ 46 w 309"/>
                <a:gd name="T15" fmla="*/ 8 h 113"/>
                <a:gd name="T16" fmla="*/ 39 w 309"/>
                <a:gd name="T17" fmla="*/ 12 h 113"/>
                <a:gd name="T18" fmla="*/ 37 w 309"/>
                <a:gd name="T19" fmla="*/ 12 h 113"/>
                <a:gd name="T20" fmla="*/ 34 w 309"/>
                <a:gd name="T21" fmla="*/ 11 h 113"/>
                <a:gd name="T22" fmla="*/ 32 w 309"/>
                <a:gd name="T23" fmla="*/ 12 h 113"/>
                <a:gd name="T24" fmla="*/ 25 w 309"/>
                <a:gd name="T25" fmla="*/ 15 h 113"/>
                <a:gd name="T26" fmla="*/ 16 w 309"/>
                <a:gd name="T27" fmla="*/ 16 h 113"/>
                <a:gd name="T28" fmla="*/ 16 w 309"/>
                <a:gd name="T29" fmla="*/ 14 h 113"/>
                <a:gd name="T30" fmla="*/ 19 w 309"/>
                <a:gd name="T31" fmla="*/ 12 h 113"/>
                <a:gd name="T32" fmla="*/ 25 w 309"/>
                <a:gd name="T33" fmla="*/ 10 h 113"/>
                <a:gd name="T34" fmla="*/ 21 w 309"/>
                <a:gd name="T35" fmla="*/ 10 h 113"/>
                <a:gd name="T36" fmla="*/ 18 w 309"/>
                <a:gd name="T37" fmla="*/ 10 h 113"/>
                <a:gd name="T38" fmla="*/ 14 w 309"/>
                <a:gd name="T39" fmla="*/ 11 h 113"/>
                <a:gd name="T40" fmla="*/ 16 w 309"/>
                <a:gd name="T41" fmla="*/ 9 h 113"/>
                <a:gd name="T42" fmla="*/ 11 w 309"/>
                <a:gd name="T43" fmla="*/ 10 h 113"/>
                <a:gd name="T44" fmla="*/ 10 w 309"/>
                <a:gd name="T45" fmla="*/ 11 h 113"/>
                <a:gd name="T46" fmla="*/ 7 w 309"/>
                <a:gd name="T47" fmla="*/ 11 h 113"/>
                <a:gd name="T48" fmla="*/ 4 w 309"/>
                <a:gd name="T49" fmla="*/ 10 h 113"/>
                <a:gd name="T50" fmla="*/ 0 w 309"/>
                <a:gd name="T51" fmla="*/ 9 h 113"/>
                <a:gd name="T52" fmla="*/ 6 w 309"/>
                <a:gd name="T53" fmla="*/ 8 h 113"/>
                <a:gd name="T54" fmla="*/ 8 w 309"/>
                <a:gd name="T55" fmla="*/ 7 h 113"/>
                <a:gd name="T56" fmla="*/ 3 w 309"/>
                <a:gd name="T57" fmla="*/ 7 h 113"/>
                <a:gd name="T58" fmla="*/ 7 w 309"/>
                <a:gd name="T59" fmla="*/ 6 h 113"/>
                <a:gd name="T60" fmla="*/ 8 w 309"/>
                <a:gd name="T61" fmla="*/ 5 h 113"/>
                <a:gd name="T62" fmla="*/ 4 w 309"/>
                <a:gd name="T63" fmla="*/ 5 h 113"/>
                <a:gd name="T64" fmla="*/ 7 w 309"/>
                <a:gd name="T65" fmla="*/ 4 h 113"/>
                <a:gd name="T66" fmla="*/ 10 w 309"/>
                <a:gd name="T67" fmla="*/ 3 h 113"/>
                <a:gd name="T68" fmla="*/ 10 w 309"/>
                <a:gd name="T69" fmla="*/ 2 h 113"/>
                <a:gd name="T70" fmla="*/ 13 w 309"/>
                <a:gd name="T71" fmla="*/ 4 h 113"/>
                <a:gd name="T72" fmla="*/ 23 w 309"/>
                <a:gd name="T73" fmla="*/ 6 h 113"/>
                <a:gd name="T74" fmla="*/ 28 w 309"/>
                <a:gd name="T75" fmla="*/ 8 h 113"/>
                <a:gd name="T76" fmla="*/ 33 w 309"/>
                <a:gd name="T77" fmla="*/ 8 h 113"/>
                <a:gd name="T78" fmla="*/ 30 w 309"/>
                <a:gd name="T79" fmla="*/ 6 h 113"/>
                <a:gd name="T80" fmla="*/ 32 w 309"/>
                <a:gd name="T81" fmla="*/ 5 h 113"/>
                <a:gd name="T82" fmla="*/ 28 w 309"/>
                <a:gd name="T83" fmla="*/ 3 h 113"/>
                <a:gd name="T84" fmla="*/ 28 w 309"/>
                <a:gd name="T85" fmla="*/ 2 h 113"/>
                <a:gd name="T86" fmla="*/ 31 w 309"/>
                <a:gd name="T87" fmla="*/ 1 h 11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9"/>
                <a:gd name="T133" fmla="*/ 0 h 113"/>
                <a:gd name="T134" fmla="*/ 309 w 309"/>
                <a:gd name="T135" fmla="*/ 113 h 11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9" h="113">
                  <a:moveTo>
                    <a:pt x="205" y="2"/>
                  </a:moveTo>
                  <a:lnTo>
                    <a:pt x="212" y="0"/>
                  </a:lnTo>
                  <a:lnTo>
                    <a:pt x="230" y="1"/>
                  </a:lnTo>
                  <a:lnTo>
                    <a:pt x="230" y="14"/>
                  </a:lnTo>
                  <a:lnTo>
                    <a:pt x="241" y="18"/>
                  </a:lnTo>
                  <a:lnTo>
                    <a:pt x="237" y="30"/>
                  </a:lnTo>
                  <a:lnTo>
                    <a:pt x="248" y="32"/>
                  </a:lnTo>
                  <a:lnTo>
                    <a:pt x="254" y="44"/>
                  </a:lnTo>
                  <a:lnTo>
                    <a:pt x="261" y="42"/>
                  </a:lnTo>
                  <a:lnTo>
                    <a:pt x="270" y="42"/>
                  </a:lnTo>
                  <a:lnTo>
                    <a:pt x="272" y="49"/>
                  </a:lnTo>
                  <a:lnTo>
                    <a:pt x="281" y="48"/>
                  </a:lnTo>
                  <a:lnTo>
                    <a:pt x="277" y="35"/>
                  </a:lnTo>
                  <a:lnTo>
                    <a:pt x="288" y="35"/>
                  </a:lnTo>
                  <a:lnTo>
                    <a:pt x="309" y="43"/>
                  </a:lnTo>
                  <a:lnTo>
                    <a:pt x="306" y="56"/>
                  </a:lnTo>
                  <a:lnTo>
                    <a:pt x="297" y="77"/>
                  </a:lnTo>
                  <a:lnTo>
                    <a:pt x="263" y="84"/>
                  </a:lnTo>
                  <a:lnTo>
                    <a:pt x="255" y="79"/>
                  </a:lnTo>
                  <a:lnTo>
                    <a:pt x="246" y="84"/>
                  </a:lnTo>
                  <a:lnTo>
                    <a:pt x="232" y="83"/>
                  </a:lnTo>
                  <a:lnTo>
                    <a:pt x="232" y="78"/>
                  </a:lnTo>
                  <a:lnTo>
                    <a:pt x="218" y="77"/>
                  </a:lnTo>
                  <a:lnTo>
                    <a:pt x="214" y="84"/>
                  </a:lnTo>
                  <a:lnTo>
                    <a:pt x="176" y="95"/>
                  </a:lnTo>
                  <a:lnTo>
                    <a:pt x="167" y="107"/>
                  </a:lnTo>
                  <a:lnTo>
                    <a:pt x="126" y="113"/>
                  </a:lnTo>
                  <a:lnTo>
                    <a:pt x="106" y="112"/>
                  </a:lnTo>
                  <a:lnTo>
                    <a:pt x="85" y="97"/>
                  </a:lnTo>
                  <a:lnTo>
                    <a:pt x="108" y="94"/>
                  </a:lnTo>
                  <a:lnTo>
                    <a:pt x="117" y="85"/>
                  </a:lnTo>
                  <a:lnTo>
                    <a:pt x="128" y="86"/>
                  </a:lnTo>
                  <a:lnTo>
                    <a:pt x="155" y="84"/>
                  </a:lnTo>
                  <a:lnTo>
                    <a:pt x="166" y="75"/>
                  </a:lnTo>
                  <a:lnTo>
                    <a:pt x="164" y="71"/>
                  </a:lnTo>
                  <a:lnTo>
                    <a:pt x="144" y="72"/>
                  </a:lnTo>
                  <a:lnTo>
                    <a:pt x="133" y="76"/>
                  </a:lnTo>
                  <a:lnTo>
                    <a:pt x="121" y="72"/>
                  </a:lnTo>
                  <a:lnTo>
                    <a:pt x="106" y="78"/>
                  </a:lnTo>
                  <a:lnTo>
                    <a:pt x="94" y="77"/>
                  </a:lnTo>
                  <a:lnTo>
                    <a:pt x="94" y="68"/>
                  </a:lnTo>
                  <a:lnTo>
                    <a:pt x="106" y="65"/>
                  </a:lnTo>
                  <a:lnTo>
                    <a:pt x="97" y="62"/>
                  </a:lnTo>
                  <a:lnTo>
                    <a:pt x="74" y="68"/>
                  </a:lnTo>
                  <a:lnTo>
                    <a:pt x="85" y="77"/>
                  </a:lnTo>
                  <a:lnTo>
                    <a:pt x="68" y="80"/>
                  </a:lnTo>
                  <a:lnTo>
                    <a:pt x="58" y="76"/>
                  </a:lnTo>
                  <a:lnTo>
                    <a:pt x="50" y="82"/>
                  </a:lnTo>
                  <a:lnTo>
                    <a:pt x="38" y="78"/>
                  </a:lnTo>
                  <a:lnTo>
                    <a:pt x="31" y="69"/>
                  </a:lnTo>
                  <a:lnTo>
                    <a:pt x="14" y="70"/>
                  </a:lnTo>
                  <a:lnTo>
                    <a:pt x="0" y="65"/>
                  </a:lnTo>
                  <a:lnTo>
                    <a:pt x="7" y="58"/>
                  </a:lnTo>
                  <a:lnTo>
                    <a:pt x="38" y="57"/>
                  </a:lnTo>
                  <a:lnTo>
                    <a:pt x="58" y="51"/>
                  </a:lnTo>
                  <a:lnTo>
                    <a:pt x="52" y="48"/>
                  </a:lnTo>
                  <a:lnTo>
                    <a:pt x="27" y="50"/>
                  </a:lnTo>
                  <a:lnTo>
                    <a:pt x="18" y="46"/>
                  </a:lnTo>
                  <a:lnTo>
                    <a:pt x="31" y="40"/>
                  </a:lnTo>
                  <a:lnTo>
                    <a:pt x="45" y="40"/>
                  </a:lnTo>
                  <a:lnTo>
                    <a:pt x="59" y="39"/>
                  </a:lnTo>
                  <a:lnTo>
                    <a:pt x="52" y="36"/>
                  </a:lnTo>
                  <a:lnTo>
                    <a:pt x="31" y="36"/>
                  </a:lnTo>
                  <a:lnTo>
                    <a:pt x="27" y="32"/>
                  </a:lnTo>
                  <a:lnTo>
                    <a:pt x="36" y="24"/>
                  </a:lnTo>
                  <a:lnTo>
                    <a:pt x="49" y="24"/>
                  </a:lnTo>
                  <a:lnTo>
                    <a:pt x="65" y="26"/>
                  </a:lnTo>
                  <a:lnTo>
                    <a:pt x="65" y="23"/>
                  </a:lnTo>
                  <a:lnTo>
                    <a:pt x="50" y="16"/>
                  </a:lnTo>
                  <a:lnTo>
                    <a:pt x="63" y="12"/>
                  </a:lnTo>
                  <a:lnTo>
                    <a:pt x="85" y="15"/>
                  </a:lnTo>
                  <a:lnTo>
                    <a:pt x="90" y="24"/>
                  </a:lnTo>
                  <a:lnTo>
                    <a:pt x="122" y="22"/>
                  </a:lnTo>
                  <a:lnTo>
                    <a:pt x="153" y="43"/>
                  </a:lnTo>
                  <a:lnTo>
                    <a:pt x="158" y="51"/>
                  </a:lnTo>
                  <a:lnTo>
                    <a:pt x="185" y="53"/>
                  </a:lnTo>
                  <a:lnTo>
                    <a:pt x="209" y="60"/>
                  </a:lnTo>
                  <a:lnTo>
                    <a:pt x="221" y="55"/>
                  </a:lnTo>
                  <a:lnTo>
                    <a:pt x="220" y="45"/>
                  </a:lnTo>
                  <a:lnTo>
                    <a:pt x="198" y="45"/>
                  </a:lnTo>
                  <a:lnTo>
                    <a:pt x="193" y="41"/>
                  </a:lnTo>
                  <a:lnTo>
                    <a:pt x="212" y="33"/>
                  </a:lnTo>
                  <a:lnTo>
                    <a:pt x="209" y="26"/>
                  </a:lnTo>
                  <a:lnTo>
                    <a:pt x="184" y="23"/>
                  </a:lnTo>
                  <a:lnTo>
                    <a:pt x="180" y="18"/>
                  </a:lnTo>
                  <a:lnTo>
                    <a:pt x="187" y="15"/>
                  </a:lnTo>
                  <a:lnTo>
                    <a:pt x="205" y="13"/>
                  </a:lnTo>
                  <a:lnTo>
                    <a:pt x="205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 408"/>
            <p:cNvSpPr>
              <a:spLocks noChangeAspect="1"/>
            </p:cNvSpPr>
            <p:nvPr/>
          </p:nvSpPr>
          <p:spPr bwMode="auto">
            <a:xfrm>
              <a:off x="1461" y="1057"/>
              <a:ext cx="76" cy="40"/>
            </a:xfrm>
            <a:custGeom>
              <a:avLst/>
              <a:gdLst>
                <a:gd name="T0" fmla="*/ 5 w 139"/>
                <a:gd name="T1" fmla="*/ 4 h 81"/>
                <a:gd name="T2" fmla="*/ 5 w 139"/>
                <a:gd name="T3" fmla="*/ 5 h 81"/>
                <a:gd name="T4" fmla="*/ 1 w 139"/>
                <a:gd name="T5" fmla="*/ 5 h 81"/>
                <a:gd name="T6" fmla="*/ 0 w 139"/>
                <a:gd name="T7" fmla="*/ 6 h 81"/>
                <a:gd name="T8" fmla="*/ 1 w 139"/>
                <a:gd name="T9" fmla="*/ 6 h 81"/>
                <a:gd name="T10" fmla="*/ 4 w 139"/>
                <a:gd name="T11" fmla="*/ 6 h 81"/>
                <a:gd name="T12" fmla="*/ 5 w 139"/>
                <a:gd name="T13" fmla="*/ 6 h 81"/>
                <a:gd name="T14" fmla="*/ 9 w 139"/>
                <a:gd name="T15" fmla="*/ 6 h 81"/>
                <a:gd name="T16" fmla="*/ 11 w 139"/>
                <a:gd name="T17" fmla="*/ 5 h 81"/>
                <a:gd name="T18" fmla="*/ 13 w 139"/>
                <a:gd name="T19" fmla="*/ 5 h 81"/>
                <a:gd name="T20" fmla="*/ 14 w 139"/>
                <a:gd name="T21" fmla="*/ 6 h 81"/>
                <a:gd name="T22" fmla="*/ 11 w 139"/>
                <a:gd name="T23" fmla="*/ 6 h 81"/>
                <a:gd name="T24" fmla="*/ 9 w 139"/>
                <a:gd name="T25" fmla="*/ 7 h 81"/>
                <a:gd name="T26" fmla="*/ 8 w 139"/>
                <a:gd name="T27" fmla="*/ 7 h 81"/>
                <a:gd name="T28" fmla="*/ 10 w 139"/>
                <a:gd name="T29" fmla="*/ 8 h 81"/>
                <a:gd name="T30" fmla="*/ 11 w 139"/>
                <a:gd name="T31" fmla="*/ 10 h 81"/>
                <a:gd name="T32" fmla="*/ 20 w 139"/>
                <a:gd name="T33" fmla="*/ 9 h 81"/>
                <a:gd name="T34" fmla="*/ 21 w 139"/>
                <a:gd name="T35" fmla="*/ 8 h 81"/>
                <a:gd name="T36" fmla="*/ 20 w 139"/>
                <a:gd name="T37" fmla="*/ 7 h 81"/>
                <a:gd name="T38" fmla="*/ 20 w 139"/>
                <a:gd name="T39" fmla="*/ 6 h 81"/>
                <a:gd name="T40" fmla="*/ 21 w 139"/>
                <a:gd name="T41" fmla="*/ 6 h 81"/>
                <a:gd name="T42" fmla="*/ 23 w 139"/>
                <a:gd name="T43" fmla="*/ 7 h 81"/>
                <a:gd name="T44" fmla="*/ 22 w 139"/>
                <a:gd name="T45" fmla="*/ 5 h 81"/>
                <a:gd name="T46" fmla="*/ 21 w 139"/>
                <a:gd name="T47" fmla="*/ 5 h 81"/>
                <a:gd name="T48" fmla="*/ 21 w 139"/>
                <a:gd name="T49" fmla="*/ 1 h 81"/>
                <a:gd name="T50" fmla="*/ 20 w 139"/>
                <a:gd name="T51" fmla="*/ 0 h 81"/>
                <a:gd name="T52" fmla="*/ 20 w 139"/>
                <a:gd name="T53" fmla="*/ 0 h 81"/>
                <a:gd name="T54" fmla="*/ 17 w 139"/>
                <a:gd name="T55" fmla="*/ 0 h 81"/>
                <a:gd name="T56" fmla="*/ 16 w 139"/>
                <a:gd name="T57" fmla="*/ 0 h 81"/>
                <a:gd name="T58" fmla="*/ 18 w 139"/>
                <a:gd name="T59" fmla="*/ 0 h 81"/>
                <a:gd name="T60" fmla="*/ 16 w 139"/>
                <a:gd name="T61" fmla="*/ 1 h 81"/>
                <a:gd name="T62" fmla="*/ 14 w 139"/>
                <a:gd name="T63" fmla="*/ 0 h 81"/>
                <a:gd name="T64" fmla="*/ 8 w 139"/>
                <a:gd name="T65" fmla="*/ 0 h 81"/>
                <a:gd name="T66" fmla="*/ 9 w 139"/>
                <a:gd name="T67" fmla="*/ 2 h 81"/>
                <a:gd name="T68" fmla="*/ 11 w 139"/>
                <a:gd name="T69" fmla="*/ 3 h 81"/>
                <a:gd name="T70" fmla="*/ 12 w 139"/>
                <a:gd name="T71" fmla="*/ 3 h 81"/>
                <a:gd name="T72" fmla="*/ 14 w 139"/>
                <a:gd name="T73" fmla="*/ 4 h 81"/>
                <a:gd name="T74" fmla="*/ 13 w 139"/>
                <a:gd name="T75" fmla="*/ 4 h 81"/>
                <a:gd name="T76" fmla="*/ 9 w 139"/>
                <a:gd name="T77" fmla="*/ 3 h 81"/>
                <a:gd name="T78" fmla="*/ 8 w 139"/>
                <a:gd name="T79" fmla="*/ 3 h 81"/>
                <a:gd name="T80" fmla="*/ 5 w 139"/>
                <a:gd name="T81" fmla="*/ 1 h 81"/>
                <a:gd name="T82" fmla="*/ 4 w 139"/>
                <a:gd name="T83" fmla="*/ 2 h 81"/>
                <a:gd name="T84" fmla="*/ 4 w 139"/>
                <a:gd name="T85" fmla="*/ 3 h 81"/>
                <a:gd name="T86" fmla="*/ 4 w 139"/>
                <a:gd name="T87" fmla="*/ 4 h 81"/>
                <a:gd name="T88" fmla="*/ 5 w 139"/>
                <a:gd name="T89" fmla="*/ 4 h 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9"/>
                <a:gd name="T136" fmla="*/ 0 h 81"/>
                <a:gd name="T137" fmla="*/ 139 w 139"/>
                <a:gd name="T138" fmla="*/ 81 h 8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9" h="81">
                  <a:moveTo>
                    <a:pt x="34" y="39"/>
                  </a:moveTo>
                  <a:lnTo>
                    <a:pt x="31" y="45"/>
                  </a:lnTo>
                  <a:lnTo>
                    <a:pt x="5" y="46"/>
                  </a:lnTo>
                  <a:lnTo>
                    <a:pt x="0" y="49"/>
                  </a:lnTo>
                  <a:lnTo>
                    <a:pt x="4" y="53"/>
                  </a:lnTo>
                  <a:lnTo>
                    <a:pt x="23" y="53"/>
                  </a:lnTo>
                  <a:lnTo>
                    <a:pt x="29" y="51"/>
                  </a:lnTo>
                  <a:lnTo>
                    <a:pt x="59" y="50"/>
                  </a:lnTo>
                  <a:lnTo>
                    <a:pt x="68" y="46"/>
                  </a:lnTo>
                  <a:lnTo>
                    <a:pt x="77" y="46"/>
                  </a:lnTo>
                  <a:lnTo>
                    <a:pt x="85" y="51"/>
                  </a:lnTo>
                  <a:lnTo>
                    <a:pt x="68" y="55"/>
                  </a:lnTo>
                  <a:lnTo>
                    <a:pt x="58" y="57"/>
                  </a:lnTo>
                  <a:lnTo>
                    <a:pt x="52" y="62"/>
                  </a:lnTo>
                  <a:lnTo>
                    <a:pt x="63" y="65"/>
                  </a:lnTo>
                  <a:lnTo>
                    <a:pt x="65" y="81"/>
                  </a:lnTo>
                  <a:lnTo>
                    <a:pt x="121" y="72"/>
                  </a:lnTo>
                  <a:lnTo>
                    <a:pt x="128" y="64"/>
                  </a:lnTo>
                  <a:lnTo>
                    <a:pt x="119" y="56"/>
                  </a:lnTo>
                  <a:lnTo>
                    <a:pt x="122" y="53"/>
                  </a:lnTo>
                  <a:lnTo>
                    <a:pt x="128" y="53"/>
                  </a:lnTo>
                  <a:lnTo>
                    <a:pt x="139" y="59"/>
                  </a:lnTo>
                  <a:lnTo>
                    <a:pt x="135" y="46"/>
                  </a:lnTo>
                  <a:lnTo>
                    <a:pt x="131" y="43"/>
                  </a:lnTo>
                  <a:lnTo>
                    <a:pt x="126" y="12"/>
                  </a:lnTo>
                  <a:lnTo>
                    <a:pt x="121" y="7"/>
                  </a:lnTo>
                  <a:lnTo>
                    <a:pt x="119" y="0"/>
                  </a:lnTo>
                  <a:lnTo>
                    <a:pt x="108" y="0"/>
                  </a:lnTo>
                  <a:lnTo>
                    <a:pt x="99" y="1"/>
                  </a:lnTo>
                  <a:lnTo>
                    <a:pt x="110" y="7"/>
                  </a:lnTo>
                  <a:lnTo>
                    <a:pt x="99" y="10"/>
                  </a:lnTo>
                  <a:lnTo>
                    <a:pt x="86" y="4"/>
                  </a:lnTo>
                  <a:lnTo>
                    <a:pt x="49" y="7"/>
                  </a:lnTo>
                  <a:lnTo>
                    <a:pt x="59" y="20"/>
                  </a:lnTo>
                  <a:lnTo>
                    <a:pt x="72" y="24"/>
                  </a:lnTo>
                  <a:lnTo>
                    <a:pt x="74" y="29"/>
                  </a:lnTo>
                  <a:lnTo>
                    <a:pt x="86" y="35"/>
                  </a:lnTo>
                  <a:lnTo>
                    <a:pt x="81" y="37"/>
                  </a:lnTo>
                  <a:lnTo>
                    <a:pt x="59" y="31"/>
                  </a:lnTo>
                  <a:lnTo>
                    <a:pt x="47" y="24"/>
                  </a:lnTo>
                  <a:lnTo>
                    <a:pt x="32" y="14"/>
                  </a:lnTo>
                  <a:lnTo>
                    <a:pt x="23" y="18"/>
                  </a:lnTo>
                  <a:lnTo>
                    <a:pt x="25" y="28"/>
                  </a:lnTo>
                  <a:lnTo>
                    <a:pt x="27" y="35"/>
                  </a:lnTo>
                  <a:lnTo>
                    <a:pt x="34" y="3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 409"/>
            <p:cNvSpPr>
              <a:spLocks noChangeAspect="1"/>
            </p:cNvSpPr>
            <p:nvPr/>
          </p:nvSpPr>
          <p:spPr bwMode="auto">
            <a:xfrm>
              <a:off x="1461" y="1057"/>
              <a:ext cx="76" cy="40"/>
            </a:xfrm>
            <a:custGeom>
              <a:avLst/>
              <a:gdLst>
                <a:gd name="T0" fmla="*/ 5 w 139"/>
                <a:gd name="T1" fmla="*/ 4 h 81"/>
                <a:gd name="T2" fmla="*/ 5 w 139"/>
                <a:gd name="T3" fmla="*/ 5 h 81"/>
                <a:gd name="T4" fmla="*/ 1 w 139"/>
                <a:gd name="T5" fmla="*/ 5 h 81"/>
                <a:gd name="T6" fmla="*/ 0 w 139"/>
                <a:gd name="T7" fmla="*/ 6 h 81"/>
                <a:gd name="T8" fmla="*/ 1 w 139"/>
                <a:gd name="T9" fmla="*/ 6 h 81"/>
                <a:gd name="T10" fmla="*/ 4 w 139"/>
                <a:gd name="T11" fmla="*/ 6 h 81"/>
                <a:gd name="T12" fmla="*/ 5 w 139"/>
                <a:gd name="T13" fmla="*/ 6 h 81"/>
                <a:gd name="T14" fmla="*/ 9 w 139"/>
                <a:gd name="T15" fmla="*/ 6 h 81"/>
                <a:gd name="T16" fmla="*/ 11 w 139"/>
                <a:gd name="T17" fmla="*/ 5 h 81"/>
                <a:gd name="T18" fmla="*/ 13 w 139"/>
                <a:gd name="T19" fmla="*/ 5 h 81"/>
                <a:gd name="T20" fmla="*/ 14 w 139"/>
                <a:gd name="T21" fmla="*/ 6 h 81"/>
                <a:gd name="T22" fmla="*/ 11 w 139"/>
                <a:gd name="T23" fmla="*/ 6 h 81"/>
                <a:gd name="T24" fmla="*/ 9 w 139"/>
                <a:gd name="T25" fmla="*/ 7 h 81"/>
                <a:gd name="T26" fmla="*/ 8 w 139"/>
                <a:gd name="T27" fmla="*/ 7 h 81"/>
                <a:gd name="T28" fmla="*/ 10 w 139"/>
                <a:gd name="T29" fmla="*/ 8 h 81"/>
                <a:gd name="T30" fmla="*/ 11 w 139"/>
                <a:gd name="T31" fmla="*/ 10 h 81"/>
                <a:gd name="T32" fmla="*/ 20 w 139"/>
                <a:gd name="T33" fmla="*/ 9 h 81"/>
                <a:gd name="T34" fmla="*/ 21 w 139"/>
                <a:gd name="T35" fmla="*/ 8 h 81"/>
                <a:gd name="T36" fmla="*/ 20 w 139"/>
                <a:gd name="T37" fmla="*/ 7 h 81"/>
                <a:gd name="T38" fmla="*/ 20 w 139"/>
                <a:gd name="T39" fmla="*/ 6 h 81"/>
                <a:gd name="T40" fmla="*/ 21 w 139"/>
                <a:gd name="T41" fmla="*/ 6 h 81"/>
                <a:gd name="T42" fmla="*/ 23 w 139"/>
                <a:gd name="T43" fmla="*/ 7 h 81"/>
                <a:gd name="T44" fmla="*/ 22 w 139"/>
                <a:gd name="T45" fmla="*/ 5 h 81"/>
                <a:gd name="T46" fmla="*/ 21 w 139"/>
                <a:gd name="T47" fmla="*/ 5 h 81"/>
                <a:gd name="T48" fmla="*/ 21 w 139"/>
                <a:gd name="T49" fmla="*/ 1 h 81"/>
                <a:gd name="T50" fmla="*/ 20 w 139"/>
                <a:gd name="T51" fmla="*/ 0 h 81"/>
                <a:gd name="T52" fmla="*/ 20 w 139"/>
                <a:gd name="T53" fmla="*/ 0 h 81"/>
                <a:gd name="T54" fmla="*/ 17 w 139"/>
                <a:gd name="T55" fmla="*/ 0 h 81"/>
                <a:gd name="T56" fmla="*/ 16 w 139"/>
                <a:gd name="T57" fmla="*/ 0 h 81"/>
                <a:gd name="T58" fmla="*/ 18 w 139"/>
                <a:gd name="T59" fmla="*/ 0 h 81"/>
                <a:gd name="T60" fmla="*/ 16 w 139"/>
                <a:gd name="T61" fmla="*/ 1 h 81"/>
                <a:gd name="T62" fmla="*/ 14 w 139"/>
                <a:gd name="T63" fmla="*/ 0 h 81"/>
                <a:gd name="T64" fmla="*/ 8 w 139"/>
                <a:gd name="T65" fmla="*/ 0 h 81"/>
                <a:gd name="T66" fmla="*/ 9 w 139"/>
                <a:gd name="T67" fmla="*/ 2 h 81"/>
                <a:gd name="T68" fmla="*/ 11 w 139"/>
                <a:gd name="T69" fmla="*/ 3 h 81"/>
                <a:gd name="T70" fmla="*/ 12 w 139"/>
                <a:gd name="T71" fmla="*/ 3 h 81"/>
                <a:gd name="T72" fmla="*/ 14 w 139"/>
                <a:gd name="T73" fmla="*/ 4 h 81"/>
                <a:gd name="T74" fmla="*/ 13 w 139"/>
                <a:gd name="T75" fmla="*/ 4 h 81"/>
                <a:gd name="T76" fmla="*/ 9 w 139"/>
                <a:gd name="T77" fmla="*/ 3 h 81"/>
                <a:gd name="T78" fmla="*/ 8 w 139"/>
                <a:gd name="T79" fmla="*/ 3 h 81"/>
                <a:gd name="T80" fmla="*/ 5 w 139"/>
                <a:gd name="T81" fmla="*/ 1 h 81"/>
                <a:gd name="T82" fmla="*/ 4 w 139"/>
                <a:gd name="T83" fmla="*/ 2 h 81"/>
                <a:gd name="T84" fmla="*/ 4 w 139"/>
                <a:gd name="T85" fmla="*/ 3 h 81"/>
                <a:gd name="T86" fmla="*/ 4 w 139"/>
                <a:gd name="T87" fmla="*/ 4 h 81"/>
                <a:gd name="T88" fmla="*/ 5 w 139"/>
                <a:gd name="T89" fmla="*/ 4 h 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9"/>
                <a:gd name="T136" fmla="*/ 0 h 81"/>
                <a:gd name="T137" fmla="*/ 139 w 139"/>
                <a:gd name="T138" fmla="*/ 81 h 8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9" h="81">
                  <a:moveTo>
                    <a:pt x="34" y="39"/>
                  </a:moveTo>
                  <a:lnTo>
                    <a:pt x="31" y="45"/>
                  </a:lnTo>
                  <a:lnTo>
                    <a:pt x="5" y="46"/>
                  </a:lnTo>
                  <a:lnTo>
                    <a:pt x="0" y="49"/>
                  </a:lnTo>
                  <a:lnTo>
                    <a:pt x="4" y="53"/>
                  </a:lnTo>
                  <a:lnTo>
                    <a:pt x="23" y="53"/>
                  </a:lnTo>
                  <a:lnTo>
                    <a:pt x="29" y="51"/>
                  </a:lnTo>
                  <a:lnTo>
                    <a:pt x="59" y="50"/>
                  </a:lnTo>
                  <a:lnTo>
                    <a:pt x="68" y="46"/>
                  </a:lnTo>
                  <a:lnTo>
                    <a:pt x="77" y="46"/>
                  </a:lnTo>
                  <a:lnTo>
                    <a:pt x="85" y="51"/>
                  </a:lnTo>
                  <a:lnTo>
                    <a:pt x="68" y="55"/>
                  </a:lnTo>
                  <a:lnTo>
                    <a:pt x="58" y="57"/>
                  </a:lnTo>
                  <a:lnTo>
                    <a:pt x="52" y="62"/>
                  </a:lnTo>
                  <a:lnTo>
                    <a:pt x="63" y="65"/>
                  </a:lnTo>
                  <a:lnTo>
                    <a:pt x="65" y="81"/>
                  </a:lnTo>
                  <a:lnTo>
                    <a:pt x="121" y="72"/>
                  </a:lnTo>
                  <a:lnTo>
                    <a:pt x="128" y="64"/>
                  </a:lnTo>
                  <a:lnTo>
                    <a:pt x="119" y="56"/>
                  </a:lnTo>
                  <a:lnTo>
                    <a:pt x="122" y="53"/>
                  </a:lnTo>
                  <a:lnTo>
                    <a:pt x="128" y="53"/>
                  </a:lnTo>
                  <a:lnTo>
                    <a:pt x="139" y="59"/>
                  </a:lnTo>
                  <a:lnTo>
                    <a:pt x="135" y="46"/>
                  </a:lnTo>
                  <a:lnTo>
                    <a:pt x="131" y="43"/>
                  </a:lnTo>
                  <a:lnTo>
                    <a:pt x="126" y="12"/>
                  </a:lnTo>
                  <a:lnTo>
                    <a:pt x="121" y="7"/>
                  </a:lnTo>
                  <a:lnTo>
                    <a:pt x="119" y="0"/>
                  </a:lnTo>
                  <a:lnTo>
                    <a:pt x="108" y="0"/>
                  </a:lnTo>
                  <a:lnTo>
                    <a:pt x="99" y="1"/>
                  </a:lnTo>
                  <a:lnTo>
                    <a:pt x="110" y="7"/>
                  </a:lnTo>
                  <a:lnTo>
                    <a:pt x="99" y="10"/>
                  </a:lnTo>
                  <a:lnTo>
                    <a:pt x="86" y="4"/>
                  </a:lnTo>
                  <a:lnTo>
                    <a:pt x="49" y="7"/>
                  </a:lnTo>
                  <a:lnTo>
                    <a:pt x="59" y="20"/>
                  </a:lnTo>
                  <a:lnTo>
                    <a:pt x="72" y="24"/>
                  </a:lnTo>
                  <a:lnTo>
                    <a:pt x="74" y="29"/>
                  </a:lnTo>
                  <a:lnTo>
                    <a:pt x="86" y="35"/>
                  </a:lnTo>
                  <a:lnTo>
                    <a:pt x="81" y="37"/>
                  </a:lnTo>
                  <a:lnTo>
                    <a:pt x="59" y="31"/>
                  </a:lnTo>
                  <a:lnTo>
                    <a:pt x="47" y="24"/>
                  </a:lnTo>
                  <a:lnTo>
                    <a:pt x="32" y="14"/>
                  </a:lnTo>
                  <a:lnTo>
                    <a:pt x="23" y="18"/>
                  </a:lnTo>
                  <a:lnTo>
                    <a:pt x="25" y="28"/>
                  </a:lnTo>
                  <a:lnTo>
                    <a:pt x="27" y="35"/>
                  </a:lnTo>
                  <a:lnTo>
                    <a:pt x="34" y="3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410"/>
            <p:cNvSpPr>
              <a:spLocks noChangeAspect="1"/>
            </p:cNvSpPr>
            <p:nvPr/>
          </p:nvSpPr>
          <p:spPr bwMode="auto">
            <a:xfrm>
              <a:off x="1551" y="1082"/>
              <a:ext cx="39" cy="24"/>
            </a:xfrm>
            <a:custGeom>
              <a:avLst/>
              <a:gdLst>
                <a:gd name="T0" fmla="*/ 8 w 75"/>
                <a:gd name="T1" fmla="*/ 1 h 48"/>
                <a:gd name="T2" fmla="*/ 5 w 75"/>
                <a:gd name="T3" fmla="*/ 0 h 48"/>
                <a:gd name="T4" fmla="*/ 4 w 75"/>
                <a:gd name="T5" fmla="*/ 1 h 48"/>
                <a:gd name="T6" fmla="*/ 3 w 75"/>
                <a:gd name="T7" fmla="*/ 1 h 48"/>
                <a:gd name="T8" fmla="*/ 1 w 75"/>
                <a:gd name="T9" fmla="*/ 2 h 48"/>
                <a:gd name="T10" fmla="*/ 0 w 75"/>
                <a:gd name="T11" fmla="*/ 3 h 48"/>
                <a:gd name="T12" fmla="*/ 2 w 75"/>
                <a:gd name="T13" fmla="*/ 5 h 48"/>
                <a:gd name="T14" fmla="*/ 4 w 75"/>
                <a:gd name="T15" fmla="*/ 6 h 48"/>
                <a:gd name="T16" fmla="*/ 7 w 75"/>
                <a:gd name="T17" fmla="*/ 6 h 48"/>
                <a:gd name="T18" fmla="*/ 9 w 75"/>
                <a:gd name="T19" fmla="*/ 6 h 48"/>
                <a:gd name="T20" fmla="*/ 10 w 75"/>
                <a:gd name="T21" fmla="*/ 5 h 48"/>
                <a:gd name="T22" fmla="*/ 10 w 75"/>
                <a:gd name="T23" fmla="*/ 3 h 48"/>
                <a:gd name="T24" fmla="*/ 9 w 75"/>
                <a:gd name="T25" fmla="*/ 3 h 48"/>
                <a:gd name="T26" fmla="*/ 10 w 75"/>
                <a:gd name="T27" fmla="*/ 2 h 48"/>
                <a:gd name="T28" fmla="*/ 9 w 75"/>
                <a:gd name="T29" fmla="*/ 1 h 48"/>
                <a:gd name="T30" fmla="*/ 8 w 75"/>
                <a:gd name="T31" fmla="*/ 1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5"/>
                <a:gd name="T49" fmla="*/ 0 h 48"/>
                <a:gd name="T50" fmla="*/ 75 w 75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5" h="48">
                  <a:moveTo>
                    <a:pt x="54" y="1"/>
                  </a:moveTo>
                  <a:lnTo>
                    <a:pt x="39" y="0"/>
                  </a:lnTo>
                  <a:lnTo>
                    <a:pt x="27" y="2"/>
                  </a:lnTo>
                  <a:lnTo>
                    <a:pt x="19" y="6"/>
                  </a:lnTo>
                  <a:lnTo>
                    <a:pt x="5" y="13"/>
                  </a:lnTo>
                  <a:lnTo>
                    <a:pt x="0" y="20"/>
                  </a:lnTo>
                  <a:lnTo>
                    <a:pt x="9" y="35"/>
                  </a:lnTo>
                  <a:lnTo>
                    <a:pt x="30" y="41"/>
                  </a:lnTo>
                  <a:lnTo>
                    <a:pt x="50" y="46"/>
                  </a:lnTo>
                  <a:lnTo>
                    <a:pt x="66" y="48"/>
                  </a:lnTo>
                  <a:lnTo>
                    <a:pt x="75" y="38"/>
                  </a:lnTo>
                  <a:lnTo>
                    <a:pt x="73" y="26"/>
                  </a:lnTo>
                  <a:lnTo>
                    <a:pt x="64" y="20"/>
                  </a:lnTo>
                  <a:lnTo>
                    <a:pt x="72" y="14"/>
                  </a:lnTo>
                  <a:lnTo>
                    <a:pt x="61" y="6"/>
                  </a:lnTo>
                  <a:lnTo>
                    <a:pt x="54" y="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411"/>
            <p:cNvSpPr>
              <a:spLocks noChangeAspect="1"/>
            </p:cNvSpPr>
            <p:nvPr/>
          </p:nvSpPr>
          <p:spPr bwMode="auto">
            <a:xfrm>
              <a:off x="1551" y="1082"/>
              <a:ext cx="39" cy="24"/>
            </a:xfrm>
            <a:custGeom>
              <a:avLst/>
              <a:gdLst>
                <a:gd name="T0" fmla="*/ 8 w 75"/>
                <a:gd name="T1" fmla="*/ 1 h 48"/>
                <a:gd name="T2" fmla="*/ 5 w 75"/>
                <a:gd name="T3" fmla="*/ 0 h 48"/>
                <a:gd name="T4" fmla="*/ 4 w 75"/>
                <a:gd name="T5" fmla="*/ 1 h 48"/>
                <a:gd name="T6" fmla="*/ 3 w 75"/>
                <a:gd name="T7" fmla="*/ 1 h 48"/>
                <a:gd name="T8" fmla="*/ 1 w 75"/>
                <a:gd name="T9" fmla="*/ 2 h 48"/>
                <a:gd name="T10" fmla="*/ 0 w 75"/>
                <a:gd name="T11" fmla="*/ 3 h 48"/>
                <a:gd name="T12" fmla="*/ 2 w 75"/>
                <a:gd name="T13" fmla="*/ 5 h 48"/>
                <a:gd name="T14" fmla="*/ 4 w 75"/>
                <a:gd name="T15" fmla="*/ 6 h 48"/>
                <a:gd name="T16" fmla="*/ 7 w 75"/>
                <a:gd name="T17" fmla="*/ 6 h 48"/>
                <a:gd name="T18" fmla="*/ 9 w 75"/>
                <a:gd name="T19" fmla="*/ 6 h 48"/>
                <a:gd name="T20" fmla="*/ 10 w 75"/>
                <a:gd name="T21" fmla="*/ 5 h 48"/>
                <a:gd name="T22" fmla="*/ 10 w 75"/>
                <a:gd name="T23" fmla="*/ 3 h 48"/>
                <a:gd name="T24" fmla="*/ 9 w 75"/>
                <a:gd name="T25" fmla="*/ 3 h 48"/>
                <a:gd name="T26" fmla="*/ 10 w 75"/>
                <a:gd name="T27" fmla="*/ 2 h 48"/>
                <a:gd name="T28" fmla="*/ 9 w 75"/>
                <a:gd name="T29" fmla="*/ 1 h 48"/>
                <a:gd name="T30" fmla="*/ 8 w 75"/>
                <a:gd name="T31" fmla="*/ 1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5"/>
                <a:gd name="T49" fmla="*/ 0 h 48"/>
                <a:gd name="T50" fmla="*/ 75 w 75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5" h="48">
                  <a:moveTo>
                    <a:pt x="54" y="1"/>
                  </a:moveTo>
                  <a:lnTo>
                    <a:pt x="39" y="0"/>
                  </a:lnTo>
                  <a:lnTo>
                    <a:pt x="27" y="2"/>
                  </a:lnTo>
                  <a:lnTo>
                    <a:pt x="19" y="6"/>
                  </a:lnTo>
                  <a:lnTo>
                    <a:pt x="5" y="13"/>
                  </a:lnTo>
                  <a:lnTo>
                    <a:pt x="0" y="20"/>
                  </a:lnTo>
                  <a:lnTo>
                    <a:pt x="9" y="35"/>
                  </a:lnTo>
                  <a:lnTo>
                    <a:pt x="30" y="41"/>
                  </a:lnTo>
                  <a:lnTo>
                    <a:pt x="50" y="46"/>
                  </a:lnTo>
                  <a:lnTo>
                    <a:pt x="66" y="48"/>
                  </a:lnTo>
                  <a:lnTo>
                    <a:pt x="75" y="38"/>
                  </a:lnTo>
                  <a:lnTo>
                    <a:pt x="73" y="26"/>
                  </a:lnTo>
                  <a:lnTo>
                    <a:pt x="64" y="20"/>
                  </a:lnTo>
                  <a:lnTo>
                    <a:pt x="72" y="14"/>
                  </a:lnTo>
                  <a:lnTo>
                    <a:pt x="61" y="6"/>
                  </a:lnTo>
                  <a:lnTo>
                    <a:pt x="54" y="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1" name="Freeform 412"/>
            <p:cNvSpPr>
              <a:spLocks noChangeAspect="1"/>
            </p:cNvSpPr>
            <p:nvPr/>
          </p:nvSpPr>
          <p:spPr bwMode="auto">
            <a:xfrm>
              <a:off x="1543" y="1048"/>
              <a:ext cx="240" cy="66"/>
            </a:xfrm>
            <a:custGeom>
              <a:avLst/>
              <a:gdLst>
                <a:gd name="T0" fmla="*/ 49 w 444"/>
                <a:gd name="T1" fmla="*/ 9 h 128"/>
                <a:gd name="T2" fmla="*/ 55 w 444"/>
                <a:gd name="T3" fmla="*/ 8 h 128"/>
                <a:gd name="T4" fmla="*/ 62 w 444"/>
                <a:gd name="T5" fmla="*/ 8 h 128"/>
                <a:gd name="T6" fmla="*/ 64 w 444"/>
                <a:gd name="T7" fmla="*/ 9 h 128"/>
                <a:gd name="T8" fmla="*/ 69 w 444"/>
                <a:gd name="T9" fmla="*/ 10 h 128"/>
                <a:gd name="T10" fmla="*/ 67 w 444"/>
                <a:gd name="T11" fmla="*/ 12 h 128"/>
                <a:gd name="T12" fmla="*/ 70 w 444"/>
                <a:gd name="T13" fmla="*/ 13 h 128"/>
                <a:gd name="T14" fmla="*/ 68 w 444"/>
                <a:gd name="T15" fmla="*/ 14 h 128"/>
                <a:gd name="T16" fmla="*/ 65 w 444"/>
                <a:gd name="T17" fmla="*/ 14 h 128"/>
                <a:gd name="T18" fmla="*/ 65 w 444"/>
                <a:gd name="T19" fmla="*/ 17 h 128"/>
                <a:gd name="T20" fmla="*/ 61 w 444"/>
                <a:gd name="T21" fmla="*/ 18 h 128"/>
                <a:gd name="T22" fmla="*/ 56 w 444"/>
                <a:gd name="T23" fmla="*/ 14 h 128"/>
                <a:gd name="T24" fmla="*/ 52 w 444"/>
                <a:gd name="T25" fmla="*/ 17 h 128"/>
                <a:gd name="T26" fmla="*/ 48 w 444"/>
                <a:gd name="T27" fmla="*/ 15 h 128"/>
                <a:gd name="T28" fmla="*/ 46 w 444"/>
                <a:gd name="T29" fmla="*/ 17 h 128"/>
                <a:gd name="T30" fmla="*/ 34 w 444"/>
                <a:gd name="T31" fmla="*/ 17 h 128"/>
                <a:gd name="T32" fmla="*/ 34 w 444"/>
                <a:gd name="T33" fmla="*/ 15 h 128"/>
                <a:gd name="T34" fmla="*/ 25 w 444"/>
                <a:gd name="T35" fmla="*/ 15 h 128"/>
                <a:gd name="T36" fmla="*/ 20 w 444"/>
                <a:gd name="T37" fmla="*/ 15 h 128"/>
                <a:gd name="T38" fmla="*/ 21 w 444"/>
                <a:gd name="T39" fmla="*/ 12 h 128"/>
                <a:gd name="T40" fmla="*/ 19 w 444"/>
                <a:gd name="T41" fmla="*/ 10 h 128"/>
                <a:gd name="T42" fmla="*/ 18 w 444"/>
                <a:gd name="T43" fmla="*/ 8 h 128"/>
                <a:gd name="T44" fmla="*/ 13 w 444"/>
                <a:gd name="T45" fmla="*/ 5 h 128"/>
                <a:gd name="T46" fmla="*/ 8 w 444"/>
                <a:gd name="T47" fmla="*/ 5 h 128"/>
                <a:gd name="T48" fmla="*/ 5 w 444"/>
                <a:gd name="T49" fmla="*/ 4 h 128"/>
                <a:gd name="T50" fmla="*/ 0 w 444"/>
                <a:gd name="T51" fmla="*/ 2 h 128"/>
                <a:gd name="T52" fmla="*/ 5 w 444"/>
                <a:gd name="T53" fmla="*/ 0 h 128"/>
                <a:gd name="T54" fmla="*/ 12 w 444"/>
                <a:gd name="T55" fmla="*/ 1 h 128"/>
                <a:gd name="T56" fmla="*/ 14 w 444"/>
                <a:gd name="T57" fmla="*/ 4 h 128"/>
                <a:gd name="T58" fmla="*/ 18 w 444"/>
                <a:gd name="T59" fmla="*/ 3 h 128"/>
                <a:gd name="T60" fmla="*/ 23 w 444"/>
                <a:gd name="T61" fmla="*/ 3 h 128"/>
                <a:gd name="T62" fmla="*/ 26 w 444"/>
                <a:gd name="T63" fmla="*/ 4 h 128"/>
                <a:gd name="T64" fmla="*/ 22 w 444"/>
                <a:gd name="T65" fmla="*/ 4 h 128"/>
                <a:gd name="T66" fmla="*/ 25 w 444"/>
                <a:gd name="T67" fmla="*/ 4 h 128"/>
                <a:gd name="T68" fmla="*/ 31 w 444"/>
                <a:gd name="T69" fmla="*/ 5 h 128"/>
                <a:gd name="T70" fmla="*/ 28 w 444"/>
                <a:gd name="T71" fmla="*/ 6 h 128"/>
                <a:gd name="T72" fmla="*/ 22 w 444"/>
                <a:gd name="T73" fmla="*/ 6 h 128"/>
                <a:gd name="T74" fmla="*/ 23 w 444"/>
                <a:gd name="T75" fmla="*/ 8 h 128"/>
                <a:gd name="T76" fmla="*/ 26 w 444"/>
                <a:gd name="T77" fmla="*/ 7 h 128"/>
                <a:gd name="T78" fmla="*/ 30 w 444"/>
                <a:gd name="T79" fmla="*/ 9 h 128"/>
                <a:gd name="T80" fmla="*/ 32 w 444"/>
                <a:gd name="T81" fmla="*/ 10 h 128"/>
                <a:gd name="T82" fmla="*/ 34 w 444"/>
                <a:gd name="T83" fmla="*/ 9 h 128"/>
                <a:gd name="T84" fmla="*/ 38 w 444"/>
                <a:gd name="T85" fmla="*/ 10 h 128"/>
                <a:gd name="T86" fmla="*/ 40 w 444"/>
                <a:gd name="T87" fmla="*/ 9 h 128"/>
                <a:gd name="T88" fmla="*/ 43 w 444"/>
                <a:gd name="T89" fmla="*/ 11 h 128"/>
                <a:gd name="T90" fmla="*/ 43 w 444"/>
                <a:gd name="T91" fmla="*/ 10 h 1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44"/>
                <a:gd name="T139" fmla="*/ 0 h 128"/>
                <a:gd name="T140" fmla="*/ 444 w 444"/>
                <a:gd name="T141" fmla="*/ 128 h 1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44" h="128">
                  <a:moveTo>
                    <a:pt x="300" y="71"/>
                  </a:moveTo>
                  <a:lnTo>
                    <a:pt x="311" y="67"/>
                  </a:lnTo>
                  <a:lnTo>
                    <a:pt x="342" y="53"/>
                  </a:lnTo>
                  <a:lnTo>
                    <a:pt x="350" y="58"/>
                  </a:lnTo>
                  <a:lnTo>
                    <a:pt x="365" y="57"/>
                  </a:lnTo>
                  <a:lnTo>
                    <a:pt x="388" y="57"/>
                  </a:lnTo>
                  <a:lnTo>
                    <a:pt x="406" y="61"/>
                  </a:lnTo>
                  <a:lnTo>
                    <a:pt x="409" y="66"/>
                  </a:lnTo>
                  <a:lnTo>
                    <a:pt x="428" y="65"/>
                  </a:lnTo>
                  <a:lnTo>
                    <a:pt x="438" y="72"/>
                  </a:lnTo>
                  <a:lnTo>
                    <a:pt x="440" y="81"/>
                  </a:lnTo>
                  <a:lnTo>
                    <a:pt x="424" y="86"/>
                  </a:lnTo>
                  <a:lnTo>
                    <a:pt x="423" y="92"/>
                  </a:lnTo>
                  <a:lnTo>
                    <a:pt x="441" y="94"/>
                  </a:lnTo>
                  <a:lnTo>
                    <a:pt x="444" y="104"/>
                  </a:lnTo>
                  <a:lnTo>
                    <a:pt x="430" y="106"/>
                  </a:lnTo>
                  <a:lnTo>
                    <a:pt x="423" y="100"/>
                  </a:lnTo>
                  <a:lnTo>
                    <a:pt x="415" y="105"/>
                  </a:lnTo>
                  <a:lnTo>
                    <a:pt x="423" y="115"/>
                  </a:lnTo>
                  <a:lnTo>
                    <a:pt x="415" y="122"/>
                  </a:lnTo>
                  <a:lnTo>
                    <a:pt x="396" y="120"/>
                  </a:lnTo>
                  <a:lnTo>
                    <a:pt x="386" y="128"/>
                  </a:lnTo>
                  <a:lnTo>
                    <a:pt x="359" y="123"/>
                  </a:lnTo>
                  <a:lnTo>
                    <a:pt x="354" y="105"/>
                  </a:lnTo>
                  <a:lnTo>
                    <a:pt x="342" y="104"/>
                  </a:lnTo>
                  <a:lnTo>
                    <a:pt x="333" y="125"/>
                  </a:lnTo>
                  <a:lnTo>
                    <a:pt x="311" y="121"/>
                  </a:lnTo>
                  <a:lnTo>
                    <a:pt x="306" y="112"/>
                  </a:lnTo>
                  <a:lnTo>
                    <a:pt x="296" y="110"/>
                  </a:lnTo>
                  <a:lnTo>
                    <a:pt x="293" y="120"/>
                  </a:lnTo>
                  <a:lnTo>
                    <a:pt x="269" y="125"/>
                  </a:lnTo>
                  <a:lnTo>
                    <a:pt x="216" y="125"/>
                  </a:lnTo>
                  <a:lnTo>
                    <a:pt x="222" y="115"/>
                  </a:lnTo>
                  <a:lnTo>
                    <a:pt x="210" y="108"/>
                  </a:lnTo>
                  <a:lnTo>
                    <a:pt x="184" y="120"/>
                  </a:lnTo>
                  <a:lnTo>
                    <a:pt x="157" y="110"/>
                  </a:lnTo>
                  <a:lnTo>
                    <a:pt x="137" y="115"/>
                  </a:lnTo>
                  <a:lnTo>
                    <a:pt x="126" y="110"/>
                  </a:lnTo>
                  <a:lnTo>
                    <a:pt x="121" y="91"/>
                  </a:lnTo>
                  <a:lnTo>
                    <a:pt x="133" y="90"/>
                  </a:lnTo>
                  <a:lnTo>
                    <a:pt x="132" y="82"/>
                  </a:lnTo>
                  <a:lnTo>
                    <a:pt x="119" y="75"/>
                  </a:lnTo>
                  <a:lnTo>
                    <a:pt x="127" y="65"/>
                  </a:lnTo>
                  <a:lnTo>
                    <a:pt x="112" y="56"/>
                  </a:lnTo>
                  <a:lnTo>
                    <a:pt x="101" y="38"/>
                  </a:lnTo>
                  <a:lnTo>
                    <a:pt x="82" y="38"/>
                  </a:lnTo>
                  <a:lnTo>
                    <a:pt x="72" y="39"/>
                  </a:lnTo>
                  <a:lnTo>
                    <a:pt x="48" y="36"/>
                  </a:lnTo>
                  <a:lnTo>
                    <a:pt x="42" y="29"/>
                  </a:lnTo>
                  <a:lnTo>
                    <a:pt x="29" y="26"/>
                  </a:lnTo>
                  <a:lnTo>
                    <a:pt x="22" y="19"/>
                  </a:lnTo>
                  <a:lnTo>
                    <a:pt x="0" y="12"/>
                  </a:lnTo>
                  <a:lnTo>
                    <a:pt x="13" y="1"/>
                  </a:lnTo>
                  <a:lnTo>
                    <a:pt x="36" y="0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8" y="5"/>
                  </a:lnTo>
                  <a:lnTo>
                    <a:pt x="85" y="30"/>
                  </a:lnTo>
                  <a:lnTo>
                    <a:pt x="91" y="29"/>
                  </a:lnTo>
                  <a:lnTo>
                    <a:pt x="112" y="19"/>
                  </a:lnTo>
                  <a:lnTo>
                    <a:pt x="133" y="22"/>
                  </a:lnTo>
                  <a:lnTo>
                    <a:pt x="146" y="17"/>
                  </a:lnTo>
                  <a:lnTo>
                    <a:pt x="162" y="19"/>
                  </a:lnTo>
                  <a:lnTo>
                    <a:pt x="163" y="25"/>
                  </a:lnTo>
                  <a:lnTo>
                    <a:pt x="148" y="24"/>
                  </a:lnTo>
                  <a:lnTo>
                    <a:pt x="139" y="27"/>
                  </a:lnTo>
                  <a:lnTo>
                    <a:pt x="148" y="31"/>
                  </a:lnTo>
                  <a:lnTo>
                    <a:pt x="161" y="30"/>
                  </a:lnTo>
                  <a:lnTo>
                    <a:pt x="172" y="35"/>
                  </a:lnTo>
                  <a:lnTo>
                    <a:pt x="197" y="36"/>
                  </a:lnTo>
                  <a:lnTo>
                    <a:pt x="196" y="42"/>
                  </a:lnTo>
                  <a:lnTo>
                    <a:pt x="174" y="44"/>
                  </a:lnTo>
                  <a:lnTo>
                    <a:pt x="157" y="40"/>
                  </a:lnTo>
                  <a:lnTo>
                    <a:pt x="137" y="40"/>
                  </a:lnTo>
                  <a:lnTo>
                    <a:pt x="154" y="47"/>
                  </a:lnTo>
                  <a:lnTo>
                    <a:pt x="143" y="56"/>
                  </a:lnTo>
                  <a:lnTo>
                    <a:pt x="150" y="60"/>
                  </a:lnTo>
                  <a:lnTo>
                    <a:pt x="169" y="53"/>
                  </a:lnTo>
                  <a:lnTo>
                    <a:pt x="184" y="55"/>
                  </a:lnTo>
                  <a:lnTo>
                    <a:pt x="186" y="66"/>
                  </a:lnTo>
                  <a:lnTo>
                    <a:pt x="197" y="75"/>
                  </a:lnTo>
                  <a:lnTo>
                    <a:pt x="206" y="76"/>
                  </a:lnTo>
                  <a:lnTo>
                    <a:pt x="204" y="63"/>
                  </a:lnTo>
                  <a:lnTo>
                    <a:pt x="216" y="65"/>
                  </a:lnTo>
                  <a:lnTo>
                    <a:pt x="223" y="73"/>
                  </a:lnTo>
                  <a:lnTo>
                    <a:pt x="242" y="73"/>
                  </a:lnTo>
                  <a:lnTo>
                    <a:pt x="240" y="67"/>
                  </a:lnTo>
                  <a:lnTo>
                    <a:pt x="252" y="67"/>
                  </a:lnTo>
                  <a:lnTo>
                    <a:pt x="257" y="75"/>
                  </a:lnTo>
                  <a:lnTo>
                    <a:pt x="270" y="79"/>
                  </a:lnTo>
                  <a:lnTo>
                    <a:pt x="280" y="76"/>
                  </a:lnTo>
                  <a:lnTo>
                    <a:pt x="272" y="70"/>
                  </a:lnTo>
                  <a:lnTo>
                    <a:pt x="300" y="7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2" name="Freeform 413"/>
            <p:cNvSpPr>
              <a:spLocks noChangeAspect="1"/>
            </p:cNvSpPr>
            <p:nvPr/>
          </p:nvSpPr>
          <p:spPr bwMode="auto">
            <a:xfrm>
              <a:off x="1543" y="1048"/>
              <a:ext cx="240" cy="66"/>
            </a:xfrm>
            <a:custGeom>
              <a:avLst/>
              <a:gdLst>
                <a:gd name="T0" fmla="*/ 49 w 444"/>
                <a:gd name="T1" fmla="*/ 9 h 128"/>
                <a:gd name="T2" fmla="*/ 55 w 444"/>
                <a:gd name="T3" fmla="*/ 8 h 128"/>
                <a:gd name="T4" fmla="*/ 62 w 444"/>
                <a:gd name="T5" fmla="*/ 8 h 128"/>
                <a:gd name="T6" fmla="*/ 64 w 444"/>
                <a:gd name="T7" fmla="*/ 9 h 128"/>
                <a:gd name="T8" fmla="*/ 69 w 444"/>
                <a:gd name="T9" fmla="*/ 10 h 128"/>
                <a:gd name="T10" fmla="*/ 67 w 444"/>
                <a:gd name="T11" fmla="*/ 12 h 128"/>
                <a:gd name="T12" fmla="*/ 70 w 444"/>
                <a:gd name="T13" fmla="*/ 13 h 128"/>
                <a:gd name="T14" fmla="*/ 68 w 444"/>
                <a:gd name="T15" fmla="*/ 14 h 128"/>
                <a:gd name="T16" fmla="*/ 65 w 444"/>
                <a:gd name="T17" fmla="*/ 14 h 128"/>
                <a:gd name="T18" fmla="*/ 65 w 444"/>
                <a:gd name="T19" fmla="*/ 17 h 128"/>
                <a:gd name="T20" fmla="*/ 61 w 444"/>
                <a:gd name="T21" fmla="*/ 18 h 128"/>
                <a:gd name="T22" fmla="*/ 56 w 444"/>
                <a:gd name="T23" fmla="*/ 14 h 128"/>
                <a:gd name="T24" fmla="*/ 52 w 444"/>
                <a:gd name="T25" fmla="*/ 17 h 128"/>
                <a:gd name="T26" fmla="*/ 48 w 444"/>
                <a:gd name="T27" fmla="*/ 15 h 128"/>
                <a:gd name="T28" fmla="*/ 46 w 444"/>
                <a:gd name="T29" fmla="*/ 17 h 128"/>
                <a:gd name="T30" fmla="*/ 34 w 444"/>
                <a:gd name="T31" fmla="*/ 17 h 128"/>
                <a:gd name="T32" fmla="*/ 34 w 444"/>
                <a:gd name="T33" fmla="*/ 15 h 128"/>
                <a:gd name="T34" fmla="*/ 25 w 444"/>
                <a:gd name="T35" fmla="*/ 15 h 128"/>
                <a:gd name="T36" fmla="*/ 20 w 444"/>
                <a:gd name="T37" fmla="*/ 15 h 128"/>
                <a:gd name="T38" fmla="*/ 21 w 444"/>
                <a:gd name="T39" fmla="*/ 12 h 128"/>
                <a:gd name="T40" fmla="*/ 19 w 444"/>
                <a:gd name="T41" fmla="*/ 10 h 128"/>
                <a:gd name="T42" fmla="*/ 18 w 444"/>
                <a:gd name="T43" fmla="*/ 8 h 128"/>
                <a:gd name="T44" fmla="*/ 13 w 444"/>
                <a:gd name="T45" fmla="*/ 5 h 128"/>
                <a:gd name="T46" fmla="*/ 8 w 444"/>
                <a:gd name="T47" fmla="*/ 5 h 128"/>
                <a:gd name="T48" fmla="*/ 5 w 444"/>
                <a:gd name="T49" fmla="*/ 4 h 128"/>
                <a:gd name="T50" fmla="*/ 0 w 444"/>
                <a:gd name="T51" fmla="*/ 2 h 128"/>
                <a:gd name="T52" fmla="*/ 5 w 444"/>
                <a:gd name="T53" fmla="*/ 0 h 128"/>
                <a:gd name="T54" fmla="*/ 12 w 444"/>
                <a:gd name="T55" fmla="*/ 1 h 128"/>
                <a:gd name="T56" fmla="*/ 14 w 444"/>
                <a:gd name="T57" fmla="*/ 4 h 128"/>
                <a:gd name="T58" fmla="*/ 18 w 444"/>
                <a:gd name="T59" fmla="*/ 3 h 128"/>
                <a:gd name="T60" fmla="*/ 23 w 444"/>
                <a:gd name="T61" fmla="*/ 3 h 128"/>
                <a:gd name="T62" fmla="*/ 26 w 444"/>
                <a:gd name="T63" fmla="*/ 4 h 128"/>
                <a:gd name="T64" fmla="*/ 22 w 444"/>
                <a:gd name="T65" fmla="*/ 4 h 128"/>
                <a:gd name="T66" fmla="*/ 25 w 444"/>
                <a:gd name="T67" fmla="*/ 4 h 128"/>
                <a:gd name="T68" fmla="*/ 31 w 444"/>
                <a:gd name="T69" fmla="*/ 5 h 128"/>
                <a:gd name="T70" fmla="*/ 28 w 444"/>
                <a:gd name="T71" fmla="*/ 6 h 128"/>
                <a:gd name="T72" fmla="*/ 22 w 444"/>
                <a:gd name="T73" fmla="*/ 6 h 128"/>
                <a:gd name="T74" fmla="*/ 23 w 444"/>
                <a:gd name="T75" fmla="*/ 8 h 128"/>
                <a:gd name="T76" fmla="*/ 26 w 444"/>
                <a:gd name="T77" fmla="*/ 7 h 128"/>
                <a:gd name="T78" fmla="*/ 30 w 444"/>
                <a:gd name="T79" fmla="*/ 9 h 128"/>
                <a:gd name="T80" fmla="*/ 32 w 444"/>
                <a:gd name="T81" fmla="*/ 10 h 128"/>
                <a:gd name="T82" fmla="*/ 34 w 444"/>
                <a:gd name="T83" fmla="*/ 9 h 128"/>
                <a:gd name="T84" fmla="*/ 38 w 444"/>
                <a:gd name="T85" fmla="*/ 10 h 128"/>
                <a:gd name="T86" fmla="*/ 40 w 444"/>
                <a:gd name="T87" fmla="*/ 9 h 128"/>
                <a:gd name="T88" fmla="*/ 43 w 444"/>
                <a:gd name="T89" fmla="*/ 11 h 128"/>
                <a:gd name="T90" fmla="*/ 43 w 444"/>
                <a:gd name="T91" fmla="*/ 10 h 1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44"/>
                <a:gd name="T139" fmla="*/ 0 h 128"/>
                <a:gd name="T140" fmla="*/ 444 w 444"/>
                <a:gd name="T141" fmla="*/ 128 h 1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44" h="128">
                  <a:moveTo>
                    <a:pt x="300" y="71"/>
                  </a:moveTo>
                  <a:lnTo>
                    <a:pt x="311" y="67"/>
                  </a:lnTo>
                  <a:lnTo>
                    <a:pt x="342" y="53"/>
                  </a:lnTo>
                  <a:lnTo>
                    <a:pt x="350" y="58"/>
                  </a:lnTo>
                  <a:lnTo>
                    <a:pt x="365" y="57"/>
                  </a:lnTo>
                  <a:lnTo>
                    <a:pt x="388" y="57"/>
                  </a:lnTo>
                  <a:lnTo>
                    <a:pt x="406" y="61"/>
                  </a:lnTo>
                  <a:lnTo>
                    <a:pt x="409" y="66"/>
                  </a:lnTo>
                  <a:lnTo>
                    <a:pt x="428" y="65"/>
                  </a:lnTo>
                  <a:lnTo>
                    <a:pt x="438" y="72"/>
                  </a:lnTo>
                  <a:lnTo>
                    <a:pt x="440" y="81"/>
                  </a:lnTo>
                  <a:lnTo>
                    <a:pt x="424" y="86"/>
                  </a:lnTo>
                  <a:lnTo>
                    <a:pt x="423" y="92"/>
                  </a:lnTo>
                  <a:lnTo>
                    <a:pt x="441" y="94"/>
                  </a:lnTo>
                  <a:lnTo>
                    <a:pt x="444" y="104"/>
                  </a:lnTo>
                  <a:lnTo>
                    <a:pt x="430" y="106"/>
                  </a:lnTo>
                  <a:lnTo>
                    <a:pt x="423" y="100"/>
                  </a:lnTo>
                  <a:lnTo>
                    <a:pt x="415" y="105"/>
                  </a:lnTo>
                  <a:lnTo>
                    <a:pt x="423" y="115"/>
                  </a:lnTo>
                  <a:lnTo>
                    <a:pt x="415" y="122"/>
                  </a:lnTo>
                  <a:lnTo>
                    <a:pt x="396" y="120"/>
                  </a:lnTo>
                  <a:lnTo>
                    <a:pt x="386" y="128"/>
                  </a:lnTo>
                  <a:lnTo>
                    <a:pt x="359" y="123"/>
                  </a:lnTo>
                  <a:lnTo>
                    <a:pt x="354" y="105"/>
                  </a:lnTo>
                  <a:lnTo>
                    <a:pt x="342" y="104"/>
                  </a:lnTo>
                  <a:lnTo>
                    <a:pt x="333" y="125"/>
                  </a:lnTo>
                  <a:lnTo>
                    <a:pt x="311" y="121"/>
                  </a:lnTo>
                  <a:lnTo>
                    <a:pt x="306" y="112"/>
                  </a:lnTo>
                  <a:lnTo>
                    <a:pt x="296" y="110"/>
                  </a:lnTo>
                  <a:lnTo>
                    <a:pt x="293" y="120"/>
                  </a:lnTo>
                  <a:lnTo>
                    <a:pt x="269" y="125"/>
                  </a:lnTo>
                  <a:lnTo>
                    <a:pt x="216" y="125"/>
                  </a:lnTo>
                  <a:lnTo>
                    <a:pt x="222" y="115"/>
                  </a:lnTo>
                  <a:lnTo>
                    <a:pt x="210" y="108"/>
                  </a:lnTo>
                  <a:lnTo>
                    <a:pt x="184" y="120"/>
                  </a:lnTo>
                  <a:lnTo>
                    <a:pt x="157" y="110"/>
                  </a:lnTo>
                  <a:lnTo>
                    <a:pt x="137" y="115"/>
                  </a:lnTo>
                  <a:lnTo>
                    <a:pt x="126" y="110"/>
                  </a:lnTo>
                  <a:lnTo>
                    <a:pt x="121" y="91"/>
                  </a:lnTo>
                  <a:lnTo>
                    <a:pt x="133" y="90"/>
                  </a:lnTo>
                  <a:lnTo>
                    <a:pt x="132" y="82"/>
                  </a:lnTo>
                  <a:lnTo>
                    <a:pt x="119" y="75"/>
                  </a:lnTo>
                  <a:lnTo>
                    <a:pt x="127" y="65"/>
                  </a:lnTo>
                  <a:lnTo>
                    <a:pt x="112" y="56"/>
                  </a:lnTo>
                  <a:lnTo>
                    <a:pt x="101" y="38"/>
                  </a:lnTo>
                  <a:lnTo>
                    <a:pt x="82" y="38"/>
                  </a:lnTo>
                  <a:lnTo>
                    <a:pt x="72" y="39"/>
                  </a:lnTo>
                  <a:lnTo>
                    <a:pt x="48" y="36"/>
                  </a:lnTo>
                  <a:lnTo>
                    <a:pt x="42" y="29"/>
                  </a:lnTo>
                  <a:lnTo>
                    <a:pt x="29" y="26"/>
                  </a:lnTo>
                  <a:lnTo>
                    <a:pt x="22" y="19"/>
                  </a:lnTo>
                  <a:lnTo>
                    <a:pt x="0" y="12"/>
                  </a:lnTo>
                  <a:lnTo>
                    <a:pt x="13" y="1"/>
                  </a:lnTo>
                  <a:lnTo>
                    <a:pt x="36" y="0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8" y="5"/>
                  </a:lnTo>
                  <a:lnTo>
                    <a:pt x="85" y="30"/>
                  </a:lnTo>
                  <a:lnTo>
                    <a:pt x="91" y="29"/>
                  </a:lnTo>
                  <a:lnTo>
                    <a:pt x="112" y="19"/>
                  </a:lnTo>
                  <a:lnTo>
                    <a:pt x="133" y="22"/>
                  </a:lnTo>
                  <a:lnTo>
                    <a:pt x="146" y="17"/>
                  </a:lnTo>
                  <a:lnTo>
                    <a:pt x="162" y="19"/>
                  </a:lnTo>
                  <a:lnTo>
                    <a:pt x="163" y="25"/>
                  </a:lnTo>
                  <a:lnTo>
                    <a:pt x="148" y="24"/>
                  </a:lnTo>
                  <a:lnTo>
                    <a:pt x="139" y="27"/>
                  </a:lnTo>
                  <a:lnTo>
                    <a:pt x="148" y="31"/>
                  </a:lnTo>
                  <a:lnTo>
                    <a:pt x="161" y="30"/>
                  </a:lnTo>
                  <a:lnTo>
                    <a:pt x="172" y="35"/>
                  </a:lnTo>
                  <a:lnTo>
                    <a:pt x="197" y="36"/>
                  </a:lnTo>
                  <a:lnTo>
                    <a:pt x="196" y="42"/>
                  </a:lnTo>
                  <a:lnTo>
                    <a:pt x="174" y="44"/>
                  </a:lnTo>
                  <a:lnTo>
                    <a:pt x="157" y="40"/>
                  </a:lnTo>
                  <a:lnTo>
                    <a:pt x="137" y="40"/>
                  </a:lnTo>
                  <a:lnTo>
                    <a:pt x="154" y="47"/>
                  </a:lnTo>
                  <a:lnTo>
                    <a:pt x="143" y="56"/>
                  </a:lnTo>
                  <a:lnTo>
                    <a:pt x="150" y="60"/>
                  </a:lnTo>
                  <a:lnTo>
                    <a:pt x="169" y="53"/>
                  </a:lnTo>
                  <a:lnTo>
                    <a:pt x="184" y="55"/>
                  </a:lnTo>
                  <a:lnTo>
                    <a:pt x="186" y="66"/>
                  </a:lnTo>
                  <a:lnTo>
                    <a:pt x="197" y="75"/>
                  </a:lnTo>
                  <a:lnTo>
                    <a:pt x="206" y="76"/>
                  </a:lnTo>
                  <a:lnTo>
                    <a:pt x="204" y="63"/>
                  </a:lnTo>
                  <a:lnTo>
                    <a:pt x="216" y="65"/>
                  </a:lnTo>
                  <a:lnTo>
                    <a:pt x="223" y="73"/>
                  </a:lnTo>
                  <a:lnTo>
                    <a:pt x="242" y="73"/>
                  </a:lnTo>
                  <a:lnTo>
                    <a:pt x="240" y="67"/>
                  </a:lnTo>
                  <a:lnTo>
                    <a:pt x="252" y="67"/>
                  </a:lnTo>
                  <a:lnTo>
                    <a:pt x="257" y="75"/>
                  </a:lnTo>
                  <a:lnTo>
                    <a:pt x="270" y="79"/>
                  </a:lnTo>
                  <a:lnTo>
                    <a:pt x="280" y="76"/>
                  </a:lnTo>
                  <a:lnTo>
                    <a:pt x="272" y="70"/>
                  </a:lnTo>
                  <a:lnTo>
                    <a:pt x="300" y="7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414"/>
            <p:cNvSpPr>
              <a:spLocks noChangeAspect="1"/>
            </p:cNvSpPr>
            <p:nvPr/>
          </p:nvSpPr>
          <p:spPr bwMode="auto">
            <a:xfrm>
              <a:off x="1528" y="997"/>
              <a:ext cx="46" cy="31"/>
            </a:xfrm>
            <a:custGeom>
              <a:avLst/>
              <a:gdLst>
                <a:gd name="T0" fmla="*/ 5 w 88"/>
                <a:gd name="T1" fmla="*/ 1 h 59"/>
                <a:gd name="T2" fmla="*/ 6 w 88"/>
                <a:gd name="T3" fmla="*/ 2 h 59"/>
                <a:gd name="T4" fmla="*/ 11 w 88"/>
                <a:gd name="T5" fmla="*/ 3 h 59"/>
                <a:gd name="T6" fmla="*/ 13 w 88"/>
                <a:gd name="T7" fmla="*/ 4 h 59"/>
                <a:gd name="T8" fmla="*/ 13 w 88"/>
                <a:gd name="T9" fmla="*/ 5 h 59"/>
                <a:gd name="T10" fmla="*/ 11 w 88"/>
                <a:gd name="T11" fmla="*/ 5 h 59"/>
                <a:gd name="T12" fmla="*/ 11 w 88"/>
                <a:gd name="T13" fmla="*/ 5 h 59"/>
                <a:gd name="T14" fmla="*/ 13 w 88"/>
                <a:gd name="T15" fmla="*/ 6 h 59"/>
                <a:gd name="T16" fmla="*/ 11 w 88"/>
                <a:gd name="T17" fmla="*/ 7 h 59"/>
                <a:gd name="T18" fmla="*/ 9 w 88"/>
                <a:gd name="T19" fmla="*/ 7 h 59"/>
                <a:gd name="T20" fmla="*/ 6 w 88"/>
                <a:gd name="T21" fmla="*/ 8 h 59"/>
                <a:gd name="T22" fmla="*/ 5 w 88"/>
                <a:gd name="T23" fmla="*/ 8 h 59"/>
                <a:gd name="T24" fmla="*/ 4 w 88"/>
                <a:gd name="T25" fmla="*/ 8 h 59"/>
                <a:gd name="T26" fmla="*/ 4 w 88"/>
                <a:gd name="T27" fmla="*/ 8 h 59"/>
                <a:gd name="T28" fmla="*/ 2 w 88"/>
                <a:gd name="T29" fmla="*/ 6 h 59"/>
                <a:gd name="T30" fmla="*/ 2 w 88"/>
                <a:gd name="T31" fmla="*/ 6 h 59"/>
                <a:gd name="T32" fmla="*/ 4 w 88"/>
                <a:gd name="T33" fmla="*/ 6 h 59"/>
                <a:gd name="T34" fmla="*/ 5 w 88"/>
                <a:gd name="T35" fmla="*/ 6 h 59"/>
                <a:gd name="T36" fmla="*/ 4 w 88"/>
                <a:gd name="T37" fmla="*/ 5 h 59"/>
                <a:gd name="T38" fmla="*/ 2 w 88"/>
                <a:gd name="T39" fmla="*/ 5 h 59"/>
                <a:gd name="T40" fmla="*/ 1 w 88"/>
                <a:gd name="T41" fmla="*/ 2 h 59"/>
                <a:gd name="T42" fmla="*/ 1 w 88"/>
                <a:gd name="T43" fmla="*/ 2 h 59"/>
                <a:gd name="T44" fmla="*/ 0 w 88"/>
                <a:gd name="T45" fmla="*/ 1 h 59"/>
                <a:gd name="T46" fmla="*/ 2 w 88"/>
                <a:gd name="T47" fmla="*/ 0 h 59"/>
                <a:gd name="T48" fmla="*/ 5 w 88"/>
                <a:gd name="T49" fmla="*/ 1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59"/>
                <a:gd name="T77" fmla="*/ 88 w 88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59">
                  <a:moveTo>
                    <a:pt x="36" y="2"/>
                  </a:moveTo>
                  <a:lnTo>
                    <a:pt x="43" y="12"/>
                  </a:lnTo>
                  <a:lnTo>
                    <a:pt x="78" y="22"/>
                  </a:lnTo>
                  <a:lnTo>
                    <a:pt x="88" y="28"/>
                  </a:lnTo>
                  <a:lnTo>
                    <a:pt x="86" y="33"/>
                  </a:lnTo>
                  <a:lnTo>
                    <a:pt x="76" y="33"/>
                  </a:lnTo>
                  <a:lnTo>
                    <a:pt x="76" y="36"/>
                  </a:lnTo>
                  <a:lnTo>
                    <a:pt x="88" y="43"/>
                  </a:lnTo>
                  <a:lnTo>
                    <a:pt x="78" y="50"/>
                  </a:lnTo>
                  <a:lnTo>
                    <a:pt x="66" y="52"/>
                  </a:lnTo>
                  <a:lnTo>
                    <a:pt x="43" y="55"/>
                  </a:lnTo>
                  <a:lnTo>
                    <a:pt x="36" y="59"/>
                  </a:lnTo>
                  <a:lnTo>
                    <a:pt x="29" y="59"/>
                  </a:lnTo>
                  <a:lnTo>
                    <a:pt x="27" y="53"/>
                  </a:lnTo>
                  <a:lnTo>
                    <a:pt x="10" y="44"/>
                  </a:lnTo>
                  <a:lnTo>
                    <a:pt x="11" y="42"/>
                  </a:lnTo>
                  <a:lnTo>
                    <a:pt x="27" y="44"/>
                  </a:lnTo>
                  <a:lnTo>
                    <a:pt x="33" y="39"/>
                  </a:lnTo>
                  <a:lnTo>
                    <a:pt x="24" y="35"/>
                  </a:lnTo>
                  <a:lnTo>
                    <a:pt x="10" y="34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0" y="5"/>
                  </a:lnTo>
                  <a:lnTo>
                    <a:pt x="9" y="0"/>
                  </a:lnTo>
                  <a:lnTo>
                    <a:pt x="36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415"/>
            <p:cNvSpPr>
              <a:spLocks noChangeAspect="1"/>
            </p:cNvSpPr>
            <p:nvPr/>
          </p:nvSpPr>
          <p:spPr bwMode="auto">
            <a:xfrm>
              <a:off x="1528" y="997"/>
              <a:ext cx="46" cy="31"/>
            </a:xfrm>
            <a:custGeom>
              <a:avLst/>
              <a:gdLst>
                <a:gd name="T0" fmla="*/ 5 w 88"/>
                <a:gd name="T1" fmla="*/ 1 h 59"/>
                <a:gd name="T2" fmla="*/ 6 w 88"/>
                <a:gd name="T3" fmla="*/ 2 h 59"/>
                <a:gd name="T4" fmla="*/ 11 w 88"/>
                <a:gd name="T5" fmla="*/ 3 h 59"/>
                <a:gd name="T6" fmla="*/ 13 w 88"/>
                <a:gd name="T7" fmla="*/ 4 h 59"/>
                <a:gd name="T8" fmla="*/ 13 w 88"/>
                <a:gd name="T9" fmla="*/ 5 h 59"/>
                <a:gd name="T10" fmla="*/ 11 w 88"/>
                <a:gd name="T11" fmla="*/ 5 h 59"/>
                <a:gd name="T12" fmla="*/ 11 w 88"/>
                <a:gd name="T13" fmla="*/ 5 h 59"/>
                <a:gd name="T14" fmla="*/ 13 w 88"/>
                <a:gd name="T15" fmla="*/ 6 h 59"/>
                <a:gd name="T16" fmla="*/ 11 w 88"/>
                <a:gd name="T17" fmla="*/ 7 h 59"/>
                <a:gd name="T18" fmla="*/ 9 w 88"/>
                <a:gd name="T19" fmla="*/ 7 h 59"/>
                <a:gd name="T20" fmla="*/ 6 w 88"/>
                <a:gd name="T21" fmla="*/ 8 h 59"/>
                <a:gd name="T22" fmla="*/ 5 w 88"/>
                <a:gd name="T23" fmla="*/ 8 h 59"/>
                <a:gd name="T24" fmla="*/ 4 w 88"/>
                <a:gd name="T25" fmla="*/ 8 h 59"/>
                <a:gd name="T26" fmla="*/ 4 w 88"/>
                <a:gd name="T27" fmla="*/ 8 h 59"/>
                <a:gd name="T28" fmla="*/ 2 w 88"/>
                <a:gd name="T29" fmla="*/ 6 h 59"/>
                <a:gd name="T30" fmla="*/ 2 w 88"/>
                <a:gd name="T31" fmla="*/ 6 h 59"/>
                <a:gd name="T32" fmla="*/ 4 w 88"/>
                <a:gd name="T33" fmla="*/ 6 h 59"/>
                <a:gd name="T34" fmla="*/ 5 w 88"/>
                <a:gd name="T35" fmla="*/ 6 h 59"/>
                <a:gd name="T36" fmla="*/ 4 w 88"/>
                <a:gd name="T37" fmla="*/ 5 h 59"/>
                <a:gd name="T38" fmla="*/ 2 w 88"/>
                <a:gd name="T39" fmla="*/ 5 h 59"/>
                <a:gd name="T40" fmla="*/ 1 w 88"/>
                <a:gd name="T41" fmla="*/ 2 h 59"/>
                <a:gd name="T42" fmla="*/ 1 w 88"/>
                <a:gd name="T43" fmla="*/ 2 h 59"/>
                <a:gd name="T44" fmla="*/ 0 w 88"/>
                <a:gd name="T45" fmla="*/ 1 h 59"/>
                <a:gd name="T46" fmla="*/ 2 w 88"/>
                <a:gd name="T47" fmla="*/ 0 h 59"/>
                <a:gd name="T48" fmla="*/ 5 w 88"/>
                <a:gd name="T49" fmla="*/ 1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59"/>
                <a:gd name="T77" fmla="*/ 88 w 88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59">
                  <a:moveTo>
                    <a:pt x="36" y="2"/>
                  </a:moveTo>
                  <a:lnTo>
                    <a:pt x="43" y="12"/>
                  </a:lnTo>
                  <a:lnTo>
                    <a:pt x="78" y="22"/>
                  </a:lnTo>
                  <a:lnTo>
                    <a:pt x="88" y="28"/>
                  </a:lnTo>
                  <a:lnTo>
                    <a:pt x="86" y="33"/>
                  </a:lnTo>
                  <a:lnTo>
                    <a:pt x="76" y="33"/>
                  </a:lnTo>
                  <a:lnTo>
                    <a:pt x="76" y="36"/>
                  </a:lnTo>
                  <a:lnTo>
                    <a:pt x="88" y="43"/>
                  </a:lnTo>
                  <a:lnTo>
                    <a:pt x="78" y="50"/>
                  </a:lnTo>
                  <a:lnTo>
                    <a:pt x="66" y="52"/>
                  </a:lnTo>
                  <a:lnTo>
                    <a:pt x="43" y="55"/>
                  </a:lnTo>
                  <a:lnTo>
                    <a:pt x="36" y="59"/>
                  </a:lnTo>
                  <a:lnTo>
                    <a:pt x="29" y="59"/>
                  </a:lnTo>
                  <a:lnTo>
                    <a:pt x="27" y="53"/>
                  </a:lnTo>
                  <a:lnTo>
                    <a:pt x="10" y="44"/>
                  </a:lnTo>
                  <a:lnTo>
                    <a:pt x="11" y="42"/>
                  </a:lnTo>
                  <a:lnTo>
                    <a:pt x="27" y="44"/>
                  </a:lnTo>
                  <a:lnTo>
                    <a:pt x="33" y="39"/>
                  </a:lnTo>
                  <a:lnTo>
                    <a:pt x="24" y="35"/>
                  </a:lnTo>
                  <a:lnTo>
                    <a:pt x="10" y="34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0" y="5"/>
                  </a:lnTo>
                  <a:lnTo>
                    <a:pt x="9" y="0"/>
                  </a:lnTo>
                  <a:lnTo>
                    <a:pt x="36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5" name="Freeform 416"/>
            <p:cNvSpPr>
              <a:spLocks noChangeAspect="1"/>
            </p:cNvSpPr>
            <p:nvPr/>
          </p:nvSpPr>
          <p:spPr bwMode="auto">
            <a:xfrm>
              <a:off x="1614" y="841"/>
              <a:ext cx="420" cy="228"/>
            </a:xfrm>
            <a:custGeom>
              <a:avLst/>
              <a:gdLst>
                <a:gd name="T0" fmla="*/ 10 w 782"/>
                <a:gd name="T1" fmla="*/ 56 h 441"/>
                <a:gd name="T2" fmla="*/ 16 w 782"/>
                <a:gd name="T3" fmla="*/ 59 h 441"/>
                <a:gd name="T4" fmla="*/ 22 w 782"/>
                <a:gd name="T5" fmla="*/ 58 h 441"/>
                <a:gd name="T6" fmla="*/ 30 w 782"/>
                <a:gd name="T7" fmla="*/ 59 h 441"/>
                <a:gd name="T8" fmla="*/ 35 w 782"/>
                <a:gd name="T9" fmla="*/ 58 h 441"/>
                <a:gd name="T10" fmla="*/ 44 w 782"/>
                <a:gd name="T11" fmla="*/ 59 h 441"/>
                <a:gd name="T12" fmla="*/ 55 w 782"/>
                <a:gd name="T13" fmla="*/ 57 h 441"/>
                <a:gd name="T14" fmla="*/ 50 w 782"/>
                <a:gd name="T15" fmla="*/ 54 h 441"/>
                <a:gd name="T16" fmla="*/ 41 w 782"/>
                <a:gd name="T17" fmla="*/ 52 h 441"/>
                <a:gd name="T18" fmla="*/ 54 w 782"/>
                <a:gd name="T19" fmla="*/ 49 h 441"/>
                <a:gd name="T20" fmla="*/ 65 w 782"/>
                <a:gd name="T21" fmla="*/ 47 h 441"/>
                <a:gd name="T22" fmla="*/ 65 w 782"/>
                <a:gd name="T23" fmla="*/ 42 h 441"/>
                <a:gd name="T24" fmla="*/ 60 w 782"/>
                <a:gd name="T25" fmla="*/ 40 h 441"/>
                <a:gd name="T26" fmla="*/ 68 w 782"/>
                <a:gd name="T27" fmla="*/ 39 h 441"/>
                <a:gd name="T28" fmla="*/ 61 w 782"/>
                <a:gd name="T29" fmla="*/ 38 h 441"/>
                <a:gd name="T30" fmla="*/ 70 w 782"/>
                <a:gd name="T31" fmla="*/ 37 h 441"/>
                <a:gd name="T32" fmla="*/ 75 w 782"/>
                <a:gd name="T33" fmla="*/ 35 h 441"/>
                <a:gd name="T34" fmla="*/ 76 w 782"/>
                <a:gd name="T35" fmla="*/ 33 h 441"/>
                <a:gd name="T36" fmla="*/ 82 w 782"/>
                <a:gd name="T37" fmla="*/ 29 h 441"/>
                <a:gd name="T38" fmla="*/ 94 w 782"/>
                <a:gd name="T39" fmla="*/ 25 h 441"/>
                <a:gd name="T40" fmla="*/ 108 w 782"/>
                <a:gd name="T41" fmla="*/ 19 h 441"/>
                <a:gd name="T42" fmla="*/ 89 w 782"/>
                <a:gd name="T43" fmla="*/ 22 h 441"/>
                <a:gd name="T44" fmla="*/ 95 w 782"/>
                <a:gd name="T45" fmla="*/ 20 h 441"/>
                <a:gd name="T46" fmla="*/ 90 w 782"/>
                <a:gd name="T47" fmla="*/ 17 h 441"/>
                <a:gd name="T48" fmla="*/ 110 w 782"/>
                <a:gd name="T49" fmla="*/ 15 h 441"/>
                <a:gd name="T50" fmla="*/ 121 w 782"/>
                <a:gd name="T51" fmla="*/ 9 h 441"/>
                <a:gd name="T52" fmla="*/ 110 w 782"/>
                <a:gd name="T53" fmla="*/ 3 h 441"/>
                <a:gd name="T54" fmla="*/ 102 w 782"/>
                <a:gd name="T55" fmla="*/ 4 h 441"/>
                <a:gd name="T56" fmla="*/ 96 w 782"/>
                <a:gd name="T57" fmla="*/ 2 h 441"/>
                <a:gd name="T58" fmla="*/ 77 w 782"/>
                <a:gd name="T59" fmla="*/ 1 h 441"/>
                <a:gd name="T60" fmla="*/ 70 w 782"/>
                <a:gd name="T61" fmla="*/ 1 h 441"/>
                <a:gd name="T62" fmla="*/ 67 w 782"/>
                <a:gd name="T63" fmla="*/ 4 h 441"/>
                <a:gd name="T64" fmla="*/ 63 w 782"/>
                <a:gd name="T65" fmla="*/ 6 h 441"/>
                <a:gd name="T66" fmla="*/ 49 w 782"/>
                <a:gd name="T67" fmla="*/ 3 h 441"/>
                <a:gd name="T68" fmla="*/ 41 w 782"/>
                <a:gd name="T69" fmla="*/ 4 h 441"/>
                <a:gd name="T70" fmla="*/ 34 w 782"/>
                <a:gd name="T71" fmla="*/ 6 h 441"/>
                <a:gd name="T72" fmla="*/ 34 w 782"/>
                <a:gd name="T73" fmla="*/ 9 h 441"/>
                <a:gd name="T74" fmla="*/ 34 w 782"/>
                <a:gd name="T75" fmla="*/ 10 h 441"/>
                <a:gd name="T76" fmla="*/ 22 w 782"/>
                <a:gd name="T77" fmla="*/ 8 h 441"/>
                <a:gd name="T78" fmla="*/ 25 w 782"/>
                <a:gd name="T79" fmla="*/ 14 h 441"/>
                <a:gd name="T80" fmla="*/ 13 w 782"/>
                <a:gd name="T81" fmla="*/ 12 h 441"/>
                <a:gd name="T82" fmla="*/ 5 w 782"/>
                <a:gd name="T83" fmla="*/ 18 h 441"/>
                <a:gd name="T84" fmla="*/ 18 w 782"/>
                <a:gd name="T85" fmla="*/ 18 h 441"/>
                <a:gd name="T86" fmla="*/ 15 w 782"/>
                <a:gd name="T87" fmla="*/ 23 h 441"/>
                <a:gd name="T88" fmla="*/ 15 w 782"/>
                <a:gd name="T89" fmla="*/ 23 h 441"/>
                <a:gd name="T90" fmla="*/ 25 w 782"/>
                <a:gd name="T91" fmla="*/ 24 h 441"/>
                <a:gd name="T92" fmla="*/ 23 w 782"/>
                <a:gd name="T93" fmla="*/ 28 h 441"/>
                <a:gd name="T94" fmla="*/ 38 w 782"/>
                <a:gd name="T95" fmla="*/ 26 h 441"/>
                <a:gd name="T96" fmla="*/ 47 w 782"/>
                <a:gd name="T97" fmla="*/ 22 h 441"/>
                <a:gd name="T98" fmla="*/ 50 w 782"/>
                <a:gd name="T99" fmla="*/ 25 h 441"/>
                <a:gd name="T100" fmla="*/ 48 w 782"/>
                <a:gd name="T101" fmla="*/ 27 h 441"/>
                <a:gd name="T102" fmla="*/ 35 w 782"/>
                <a:gd name="T103" fmla="*/ 30 h 441"/>
                <a:gd name="T104" fmla="*/ 45 w 782"/>
                <a:gd name="T105" fmla="*/ 36 h 441"/>
                <a:gd name="T106" fmla="*/ 25 w 782"/>
                <a:gd name="T107" fmla="*/ 33 h 441"/>
                <a:gd name="T108" fmla="*/ 32 w 782"/>
                <a:gd name="T109" fmla="*/ 40 h 441"/>
                <a:gd name="T110" fmla="*/ 38 w 782"/>
                <a:gd name="T111" fmla="*/ 42 h 441"/>
                <a:gd name="T112" fmla="*/ 20 w 782"/>
                <a:gd name="T113" fmla="*/ 42 h 441"/>
                <a:gd name="T114" fmla="*/ 26 w 782"/>
                <a:gd name="T115" fmla="*/ 48 h 441"/>
                <a:gd name="T116" fmla="*/ 26 w 782"/>
                <a:gd name="T117" fmla="*/ 49 h 441"/>
                <a:gd name="T118" fmla="*/ 37 w 782"/>
                <a:gd name="T119" fmla="*/ 50 h 441"/>
                <a:gd name="T120" fmla="*/ 17 w 782"/>
                <a:gd name="T121" fmla="*/ 50 h 4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2"/>
                <a:gd name="T184" fmla="*/ 0 h 441"/>
                <a:gd name="T185" fmla="*/ 782 w 782"/>
                <a:gd name="T186" fmla="*/ 441 h 4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2" h="441">
                  <a:moveTo>
                    <a:pt x="129" y="384"/>
                  </a:moveTo>
                  <a:lnTo>
                    <a:pt x="129" y="393"/>
                  </a:lnTo>
                  <a:lnTo>
                    <a:pt x="118" y="396"/>
                  </a:lnTo>
                  <a:lnTo>
                    <a:pt x="101" y="398"/>
                  </a:lnTo>
                  <a:lnTo>
                    <a:pt x="90" y="398"/>
                  </a:lnTo>
                  <a:lnTo>
                    <a:pt x="76" y="407"/>
                  </a:lnTo>
                  <a:lnTo>
                    <a:pt x="62" y="408"/>
                  </a:lnTo>
                  <a:lnTo>
                    <a:pt x="63" y="426"/>
                  </a:lnTo>
                  <a:lnTo>
                    <a:pt x="77" y="427"/>
                  </a:lnTo>
                  <a:lnTo>
                    <a:pt x="81" y="423"/>
                  </a:lnTo>
                  <a:lnTo>
                    <a:pt x="83" y="420"/>
                  </a:lnTo>
                  <a:lnTo>
                    <a:pt x="88" y="421"/>
                  </a:lnTo>
                  <a:lnTo>
                    <a:pt x="92" y="429"/>
                  </a:lnTo>
                  <a:lnTo>
                    <a:pt x="105" y="431"/>
                  </a:lnTo>
                  <a:lnTo>
                    <a:pt x="108" y="428"/>
                  </a:lnTo>
                  <a:lnTo>
                    <a:pt x="107" y="424"/>
                  </a:lnTo>
                  <a:lnTo>
                    <a:pt x="113" y="424"/>
                  </a:lnTo>
                  <a:lnTo>
                    <a:pt x="120" y="429"/>
                  </a:lnTo>
                  <a:lnTo>
                    <a:pt x="131" y="427"/>
                  </a:lnTo>
                  <a:lnTo>
                    <a:pt x="134" y="421"/>
                  </a:lnTo>
                  <a:lnTo>
                    <a:pt x="144" y="421"/>
                  </a:lnTo>
                  <a:lnTo>
                    <a:pt x="143" y="431"/>
                  </a:lnTo>
                  <a:lnTo>
                    <a:pt x="159" y="433"/>
                  </a:lnTo>
                  <a:lnTo>
                    <a:pt x="180" y="434"/>
                  </a:lnTo>
                  <a:lnTo>
                    <a:pt x="166" y="424"/>
                  </a:lnTo>
                  <a:lnTo>
                    <a:pt x="172" y="422"/>
                  </a:lnTo>
                  <a:lnTo>
                    <a:pt x="184" y="424"/>
                  </a:lnTo>
                  <a:lnTo>
                    <a:pt x="190" y="428"/>
                  </a:lnTo>
                  <a:lnTo>
                    <a:pt x="196" y="425"/>
                  </a:lnTo>
                  <a:lnTo>
                    <a:pt x="193" y="422"/>
                  </a:lnTo>
                  <a:lnTo>
                    <a:pt x="210" y="420"/>
                  </a:lnTo>
                  <a:lnTo>
                    <a:pt x="214" y="428"/>
                  </a:lnTo>
                  <a:lnTo>
                    <a:pt x="221" y="424"/>
                  </a:lnTo>
                  <a:lnTo>
                    <a:pt x="217" y="420"/>
                  </a:lnTo>
                  <a:lnTo>
                    <a:pt x="229" y="420"/>
                  </a:lnTo>
                  <a:lnTo>
                    <a:pt x="232" y="429"/>
                  </a:lnTo>
                  <a:lnTo>
                    <a:pt x="244" y="431"/>
                  </a:lnTo>
                  <a:lnTo>
                    <a:pt x="252" y="427"/>
                  </a:lnTo>
                  <a:lnTo>
                    <a:pt x="247" y="419"/>
                  </a:lnTo>
                  <a:lnTo>
                    <a:pt x="265" y="419"/>
                  </a:lnTo>
                  <a:lnTo>
                    <a:pt x="274" y="425"/>
                  </a:lnTo>
                  <a:lnTo>
                    <a:pt x="284" y="427"/>
                  </a:lnTo>
                  <a:lnTo>
                    <a:pt x="287" y="430"/>
                  </a:lnTo>
                  <a:lnTo>
                    <a:pt x="283" y="438"/>
                  </a:lnTo>
                  <a:lnTo>
                    <a:pt x="294" y="441"/>
                  </a:lnTo>
                  <a:lnTo>
                    <a:pt x="326" y="430"/>
                  </a:lnTo>
                  <a:lnTo>
                    <a:pt x="330" y="424"/>
                  </a:lnTo>
                  <a:lnTo>
                    <a:pt x="349" y="424"/>
                  </a:lnTo>
                  <a:lnTo>
                    <a:pt x="356" y="416"/>
                  </a:lnTo>
                  <a:lnTo>
                    <a:pt x="353" y="402"/>
                  </a:lnTo>
                  <a:lnTo>
                    <a:pt x="342" y="400"/>
                  </a:lnTo>
                  <a:lnTo>
                    <a:pt x="331" y="409"/>
                  </a:lnTo>
                  <a:lnTo>
                    <a:pt x="318" y="407"/>
                  </a:lnTo>
                  <a:lnTo>
                    <a:pt x="318" y="398"/>
                  </a:lnTo>
                  <a:lnTo>
                    <a:pt x="324" y="395"/>
                  </a:lnTo>
                  <a:lnTo>
                    <a:pt x="323" y="389"/>
                  </a:lnTo>
                  <a:lnTo>
                    <a:pt x="313" y="389"/>
                  </a:lnTo>
                  <a:lnTo>
                    <a:pt x="304" y="394"/>
                  </a:lnTo>
                  <a:lnTo>
                    <a:pt x="295" y="391"/>
                  </a:lnTo>
                  <a:lnTo>
                    <a:pt x="259" y="393"/>
                  </a:lnTo>
                  <a:lnTo>
                    <a:pt x="257" y="389"/>
                  </a:lnTo>
                  <a:lnTo>
                    <a:pt x="272" y="382"/>
                  </a:lnTo>
                  <a:lnTo>
                    <a:pt x="264" y="374"/>
                  </a:lnTo>
                  <a:lnTo>
                    <a:pt x="269" y="373"/>
                  </a:lnTo>
                  <a:lnTo>
                    <a:pt x="289" y="385"/>
                  </a:lnTo>
                  <a:lnTo>
                    <a:pt x="334" y="385"/>
                  </a:lnTo>
                  <a:lnTo>
                    <a:pt x="358" y="374"/>
                  </a:lnTo>
                  <a:lnTo>
                    <a:pt x="350" y="363"/>
                  </a:lnTo>
                  <a:lnTo>
                    <a:pt x="343" y="359"/>
                  </a:lnTo>
                  <a:lnTo>
                    <a:pt x="349" y="354"/>
                  </a:lnTo>
                  <a:lnTo>
                    <a:pt x="383" y="356"/>
                  </a:lnTo>
                  <a:lnTo>
                    <a:pt x="410" y="349"/>
                  </a:lnTo>
                  <a:lnTo>
                    <a:pt x="400" y="345"/>
                  </a:lnTo>
                  <a:lnTo>
                    <a:pt x="380" y="343"/>
                  </a:lnTo>
                  <a:lnTo>
                    <a:pt x="378" y="341"/>
                  </a:lnTo>
                  <a:lnTo>
                    <a:pt x="392" y="339"/>
                  </a:lnTo>
                  <a:lnTo>
                    <a:pt x="418" y="339"/>
                  </a:lnTo>
                  <a:lnTo>
                    <a:pt x="424" y="336"/>
                  </a:lnTo>
                  <a:lnTo>
                    <a:pt x="421" y="328"/>
                  </a:lnTo>
                  <a:lnTo>
                    <a:pt x="396" y="322"/>
                  </a:lnTo>
                  <a:lnTo>
                    <a:pt x="402" y="321"/>
                  </a:lnTo>
                  <a:lnTo>
                    <a:pt x="421" y="322"/>
                  </a:lnTo>
                  <a:lnTo>
                    <a:pt x="434" y="319"/>
                  </a:lnTo>
                  <a:lnTo>
                    <a:pt x="420" y="303"/>
                  </a:lnTo>
                  <a:lnTo>
                    <a:pt x="402" y="303"/>
                  </a:lnTo>
                  <a:lnTo>
                    <a:pt x="385" y="296"/>
                  </a:lnTo>
                  <a:lnTo>
                    <a:pt x="361" y="299"/>
                  </a:lnTo>
                  <a:lnTo>
                    <a:pt x="355" y="296"/>
                  </a:lnTo>
                  <a:lnTo>
                    <a:pt x="371" y="293"/>
                  </a:lnTo>
                  <a:lnTo>
                    <a:pt x="388" y="294"/>
                  </a:lnTo>
                  <a:lnTo>
                    <a:pt x="388" y="291"/>
                  </a:lnTo>
                  <a:lnTo>
                    <a:pt x="358" y="291"/>
                  </a:lnTo>
                  <a:lnTo>
                    <a:pt x="359" y="288"/>
                  </a:lnTo>
                  <a:lnTo>
                    <a:pt x="379" y="286"/>
                  </a:lnTo>
                  <a:lnTo>
                    <a:pt x="402" y="288"/>
                  </a:lnTo>
                  <a:lnTo>
                    <a:pt x="415" y="294"/>
                  </a:lnTo>
                  <a:lnTo>
                    <a:pt x="434" y="294"/>
                  </a:lnTo>
                  <a:lnTo>
                    <a:pt x="438" y="285"/>
                  </a:lnTo>
                  <a:lnTo>
                    <a:pt x="398" y="282"/>
                  </a:lnTo>
                  <a:lnTo>
                    <a:pt x="359" y="284"/>
                  </a:lnTo>
                  <a:lnTo>
                    <a:pt x="361" y="279"/>
                  </a:lnTo>
                  <a:lnTo>
                    <a:pt x="374" y="278"/>
                  </a:lnTo>
                  <a:lnTo>
                    <a:pt x="372" y="276"/>
                  </a:lnTo>
                  <a:lnTo>
                    <a:pt x="395" y="277"/>
                  </a:lnTo>
                  <a:lnTo>
                    <a:pt x="396" y="275"/>
                  </a:lnTo>
                  <a:lnTo>
                    <a:pt x="377" y="273"/>
                  </a:lnTo>
                  <a:lnTo>
                    <a:pt x="398" y="269"/>
                  </a:lnTo>
                  <a:lnTo>
                    <a:pt x="406" y="270"/>
                  </a:lnTo>
                  <a:lnTo>
                    <a:pt x="410" y="274"/>
                  </a:lnTo>
                  <a:lnTo>
                    <a:pt x="428" y="273"/>
                  </a:lnTo>
                  <a:lnTo>
                    <a:pt x="430" y="267"/>
                  </a:lnTo>
                  <a:lnTo>
                    <a:pt x="451" y="267"/>
                  </a:lnTo>
                  <a:lnTo>
                    <a:pt x="467" y="263"/>
                  </a:lnTo>
                  <a:lnTo>
                    <a:pt x="464" y="256"/>
                  </a:lnTo>
                  <a:lnTo>
                    <a:pt x="437" y="252"/>
                  </a:lnTo>
                  <a:lnTo>
                    <a:pt x="433" y="249"/>
                  </a:lnTo>
                  <a:lnTo>
                    <a:pt x="450" y="247"/>
                  </a:lnTo>
                  <a:lnTo>
                    <a:pt x="474" y="252"/>
                  </a:lnTo>
                  <a:lnTo>
                    <a:pt x="480" y="256"/>
                  </a:lnTo>
                  <a:lnTo>
                    <a:pt x="503" y="255"/>
                  </a:lnTo>
                  <a:lnTo>
                    <a:pt x="521" y="246"/>
                  </a:lnTo>
                  <a:lnTo>
                    <a:pt x="518" y="240"/>
                  </a:lnTo>
                  <a:lnTo>
                    <a:pt x="528" y="235"/>
                  </a:lnTo>
                  <a:lnTo>
                    <a:pt x="519" y="233"/>
                  </a:lnTo>
                  <a:lnTo>
                    <a:pt x="496" y="236"/>
                  </a:lnTo>
                  <a:lnTo>
                    <a:pt x="488" y="235"/>
                  </a:lnTo>
                  <a:lnTo>
                    <a:pt x="490" y="228"/>
                  </a:lnTo>
                  <a:lnTo>
                    <a:pt x="500" y="225"/>
                  </a:lnTo>
                  <a:lnTo>
                    <a:pt x="513" y="230"/>
                  </a:lnTo>
                  <a:lnTo>
                    <a:pt x="523" y="225"/>
                  </a:lnTo>
                  <a:lnTo>
                    <a:pt x="548" y="223"/>
                  </a:lnTo>
                  <a:lnTo>
                    <a:pt x="542" y="216"/>
                  </a:lnTo>
                  <a:lnTo>
                    <a:pt x="530" y="212"/>
                  </a:lnTo>
                  <a:lnTo>
                    <a:pt x="528" y="204"/>
                  </a:lnTo>
                  <a:lnTo>
                    <a:pt x="542" y="207"/>
                  </a:lnTo>
                  <a:lnTo>
                    <a:pt x="545" y="212"/>
                  </a:lnTo>
                  <a:lnTo>
                    <a:pt x="553" y="214"/>
                  </a:lnTo>
                  <a:lnTo>
                    <a:pt x="571" y="207"/>
                  </a:lnTo>
                  <a:lnTo>
                    <a:pt x="579" y="195"/>
                  </a:lnTo>
                  <a:lnTo>
                    <a:pt x="606" y="182"/>
                  </a:lnTo>
                  <a:lnTo>
                    <a:pt x="617" y="179"/>
                  </a:lnTo>
                  <a:lnTo>
                    <a:pt x="635" y="166"/>
                  </a:lnTo>
                  <a:lnTo>
                    <a:pt x="643" y="164"/>
                  </a:lnTo>
                  <a:lnTo>
                    <a:pt x="662" y="149"/>
                  </a:lnTo>
                  <a:lnTo>
                    <a:pt x="674" y="147"/>
                  </a:lnTo>
                  <a:lnTo>
                    <a:pt x="687" y="137"/>
                  </a:lnTo>
                  <a:lnTo>
                    <a:pt x="696" y="133"/>
                  </a:lnTo>
                  <a:lnTo>
                    <a:pt x="693" y="130"/>
                  </a:lnTo>
                  <a:lnTo>
                    <a:pt x="678" y="130"/>
                  </a:lnTo>
                  <a:lnTo>
                    <a:pt x="662" y="133"/>
                  </a:lnTo>
                  <a:lnTo>
                    <a:pt x="644" y="139"/>
                  </a:lnTo>
                  <a:lnTo>
                    <a:pt x="632" y="141"/>
                  </a:lnTo>
                  <a:lnTo>
                    <a:pt x="594" y="150"/>
                  </a:lnTo>
                  <a:lnTo>
                    <a:pt x="571" y="156"/>
                  </a:lnTo>
                  <a:lnTo>
                    <a:pt x="561" y="157"/>
                  </a:lnTo>
                  <a:lnTo>
                    <a:pt x="555" y="160"/>
                  </a:lnTo>
                  <a:lnTo>
                    <a:pt x="533" y="157"/>
                  </a:lnTo>
                  <a:lnTo>
                    <a:pt x="541" y="153"/>
                  </a:lnTo>
                  <a:lnTo>
                    <a:pt x="565" y="153"/>
                  </a:lnTo>
                  <a:lnTo>
                    <a:pt x="585" y="147"/>
                  </a:lnTo>
                  <a:lnTo>
                    <a:pt x="615" y="141"/>
                  </a:lnTo>
                  <a:lnTo>
                    <a:pt x="642" y="135"/>
                  </a:lnTo>
                  <a:lnTo>
                    <a:pt x="639" y="129"/>
                  </a:lnTo>
                  <a:lnTo>
                    <a:pt x="612" y="130"/>
                  </a:lnTo>
                  <a:lnTo>
                    <a:pt x="603" y="132"/>
                  </a:lnTo>
                  <a:lnTo>
                    <a:pt x="578" y="131"/>
                  </a:lnTo>
                  <a:lnTo>
                    <a:pt x="576" y="120"/>
                  </a:lnTo>
                  <a:lnTo>
                    <a:pt x="581" y="119"/>
                  </a:lnTo>
                  <a:lnTo>
                    <a:pt x="593" y="124"/>
                  </a:lnTo>
                  <a:lnTo>
                    <a:pt x="615" y="123"/>
                  </a:lnTo>
                  <a:lnTo>
                    <a:pt x="625" y="124"/>
                  </a:lnTo>
                  <a:lnTo>
                    <a:pt x="660" y="121"/>
                  </a:lnTo>
                  <a:lnTo>
                    <a:pt x="675" y="114"/>
                  </a:lnTo>
                  <a:lnTo>
                    <a:pt x="698" y="114"/>
                  </a:lnTo>
                  <a:lnTo>
                    <a:pt x="711" y="108"/>
                  </a:lnTo>
                  <a:lnTo>
                    <a:pt x="726" y="106"/>
                  </a:lnTo>
                  <a:lnTo>
                    <a:pt x="744" y="100"/>
                  </a:lnTo>
                  <a:lnTo>
                    <a:pt x="750" y="93"/>
                  </a:lnTo>
                  <a:lnTo>
                    <a:pt x="761" y="89"/>
                  </a:lnTo>
                  <a:lnTo>
                    <a:pt x="757" y="85"/>
                  </a:lnTo>
                  <a:lnTo>
                    <a:pt x="780" y="76"/>
                  </a:lnTo>
                  <a:lnTo>
                    <a:pt x="782" y="61"/>
                  </a:lnTo>
                  <a:lnTo>
                    <a:pt x="759" y="51"/>
                  </a:lnTo>
                  <a:lnTo>
                    <a:pt x="721" y="51"/>
                  </a:lnTo>
                  <a:lnTo>
                    <a:pt x="719" y="35"/>
                  </a:lnTo>
                  <a:lnTo>
                    <a:pt x="708" y="31"/>
                  </a:lnTo>
                  <a:lnTo>
                    <a:pt x="715" y="28"/>
                  </a:lnTo>
                  <a:lnTo>
                    <a:pt x="719" y="21"/>
                  </a:lnTo>
                  <a:lnTo>
                    <a:pt x="709" y="20"/>
                  </a:lnTo>
                  <a:lnTo>
                    <a:pt x="692" y="22"/>
                  </a:lnTo>
                  <a:lnTo>
                    <a:pt x="684" y="26"/>
                  </a:lnTo>
                  <a:lnTo>
                    <a:pt x="679" y="24"/>
                  </a:lnTo>
                  <a:lnTo>
                    <a:pt x="678" y="18"/>
                  </a:lnTo>
                  <a:lnTo>
                    <a:pt x="669" y="18"/>
                  </a:lnTo>
                  <a:lnTo>
                    <a:pt x="666" y="29"/>
                  </a:lnTo>
                  <a:lnTo>
                    <a:pt x="657" y="29"/>
                  </a:lnTo>
                  <a:lnTo>
                    <a:pt x="649" y="23"/>
                  </a:lnTo>
                  <a:lnTo>
                    <a:pt x="637" y="23"/>
                  </a:lnTo>
                  <a:lnTo>
                    <a:pt x="605" y="40"/>
                  </a:lnTo>
                  <a:lnTo>
                    <a:pt x="578" y="42"/>
                  </a:lnTo>
                  <a:lnTo>
                    <a:pt x="578" y="39"/>
                  </a:lnTo>
                  <a:lnTo>
                    <a:pt x="620" y="24"/>
                  </a:lnTo>
                  <a:lnTo>
                    <a:pt x="619" y="13"/>
                  </a:lnTo>
                  <a:lnTo>
                    <a:pt x="590" y="13"/>
                  </a:lnTo>
                  <a:lnTo>
                    <a:pt x="573" y="10"/>
                  </a:lnTo>
                  <a:lnTo>
                    <a:pt x="553" y="12"/>
                  </a:lnTo>
                  <a:lnTo>
                    <a:pt x="551" y="7"/>
                  </a:lnTo>
                  <a:lnTo>
                    <a:pt x="530" y="6"/>
                  </a:lnTo>
                  <a:lnTo>
                    <a:pt x="525" y="0"/>
                  </a:lnTo>
                  <a:lnTo>
                    <a:pt x="499" y="3"/>
                  </a:lnTo>
                  <a:lnTo>
                    <a:pt x="499" y="8"/>
                  </a:lnTo>
                  <a:lnTo>
                    <a:pt x="518" y="14"/>
                  </a:lnTo>
                  <a:lnTo>
                    <a:pt x="510" y="17"/>
                  </a:lnTo>
                  <a:lnTo>
                    <a:pt x="484" y="8"/>
                  </a:lnTo>
                  <a:lnTo>
                    <a:pt x="484" y="3"/>
                  </a:lnTo>
                  <a:lnTo>
                    <a:pt x="461" y="4"/>
                  </a:lnTo>
                  <a:lnTo>
                    <a:pt x="450" y="5"/>
                  </a:lnTo>
                  <a:lnTo>
                    <a:pt x="444" y="12"/>
                  </a:lnTo>
                  <a:lnTo>
                    <a:pt x="448" y="18"/>
                  </a:lnTo>
                  <a:lnTo>
                    <a:pt x="479" y="33"/>
                  </a:lnTo>
                  <a:lnTo>
                    <a:pt x="481" y="40"/>
                  </a:lnTo>
                  <a:lnTo>
                    <a:pt x="467" y="43"/>
                  </a:lnTo>
                  <a:lnTo>
                    <a:pt x="451" y="33"/>
                  </a:lnTo>
                  <a:lnTo>
                    <a:pt x="433" y="25"/>
                  </a:lnTo>
                  <a:lnTo>
                    <a:pt x="416" y="7"/>
                  </a:lnTo>
                  <a:lnTo>
                    <a:pt x="364" y="7"/>
                  </a:lnTo>
                  <a:lnTo>
                    <a:pt x="355" y="10"/>
                  </a:lnTo>
                  <a:lnTo>
                    <a:pt x="357" y="20"/>
                  </a:lnTo>
                  <a:lnTo>
                    <a:pt x="386" y="27"/>
                  </a:lnTo>
                  <a:lnTo>
                    <a:pt x="395" y="37"/>
                  </a:lnTo>
                  <a:lnTo>
                    <a:pt x="407" y="44"/>
                  </a:lnTo>
                  <a:lnTo>
                    <a:pt x="400" y="53"/>
                  </a:lnTo>
                  <a:lnTo>
                    <a:pt x="382" y="59"/>
                  </a:lnTo>
                  <a:lnTo>
                    <a:pt x="380" y="44"/>
                  </a:lnTo>
                  <a:lnTo>
                    <a:pt x="355" y="29"/>
                  </a:lnTo>
                  <a:lnTo>
                    <a:pt x="339" y="19"/>
                  </a:lnTo>
                  <a:lnTo>
                    <a:pt x="326" y="22"/>
                  </a:lnTo>
                  <a:lnTo>
                    <a:pt x="319" y="19"/>
                  </a:lnTo>
                  <a:lnTo>
                    <a:pt x="292" y="16"/>
                  </a:lnTo>
                  <a:lnTo>
                    <a:pt x="281" y="21"/>
                  </a:lnTo>
                  <a:lnTo>
                    <a:pt x="292" y="30"/>
                  </a:lnTo>
                  <a:lnTo>
                    <a:pt x="316" y="36"/>
                  </a:lnTo>
                  <a:lnTo>
                    <a:pt x="308" y="40"/>
                  </a:lnTo>
                  <a:lnTo>
                    <a:pt x="289" y="39"/>
                  </a:lnTo>
                  <a:lnTo>
                    <a:pt x="263" y="26"/>
                  </a:lnTo>
                  <a:lnTo>
                    <a:pt x="250" y="26"/>
                  </a:lnTo>
                  <a:lnTo>
                    <a:pt x="243" y="27"/>
                  </a:lnTo>
                  <a:lnTo>
                    <a:pt x="276" y="43"/>
                  </a:lnTo>
                  <a:lnTo>
                    <a:pt x="280" y="49"/>
                  </a:lnTo>
                  <a:lnTo>
                    <a:pt x="271" y="51"/>
                  </a:lnTo>
                  <a:lnTo>
                    <a:pt x="248" y="40"/>
                  </a:lnTo>
                  <a:lnTo>
                    <a:pt x="223" y="40"/>
                  </a:lnTo>
                  <a:lnTo>
                    <a:pt x="219" y="44"/>
                  </a:lnTo>
                  <a:lnTo>
                    <a:pt x="226" y="48"/>
                  </a:lnTo>
                  <a:lnTo>
                    <a:pt x="243" y="48"/>
                  </a:lnTo>
                  <a:lnTo>
                    <a:pt x="248" y="52"/>
                  </a:lnTo>
                  <a:lnTo>
                    <a:pt x="244" y="55"/>
                  </a:lnTo>
                  <a:lnTo>
                    <a:pt x="226" y="56"/>
                  </a:lnTo>
                  <a:lnTo>
                    <a:pt x="221" y="64"/>
                  </a:lnTo>
                  <a:lnTo>
                    <a:pt x="234" y="73"/>
                  </a:lnTo>
                  <a:lnTo>
                    <a:pt x="269" y="80"/>
                  </a:lnTo>
                  <a:lnTo>
                    <a:pt x="281" y="91"/>
                  </a:lnTo>
                  <a:lnTo>
                    <a:pt x="283" y="96"/>
                  </a:lnTo>
                  <a:lnTo>
                    <a:pt x="272" y="97"/>
                  </a:lnTo>
                  <a:lnTo>
                    <a:pt x="235" y="83"/>
                  </a:lnTo>
                  <a:lnTo>
                    <a:pt x="219" y="75"/>
                  </a:lnTo>
                  <a:lnTo>
                    <a:pt x="212" y="76"/>
                  </a:lnTo>
                  <a:lnTo>
                    <a:pt x="214" y="80"/>
                  </a:lnTo>
                  <a:lnTo>
                    <a:pt x="226" y="87"/>
                  </a:lnTo>
                  <a:lnTo>
                    <a:pt x="209" y="88"/>
                  </a:lnTo>
                  <a:lnTo>
                    <a:pt x="182" y="65"/>
                  </a:lnTo>
                  <a:lnTo>
                    <a:pt x="156" y="54"/>
                  </a:lnTo>
                  <a:lnTo>
                    <a:pt x="144" y="57"/>
                  </a:lnTo>
                  <a:lnTo>
                    <a:pt x="151" y="72"/>
                  </a:lnTo>
                  <a:lnTo>
                    <a:pt x="128" y="72"/>
                  </a:lnTo>
                  <a:lnTo>
                    <a:pt x="126" y="79"/>
                  </a:lnTo>
                  <a:lnTo>
                    <a:pt x="142" y="86"/>
                  </a:lnTo>
                  <a:lnTo>
                    <a:pt x="169" y="89"/>
                  </a:lnTo>
                  <a:lnTo>
                    <a:pt x="176" y="94"/>
                  </a:lnTo>
                  <a:lnTo>
                    <a:pt x="160" y="100"/>
                  </a:lnTo>
                  <a:lnTo>
                    <a:pt x="142" y="99"/>
                  </a:lnTo>
                  <a:lnTo>
                    <a:pt x="129" y="92"/>
                  </a:lnTo>
                  <a:lnTo>
                    <a:pt x="124" y="94"/>
                  </a:lnTo>
                  <a:lnTo>
                    <a:pt x="126" y="100"/>
                  </a:lnTo>
                  <a:lnTo>
                    <a:pt x="113" y="96"/>
                  </a:lnTo>
                  <a:lnTo>
                    <a:pt x="104" y="87"/>
                  </a:lnTo>
                  <a:lnTo>
                    <a:pt x="84" y="87"/>
                  </a:lnTo>
                  <a:lnTo>
                    <a:pt x="65" y="97"/>
                  </a:lnTo>
                  <a:lnTo>
                    <a:pt x="59" y="104"/>
                  </a:lnTo>
                  <a:lnTo>
                    <a:pt x="34" y="100"/>
                  </a:lnTo>
                  <a:lnTo>
                    <a:pt x="23" y="111"/>
                  </a:lnTo>
                  <a:lnTo>
                    <a:pt x="0" y="122"/>
                  </a:lnTo>
                  <a:lnTo>
                    <a:pt x="12" y="126"/>
                  </a:lnTo>
                  <a:lnTo>
                    <a:pt x="36" y="128"/>
                  </a:lnTo>
                  <a:lnTo>
                    <a:pt x="54" y="125"/>
                  </a:lnTo>
                  <a:lnTo>
                    <a:pt x="56" y="129"/>
                  </a:lnTo>
                  <a:lnTo>
                    <a:pt x="38" y="133"/>
                  </a:lnTo>
                  <a:lnTo>
                    <a:pt x="41" y="140"/>
                  </a:lnTo>
                  <a:lnTo>
                    <a:pt x="72" y="137"/>
                  </a:lnTo>
                  <a:lnTo>
                    <a:pt x="95" y="129"/>
                  </a:lnTo>
                  <a:lnTo>
                    <a:pt x="117" y="131"/>
                  </a:lnTo>
                  <a:lnTo>
                    <a:pt x="111" y="134"/>
                  </a:lnTo>
                  <a:lnTo>
                    <a:pt x="83" y="141"/>
                  </a:lnTo>
                  <a:lnTo>
                    <a:pt x="63" y="149"/>
                  </a:lnTo>
                  <a:lnTo>
                    <a:pt x="63" y="153"/>
                  </a:lnTo>
                  <a:lnTo>
                    <a:pt x="52" y="155"/>
                  </a:lnTo>
                  <a:lnTo>
                    <a:pt x="57" y="165"/>
                  </a:lnTo>
                  <a:lnTo>
                    <a:pt x="97" y="167"/>
                  </a:lnTo>
                  <a:lnTo>
                    <a:pt x="135" y="166"/>
                  </a:lnTo>
                  <a:lnTo>
                    <a:pt x="165" y="152"/>
                  </a:lnTo>
                  <a:lnTo>
                    <a:pt x="176" y="150"/>
                  </a:lnTo>
                  <a:lnTo>
                    <a:pt x="182" y="153"/>
                  </a:lnTo>
                  <a:lnTo>
                    <a:pt x="156" y="167"/>
                  </a:lnTo>
                  <a:lnTo>
                    <a:pt x="135" y="171"/>
                  </a:lnTo>
                  <a:lnTo>
                    <a:pt x="99" y="171"/>
                  </a:lnTo>
                  <a:lnTo>
                    <a:pt x="66" y="178"/>
                  </a:lnTo>
                  <a:lnTo>
                    <a:pt x="74" y="185"/>
                  </a:lnTo>
                  <a:lnTo>
                    <a:pt x="99" y="189"/>
                  </a:lnTo>
                  <a:lnTo>
                    <a:pt x="120" y="196"/>
                  </a:lnTo>
                  <a:lnTo>
                    <a:pt x="129" y="194"/>
                  </a:lnTo>
                  <a:lnTo>
                    <a:pt x="140" y="182"/>
                  </a:lnTo>
                  <a:lnTo>
                    <a:pt x="162" y="172"/>
                  </a:lnTo>
                  <a:lnTo>
                    <a:pt x="194" y="164"/>
                  </a:lnTo>
                  <a:lnTo>
                    <a:pt x="230" y="161"/>
                  </a:lnTo>
                  <a:lnTo>
                    <a:pt x="232" y="167"/>
                  </a:lnTo>
                  <a:lnTo>
                    <a:pt x="173" y="175"/>
                  </a:lnTo>
                  <a:lnTo>
                    <a:pt x="155" y="185"/>
                  </a:lnTo>
                  <a:lnTo>
                    <a:pt x="146" y="196"/>
                  </a:lnTo>
                  <a:lnTo>
                    <a:pt x="146" y="202"/>
                  </a:lnTo>
                  <a:lnTo>
                    <a:pt x="183" y="203"/>
                  </a:lnTo>
                  <a:lnTo>
                    <a:pt x="194" y="199"/>
                  </a:lnTo>
                  <a:lnTo>
                    <a:pt x="194" y="185"/>
                  </a:lnTo>
                  <a:lnTo>
                    <a:pt x="205" y="184"/>
                  </a:lnTo>
                  <a:lnTo>
                    <a:pt x="208" y="192"/>
                  </a:lnTo>
                  <a:lnTo>
                    <a:pt x="225" y="187"/>
                  </a:lnTo>
                  <a:lnTo>
                    <a:pt x="244" y="187"/>
                  </a:lnTo>
                  <a:lnTo>
                    <a:pt x="241" y="190"/>
                  </a:lnTo>
                  <a:lnTo>
                    <a:pt x="219" y="197"/>
                  </a:lnTo>
                  <a:lnTo>
                    <a:pt x="225" y="201"/>
                  </a:lnTo>
                  <a:lnTo>
                    <a:pt x="262" y="197"/>
                  </a:lnTo>
                  <a:lnTo>
                    <a:pt x="281" y="192"/>
                  </a:lnTo>
                  <a:lnTo>
                    <a:pt x="314" y="174"/>
                  </a:lnTo>
                  <a:lnTo>
                    <a:pt x="301" y="160"/>
                  </a:lnTo>
                  <a:lnTo>
                    <a:pt x="321" y="158"/>
                  </a:lnTo>
                  <a:lnTo>
                    <a:pt x="326" y="149"/>
                  </a:lnTo>
                  <a:lnTo>
                    <a:pt x="343" y="143"/>
                  </a:lnTo>
                  <a:lnTo>
                    <a:pt x="355" y="141"/>
                  </a:lnTo>
                  <a:lnTo>
                    <a:pt x="357" y="145"/>
                  </a:lnTo>
                  <a:lnTo>
                    <a:pt x="335" y="160"/>
                  </a:lnTo>
                  <a:lnTo>
                    <a:pt x="326" y="178"/>
                  </a:lnTo>
                  <a:lnTo>
                    <a:pt x="355" y="173"/>
                  </a:lnTo>
                  <a:lnTo>
                    <a:pt x="386" y="173"/>
                  </a:lnTo>
                  <a:lnTo>
                    <a:pt x="389" y="179"/>
                  </a:lnTo>
                  <a:lnTo>
                    <a:pt x="366" y="186"/>
                  </a:lnTo>
                  <a:lnTo>
                    <a:pt x="332" y="184"/>
                  </a:lnTo>
                  <a:lnTo>
                    <a:pt x="296" y="192"/>
                  </a:lnTo>
                  <a:lnTo>
                    <a:pt x="308" y="196"/>
                  </a:lnTo>
                  <a:lnTo>
                    <a:pt x="326" y="196"/>
                  </a:lnTo>
                  <a:lnTo>
                    <a:pt x="325" y="199"/>
                  </a:lnTo>
                  <a:lnTo>
                    <a:pt x="299" y="203"/>
                  </a:lnTo>
                  <a:lnTo>
                    <a:pt x="281" y="204"/>
                  </a:lnTo>
                  <a:lnTo>
                    <a:pt x="258" y="212"/>
                  </a:lnTo>
                  <a:lnTo>
                    <a:pt x="225" y="210"/>
                  </a:lnTo>
                  <a:lnTo>
                    <a:pt x="225" y="218"/>
                  </a:lnTo>
                  <a:lnTo>
                    <a:pt x="244" y="225"/>
                  </a:lnTo>
                  <a:lnTo>
                    <a:pt x="260" y="238"/>
                  </a:lnTo>
                  <a:lnTo>
                    <a:pt x="267" y="252"/>
                  </a:lnTo>
                  <a:lnTo>
                    <a:pt x="281" y="257"/>
                  </a:lnTo>
                  <a:lnTo>
                    <a:pt x="296" y="255"/>
                  </a:lnTo>
                  <a:lnTo>
                    <a:pt x="305" y="257"/>
                  </a:lnTo>
                  <a:lnTo>
                    <a:pt x="292" y="264"/>
                  </a:lnTo>
                  <a:lnTo>
                    <a:pt x="260" y="264"/>
                  </a:lnTo>
                  <a:lnTo>
                    <a:pt x="244" y="245"/>
                  </a:lnTo>
                  <a:lnTo>
                    <a:pt x="210" y="222"/>
                  </a:lnTo>
                  <a:lnTo>
                    <a:pt x="182" y="217"/>
                  </a:lnTo>
                  <a:lnTo>
                    <a:pt x="144" y="217"/>
                  </a:lnTo>
                  <a:lnTo>
                    <a:pt x="138" y="227"/>
                  </a:lnTo>
                  <a:lnTo>
                    <a:pt x="158" y="238"/>
                  </a:lnTo>
                  <a:lnTo>
                    <a:pt x="137" y="241"/>
                  </a:lnTo>
                  <a:lnTo>
                    <a:pt x="137" y="245"/>
                  </a:lnTo>
                  <a:lnTo>
                    <a:pt x="169" y="255"/>
                  </a:lnTo>
                  <a:lnTo>
                    <a:pt x="189" y="266"/>
                  </a:lnTo>
                  <a:lnTo>
                    <a:pt x="192" y="275"/>
                  </a:lnTo>
                  <a:lnTo>
                    <a:pt x="210" y="288"/>
                  </a:lnTo>
                  <a:lnTo>
                    <a:pt x="208" y="293"/>
                  </a:lnTo>
                  <a:lnTo>
                    <a:pt x="191" y="291"/>
                  </a:lnTo>
                  <a:lnTo>
                    <a:pt x="182" y="295"/>
                  </a:lnTo>
                  <a:lnTo>
                    <a:pt x="205" y="302"/>
                  </a:lnTo>
                  <a:lnTo>
                    <a:pt x="237" y="302"/>
                  </a:lnTo>
                  <a:lnTo>
                    <a:pt x="269" y="298"/>
                  </a:lnTo>
                  <a:lnTo>
                    <a:pt x="269" y="305"/>
                  </a:lnTo>
                  <a:lnTo>
                    <a:pt x="246" y="308"/>
                  </a:lnTo>
                  <a:lnTo>
                    <a:pt x="243" y="315"/>
                  </a:lnTo>
                  <a:lnTo>
                    <a:pt x="216" y="306"/>
                  </a:lnTo>
                  <a:lnTo>
                    <a:pt x="191" y="307"/>
                  </a:lnTo>
                  <a:lnTo>
                    <a:pt x="169" y="304"/>
                  </a:lnTo>
                  <a:lnTo>
                    <a:pt x="151" y="306"/>
                  </a:lnTo>
                  <a:lnTo>
                    <a:pt x="140" y="305"/>
                  </a:lnTo>
                  <a:lnTo>
                    <a:pt x="133" y="306"/>
                  </a:lnTo>
                  <a:lnTo>
                    <a:pt x="119" y="326"/>
                  </a:lnTo>
                  <a:lnTo>
                    <a:pt x="119" y="341"/>
                  </a:lnTo>
                  <a:lnTo>
                    <a:pt x="140" y="341"/>
                  </a:lnTo>
                  <a:lnTo>
                    <a:pt x="147" y="333"/>
                  </a:lnTo>
                  <a:lnTo>
                    <a:pt x="155" y="334"/>
                  </a:lnTo>
                  <a:lnTo>
                    <a:pt x="149" y="344"/>
                  </a:lnTo>
                  <a:lnTo>
                    <a:pt x="165" y="343"/>
                  </a:lnTo>
                  <a:lnTo>
                    <a:pt x="176" y="331"/>
                  </a:lnTo>
                  <a:lnTo>
                    <a:pt x="176" y="323"/>
                  </a:lnTo>
                  <a:lnTo>
                    <a:pt x="187" y="325"/>
                  </a:lnTo>
                  <a:lnTo>
                    <a:pt x="192" y="340"/>
                  </a:lnTo>
                  <a:lnTo>
                    <a:pt x="180" y="344"/>
                  </a:lnTo>
                  <a:lnTo>
                    <a:pt x="180" y="351"/>
                  </a:lnTo>
                  <a:lnTo>
                    <a:pt x="165" y="354"/>
                  </a:lnTo>
                  <a:lnTo>
                    <a:pt x="171" y="367"/>
                  </a:lnTo>
                  <a:lnTo>
                    <a:pt x="192" y="373"/>
                  </a:lnTo>
                  <a:lnTo>
                    <a:pt x="216" y="369"/>
                  </a:lnTo>
                  <a:lnTo>
                    <a:pt x="232" y="348"/>
                  </a:lnTo>
                  <a:lnTo>
                    <a:pt x="244" y="348"/>
                  </a:lnTo>
                  <a:lnTo>
                    <a:pt x="250" y="353"/>
                  </a:lnTo>
                  <a:lnTo>
                    <a:pt x="235" y="358"/>
                  </a:lnTo>
                  <a:lnTo>
                    <a:pt x="212" y="383"/>
                  </a:lnTo>
                  <a:lnTo>
                    <a:pt x="201" y="382"/>
                  </a:lnTo>
                  <a:lnTo>
                    <a:pt x="183" y="384"/>
                  </a:lnTo>
                  <a:lnTo>
                    <a:pt x="151" y="376"/>
                  </a:lnTo>
                  <a:lnTo>
                    <a:pt x="144" y="362"/>
                  </a:lnTo>
                  <a:lnTo>
                    <a:pt x="122" y="355"/>
                  </a:lnTo>
                  <a:lnTo>
                    <a:pt x="108" y="360"/>
                  </a:lnTo>
                  <a:lnTo>
                    <a:pt x="90" y="361"/>
                  </a:lnTo>
                  <a:lnTo>
                    <a:pt x="99" y="379"/>
                  </a:lnTo>
                  <a:lnTo>
                    <a:pt x="129" y="38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6" name="Freeform 417"/>
            <p:cNvSpPr>
              <a:spLocks noChangeAspect="1"/>
            </p:cNvSpPr>
            <p:nvPr/>
          </p:nvSpPr>
          <p:spPr bwMode="auto">
            <a:xfrm>
              <a:off x="1647" y="851"/>
              <a:ext cx="387" cy="218"/>
            </a:xfrm>
            <a:custGeom>
              <a:avLst/>
              <a:gdLst>
                <a:gd name="T0" fmla="*/ 6 w 720"/>
                <a:gd name="T1" fmla="*/ 52 h 423"/>
                <a:gd name="T2" fmla="*/ 1 w 720"/>
                <a:gd name="T3" fmla="*/ 56 h 423"/>
                <a:gd name="T4" fmla="*/ 4 w 720"/>
                <a:gd name="T5" fmla="*/ 55 h 423"/>
                <a:gd name="T6" fmla="*/ 7 w 720"/>
                <a:gd name="T7" fmla="*/ 56 h 423"/>
                <a:gd name="T8" fmla="*/ 11 w 720"/>
                <a:gd name="T9" fmla="*/ 55 h 423"/>
                <a:gd name="T10" fmla="*/ 18 w 720"/>
                <a:gd name="T11" fmla="*/ 57 h 423"/>
                <a:gd name="T12" fmla="*/ 20 w 720"/>
                <a:gd name="T13" fmla="*/ 56 h 423"/>
                <a:gd name="T14" fmla="*/ 24 w 720"/>
                <a:gd name="T15" fmla="*/ 56 h 423"/>
                <a:gd name="T16" fmla="*/ 26 w 720"/>
                <a:gd name="T17" fmla="*/ 56 h 423"/>
                <a:gd name="T18" fmla="*/ 32 w 720"/>
                <a:gd name="T19" fmla="*/ 55 h 423"/>
                <a:gd name="T20" fmla="*/ 34 w 720"/>
                <a:gd name="T21" fmla="*/ 57 h 423"/>
                <a:gd name="T22" fmla="*/ 45 w 720"/>
                <a:gd name="T23" fmla="*/ 56 h 423"/>
                <a:gd name="T24" fmla="*/ 42 w 720"/>
                <a:gd name="T25" fmla="*/ 54 h 423"/>
                <a:gd name="T26" fmla="*/ 40 w 720"/>
                <a:gd name="T27" fmla="*/ 51 h 423"/>
                <a:gd name="T28" fmla="*/ 31 w 720"/>
                <a:gd name="T29" fmla="*/ 51 h 423"/>
                <a:gd name="T30" fmla="*/ 32 w 720"/>
                <a:gd name="T31" fmla="*/ 48 h 423"/>
                <a:gd name="T32" fmla="*/ 45 w 720"/>
                <a:gd name="T33" fmla="*/ 47 h 423"/>
                <a:gd name="T34" fmla="*/ 54 w 720"/>
                <a:gd name="T35" fmla="*/ 45 h 423"/>
                <a:gd name="T36" fmla="*/ 51 w 720"/>
                <a:gd name="T37" fmla="*/ 44 h 423"/>
                <a:gd name="T38" fmla="*/ 52 w 720"/>
                <a:gd name="T39" fmla="*/ 42 h 423"/>
                <a:gd name="T40" fmla="*/ 55 w 720"/>
                <a:gd name="T41" fmla="*/ 39 h 423"/>
                <a:gd name="T42" fmla="*/ 45 w 720"/>
                <a:gd name="T43" fmla="*/ 38 h 423"/>
                <a:gd name="T44" fmla="*/ 46 w 720"/>
                <a:gd name="T45" fmla="*/ 38 h 423"/>
                <a:gd name="T46" fmla="*/ 55 w 720"/>
                <a:gd name="T47" fmla="*/ 38 h 423"/>
                <a:gd name="T48" fmla="*/ 46 w 720"/>
                <a:gd name="T49" fmla="*/ 37 h 423"/>
                <a:gd name="T50" fmla="*/ 52 w 720"/>
                <a:gd name="T51" fmla="*/ 36 h 423"/>
                <a:gd name="T52" fmla="*/ 53 w 720"/>
                <a:gd name="T53" fmla="*/ 35 h 423"/>
                <a:gd name="T54" fmla="*/ 60 w 720"/>
                <a:gd name="T55" fmla="*/ 34 h 423"/>
                <a:gd name="T56" fmla="*/ 58 w 720"/>
                <a:gd name="T57" fmla="*/ 31 h 423"/>
                <a:gd name="T58" fmla="*/ 68 w 720"/>
                <a:gd name="T59" fmla="*/ 32 h 423"/>
                <a:gd name="T60" fmla="*/ 71 w 720"/>
                <a:gd name="T61" fmla="*/ 29 h 423"/>
                <a:gd name="T62" fmla="*/ 68 w 720"/>
                <a:gd name="T63" fmla="*/ 28 h 423"/>
                <a:gd name="T64" fmla="*/ 75 w 720"/>
                <a:gd name="T65" fmla="*/ 27 h 423"/>
                <a:gd name="T66" fmla="*/ 75 w 720"/>
                <a:gd name="T67" fmla="*/ 27 h 423"/>
                <a:gd name="T68" fmla="*/ 84 w 720"/>
                <a:gd name="T69" fmla="*/ 23 h 423"/>
                <a:gd name="T70" fmla="*/ 94 w 720"/>
                <a:gd name="T71" fmla="*/ 18 h 423"/>
                <a:gd name="T72" fmla="*/ 98 w 720"/>
                <a:gd name="T73" fmla="*/ 15 h 423"/>
                <a:gd name="T74" fmla="*/ 88 w 720"/>
                <a:gd name="T75" fmla="*/ 16 h 423"/>
                <a:gd name="T76" fmla="*/ 76 w 720"/>
                <a:gd name="T77" fmla="*/ 20 h 423"/>
                <a:gd name="T78" fmla="*/ 81 w 720"/>
                <a:gd name="T79" fmla="*/ 18 h 423"/>
                <a:gd name="T80" fmla="*/ 85 w 720"/>
                <a:gd name="T81" fmla="*/ 15 h 423"/>
                <a:gd name="T82" fmla="*/ 81 w 720"/>
                <a:gd name="T83" fmla="*/ 14 h 423"/>
                <a:gd name="T84" fmla="*/ 93 w 720"/>
                <a:gd name="T85" fmla="*/ 14 h 423"/>
                <a:gd name="T86" fmla="*/ 103 w 720"/>
                <a:gd name="T87" fmla="*/ 12 h 423"/>
                <a:gd name="T88" fmla="*/ 108 w 720"/>
                <a:gd name="T89" fmla="*/ 9 h 423"/>
                <a:gd name="T90" fmla="*/ 102 w 720"/>
                <a:gd name="T91" fmla="*/ 5 h 423"/>
                <a:gd name="T92" fmla="*/ 102 w 720"/>
                <a:gd name="T93" fmla="*/ 1 h 423"/>
                <a:gd name="T94" fmla="*/ 96 w 720"/>
                <a:gd name="T95" fmla="*/ 1 h 423"/>
                <a:gd name="T96" fmla="*/ 92 w 720"/>
                <a:gd name="T97" fmla="*/ 2 h 4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0"/>
                <a:gd name="T148" fmla="*/ 0 h 423"/>
                <a:gd name="T149" fmla="*/ 720 w 720"/>
                <a:gd name="T150" fmla="*/ 423 h 4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0" h="423">
                  <a:moveTo>
                    <a:pt x="67" y="366"/>
                  </a:moveTo>
                  <a:lnTo>
                    <a:pt x="67" y="375"/>
                  </a:lnTo>
                  <a:lnTo>
                    <a:pt x="56" y="378"/>
                  </a:lnTo>
                  <a:lnTo>
                    <a:pt x="39" y="380"/>
                  </a:lnTo>
                  <a:lnTo>
                    <a:pt x="28" y="380"/>
                  </a:lnTo>
                  <a:lnTo>
                    <a:pt x="14" y="389"/>
                  </a:lnTo>
                  <a:lnTo>
                    <a:pt x="0" y="390"/>
                  </a:lnTo>
                  <a:lnTo>
                    <a:pt x="1" y="408"/>
                  </a:lnTo>
                  <a:lnTo>
                    <a:pt x="15" y="409"/>
                  </a:lnTo>
                  <a:lnTo>
                    <a:pt x="19" y="405"/>
                  </a:lnTo>
                  <a:lnTo>
                    <a:pt x="21" y="402"/>
                  </a:lnTo>
                  <a:lnTo>
                    <a:pt x="26" y="403"/>
                  </a:lnTo>
                  <a:lnTo>
                    <a:pt x="30" y="411"/>
                  </a:lnTo>
                  <a:lnTo>
                    <a:pt x="43" y="413"/>
                  </a:lnTo>
                  <a:lnTo>
                    <a:pt x="46" y="410"/>
                  </a:lnTo>
                  <a:lnTo>
                    <a:pt x="45" y="406"/>
                  </a:lnTo>
                  <a:lnTo>
                    <a:pt x="51" y="406"/>
                  </a:lnTo>
                  <a:lnTo>
                    <a:pt x="58" y="411"/>
                  </a:lnTo>
                  <a:lnTo>
                    <a:pt x="69" y="409"/>
                  </a:lnTo>
                  <a:lnTo>
                    <a:pt x="72" y="403"/>
                  </a:lnTo>
                  <a:lnTo>
                    <a:pt x="82" y="403"/>
                  </a:lnTo>
                  <a:lnTo>
                    <a:pt x="81" y="413"/>
                  </a:lnTo>
                  <a:lnTo>
                    <a:pt x="97" y="415"/>
                  </a:lnTo>
                  <a:lnTo>
                    <a:pt x="118" y="416"/>
                  </a:lnTo>
                  <a:lnTo>
                    <a:pt x="104" y="406"/>
                  </a:lnTo>
                  <a:lnTo>
                    <a:pt x="110" y="404"/>
                  </a:lnTo>
                  <a:lnTo>
                    <a:pt x="122" y="406"/>
                  </a:lnTo>
                  <a:lnTo>
                    <a:pt x="128" y="410"/>
                  </a:lnTo>
                  <a:lnTo>
                    <a:pt x="134" y="407"/>
                  </a:lnTo>
                  <a:lnTo>
                    <a:pt x="131" y="404"/>
                  </a:lnTo>
                  <a:lnTo>
                    <a:pt x="148" y="402"/>
                  </a:lnTo>
                  <a:lnTo>
                    <a:pt x="152" y="410"/>
                  </a:lnTo>
                  <a:lnTo>
                    <a:pt x="159" y="406"/>
                  </a:lnTo>
                  <a:lnTo>
                    <a:pt x="155" y="402"/>
                  </a:lnTo>
                  <a:lnTo>
                    <a:pt x="167" y="402"/>
                  </a:lnTo>
                  <a:lnTo>
                    <a:pt x="170" y="411"/>
                  </a:lnTo>
                  <a:lnTo>
                    <a:pt x="182" y="413"/>
                  </a:lnTo>
                  <a:lnTo>
                    <a:pt x="190" y="409"/>
                  </a:lnTo>
                  <a:lnTo>
                    <a:pt x="185" y="401"/>
                  </a:lnTo>
                  <a:lnTo>
                    <a:pt x="203" y="401"/>
                  </a:lnTo>
                  <a:lnTo>
                    <a:pt x="212" y="407"/>
                  </a:lnTo>
                  <a:lnTo>
                    <a:pt x="222" y="409"/>
                  </a:lnTo>
                  <a:lnTo>
                    <a:pt x="225" y="412"/>
                  </a:lnTo>
                  <a:lnTo>
                    <a:pt x="221" y="420"/>
                  </a:lnTo>
                  <a:lnTo>
                    <a:pt x="232" y="423"/>
                  </a:lnTo>
                  <a:lnTo>
                    <a:pt x="264" y="412"/>
                  </a:lnTo>
                  <a:lnTo>
                    <a:pt x="268" y="406"/>
                  </a:lnTo>
                  <a:lnTo>
                    <a:pt x="287" y="406"/>
                  </a:lnTo>
                  <a:lnTo>
                    <a:pt x="294" y="398"/>
                  </a:lnTo>
                  <a:lnTo>
                    <a:pt x="291" y="384"/>
                  </a:lnTo>
                  <a:lnTo>
                    <a:pt x="280" y="382"/>
                  </a:lnTo>
                  <a:lnTo>
                    <a:pt x="269" y="391"/>
                  </a:lnTo>
                  <a:lnTo>
                    <a:pt x="256" y="389"/>
                  </a:lnTo>
                  <a:lnTo>
                    <a:pt x="256" y="380"/>
                  </a:lnTo>
                  <a:lnTo>
                    <a:pt x="262" y="377"/>
                  </a:lnTo>
                  <a:lnTo>
                    <a:pt x="261" y="371"/>
                  </a:lnTo>
                  <a:lnTo>
                    <a:pt x="251" y="371"/>
                  </a:lnTo>
                  <a:lnTo>
                    <a:pt x="242" y="376"/>
                  </a:lnTo>
                  <a:lnTo>
                    <a:pt x="233" y="373"/>
                  </a:lnTo>
                  <a:lnTo>
                    <a:pt x="197" y="375"/>
                  </a:lnTo>
                  <a:lnTo>
                    <a:pt x="195" y="371"/>
                  </a:lnTo>
                  <a:lnTo>
                    <a:pt x="210" y="364"/>
                  </a:lnTo>
                  <a:lnTo>
                    <a:pt x="202" y="356"/>
                  </a:lnTo>
                  <a:lnTo>
                    <a:pt x="207" y="355"/>
                  </a:lnTo>
                  <a:lnTo>
                    <a:pt x="227" y="367"/>
                  </a:lnTo>
                  <a:lnTo>
                    <a:pt x="272" y="367"/>
                  </a:lnTo>
                  <a:lnTo>
                    <a:pt x="296" y="356"/>
                  </a:lnTo>
                  <a:lnTo>
                    <a:pt x="288" y="345"/>
                  </a:lnTo>
                  <a:lnTo>
                    <a:pt x="281" y="341"/>
                  </a:lnTo>
                  <a:lnTo>
                    <a:pt x="287" y="336"/>
                  </a:lnTo>
                  <a:lnTo>
                    <a:pt x="321" y="338"/>
                  </a:lnTo>
                  <a:lnTo>
                    <a:pt x="348" y="331"/>
                  </a:lnTo>
                  <a:lnTo>
                    <a:pt x="338" y="327"/>
                  </a:lnTo>
                  <a:lnTo>
                    <a:pt x="318" y="325"/>
                  </a:lnTo>
                  <a:lnTo>
                    <a:pt x="316" y="323"/>
                  </a:lnTo>
                  <a:lnTo>
                    <a:pt x="330" y="321"/>
                  </a:lnTo>
                  <a:lnTo>
                    <a:pt x="356" y="321"/>
                  </a:lnTo>
                  <a:lnTo>
                    <a:pt x="362" y="318"/>
                  </a:lnTo>
                  <a:lnTo>
                    <a:pt x="359" y="310"/>
                  </a:lnTo>
                  <a:lnTo>
                    <a:pt x="334" y="304"/>
                  </a:lnTo>
                  <a:lnTo>
                    <a:pt x="340" y="303"/>
                  </a:lnTo>
                  <a:lnTo>
                    <a:pt x="359" y="304"/>
                  </a:lnTo>
                  <a:lnTo>
                    <a:pt x="372" y="301"/>
                  </a:lnTo>
                  <a:lnTo>
                    <a:pt x="358" y="285"/>
                  </a:lnTo>
                  <a:lnTo>
                    <a:pt x="340" y="285"/>
                  </a:lnTo>
                  <a:lnTo>
                    <a:pt x="323" y="278"/>
                  </a:lnTo>
                  <a:lnTo>
                    <a:pt x="299" y="281"/>
                  </a:lnTo>
                  <a:lnTo>
                    <a:pt x="293" y="278"/>
                  </a:lnTo>
                  <a:lnTo>
                    <a:pt x="309" y="275"/>
                  </a:lnTo>
                  <a:lnTo>
                    <a:pt x="326" y="276"/>
                  </a:lnTo>
                  <a:lnTo>
                    <a:pt x="326" y="273"/>
                  </a:lnTo>
                  <a:lnTo>
                    <a:pt x="296" y="273"/>
                  </a:lnTo>
                  <a:lnTo>
                    <a:pt x="297" y="270"/>
                  </a:lnTo>
                  <a:lnTo>
                    <a:pt x="317" y="268"/>
                  </a:lnTo>
                  <a:lnTo>
                    <a:pt x="340" y="270"/>
                  </a:lnTo>
                  <a:lnTo>
                    <a:pt x="353" y="276"/>
                  </a:lnTo>
                  <a:lnTo>
                    <a:pt x="372" y="276"/>
                  </a:lnTo>
                  <a:lnTo>
                    <a:pt x="376" y="267"/>
                  </a:lnTo>
                  <a:lnTo>
                    <a:pt x="336" y="264"/>
                  </a:lnTo>
                  <a:lnTo>
                    <a:pt x="297" y="266"/>
                  </a:lnTo>
                  <a:lnTo>
                    <a:pt x="299" y="261"/>
                  </a:lnTo>
                  <a:lnTo>
                    <a:pt x="312" y="260"/>
                  </a:lnTo>
                  <a:lnTo>
                    <a:pt x="310" y="258"/>
                  </a:lnTo>
                  <a:lnTo>
                    <a:pt x="333" y="259"/>
                  </a:lnTo>
                  <a:lnTo>
                    <a:pt x="334" y="257"/>
                  </a:lnTo>
                  <a:lnTo>
                    <a:pt x="315" y="255"/>
                  </a:lnTo>
                  <a:lnTo>
                    <a:pt x="336" y="251"/>
                  </a:lnTo>
                  <a:lnTo>
                    <a:pt x="344" y="252"/>
                  </a:lnTo>
                  <a:lnTo>
                    <a:pt x="348" y="256"/>
                  </a:lnTo>
                  <a:lnTo>
                    <a:pt x="366" y="255"/>
                  </a:lnTo>
                  <a:lnTo>
                    <a:pt x="368" y="249"/>
                  </a:lnTo>
                  <a:lnTo>
                    <a:pt x="389" y="249"/>
                  </a:lnTo>
                  <a:lnTo>
                    <a:pt x="405" y="245"/>
                  </a:lnTo>
                  <a:lnTo>
                    <a:pt x="402" y="238"/>
                  </a:lnTo>
                  <a:lnTo>
                    <a:pt x="375" y="234"/>
                  </a:lnTo>
                  <a:lnTo>
                    <a:pt x="371" y="231"/>
                  </a:lnTo>
                  <a:lnTo>
                    <a:pt x="388" y="229"/>
                  </a:lnTo>
                  <a:lnTo>
                    <a:pt x="412" y="234"/>
                  </a:lnTo>
                  <a:lnTo>
                    <a:pt x="418" y="238"/>
                  </a:lnTo>
                  <a:lnTo>
                    <a:pt x="441" y="237"/>
                  </a:lnTo>
                  <a:lnTo>
                    <a:pt x="459" y="228"/>
                  </a:lnTo>
                  <a:lnTo>
                    <a:pt x="456" y="222"/>
                  </a:lnTo>
                  <a:lnTo>
                    <a:pt x="466" y="217"/>
                  </a:lnTo>
                  <a:lnTo>
                    <a:pt x="457" y="215"/>
                  </a:lnTo>
                  <a:lnTo>
                    <a:pt x="434" y="218"/>
                  </a:lnTo>
                  <a:lnTo>
                    <a:pt x="426" y="217"/>
                  </a:lnTo>
                  <a:lnTo>
                    <a:pt x="428" y="210"/>
                  </a:lnTo>
                  <a:lnTo>
                    <a:pt x="438" y="207"/>
                  </a:lnTo>
                  <a:lnTo>
                    <a:pt x="451" y="212"/>
                  </a:lnTo>
                  <a:lnTo>
                    <a:pt x="461" y="207"/>
                  </a:lnTo>
                  <a:lnTo>
                    <a:pt x="486" y="205"/>
                  </a:lnTo>
                  <a:lnTo>
                    <a:pt x="480" y="198"/>
                  </a:lnTo>
                  <a:lnTo>
                    <a:pt x="468" y="194"/>
                  </a:lnTo>
                  <a:lnTo>
                    <a:pt x="466" y="186"/>
                  </a:lnTo>
                  <a:lnTo>
                    <a:pt x="480" y="189"/>
                  </a:lnTo>
                  <a:lnTo>
                    <a:pt x="483" y="194"/>
                  </a:lnTo>
                  <a:lnTo>
                    <a:pt x="491" y="196"/>
                  </a:lnTo>
                  <a:lnTo>
                    <a:pt x="509" y="189"/>
                  </a:lnTo>
                  <a:lnTo>
                    <a:pt x="517" y="177"/>
                  </a:lnTo>
                  <a:lnTo>
                    <a:pt x="544" y="164"/>
                  </a:lnTo>
                  <a:lnTo>
                    <a:pt x="555" y="161"/>
                  </a:lnTo>
                  <a:lnTo>
                    <a:pt x="573" y="148"/>
                  </a:lnTo>
                  <a:lnTo>
                    <a:pt x="581" y="146"/>
                  </a:lnTo>
                  <a:lnTo>
                    <a:pt x="600" y="131"/>
                  </a:lnTo>
                  <a:lnTo>
                    <a:pt x="612" y="129"/>
                  </a:lnTo>
                  <a:lnTo>
                    <a:pt x="625" y="119"/>
                  </a:lnTo>
                  <a:lnTo>
                    <a:pt x="634" y="115"/>
                  </a:lnTo>
                  <a:lnTo>
                    <a:pt x="631" y="112"/>
                  </a:lnTo>
                  <a:lnTo>
                    <a:pt x="616" y="112"/>
                  </a:lnTo>
                  <a:lnTo>
                    <a:pt x="600" y="115"/>
                  </a:lnTo>
                  <a:lnTo>
                    <a:pt x="582" y="121"/>
                  </a:lnTo>
                  <a:lnTo>
                    <a:pt x="570" y="123"/>
                  </a:lnTo>
                  <a:lnTo>
                    <a:pt x="532" y="132"/>
                  </a:lnTo>
                  <a:lnTo>
                    <a:pt x="509" y="138"/>
                  </a:lnTo>
                  <a:lnTo>
                    <a:pt x="499" y="139"/>
                  </a:lnTo>
                  <a:lnTo>
                    <a:pt x="493" y="142"/>
                  </a:lnTo>
                  <a:lnTo>
                    <a:pt x="471" y="139"/>
                  </a:lnTo>
                  <a:lnTo>
                    <a:pt x="479" y="135"/>
                  </a:lnTo>
                  <a:lnTo>
                    <a:pt x="503" y="135"/>
                  </a:lnTo>
                  <a:lnTo>
                    <a:pt x="523" y="129"/>
                  </a:lnTo>
                  <a:lnTo>
                    <a:pt x="553" y="123"/>
                  </a:lnTo>
                  <a:lnTo>
                    <a:pt x="580" y="117"/>
                  </a:lnTo>
                  <a:lnTo>
                    <a:pt x="577" y="111"/>
                  </a:lnTo>
                  <a:lnTo>
                    <a:pt x="550" y="112"/>
                  </a:lnTo>
                  <a:lnTo>
                    <a:pt x="541" y="114"/>
                  </a:lnTo>
                  <a:lnTo>
                    <a:pt x="516" y="113"/>
                  </a:lnTo>
                  <a:lnTo>
                    <a:pt x="514" y="102"/>
                  </a:lnTo>
                  <a:lnTo>
                    <a:pt x="519" y="101"/>
                  </a:lnTo>
                  <a:lnTo>
                    <a:pt x="531" y="106"/>
                  </a:lnTo>
                  <a:lnTo>
                    <a:pt x="553" y="105"/>
                  </a:lnTo>
                  <a:lnTo>
                    <a:pt x="563" y="106"/>
                  </a:lnTo>
                  <a:lnTo>
                    <a:pt x="598" y="103"/>
                  </a:lnTo>
                  <a:lnTo>
                    <a:pt x="613" y="96"/>
                  </a:lnTo>
                  <a:lnTo>
                    <a:pt x="636" y="96"/>
                  </a:lnTo>
                  <a:lnTo>
                    <a:pt x="649" y="90"/>
                  </a:lnTo>
                  <a:lnTo>
                    <a:pt x="664" y="88"/>
                  </a:lnTo>
                  <a:lnTo>
                    <a:pt x="682" y="82"/>
                  </a:lnTo>
                  <a:lnTo>
                    <a:pt x="688" y="75"/>
                  </a:lnTo>
                  <a:lnTo>
                    <a:pt x="699" y="71"/>
                  </a:lnTo>
                  <a:lnTo>
                    <a:pt x="695" y="67"/>
                  </a:lnTo>
                  <a:lnTo>
                    <a:pt x="718" y="58"/>
                  </a:lnTo>
                  <a:lnTo>
                    <a:pt x="720" y="43"/>
                  </a:lnTo>
                  <a:lnTo>
                    <a:pt x="697" y="33"/>
                  </a:lnTo>
                  <a:lnTo>
                    <a:pt x="659" y="33"/>
                  </a:lnTo>
                  <a:lnTo>
                    <a:pt x="657" y="17"/>
                  </a:lnTo>
                  <a:lnTo>
                    <a:pt x="646" y="13"/>
                  </a:lnTo>
                  <a:lnTo>
                    <a:pt x="653" y="10"/>
                  </a:lnTo>
                  <a:lnTo>
                    <a:pt x="657" y="3"/>
                  </a:lnTo>
                  <a:lnTo>
                    <a:pt x="647" y="2"/>
                  </a:lnTo>
                  <a:lnTo>
                    <a:pt x="630" y="4"/>
                  </a:lnTo>
                  <a:lnTo>
                    <a:pt x="622" y="8"/>
                  </a:lnTo>
                  <a:lnTo>
                    <a:pt x="617" y="6"/>
                  </a:lnTo>
                  <a:lnTo>
                    <a:pt x="616" y="0"/>
                  </a:lnTo>
                  <a:lnTo>
                    <a:pt x="607" y="0"/>
                  </a:lnTo>
                  <a:lnTo>
                    <a:pt x="604" y="11"/>
                  </a:lnTo>
                  <a:lnTo>
                    <a:pt x="595" y="11"/>
                  </a:lnTo>
                  <a:lnTo>
                    <a:pt x="587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418"/>
            <p:cNvSpPr>
              <a:spLocks noChangeAspect="1"/>
            </p:cNvSpPr>
            <p:nvPr/>
          </p:nvSpPr>
          <p:spPr bwMode="auto">
            <a:xfrm>
              <a:off x="1614" y="841"/>
              <a:ext cx="348" cy="164"/>
            </a:xfrm>
            <a:custGeom>
              <a:avLst/>
              <a:gdLst>
                <a:gd name="T0" fmla="*/ 89 w 649"/>
                <a:gd name="T1" fmla="*/ 6 h 315"/>
                <a:gd name="T2" fmla="*/ 91 w 649"/>
                <a:gd name="T3" fmla="*/ 2 h 315"/>
                <a:gd name="T4" fmla="*/ 82 w 649"/>
                <a:gd name="T5" fmla="*/ 1 h 315"/>
                <a:gd name="T6" fmla="*/ 80 w 649"/>
                <a:gd name="T7" fmla="*/ 2 h 315"/>
                <a:gd name="T8" fmla="*/ 71 w 649"/>
                <a:gd name="T9" fmla="*/ 1 h 315"/>
                <a:gd name="T10" fmla="*/ 74 w 649"/>
                <a:gd name="T11" fmla="*/ 5 h 315"/>
                <a:gd name="T12" fmla="*/ 66 w 649"/>
                <a:gd name="T13" fmla="*/ 4 h 315"/>
                <a:gd name="T14" fmla="*/ 55 w 649"/>
                <a:gd name="T15" fmla="*/ 3 h 315"/>
                <a:gd name="T16" fmla="*/ 62 w 649"/>
                <a:gd name="T17" fmla="*/ 8 h 315"/>
                <a:gd name="T18" fmla="*/ 53 w 649"/>
                <a:gd name="T19" fmla="*/ 3 h 315"/>
                <a:gd name="T20" fmla="*/ 43 w 649"/>
                <a:gd name="T21" fmla="*/ 3 h 315"/>
                <a:gd name="T22" fmla="*/ 45 w 649"/>
                <a:gd name="T23" fmla="*/ 5 h 315"/>
                <a:gd name="T24" fmla="*/ 42 w 649"/>
                <a:gd name="T25" fmla="*/ 6 h 315"/>
                <a:gd name="T26" fmla="*/ 34 w 649"/>
                <a:gd name="T27" fmla="*/ 6 h 315"/>
                <a:gd name="T28" fmla="*/ 38 w 649"/>
                <a:gd name="T29" fmla="*/ 7 h 315"/>
                <a:gd name="T30" fmla="*/ 36 w 649"/>
                <a:gd name="T31" fmla="*/ 10 h 315"/>
                <a:gd name="T32" fmla="*/ 42 w 649"/>
                <a:gd name="T33" fmla="*/ 14 h 315"/>
                <a:gd name="T34" fmla="*/ 33 w 649"/>
                <a:gd name="T35" fmla="*/ 11 h 315"/>
                <a:gd name="T36" fmla="*/ 24 w 649"/>
                <a:gd name="T37" fmla="*/ 8 h 315"/>
                <a:gd name="T38" fmla="*/ 19 w 649"/>
                <a:gd name="T39" fmla="*/ 11 h 315"/>
                <a:gd name="T40" fmla="*/ 25 w 649"/>
                <a:gd name="T41" fmla="*/ 14 h 315"/>
                <a:gd name="T42" fmla="*/ 19 w 649"/>
                <a:gd name="T43" fmla="*/ 14 h 315"/>
                <a:gd name="T44" fmla="*/ 10 w 649"/>
                <a:gd name="T45" fmla="*/ 14 h 315"/>
                <a:gd name="T46" fmla="*/ 0 w 649"/>
                <a:gd name="T47" fmla="*/ 17 h 315"/>
                <a:gd name="T48" fmla="*/ 9 w 649"/>
                <a:gd name="T49" fmla="*/ 18 h 315"/>
                <a:gd name="T50" fmla="*/ 14 w 649"/>
                <a:gd name="T51" fmla="*/ 18 h 315"/>
                <a:gd name="T52" fmla="*/ 10 w 649"/>
                <a:gd name="T53" fmla="*/ 21 h 315"/>
                <a:gd name="T54" fmla="*/ 15 w 649"/>
                <a:gd name="T55" fmla="*/ 23 h 315"/>
                <a:gd name="T56" fmla="*/ 28 w 649"/>
                <a:gd name="T57" fmla="*/ 22 h 315"/>
                <a:gd name="T58" fmla="*/ 10 w 649"/>
                <a:gd name="T59" fmla="*/ 25 h 315"/>
                <a:gd name="T60" fmla="*/ 20 w 649"/>
                <a:gd name="T61" fmla="*/ 28 h 315"/>
                <a:gd name="T62" fmla="*/ 35 w 649"/>
                <a:gd name="T63" fmla="*/ 23 h 315"/>
                <a:gd name="T64" fmla="*/ 23 w 649"/>
                <a:gd name="T65" fmla="*/ 28 h 315"/>
                <a:gd name="T66" fmla="*/ 30 w 649"/>
                <a:gd name="T67" fmla="*/ 26 h 315"/>
                <a:gd name="T68" fmla="*/ 38 w 649"/>
                <a:gd name="T69" fmla="*/ 27 h 315"/>
                <a:gd name="T70" fmla="*/ 40 w 649"/>
                <a:gd name="T71" fmla="*/ 28 h 315"/>
                <a:gd name="T72" fmla="*/ 49 w 649"/>
                <a:gd name="T73" fmla="*/ 22 h 315"/>
                <a:gd name="T74" fmla="*/ 55 w 649"/>
                <a:gd name="T75" fmla="*/ 20 h 315"/>
                <a:gd name="T76" fmla="*/ 60 w 649"/>
                <a:gd name="T77" fmla="*/ 24 h 315"/>
                <a:gd name="T78" fmla="*/ 46 w 649"/>
                <a:gd name="T79" fmla="*/ 27 h 315"/>
                <a:gd name="T80" fmla="*/ 46 w 649"/>
                <a:gd name="T81" fmla="*/ 29 h 315"/>
                <a:gd name="T82" fmla="*/ 35 w 649"/>
                <a:gd name="T83" fmla="*/ 31 h 315"/>
                <a:gd name="T84" fmla="*/ 43 w 649"/>
                <a:gd name="T85" fmla="*/ 36 h 315"/>
                <a:gd name="T86" fmla="*/ 40 w 649"/>
                <a:gd name="T87" fmla="*/ 37 h 315"/>
                <a:gd name="T88" fmla="*/ 22 w 649"/>
                <a:gd name="T89" fmla="*/ 31 h 315"/>
                <a:gd name="T90" fmla="*/ 21 w 649"/>
                <a:gd name="T91" fmla="*/ 35 h 315"/>
                <a:gd name="T92" fmla="*/ 33 w 649"/>
                <a:gd name="T93" fmla="*/ 41 h 315"/>
                <a:gd name="T94" fmla="*/ 32 w 649"/>
                <a:gd name="T95" fmla="*/ 43 h 315"/>
                <a:gd name="T96" fmla="*/ 38 w 649"/>
                <a:gd name="T97" fmla="*/ 43 h 3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9"/>
                <a:gd name="T148" fmla="*/ 0 h 315"/>
                <a:gd name="T149" fmla="*/ 649 w 649"/>
                <a:gd name="T150" fmla="*/ 315 h 3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9" h="315">
                  <a:moveTo>
                    <a:pt x="649" y="23"/>
                  </a:moveTo>
                  <a:lnTo>
                    <a:pt x="637" y="23"/>
                  </a:lnTo>
                  <a:lnTo>
                    <a:pt x="605" y="40"/>
                  </a:lnTo>
                  <a:lnTo>
                    <a:pt x="578" y="42"/>
                  </a:lnTo>
                  <a:lnTo>
                    <a:pt x="578" y="39"/>
                  </a:lnTo>
                  <a:lnTo>
                    <a:pt x="620" y="24"/>
                  </a:lnTo>
                  <a:lnTo>
                    <a:pt x="619" y="13"/>
                  </a:lnTo>
                  <a:lnTo>
                    <a:pt x="590" y="13"/>
                  </a:lnTo>
                  <a:lnTo>
                    <a:pt x="573" y="10"/>
                  </a:lnTo>
                  <a:lnTo>
                    <a:pt x="553" y="12"/>
                  </a:lnTo>
                  <a:lnTo>
                    <a:pt x="551" y="7"/>
                  </a:lnTo>
                  <a:lnTo>
                    <a:pt x="530" y="6"/>
                  </a:lnTo>
                  <a:lnTo>
                    <a:pt x="525" y="0"/>
                  </a:lnTo>
                  <a:lnTo>
                    <a:pt x="499" y="3"/>
                  </a:lnTo>
                  <a:lnTo>
                    <a:pt x="499" y="8"/>
                  </a:lnTo>
                  <a:lnTo>
                    <a:pt x="518" y="14"/>
                  </a:lnTo>
                  <a:lnTo>
                    <a:pt x="510" y="17"/>
                  </a:lnTo>
                  <a:lnTo>
                    <a:pt x="484" y="8"/>
                  </a:lnTo>
                  <a:lnTo>
                    <a:pt x="484" y="3"/>
                  </a:lnTo>
                  <a:lnTo>
                    <a:pt x="461" y="4"/>
                  </a:lnTo>
                  <a:lnTo>
                    <a:pt x="450" y="5"/>
                  </a:lnTo>
                  <a:lnTo>
                    <a:pt x="444" y="12"/>
                  </a:lnTo>
                  <a:lnTo>
                    <a:pt x="448" y="18"/>
                  </a:lnTo>
                  <a:lnTo>
                    <a:pt x="479" y="33"/>
                  </a:lnTo>
                  <a:lnTo>
                    <a:pt x="481" y="40"/>
                  </a:lnTo>
                  <a:lnTo>
                    <a:pt x="467" y="43"/>
                  </a:lnTo>
                  <a:lnTo>
                    <a:pt x="451" y="33"/>
                  </a:lnTo>
                  <a:lnTo>
                    <a:pt x="433" y="25"/>
                  </a:lnTo>
                  <a:lnTo>
                    <a:pt x="416" y="7"/>
                  </a:lnTo>
                  <a:lnTo>
                    <a:pt x="364" y="7"/>
                  </a:lnTo>
                  <a:lnTo>
                    <a:pt x="355" y="10"/>
                  </a:lnTo>
                  <a:lnTo>
                    <a:pt x="357" y="20"/>
                  </a:lnTo>
                  <a:lnTo>
                    <a:pt x="386" y="27"/>
                  </a:lnTo>
                  <a:lnTo>
                    <a:pt x="395" y="37"/>
                  </a:lnTo>
                  <a:lnTo>
                    <a:pt x="407" y="44"/>
                  </a:lnTo>
                  <a:lnTo>
                    <a:pt x="400" y="53"/>
                  </a:lnTo>
                  <a:lnTo>
                    <a:pt x="382" y="59"/>
                  </a:lnTo>
                  <a:lnTo>
                    <a:pt x="380" y="44"/>
                  </a:lnTo>
                  <a:lnTo>
                    <a:pt x="355" y="29"/>
                  </a:lnTo>
                  <a:lnTo>
                    <a:pt x="339" y="19"/>
                  </a:lnTo>
                  <a:lnTo>
                    <a:pt x="326" y="22"/>
                  </a:lnTo>
                  <a:lnTo>
                    <a:pt x="319" y="19"/>
                  </a:lnTo>
                  <a:lnTo>
                    <a:pt x="292" y="16"/>
                  </a:lnTo>
                  <a:lnTo>
                    <a:pt x="281" y="21"/>
                  </a:lnTo>
                  <a:lnTo>
                    <a:pt x="292" y="30"/>
                  </a:lnTo>
                  <a:lnTo>
                    <a:pt x="316" y="36"/>
                  </a:lnTo>
                  <a:lnTo>
                    <a:pt x="308" y="40"/>
                  </a:lnTo>
                  <a:lnTo>
                    <a:pt x="289" y="39"/>
                  </a:lnTo>
                  <a:lnTo>
                    <a:pt x="263" y="26"/>
                  </a:lnTo>
                  <a:lnTo>
                    <a:pt x="250" y="26"/>
                  </a:lnTo>
                  <a:lnTo>
                    <a:pt x="243" y="27"/>
                  </a:lnTo>
                  <a:lnTo>
                    <a:pt x="276" y="43"/>
                  </a:lnTo>
                  <a:lnTo>
                    <a:pt x="280" y="49"/>
                  </a:lnTo>
                  <a:lnTo>
                    <a:pt x="271" y="51"/>
                  </a:lnTo>
                  <a:lnTo>
                    <a:pt x="248" y="40"/>
                  </a:lnTo>
                  <a:lnTo>
                    <a:pt x="223" y="40"/>
                  </a:lnTo>
                  <a:lnTo>
                    <a:pt x="219" y="44"/>
                  </a:lnTo>
                  <a:lnTo>
                    <a:pt x="226" y="48"/>
                  </a:lnTo>
                  <a:lnTo>
                    <a:pt x="243" y="48"/>
                  </a:lnTo>
                  <a:lnTo>
                    <a:pt x="248" y="52"/>
                  </a:lnTo>
                  <a:lnTo>
                    <a:pt x="244" y="55"/>
                  </a:lnTo>
                  <a:lnTo>
                    <a:pt x="226" y="56"/>
                  </a:lnTo>
                  <a:lnTo>
                    <a:pt x="221" y="64"/>
                  </a:lnTo>
                  <a:lnTo>
                    <a:pt x="234" y="73"/>
                  </a:lnTo>
                  <a:lnTo>
                    <a:pt x="269" y="80"/>
                  </a:lnTo>
                  <a:lnTo>
                    <a:pt x="281" y="91"/>
                  </a:lnTo>
                  <a:lnTo>
                    <a:pt x="283" y="96"/>
                  </a:lnTo>
                  <a:lnTo>
                    <a:pt x="272" y="97"/>
                  </a:lnTo>
                  <a:lnTo>
                    <a:pt x="235" y="83"/>
                  </a:lnTo>
                  <a:lnTo>
                    <a:pt x="219" y="75"/>
                  </a:lnTo>
                  <a:lnTo>
                    <a:pt x="212" y="76"/>
                  </a:lnTo>
                  <a:lnTo>
                    <a:pt x="214" y="80"/>
                  </a:lnTo>
                  <a:lnTo>
                    <a:pt x="226" y="87"/>
                  </a:lnTo>
                  <a:lnTo>
                    <a:pt x="209" y="88"/>
                  </a:lnTo>
                  <a:lnTo>
                    <a:pt x="182" y="65"/>
                  </a:lnTo>
                  <a:lnTo>
                    <a:pt x="156" y="54"/>
                  </a:lnTo>
                  <a:lnTo>
                    <a:pt x="144" y="57"/>
                  </a:lnTo>
                  <a:lnTo>
                    <a:pt x="151" y="72"/>
                  </a:lnTo>
                  <a:lnTo>
                    <a:pt x="128" y="72"/>
                  </a:lnTo>
                  <a:lnTo>
                    <a:pt x="126" y="79"/>
                  </a:lnTo>
                  <a:lnTo>
                    <a:pt x="142" y="86"/>
                  </a:lnTo>
                  <a:lnTo>
                    <a:pt x="169" y="89"/>
                  </a:lnTo>
                  <a:lnTo>
                    <a:pt x="176" y="94"/>
                  </a:lnTo>
                  <a:lnTo>
                    <a:pt x="160" y="100"/>
                  </a:lnTo>
                  <a:lnTo>
                    <a:pt x="142" y="99"/>
                  </a:lnTo>
                  <a:lnTo>
                    <a:pt x="129" y="92"/>
                  </a:lnTo>
                  <a:lnTo>
                    <a:pt x="124" y="94"/>
                  </a:lnTo>
                  <a:lnTo>
                    <a:pt x="126" y="100"/>
                  </a:lnTo>
                  <a:lnTo>
                    <a:pt x="113" y="96"/>
                  </a:lnTo>
                  <a:lnTo>
                    <a:pt x="104" y="87"/>
                  </a:lnTo>
                  <a:lnTo>
                    <a:pt x="84" y="87"/>
                  </a:lnTo>
                  <a:lnTo>
                    <a:pt x="65" y="97"/>
                  </a:lnTo>
                  <a:lnTo>
                    <a:pt x="59" y="104"/>
                  </a:lnTo>
                  <a:lnTo>
                    <a:pt x="34" y="100"/>
                  </a:lnTo>
                  <a:lnTo>
                    <a:pt x="23" y="111"/>
                  </a:lnTo>
                  <a:lnTo>
                    <a:pt x="0" y="122"/>
                  </a:lnTo>
                  <a:lnTo>
                    <a:pt x="12" y="126"/>
                  </a:lnTo>
                  <a:lnTo>
                    <a:pt x="36" y="128"/>
                  </a:lnTo>
                  <a:lnTo>
                    <a:pt x="54" y="125"/>
                  </a:lnTo>
                  <a:lnTo>
                    <a:pt x="56" y="129"/>
                  </a:lnTo>
                  <a:lnTo>
                    <a:pt x="38" y="133"/>
                  </a:lnTo>
                  <a:lnTo>
                    <a:pt x="41" y="140"/>
                  </a:lnTo>
                  <a:lnTo>
                    <a:pt x="72" y="137"/>
                  </a:lnTo>
                  <a:lnTo>
                    <a:pt x="95" y="129"/>
                  </a:lnTo>
                  <a:lnTo>
                    <a:pt x="117" y="131"/>
                  </a:lnTo>
                  <a:lnTo>
                    <a:pt x="111" y="134"/>
                  </a:lnTo>
                  <a:lnTo>
                    <a:pt x="83" y="141"/>
                  </a:lnTo>
                  <a:lnTo>
                    <a:pt x="63" y="149"/>
                  </a:lnTo>
                  <a:lnTo>
                    <a:pt x="63" y="153"/>
                  </a:lnTo>
                  <a:lnTo>
                    <a:pt x="52" y="155"/>
                  </a:lnTo>
                  <a:lnTo>
                    <a:pt x="57" y="165"/>
                  </a:lnTo>
                  <a:lnTo>
                    <a:pt x="97" y="167"/>
                  </a:lnTo>
                  <a:lnTo>
                    <a:pt x="135" y="166"/>
                  </a:lnTo>
                  <a:lnTo>
                    <a:pt x="165" y="152"/>
                  </a:lnTo>
                  <a:lnTo>
                    <a:pt x="176" y="150"/>
                  </a:lnTo>
                  <a:lnTo>
                    <a:pt x="182" y="153"/>
                  </a:lnTo>
                  <a:lnTo>
                    <a:pt x="156" y="167"/>
                  </a:lnTo>
                  <a:lnTo>
                    <a:pt x="135" y="171"/>
                  </a:lnTo>
                  <a:lnTo>
                    <a:pt x="99" y="171"/>
                  </a:lnTo>
                  <a:lnTo>
                    <a:pt x="66" y="178"/>
                  </a:lnTo>
                  <a:lnTo>
                    <a:pt x="74" y="185"/>
                  </a:lnTo>
                  <a:lnTo>
                    <a:pt x="99" y="189"/>
                  </a:lnTo>
                  <a:lnTo>
                    <a:pt x="120" y="196"/>
                  </a:lnTo>
                  <a:lnTo>
                    <a:pt x="129" y="194"/>
                  </a:lnTo>
                  <a:lnTo>
                    <a:pt x="140" y="182"/>
                  </a:lnTo>
                  <a:lnTo>
                    <a:pt x="162" y="172"/>
                  </a:lnTo>
                  <a:lnTo>
                    <a:pt x="194" y="164"/>
                  </a:lnTo>
                  <a:lnTo>
                    <a:pt x="230" y="161"/>
                  </a:lnTo>
                  <a:lnTo>
                    <a:pt x="232" y="167"/>
                  </a:lnTo>
                  <a:lnTo>
                    <a:pt x="173" y="175"/>
                  </a:lnTo>
                  <a:lnTo>
                    <a:pt x="155" y="185"/>
                  </a:lnTo>
                  <a:lnTo>
                    <a:pt x="146" y="196"/>
                  </a:lnTo>
                  <a:lnTo>
                    <a:pt x="146" y="202"/>
                  </a:lnTo>
                  <a:lnTo>
                    <a:pt x="183" y="203"/>
                  </a:lnTo>
                  <a:lnTo>
                    <a:pt x="194" y="199"/>
                  </a:lnTo>
                  <a:lnTo>
                    <a:pt x="194" y="185"/>
                  </a:lnTo>
                  <a:lnTo>
                    <a:pt x="205" y="184"/>
                  </a:lnTo>
                  <a:lnTo>
                    <a:pt x="208" y="192"/>
                  </a:lnTo>
                  <a:lnTo>
                    <a:pt x="225" y="187"/>
                  </a:lnTo>
                  <a:lnTo>
                    <a:pt x="244" y="187"/>
                  </a:lnTo>
                  <a:lnTo>
                    <a:pt x="241" y="190"/>
                  </a:lnTo>
                  <a:lnTo>
                    <a:pt x="219" y="197"/>
                  </a:lnTo>
                  <a:lnTo>
                    <a:pt x="225" y="201"/>
                  </a:lnTo>
                  <a:lnTo>
                    <a:pt x="262" y="197"/>
                  </a:lnTo>
                  <a:lnTo>
                    <a:pt x="281" y="192"/>
                  </a:lnTo>
                  <a:lnTo>
                    <a:pt x="314" y="174"/>
                  </a:lnTo>
                  <a:lnTo>
                    <a:pt x="301" y="160"/>
                  </a:lnTo>
                  <a:lnTo>
                    <a:pt x="321" y="158"/>
                  </a:lnTo>
                  <a:lnTo>
                    <a:pt x="326" y="149"/>
                  </a:lnTo>
                  <a:lnTo>
                    <a:pt x="343" y="143"/>
                  </a:lnTo>
                  <a:lnTo>
                    <a:pt x="355" y="141"/>
                  </a:lnTo>
                  <a:lnTo>
                    <a:pt x="357" y="145"/>
                  </a:lnTo>
                  <a:lnTo>
                    <a:pt x="335" y="160"/>
                  </a:lnTo>
                  <a:lnTo>
                    <a:pt x="326" y="178"/>
                  </a:lnTo>
                  <a:lnTo>
                    <a:pt x="355" y="173"/>
                  </a:lnTo>
                  <a:lnTo>
                    <a:pt x="386" y="173"/>
                  </a:lnTo>
                  <a:lnTo>
                    <a:pt x="389" y="179"/>
                  </a:lnTo>
                  <a:lnTo>
                    <a:pt x="366" y="186"/>
                  </a:lnTo>
                  <a:lnTo>
                    <a:pt x="332" y="184"/>
                  </a:lnTo>
                  <a:lnTo>
                    <a:pt x="296" y="192"/>
                  </a:lnTo>
                  <a:lnTo>
                    <a:pt x="308" y="196"/>
                  </a:lnTo>
                  <a:lnTo>
                    <a:pt x="326" y="196"/>
                  </a:lnTo>
                  <a:lnTo>
                    <a:pt x="325" y="199"/>
                  </a:lnTo>
                  <a:lnTo>
                    <a:pt x="299" y="203"/>
                  </a:lnTo>
                  <a:lnTo>
                    <a:pt x="281" y="204"/>
                  </a:lnTo>
                  <a:lnTo>
                    <a:pt x="258" y="212"/>
                  </a:lnTo>
                  <a:lnTo>
                    <a:pt x="225" y="210"/>
                  </a:lnTo>
                  <a:lnTo>
                    <a:pt x="225" y="218"/>
                  </a:lnTo>
                  <a:lnTo>
                    <a:pt x="244" y="225"/>
                  </a:lnTo>
                  <a:lnTo>
                    <a:pt x="260" y="238"/>
                  </a:lnTo>
                  <a:lnTo>
                    <a:pt x="267" y="252"/>
                  </a:lnTo>
                  <a:lnTo>
                    <a:pt x="281" y="257"/>
                  </a:lnTo>
                  <a:lnTo>
                    <a:pt x="296" y="255"/>
                  </a:lnTo>
                  <a:lnTo>
                    <a:pt x="305" y="257"/>
                  </a:lnTo>
                  <a:lnTo>
                    <a:pt x="292" y="264"/>
                  </a:lnTo>
                  <a:lnTo>
                    <a:pt x="260" y="264"/>
                  </a:lnTo>
                  <a:lnTo>
                    <a:pt x="244" y="245"/>
                  </a:lnTo>
                  <a:lnTo>
                    <a:pt x="210" y="222"/>
                  </a:lnTo>
                  <a:lnTo>
                    <a:pt x="182" y="217"/>
                  </a:lnTo>
                  <a:lnTo>
                    <a:pt x="144" y="217"/>
                  </a:lnTo>
                  <a:lnTo>
                    <a:pt x="138" y="227"/>
                  </a:lnTo>
                  <a:lnTo>
                    <a:pt x="158" y="238"/>
                  </a:lnTo>
                  <a:lnTo>
                    <a:pt x="137" y="241"/>
                  </a:lnTo>
                  <a:lnTo>
                    <a:pt x="137" y="245"/>
                  </a:lnTo>
                  <a:lnTo>
                    <a:pt x="169" y="255"/>
                  </a:lnTo>
                  <a:lnTo>
                    <a:pt x="189" y="266"/>
                  </a:lnTo>
                  <a:lnTo>
                    <a:pt x="192" y="275"/>
                  </a:lnTo>
                  <a:lnTo>
                    <a:pt x="210" y="288"/>
                  </a:lnTo>
                  <a:lnTo>
                    <a:pt x="208" y="293"/>
                  </a:lnTo>
                  <a:lnTo>
                    <a:pt x="191" y="291"/>
                  </a:lnTo>
                  <a:lnTo>
                    <a:pt x="182" y="295"/>
                  </a:lnTo>
                  <a:lnTo>
                    <a:pt x="205" y="302"/>
                  </a:lnTo>
                  <a:lnTo>
                    <a:pt x="237" y="302"/>
                  </a:lnTo>
                  <a:lnTo>
                    <a:pt x="269" y="298"/>
                  </a:lnTo>
                  <a:lnTo>
                    <a:pt x="269" y="305"/>
                  </a:lnTo>
                  <a:lnTo>
                    <a:pt x="246" y="308"/>
                  </a:lnTo>
                  <a:lnTo>
                    <a:pt x="243" y="31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419"/>
            <p:cNvSpPr>
              <a:spLocks noChangeAspect="1"/>
            </p:cNvSpPr>
            <p:nvPr/>
          </p:nvSpPr>
          <p:spPr bwMode="auto">
            <a:xfrm>
              <a:off x="1662" y="998"/>
              <a:ext cx="85" cy="41"/>
            </a:xfrm>
            <a:custGeom>
              <a:avLst/>
              <a:gdLst>
                <a:gd name="T0" fmla="*/ 23 w 160"/>
                <a:gd name="T1" fmla="*/ 2 h 80"/>
                <a:gd name="T2" fmla="*/ 19 w 160"/>
                <a:gd name="T3" fmla="*/ 1 h 80"/>
                <a:gd name="T4" fmla="*/ 15 w 160"/>
                <a:gd name="T5" fmla="*/ 1 h 80"/>
                <a:gd name="T6" fmla="*/ 12 w 160"/>
                <a:gd name="T7" fmla="*/ 0 h 80"/>
                <a:gd name="T8" fmla="*/ 9 w 160"/>
                <a:gd name="T9" fmla="*/ 1 h 80"/>
                <a:gd name="T10" fmla="*/ 7 w 160"/>
                <a:gd name="T11" fmla="*/ 1 h 80"/>
                <a:gd name="T12" fmla="*/ 6 w 160"/>
                <a:gd name="T13" fmla="*/ 1 h 80"/>
                <a:gd name="T14" fmla="*/ 4 w 160"/>
                <a:gd name="T15" fmla="*/ 3 h 80"/>
                <a:gd name="T16" fmla="*/ 4 w 160"/>
                <a:gd name="T17" fmla="*/ 5 h 80"/>
                <a:gd name="T18" fmla="*/ 7 w 160"/>
                <a:gd name="T19" fmla="*/ 5 h 80"/>
                <a:gd name="T20" fmla="*/ 9 w 160"/>
                <a:gd name="T21" fmla="*/ 4 h 80"/>
                <a:gd name="T22" fmla="*/ 10 w 160"/>
                <a:gd name="T23" fmla="*/ 4 h 80"/>
                <a:gd name="T24" fmla="*/ 9 w 160"/>
                <a:gd name="T25" fmla="*/ 6 h 80"/>
                <a:gd name="T26" fmla="*/ 11 w 160"/>
                <a:gd name="T27" fmla="*/ 5 h 80"/>
                <a:gd name="T28" fmla="*/ 13 w 160"/>
                <a:gd name="T29" fmla="*/ 4 h 80"/>
                <a:gd name="T30" fmla="*/ 13 w 160"/>
                <a:gd name="T31" fmla="*/ 3 h 80"/>
                <a:gd name="T32" fmla="*/ 15 w 160"/>
                <a:gd name="T33" fmla="*/ 3 h 80"/>
                <a:gd name="T34" fmla="*/ 15 w 160"/>
                <a:gd name="T35" fmla="*/ 5 h 80"/>
                <a:gd name="T36" fmla="*/ 13 w 160"/>
                <a:gd name="T37" fmla="*/ 6 h 80"/>
                <a:gd name="T38" fmla="*/ 13 w 160"/>
                <a:gd name="T39" fmla="*/ 6 h 80"/>
                <a:gd name="T40" fmla="*/ 11 w 160"/>
                <a:gd name="T41" fmla="*/ 7 h 80"/>
                <a:gd name="T42" fmla="*/ 12 w 160"/>
                <a:gd name="T43" fmla="*/ 8 h 80"/>
                <a:gd name="T44" fmla="*/ 15 w 160"/>
                <a:gd name="T45" fmla="*/ 9 h 80"/>
                <a:gd name="T46" fmla="*/ 19 w 160"/>
                <a:gd name="T47" fmla="*/ 9 h 80"/>
                <a:gd name="T48" fmla="*/ 21 w 160"/>
                <a:gd name="T49" fmla="*/ 6 h 80"/>
                <a:gd name="T50" fmla="*/ 23 w 160"/>
                <a:gd name="T51" fmla="*/ 6 h 80"/>
                <a:gd name="T52" fmla="*/ 24 w 160"/>
                <a:gd name="T53" fmla="*/ 7 h 80"/>
                <a:gd name="T54" fmla="*/ 22 w 160"/>
                <a:gd name="T55" fmla="*/ 7 h 80"/>
                <a:gd name="T56" fmla="*/ 19 w 160"/>
                <a:gd name="T57" fmla="*/ 11 h 80"/>
                <a:gd name="T58" fmla="*/ 16 w 160"/>
                <a:gd name="T59" fmla="*/ 11 h 80"/>
                <a:gd name="T60" fmla="*/ 14 w 160"/>
                <a:gd name="T61" fmla="*/ 11 h 80"/>
                <a:gd name="T62" fmla="*/ 9 w 160"/>
                <a:gd name="T63" fmla="*/ 10 h 80"/>
                <a:gd name="T64" fmla="*/ 8 w 160"/>
                <a:gd name="T65" fmla="*/ 8 h 80"/>
                <a:gd name="T66" fmla="*/ 5 w 160"/>
                <a:gd name="T67" fmla="*/ 7 h 80"/>
                <a:gd name="T68" fmla="*/ 3 w 160"/>
                <a:gd name="T69" fmla="*/ 8 h 80"/>
                <a:gd name="T70" fmla="*/ 0 w 160"/>
                <a:gd name="T71" fmla="*/ 8 h 80"/>
                <a:gd name="T72" fmla="*/ 2 w 160"/>
                <a:gd name="T73" fmla="*/ 10 h 80"/>
                <a:gd name="T74" fmla="*/ 6 w 160"/>
                <a:gd name="T75" fmla="*/ 11 h 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0"/>
                <a:gd name="T115" fmla="*/ 0 h 80"/>
                <a:gd name="T116" fmla="*/ 160 w 160"/>
                <a:gd name="T117" fmla="*/ 80 h 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0" h="80">
                  <a:moveTo>
                    <a:pt x="153" y="11"/>
                  </a:moveTo>
                  <a:lnTo>
                    <a:pt x="126" y="2"/>
                  </a:lnTo>
                  <a:lnTo>
                    <a:pt x="101" y="3"/>
                  </a:lnTo>
                  <a:lnTo>
                    <a:pt x="79" y="0"/>
                  </a:lnTo>
                  <a:lnTo>
                    <a:pt x="61" y="2"/>
                  </a:lnTo>
                  <a:lnTo>
                    <a:pt x="50" y="1"/>
                  </a:lnTo>
                  <a:lnTo>
                    <a:pt x="43" y="2"/>
                  </a:lnTo>
                  <a:lnTo>
                    <a:pt x="29" y="22"/>
                  </a:lnTo>
                  <a:lnTo>
                    <a:pt x="29" y="37"/>
                  </a:lnTo>
                  <a:lnTo>
                    <a:pt x="50" y="37"/>
                  </a:lnTo>
                  <a:lnTo>
                    <a:pt x="57" y="29"/>
                  </a:lnTo>
                  <a:lnTo>
                    <a:pt x="65" y="30"/>
                  </a:lnTo>
                  <a:lnTo>
                    <a:pt x="59" y="40"/>
                  </a:lnTo>
                  <a:lnTo>
                    <a:pt x="75" y="39"/>
                  </a:lnTo>
                  <a:lnTo>
                    <a:pt x="86" y="27"/>
                  </a:lnTo>
                  <a:lnTo>
                    <a:pt x="86" y="19"/>
                  </a:lnTo>
                  <a:lnTo>
                    <a:pt x="97" y="21"/>
                  </a:lnTo>
                  <a:lnTo>
                    <a:pt x="102" y="36"/>
                  </a:lnTo>
                  <a:lnTo>
                    <a:pt x="90" y="40"/>
                  </a:lnTo>
                  <a:lnTo>
                    <a:pt x="90" y="47"/>
                  </a:lnTo>
                  <a:lnTo>
                    <a:pt x="75" y="50"/>
                  </a:lnTo>
                  <a:lnTo>
                    <a:pt x="81" y="63"/>
                  </a:lnTo>
                  <a:lnTo>
                    <a:pt x="102" y="69"/>
                  </a:lnTo>
                  <a:lnTo>
                    <a:pt x="126" y="65"/>
                  </a:lnTo>
                  <a:lnTo>
                    <a:pt x="142" y="44"/>
                  </a:lnTo>
                  <a:lnTo>
                    <a:pt x="154" y="44"/>
                  </a:lnTo>
                  <a:lnTo>
                    <a:pt x="160" y="49"/>
                  </a:lnTo>
                  <a:lnTo>
                    <a:pt x="145" y="54"/>
                  </a:lnTo>
                  <a:lnTo>
                    <a:pt x="122" y="79"/>
                  </a:lnTo>
                  <a:lnTo>
                    <a:pt x="111" y="78"/>
                  </a:lnTo>
                  <a:lnTo>
                    <a:pt x="93" y="80"/>
                  </a:lnTo>
                  <a:lnTo>
                    <a:pt x="61" y="72"/>
                  </a:lnTo>
                  <a:lnTo>
                    <a:pt x="54" y="58"/>
                  </a:lnTo>
                  <a:lnTo>
                    <a:pt x="32" y="51"/>
                  </a:lnTo>
                  <a:lnTo>
                    <a:pt x="18" y="56"/>
                  </a:lnTo>
                  <a:lnTo>
                    <a:pt x="0" y="57"/>
                  </a:lnTo>
                  <a:lnTo>
                    <a:pt x="9" y="75"/>
                  </a:lnTo>
                  <a:lnTo>
                    <a:pt x="39" y="8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9" name="Freeform 420"/>
            <p:cNvSpPr>
              <a:spLocks noChangeAspect="1"/>
            </p:cNvSpPr>
            <p:nvPr/>
          </p:nvSpPr>
          <p:spPr bwMode="auto">
            <a:xfrm>
              <a:off x="1555" y="917"/>
              <a:ext cx="155" cy="102"/>
            </a:xfrm>
            <a:custGeom>
              <a:avLst/>
              <a:gdLst>
                <a:gd name="T0" fmla="*/ 16 w 286"/>
                <a:gd name="T1" fmla="*/ 1 h 201"/>
                <a:gd name="T2" fmla="*/ 20 w 286"/>
                <a:gd name="T3" fmla="*/ 3 h 201"/>
                <a:gd name="T4" fmla="*/ 24 w 286"/>
                <a:gd name="T5" fmla="*/ 7 h 201"/>
                <a:gd name="T6" fmla="*/ 29 w 286"/>
                <a:gd name="T7" fmla="*/ 10 h 201"/>
                <a:gd name="T8" fmla="*/ 33 w 286"/>
                <a:gd name="T9" fmla="*/ 12 h 201"/>
                <a:gd name="T10" fmla="*/ 31 w 286"/>
                <a:gd name="T11" fmla="*/ 10 h 201"/>
                <a:gd name="T12" fmla="*/ 36 w 286"/>
                <a:gd name="T13" fmla="*/ 9 h 201"/>
                <a:gd name="T14" fmla="*/ 35 w 286"/>
                <a:gd name="T15" fmla="*/ 11 h 201"/>
                <a:gd name="T16" fmla="*/ 37 w 286"/>
                <a:gd name="T17" fmla="*/ 15 h 201"/>
                <a:gd name="T18" fmla="*/ 45 w 286"/>
                <a:gd name="T19" fmla="*/ 15 h 201"/>
                <a:gd name="T20" fmla="*/ 43 w 286"/>
                <a:gd name="T21" fmla="*/ 18 h 201"/>
                <a:gd name="T22" fmla="*/ 36 w 286"/>
                <a:gd name="T23" fmla="*/ 22 h 201"/>
                <a:gd name="T24" fmla="*/ 34 w 286"/>
                <a:gd name="T25" fmla="*/ 20 h 201"/>
                <a:gd name="T26" fmla="*/ 34 w 286"/>
                <a:gd name="T27" fmla="*/ 22 h 201"/>
                <a:gd name="T28" fmla="*/ 31 w 286"/>
                <a:gd name="T29" fmla="*/ 23 h 201"/>
                <a:gd name="T30" fmla="*/ 32 w 286"/>
                <a:gd name="T31" fmla="*/ 24 h 201"/>
                <a:gd name="T32" fmla="*/ 27 w 286"/>
                <a:gd name="T33" fmla="*/ 24 h 201"/>
                <a:gd name="T34" fmla="*/ 25 w 286"/>
                <a:gd name="T35" fmla="*/ 23 h 201"/>
                <a:gd name="T36" fmla="*/ 27 w 286"/>
                <a:gd name="T37" fmla="*/ 25 h 201"/>
                <a:gd name="T38" fmla="*/ 23 w 286"/>
                <a:gd name="T39" fmla="*/ 25 h 201"/>
                <a:gd name="T40" fmla="*/ 15 w 286"/>
                <a:gd name="T41" fmla="*/ 25 h 201"/>
                <a:gd name="T42" fmla="*/ 12 w 286"/>
                <a:gd name="T43" fmla="*/ 23 h 201"/>
                <a:gd name="T44" fmla="*/ 12 w 286"/>
                <a:gd name="T45" fmla="*/ 21 h 201"/>
                <a:gd name="T46" fmla="*/ 9 w 286"/>
                <a:gd name="T47" fmla="*/ 20 h 201"/>
                <a:gd name="T48" fmla="*/ 18 w 286"/>
                <a:gd name="T49" fmla="*/ 18 h 201"/>
                <a:gd name="T50" fmla="*/ 16 w 286"/>
                <a:gd name="T51" fmla="*/ 17 h 201"/>
                <a:gd name="T52" fmla="*/ 21 w 286"/>
                <a:gd name="T53" fmla="*/ 16 h 201"/>
                <a:gd name="T54" fmla="*/ 16 w 286"/>
                <a:gd name="T55" fmla="*/ 16 h 201"/>
                <a:gd name="T56" fmla="*/ 4 w 286"/>
                <a:gd name="T57" fmla="*/ 16 h 201"/>
                <a:gd name="T58" fmla="*/ 9 w 286"/>
                <a:gd name="T59" fmla="*/ 15 h 201"/>
                <a:gd name="T60" fmla="*/ 7 w 286"/>
                <a:gd name="T61" fmla="*/ 14 h 201"/>
                <a:gd name="T62" fmla="*/ 2 w 286"/>
                <a:gd name="T63" fmla="*/ 13 h 201"/>
                <a:gd name="T64" fmla="*/ 2 w 286"/>
                <a:gd name="T65" fmla="*/ 11 h 201"/>
                <a:gd name="T66" fmla="*/ 9 w 286"/>
                <a:gd name="T67" fmla="*/ 12 h 201"/>
                <a:gd name="T68" fmla="*/ 6 w 286"/>
                <a:gd name="T69" fmla="*/ 11 h 201"/>
                <a:gd name="T70" fmla="*/ 5 w 286"/>
                <a:gd name="T71" fmla="*/ 9 h 201"/>
                <a:gd name="T72" fmla="*/ 3 w 286"/>
                <a:gd name="T73" fmla="*/ 7 h 201"/>
                <a:gd name="T74" fmla="*/ 7 w 286"/>
                <a:gd name="T75" fmla="*/ 7 h 201"/>
                <a:gd name="T76" fmla="*/ 11 w 286"/>
                <a:gd name="T77" fmla="*/ 7 h 201"/>
                <a:gd name="T78" fmla="*/ 7 w 286"/>
                <a:gd name="T79" fmla="*/ 3 h 201"/>
                <a:gd name="T80" fmla="*/ 9 w 286"/>
                <a:gd name="T81" fmla="*/ 4 h 201"/>
                <a:gd name="T82" fmla="*/ 9 w 286"/>
                <a:gd name="T83" fmla="*/ 3 h 201"/>
                <a:gd name="T84" fmla="*/ 12 w 286"/>
                <a:gd name="T85" fmla="*/ 2 h 201"/>
                <a:gd name="T86" fmla="*/ 8 w 286"/>
                <a:gd name="T87" fmla="*/ 1 h 201"/>
                <a:gd name="T88" fmla="*/ 14 w 286"/>
                <a:gd name="T89" fmla="*/ 0 h 20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6"/>
                <a:gd name="T136" fmla="*/ 0 h 201"/>
                <a:gd name="T137" fmla="*/ 286 w 286"/>
                <a:gd name="T138" fmla="*/ 201 h 20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6" h="201">
                  <a:moveTo>
                    <a:pt x="84" y="0"/>
                  </a:moveTo>
                  <a:lnTo>
                    <a:pt x="104" y="3"/>
                  </a:lnTo>
                  <a:lnTo>
                    <a:pt x="124" y="13"/>
                  </a:lnTo>
                  <a:lnTo>
                    <a:pt x="128" y="23"/>
                  </a:lnTo>
                  <a:lnTo>
                    <a:pt x="135" y="36"/>
                  </a:lnTo>
                  <a:lnTo>
                    <a:pt x="151" y="53"/>
                  </a:lnTo>
                  <a:lnTo>
                    <a:pt x="183" y="59"/>
                  </a:lnTo>
                  <a:lnTo>
                    <a:pt x="182" y="72"/>
                  </a:lnTo>
                  <a:lnTo>
                    <a:pt x="189" y="83"/>
                  </a:lnTo>
                  <a:lnTo>
                    <a:pt x="205" y="89"/>
                  </a:lnTo>
                  <a:lnTo>
                    <a:pt x="210" y="83"/>
                  </a:lnTo>
                  <a:lnTo>
                    <a:pt x="194" y="75"/>
                  </a:lnTo>
                  <a:lnTo>
                    <a:pt x="201" y="63"/>
                  </a:lnTo>
                  <a:lnTo>
                    <a:pt x="223" y="67"/>
                  </a:lnTo>
                  <a:lnTo>
                    <a:pt x="227" y="80"/>
                  </a:lnTo>
                  <a:lnTo>
                    <a:pt x="219" y="86"/>
                  </a:lnTo>
                  <a:lnTo>
                    <a:pt x="236" y="93"/>
                  </a:lnTo>
                  <a:lnTo>
                    <a:pt x="234" y="116"/>
                  </a:lnTo>
                  <a:lnTo>
                    <a:pt x="268" y="116"/>
                  </a:lnTo>
                  <a:lnTo>
                    <a:pt x="284" y="119"/>
                  </a:lnTo>
                  <a:lnTo>
                    <a:pt x="286" y="137"/>
                  </a:lnTo>
                  <a:lnTo>
                    <a:pt x="268" y="140"/>
                  </a:lnTo>
                  <a:lnTo>
                    <a:pt x="237" y="153"/>
                  </a:lnTo>
                  <a:lnTo>
                    <a:pt x="225" y="165"/>
                  </a:lnTo>
                  <a:lnTo>
                    <a:pt x="218" y="164"/>
                  </a:lnTo>
                  <a:lnTo>
                    <a:pt x="212" y="155"/>
                  </a:lnTo>
                  <a:lnTo>
                    <a:pt x="203" y="158"/>
                  </a:lnTo>
                  <a:lnTo>
                    <a:pt x="214" y="171"/>
                  </a:lnTo>
                  <a:lnTo>
                    <a:pt x="210" y="180"/>
                  </a:lnTo>
                  <a:lnTo>
                    <a:pt x="198" y="175"/>
                  </a:lnTo>
                  <a:lnTo>
                    <a:pt x="192" y="177"/>
                  </a:lnTo>
                  <a:lnTo>
                    <a:pt x="200" y="186"/>
                  </a:lnTo>
                  <a:lnTo>
                    <a:pt x="185" y="197"/>
                  </a:lnTo>
                  <a:lnTo>
                    <a:pt x="167" y="181"/>
                  </a:lnTo>
                  <a:lnTo>
                    <a:pt x="165" y="175"/>
                  </a:lnTo>
                  <a:lnTo>
                    <a:pt x="155" y="173"/>
                  </a:lnTo>
                  <a:lnTo>
                    <a:pt x="151" y="179"/>
                  </a:lnTo>
                  <a:lnTo>
                    <a:pt x="167" y="193"/>
                  </a:lnTo>
                  <a:lnTo>
                    <a:pt x="147" y="188"/>
                  </a:lnTo>
                  <a:lnTo>
                    <a:pt x="147" y="195"/>
                  </a:lnTo>
                  <a:lnTo>
                    <a:pt x="140" y="201"/>
                  </a:lnTo>
                  <a:lnTo>
                    <a:pt x="95" y="192"/>
                  </a:lnTo>
                  <a:lnTo>
                    <a:pt x="95" y="186"/>
                  </a:lnTo>
                  <a:lnTo>
                    <a:pt x="77" y="176"/>
                  </a:lnTo>
                  <a:lnTo>
                    <a:pt x="63" y="160"/>
                  </a:lnTo>
                  <a:lnTo>
                    <a:pt x="77" y="161"/>
                  </a:lnTo>
                  <a:lnTo>
                    <a:pt x="75" y="156"/>
                  </a:lnTo>
                  <a:lnTo>
                    <a:pt x="54" y="150"/>
                  </a:lnTo>
                  <a:lnTo>
                    <a:pt x="77" y="134"/>
                  </a:lnTo>
                  <a:lnTo>
                    <a:pt x="110" y="140"/>
                  </a:lnTo>
                  <a:lnTo>
                    <a:pt x="138" y="137"/>
                  </a:lnTo>
                  <a:lnTo>
                    <a:pt x="99" y="133"/>
                  </a:lnTo>
                  <a:lnTo>
                    <a:pt x="129" y="130"/>
                  </a:lnTo>
                  <a:lnTo>
                    <a:pt x="131" y="127"/>
                  </a:lnTo>
                  <a:lnTo>
                    <a:pt x="106" y="126"/>
                  </a:lnTo>
                  <a:lnTo>
                    <a:pt x="97" y="120"/>
                  </a:lnTo>
                  <a:lnTo>
                    <a:pt x="52" y="126"/>
                  </a:lnTo>
                  <a:lnTo>
                    <a:pt x="27" y="124"/>
                  </a:lnTo>
                  <a:lnTo>
                    <a:pt x="25" y="116"/>
                  </a:lnTo>
                  <a:lnTo>
                    <a:pt x="56" y="114"/>
                  </a:lnTo>
                  <a:lnTo>
                    <a:pt x="61" y="105"/>
                  </a:lnTo>
                  <a:lnTo>
                    <a:pt x="43" y="110"/>
                  </a:lnTo>
                  <a:lnTo>
                    <a:pt x="21" y="109"/>
                  </a:lnTo>
                  <a:lnTo>
                    <a:pt x="11" y="101"/>
                  </a:lnTo>
                  <a:lnTo>
                    <a:pt x="5" y="81"/>
                  </a:lnTo>
                  <a:lnTo>
                    <a:pt x="14" y="80"/>
                  </a:lnTo>
                  <a:lnTo>
                    <a:pt x="29" y="87"/>
                  </a:lnTo>
                  <a:lnTo>
                    <a:pt x="59" y="88"/>
                  </a:lnTo>
                  <a:lnTo>
                    <a:pt x="59" y="80"/>
                  </a:lnTo>
                  <a:lnTo>
                    <a:pt x="36" y="80"/>
                  </a:lnTo>
                  <a:lnTo>
                    <a:pt x="0" y="66"/>
                  </a:lnTo>
                  <a:lnTo>
                    <a:pt x="32" y="66"/>
                  </a:lnTo>
                  <a:lnTo>
                    <a:pt x="32" y="61"/>
                  </a:lnTo>
                  <a:lnTo>
                    <a:pt x="20" y="56"/>
                  </a:lnTo>
                  <a:lnTo>
                    <a:pt x="20" y="51"/>
                  </a:lnTo>
                  <a:lnTo>
                    <a:pt x="41" y="50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38" y="38"/>
                  </a:lnTo>
                  <a:lnTo>
                    <a:pt x="43" y="24"/>
                  </a:lnTo>
                  <a:lnTo>
                    <a:pt x="52" y="25"/>
                  </a:lnTo>
                  <a:lnTo>
                    <a:pt x="59" y="32"/>
                  </a:lnTo>
                  <a:lnTo>
                    <a:pt x="70" y="28"/>
                  </a:lnTo>
                  <a:lnTo>
                    <a:pt x="57" y="20"/>
                  </a:lnTo>
                  <a:lnTo>
                    <a:pt x="88" y="16"/>
                  </a:lnTo>
                  <a:lnTo>
                    <a:pt x="79" y="11"/>
                  </a:lnTo>
                  <a:lnTo>
                    <a:pt x="52" y="11"/>
                  </a:lnTo>
                  <a:lnTo>
                    <a:pt x="50" y="3"/>
                  </a:lnTo>
                  <a:lnTo>
                    <a:pt x="70" y="0"/>
                  </a:lnTo>
                  <a:lnTo>
                    <a:pt x="84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0" name="Freeform 421"/>
            <p:cNvSpPr>
              <a:spLocks noChangeAspect="1"/>
            </p:cNvSpPr>
            <p:nvPr/>
          </p:nvSpPr>
          <p:spPr bwMode="auto">
            <a:xfrm>
              <a:off x="1555" y="917"/>
              <a:ext cx="155" cy="102"/>
            </a:xfrm>
            <a:custGeom>
              <a:avLst/>
              <a:gdLst>
                <a:gd name="T0" fmla="*/ 16 w 286"/>
                <a:gd name="T1" fmla="*/ 1 h 201"/>
                <a:gd name="T2" fmla="*/ 20 w 286"/>
                <a:gd name="T3" fmla="*/ 3 h 201"/>
                <a:gd name="T4" fmla="*/ 24 w 286"/>
                <a:gd name="T5" fmla="*/ 7 h 201"/>
                <a:gd name="T6" fmla="*/ 29 w 286"/>
                <a:gd name="T7" fmla="*/ 10 h 201"/>
                <a:gd name="T8" fmla="*/ 33 w 286"/>
                <a:gd name="T9" fmla="*/ 12 h 201"/>
                <a:gd name="T10" fmla="*/ 31 w 286"/>
                <a:gd name="T11" fmla="*/ 10 h 201"/>
                <a:gd name="T12" fmla="*/ 36 w 286"/>
                <a:gd name="T13" fmla="*/ 9 h 201"/>
                <a:gd name="T14" fmla="*/ 35 w 286"/>
                <a:gd name="T15" fmla="*/ 11 h 201"/>
                <a:gd name="T16" fmla="*/ 37 w 286"/>
                <a:gd name="T17" fmla="*/ 15 h 201"/>
                <a:gd name="T18" fmla="*/ 45 w 286"/>
                <a:gd name="T19" fmla="*/ 15 h 201"/>
                <a:gd name="T20" fmla="*/ 43 w 286"/>
                <a:gd name="T21" fmla="*/ 18 h 201"/>
                <a:gd name="T22" fmla="*/ 36 w 286"/>
                <a:gd name="T23" fmla="*/ 22 h 201"/>
                <a:gd name="T24" fmla="*/ 34 w 286"/>
                <a:gd name="T25" fmla="*/ 20 h 201"/>
                <a:gd name="T26" fmla="*/ 34 w 286"/>
                <a:gd name="T27" fmla="*/ 22 h 201"/>
                <a:gd name="T28" fmla="*/ 31 w 286"/>
                <a:gd name="T29" fmla="*/ 23 h 201"/>
                <a:gd name="T30" fmla="*/ 32 w 286"/>
                <a:gd name="T31" fmla="*/ 24 h 201"/>
                <a:gd name="T32" fmla="*/ 27 w 286"/>
                <a:gd name="T33" fmla="*/ 24 h 201"/>
                <a:gd name="T34" fmla="*/ 25 w 286"/>
                <a:gd name="T35" fmla="*/ 23 h 201"/>
                <a:gd name="T36" fmla="*/ 27 w 286"/>
                <a:gd name="T37" fmla="*/ 25 h 201"/>
                <a:gd name="T38" fmla="*/ 23 w 286"/>
                <a:gd name="T39" fmla="*/ 25 h 201"/>
                <a:gd name="T40" fmla="*/ 15 w 286"/>
                <a:gd name="T41" fmla="*/ 25 h 201"/>
                <a:gd name="T42" fmla="*/ 12 w 286"/>
                <a:gd name="T43" fmla="*/ 23 h 201"/>
                <a:gd name="T44" fmla="*/ 12 w 286"/>
                <a:gd name="T45" fmla="*/ 21 h 201"/>
                <a:gd name="T46" fmla="*/ 9 w 286"/>
                <a:gd name="T47" fmla="*/ 20 h 201"/>
                <a:gd name="T48" fmla="*/ 18 w 286"/>
                <a:gd name="T49" fmla="*/ 18 h 201"/>
                <a:gd name="T50" fmla="*/ 16 w 286"/>
                <a:gd name="T51" fmla="*/ 17 h 201"/>
                <a:gd name="T52" fmla="*/ 21 w 286"/>
                <a:gd name="T53" fmla="*/ 16 h 201"/>
                <a:gd name="T54" fmla="*/ 16 w 286"/>
                <a:gd name="T55" fmla="*/ 16 h 201"/>
                <a:gd name="T56" fmla="*/ 4 w 286"/>
                <a:gd name="T57" fmla="*/ 16 h 201"/>
                <a:gd name="T58" fmla="*/ 9 w 286"/>
                <a:gd name="T59" fmla="*/ 15 h 201"/>
                <a:gd name="T60" fmla="*/ 7 w 286"/>
                <a:gd name="T61" fmla="*/ 14 h 201"/>
                <a:gd name="T62" fmla="*/ 2 w 286"/>
                <a:gd name="T63" fmla="*/ 13 h 201"/>
                <a:gd name="T64" fmla="*/ 2 w 286"/>
                <a:gd name="T65" fmla="*/ 11 h 201"/>
                <a:gd name="T66" fmla="*/ 9 w 286"/>
                <a:gd name="T67" fmla="*/ 12 h 201"/>
                <a:gd name="T68" fmla="*/ 6 w 286"/>
                <a:gd name="T69" fmla="*/ 11 h 201"/>
                <a:gd name="T70" fmla="*/ 5 w 286"/>
                <a:gd name="T71" fmla="*/ 9 h 201"/>
                <a:gd name="T72" fmla="*/ 3 w 286"/>
                <a:gd name="T73" fmla="*/ 7 h 201"/>
                <a:gd name="T74" fmla="*/ 7 w 286"/>
                <a:gd name="T75" fmla="*/ 7 h 201"/>
                <a:gd name="T76" fmla="*/ 11 w 286"/>
                <a:gd name="T77" fmla="*/ 7 h 201"/>
                <a:gd name="T78" fmla="*/ 7 w 286"/>
                <a:gd name="T79" fmla="*/ 3 h 201"/>
                <a:gd name="T80" fmla="*/ 9 w 286"/>
                <a:gd name="T81" fmla="*/ 4 h 201"/>
                <a:gd name="T82" fmla="*/ 9 w 286"/>
                <a:gd name="T83" fmla="*/ 3 h 201"/>
                <a:gd name="T84" fmla="*/ 12 w 286"/>
                <a:gd name="T85" fmla="*/ 2 h 201"/>
                <a:gd name="T86" fmla="*/ 8 w 286"/>
                <a:gd name="T87" fmla="*/ 1 h 201"/>
                <a:gd name="T88" fmla="*/ 14 w 286"/>
                <a:gd name="T89" fmla="*/ 0 h 20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6"/>
                <a:gd name="T136" fmla="*/ 0 h 201"/>
                <a:gd name="T137" fmla="*/ 286 w 286"/>
                <a:gd name="T138" fmla="*/ 201 h 20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6" h="201">
                  <a:moveTo>
                    <a:pt x="84" y="0"/>
                  </a:moveTo>
                  <a:lnTo>
                    <a:pt x="104" y="3"/>
                  </a:lnTo>
                  <a:lnTo>
                    <a:pt x="124" y="13"/>
                  </a:lnTo>
                  <a:lnTo>
                    <a:pt x="128" y="23"/>
                  </a:lnTo>
                  <a:lnTo>
                    <a:pt x="135" y="36"/>
                  </a:lnTo>
                  <a:lnTo>
                    <a:pt x="151" y="53"/>
                  </a:lnTo>
                  <a:lnTo>
                    <a:pt x="183" y="59"/>
                  </a:lnTo>
                  <a:lnTo>
                    <a:pt x="182" y="72"/>
                  </a:lnTo>
                  <a:lnTo>
                    <a:pt x="189" y="83"/>
                  </a:lnTo>
                  <a:lnTo>
                    <a:pt x="205" y="89"/>
                  </a:lnTo>
                  <a:lnTo>
                    <a:pt x="210" y="83"/>
                  </a:lnTo>
                  <a:lnTo>
                    <a:pt x="194" y="75"/>
                  </a:lnTo>
                  <a:lnTo>
                    <a:pt x="201" y="63"/>
                  </a:lnTo>
                  <a:lnTo>
                    <a:pt x="223" y="67"/>
                  </a:lnTo>
                  <a:lnTo>
                    <a:pt x="227" y="80"/>
                  </a:lnTo>
                  <a:lnTo>
                    <a:pt x="219" y="86"/>
                  </a:lnTo>
                  <a:lnTo>
                    <a:pt x="236" y="93"/>
                  </a:lnTo>
                  <a:lnTo>
                    <a:pt x="234" y="116"/>
                  </a:lnTo>
                  <a:lnTo>
                    <a:pt x="268" y="116"/>
                  </a:lnTo>
                  <a:lnTo>
                    <a:pt x="284" y="119"/>
                  </a:lnTo>
                  <a:lnTo>
                    <a:pt x="286" y="137"/>
                  </a:lnTo>
                  <a:lnTo>
                    <a:pt x="268" y="140"/>
                  </a:lnTo>
                  <a:lnTo>
                    <a:pt x="237" y="153"/>
                  </a:lnTo>
                  <a:lnTo>
                    <a:pt x="225" y="165"/>
                  </a:lnTo>
                  <a:lnTo>
                    <a:pt x="218" y="164"/>
                  </a:lnTo>
                  <a:lnTo>
                    <a:pt x="212" y="155"/>
                  </a:lnTo>
                  <a:lnTo>
                    <a:pt x="203" y="158"/>
                  </a:lnTo>
                  <a:lnTo>
                    <a:pt x="214" y="171"/>
                  </a:lnTo>
                  <a:lnTo>
                    <a:pt x="210" y="180"/>
                  </a:lnTo>
                  <a:lnTo>
                    <a:pt x="198" y="175"/>
                  </a:lnTo>
                  <a:lnTo>
                    <a:pt x="192" y="177"/>
                  </a:lnTo>
                  <a:lnTo>
                    <a:pt x="200" y="186"/>
                  </a:lnTo>
                  <a:lnTo>
                    <a:pt x="185" y="197"/>
                  </a:lnTo>
                  <a:lnTo>
                    <a:pt x="167" y="181"/>
                  </a:lnTo>
                  <a:lnTo>
                    <a:pt x="165" y="175"/>
                  </a:lnTo>
                  <a:lnTo>
                    <a:pt x="155" y="173"/>
                  </a:lnTo>
                  <a:lnTo>
                    <a:pt x="151" y="179"/>
                  </a:lnTo>
                  <a:lnTo>
                    <a:pt x="167" y="193"/>
                  </a:lnTo>
                  <a:lnTo>
                    <a:pt x="147" y="188"/>
                  </a:lnTo>
                  <a:lnTo>
                    <a:pt x="147" y="195"/>
                  </a:lnTo>
                  <a:lnTo>
                    <a:pt x="140" y="201"/>
                  </a:lnTo>
                  <a:lnTo>
                    <a:pt x="95" y="192"/>
                  </a:lnTo>
                  <a:lnTo>
                    <a:pt x="95" y="186"/>
                  </a:lnTo>
                  <a:lnTo>
                    <a:pt x="77" y="176"/>
                  </a:lnTo>
                  <a:lnTo>
                    <a:pt x="63" y="160"/>
                  </a:lnTo>
                  <a:lnTo>
                    <a:pt x="77" y="161"/>
                  </a:lnTo>
                  <a:lnTo>
                    <a:pt x="75" y="156"/>
                  </a:lnTo>
                  <a:lnTo>
                    <a:pt x="54" y="150"/>
                  </a:lnTo>
                  <a:lnTo>
                    <a:pt x="77" y="134"/>
                  </a:lnTo>
                  <a:lnTo>
                    <a:pt x="110" y="140"/>
                  </a:lnTo>
                  <a:lnTo>
                    <a:pt x="138" y="137"/>
                  </a:lnTo>
                  <a:lnTo>
                    <a:pt x="99" y="133"/>
                  </a:lnTo>
                  <a:lnTo>
                    <a:pt x="129" y="130"/>
                  </a:lnTo>
                  <a:lnTo>
                    <a:pt x="131" y="127"/>
                  </a:lnTo>
                  <a:lnTo>
                    <a:pt x="106" y="126"/>
                  </a:lnTo>
                  <a:lnTo>
                    <a:pt x="97" y="120"/>
                  </a:lnTo>
                  <a:lnTo>
                    <a:pt x="52" y="126"/>
                  </a:lnTo>
                  <a:lnTo>
                    <a:pt x="27" y="124"/>
                  </a:lnTo>
                  <a:lnTo>
                    <a:pt x="25" y="116"/>
                  </a:lnTo>
                  <a:lnTo>
                    <a:pt x="56" y="114"/>
                  </a:lnTo>
                  <a:lnTo>
                    <a:pt x="61" y="105"/>
                  </a:lnTo>
                  <a:lnTo>
                    <a:pt x="43" y="110"/>
                  </a:lnTo>
                  <a:lnTo>
                    <a:pt x="21" y="109"/>
                  </a:lnTo>
                  <a:lnTo>
                    <a:pt x="11" y="101"/>
                  </a:lnTo>
                  <a:lnTo>
                    <a:pt x="5" y="81"/>
                  </a:lnTo>
                  <a:lnTo>
                    <a:pt x="14" y="80"/>
                  </a:lnTo>
                  <a:lnTo>
                    <a:pt x="29" y="87"/>
                  </a:lnTo>
                  <a:lnTo>
                    <a:pt x="59" y="88"/>
                  </a:lnTo>
                  <a:lnTo>
                    <a:pt x="59" y="80"/>
                  </a:lnTo>
                  <a:lnTo>
                    <a:pt x="36" y="80"/>
                  </a:lnTo>
                  <a:lnTo>
                    <a:pt x="0" y="66"/>
                  </a:lnTo>
                  <a:lnTo>
                    <a:pt x="32" y="66"/>
                  </a:lnTo>
                  <a:lnTo>
                    <a:pt x="32" y="61"/>
                  </a:lnTo>
                  <a:lnTo>
                    <a:pt x="20" y="56"/>
                  </a:lnTo>
                  <a:lnTo>
                    <a:pt x="20" y="51"/>
                  </a:lnTo>
                  <a:lnTo>
                    <a:pt x="41" y="50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38" y="38"/>
                  </a:lnTo>
                  <a:lnTo>
                    <a:pt x="43" y="24"/>
                  </a:lnTo>
                  <a:lnTo>
                    <a:pt x="52" y="25"/>
                  </a:lnTo>
                  <a:lnTo>
                    <a:pt x="59" y="32"/>
                  </a:lnTo>
                  <a:lnTo>
                    <a:pt x="70" y="28"/>
                  </a:lnTo>
                  <a:lnTo>
                    <a:pt x="57" y="20"/>
                  </a:lnTo>
                  <a:lnTo>
                    <a:pt x="88" y="16"/>
                  </a:lnTo>
                  <a:lnTo>
                    <a:pt x="79" y="11"/>
                  </a:lnTo>
                  <a:lnTo>
                    <a:pt x="52" y="11"/>
                  </a:lnTo>
                  <a:lnTo>
                    <a:pt x="50" y="3"/>
                  </a:lnTo>
                  <a:lnTo>
                    <a:pt x="70" y="0"/>
                  </a:lnTo>
                  <a:lnTo>
                    <a:pt x="84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422"/>
            <p:cNvSpPr>
              <a:spLocks noChangeAspect="1"/>
            </p:cNvSpPr>
            <p:nvPr/>
          </p:nvSpPr>
          <p:spPr bwMode="auto">
            <a:xfrm>
              <a:off x="1565" y="939"/>
              <a:ext cx="10" cy="2"/>
            </a:xfrm>
            <a:custGeom>
              <a:avLst/>
              <a:gdLst>
                <a:gd name="T0" fmla="*/ 1 w 21"/>
                <a:gd name="T1" fmla="*/ 1 h 4"/>
                <a:gd name="T2" fmla="*/ 2 w 21"/>
                <a:gd name="T3" fmla="*/ 1 h 4"/>
                <a:gd name="T4" fmla="*/ 1 w 21"/>
                <a:gd name="T5" fmla="*/ 1 h 4"/>
                <a:gd name="T6" fmla="*/ 0 w 21"/>
                <a:gd name="T7" fmla="*/ 1 h 4"/>
                <a:gd name="T8" fmla="*/ 0 w 21"/>
                <a:gd name="T9" fmla="*/ 0 h 4"/>
                <a:gd name="T10" fmla="*/ 1 w 21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4"/>
                <a:gd name="T20" fmla="*/ 21 w 21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4">
                  <a:moveTo>
                    <a:pt x="12" y="1"/>
                  </a:moveTo>
                  <a:lnTo>
                    <a:pt x="21" y="2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423"/>
            <p:cNvSpPr>
              <a:spLocks noChangeAspect="1"/>
            </p:cNvSpPr>
            <p:nvPr/>
          </p:nvSpPr>
          <p:spPr bwMode="auto">
            <a:xfrm>
              <a:off x="1565" y="939"/>
              <a:ext cx="10" cy="2"/>
            </a:xfrm>
            <a:custGeom>
              <a:avLst/>
              <a:gdLst>
                <a:gd name="T0" fmla="*/ 1 w 21"/>
                <a:gd name="T1" fmla="*/ 1 h 4"/>
                <a:gd name="T2" fmla="*/ 2 w 21"/>
                <a:gd name="T3" fmla="*/ 1 h 4"/>
                <a:gd name="T4" fmla="*/ 1 w 21"/>
                <a:gd name="T5" fmla="*/ 1 h 4"/>
                <a:gd name="T6" fmla="*/ 0 w 21"/>
                <a:gd name="T7" fmla="*/ 1 h 4"/>
                <a:gd name="T8" fmla="*/ 0 w 21"/>
                <a:gd name="T9" fmla="*/ 0 h 4"/>
                <a:gd name="T10" fmla="*/ 1 w 21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4"/>
                <a:gd name="T20" fmla="*/ 21 w 21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4">
                  <a:moveTo>
                    <a:pt x="12" y="1"/>
                  </a:moveTo>
                  <a:lnTo>
                    <a:pt x="21" y="2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 424"/>
            <p:cNvSpPr>
              <a:spLocks noChangeAspect="1"/>
            </p:cNvSpPr>
            <p:nvPr/>
          </p:nvSpPr>
          <p:spPr bwMode="auto">
            <a:xfrm>
              <a:off x="1866" y="814"/>
              <a:ext cx="836" cy="681"/>
            </a:xfrm>
            <a:custGeom>
              <a:avLst/>
              <a:gdLst>
                <a:gd name="T0" fmla="*/ 98 w 1546"/>
                <a:gd name="T1" fmla="*/ 172 h 1318"/>
                <a:gd name="T2" fmla="*/ 87 w 1546"/>
                <a:gd name="T3" fmla="*/ 154 h 1318"/>
                <a:gd name="T4" fmla="*/ 84 w 1546"/>
                <a:gd name="T5" fmla="*/ 142 h 1318"/>
                <a:gd name="T6" fmla="*/ 78 w 1546"/>
                <a:gd name="T7" fmla="*/ 129 h 1318"/>
                <a:gd name="T8" fmla="*/ 78 w 1546"/>
                <a:gd name="T9" fmla="*/ 123 h 1318"/>
                <a:gd name="T10" fmla="*/ 89 w 1546"/>
                <a:gd name="T11" fmla="*/ 118 h 1318"/>
                <a:gd name="T12" fmla="*/ 75 w 1546"/>
                <a:gd name="T13" fmla="*/ 105 h 1318"/>
                <a:gd name="T14" fmla="*/ 83 w 1546"/>
                <a:gd name="T15" fmla="*/ 100 h 1318"/>
                <a:gd name="T16" fmla="*/ 71 w 1546"/>
                <a:gd name="T17" fmla="*/ 95 h 1318"/>
                <a:gd name="T18" fmla="*/ 64 w 1546"/>
                <a:gd name="T19" fmla="*/ 78 h 1318"/>
                <a:gd name="T20" fmla="*/ 41 w 1546"/>
                <a:gd name="T21" fmla="*/ 67 h 1318"/>
                <a:gd name="T22" fmla="*/ 25 w 1546"/>
                <a:gd name="T23" fmla="*/ 68 h 1318"/>
                <a:gd name="T24" fmla="*/ 13 w 1546"/>
                <a:gd name="T25" fmla="*/ 65 h 1318"/>
                <a:gd name="T26" fmla="*/ 26 w 1546"/>
                <a:gd name="T27" fmla="*/ 62 h 1318"/>
                <a:gd name="T28" fmla="*/ 19 w 1546"/>
                <a:gd name="T29" fmla="*/ 59 h 1318"/>
                <a:gd name="T30" fmla="*/ 1 w 1546"/>
                <a:gd name="T31" fmla="*/ 54 h 1318"/>
                <a:gd name="T32" fmla="*/ 19 w 1546"/>
                <a:gd name="T33" fmla="*/ 47 h 1318"/>
                <a:gd name="T34" fmla="*/ 29 w 1546"/>
                <a:gd name="T35" fmla="*/ 40 h 1318"/>
                <a:gd name="T36" fmla="*/ 39 w 1546"/>
                <a:gd name="T37" fmla="*/ 31 h 1318"/>
                <a:gd name="T38" fmla="*/ 48 w 1546"/>
                <a:gd name="T39" fmla="*/ 22 h 1318"/>
                <a:gd name="T40" fmla="*/ 67 w 1546"/>
                <a:gd name="T41" fmla="*/ 18 h 1318"/>
                <a:gd name="T42" fmla="*/ 83 w 1546"/>
                <a:gd name="T43" fmla="*/ 21 h 1318"/>
                <a:gd name="T44" fmla="*/ 95 w 1546"/>
                <a:gd name="T45" fmla="*/ 17 h 1318"/>
                <a:gd name="T46" fmla="*/ 115 w 1546"/>
                <a:gd name="T47" fmla="*/ 18 h 1318"/>
                <a:gd name="T48" fmla="*/ 122 w 1546"/>
                <a:gd name="T49" fmla="*/ 14 h 1318"/>
                <a:gd name="T50" fmla="*/ 111 w 1546"/>
                <a:gd name="T51" fmla="*/ 11 h 1318"/>
                <a:gd name="T52" fmla="*/ 114 w 1546"/>
                <a:gd name="T53" fmla="*/ 6 h 1318"/>
                <a:gd name="T54" fmla="*/ 135 w 1546"/>
                <a:gd name="T55" fmla="*/ 9 h 1318"/>
                <a:gd name="T56" fmla="*/ 135 w 1546"/>
                <a:gd name="T57" fmla="*/ 3 h 1318"/>
                <a:gd name="T58" fmla="*/ 150 w 1546"/>
                <a:gd name="T59" fmla="*/ 1 h 1318"/>
                <a:gd name="T60" fmla="*/ 173 w 1546"/>
                <a:gd name="T61" fmla="*/ 2 h 1318"/>
                <a:gd name="T62" fmla="*/ 155 w 1546"/>
                <a:gd name="T63" fmla="*/ 7 h 1318"/>
                <a:gd name="T64" fmla="*/ 162 w 1546"/>
                <a:gd name="T65" fmla="*/ 9 h 1318"/>
                <a:gd name="T66" fmla="*/ 195 w 1546"/>
                <a:gd name="T67" fmla="*/ 10 h 1318"/>
                <a:gd name="T68" fmla="*/ 183 w 1546"/>
                <a:gd name="T69" fmla="*/ 19 h 1318"/>
                <a:gd name="T70" fmla="*/ 169 w 1546"/>
                <a:gd name="T71" fmla="*/ 21 h 1318"/>
                <a:gd name="T72" fmla="*/ 185 w 1546"/>
                <a:gd name="T73" fmla="*/ 25 h 1318"/>
                <a:gd name="T74" fmla="*/ 197 w 1546"/>
                <a:gd name="T75" fmla="*/ 33 h 1318"/>
                <a:gd name="T76" fmla="*/ 215 w 1546"/>
                <a:gd name="T77" fmla="*/ 25 h 1318"/>
                <a:gd name="T78" fmla="*/ 238 w 1546"/>
                <a:gd name="T79" fmla="*/ 29 h 1318"/>
                <a:gd name="T80" fmla="*/ 213 w 1546"/>
                <a:gd name="T81" fmla="*/ 33 h 1318"/>
                <a:gd name="T82" fmla="*/ 223 w 1546"/>
                <a:gd name="T83" fmla="*/ 37 h 1318"/>
                <a:gd name="T84" fmla="*/ 221 w 1546"/>
                <a:gd name="T85" fmla="*/ 38 h 1318"/>
                <a:gd name="T86" fmla="*/ 205 w 1546"/>
                <a:gd name="T87" fmla="*/ 57 h 1318"/>
                <a:gd name="T88" fmla="*/ 221 w 1546"/>
                <a:gd name="T89" fmla="*/ 60 h 1318"/>
                <a:gd name="T90" fmla="*/ 208 w 1546"/>
                <a:gd name="T91" fmla="*/ 67 h 1318"/>
                <a:gd name="T92" fmla="*/ 209 w 1546"/>
                <a:gd name="T93" fmla="*/ 72 h 1318"/>
                <a:gd name="T94" fmla="*/ 214 w 1546"/>
                <a:gd name="T95" fmla="*/ 79 h 1318"/>
                <a:gd name="T96" fmla="*/ 207 w 1546"/>
                <a:gd name="T97" fmla="*/ 84 h 1318"/>
                <a:gd name="T98" fmla="*/ 194 w 1546"/>
                <a:gd name="T99" fmla="*/ 86 h 1318"/>
                <a:gd name="T100" fmla="*/ 191 w 1546"/>
                <a:gd name="T101" fmla="*/ 91 h 1318"/>
                <a:gd name="T102" fmla="*/ 206 w 1546"/>
                <a:gd name="T103" fmla="*/ 101 h 1318"/>
                <a:gd name="T104" fmla="*/ 182 w 1546"/>
                <a:gd name="T105" fmla="*/ 97 h 1318"/>
                <a:gd name="T106" fmla="*/ 176 w 1546"/>
                <a:gd name="T107" fmla="*/ 107 h 1318"/>
                <a:gd name="T108" fmla="*/ 189 w 1546"/>
                <a:gd name="T109" fmla="*/ 110 h 1318"/>
                <a:gd name="T110" fmla="*/ 194 w 1546"/>
                <a:gd name="T111" fmla="*/ 114 h 1318"/>
                <a:gd name="T112" fmla="*/ 168 w 1546"/>
                <a:gd name="T113" fmla="*/ 121 h 1318"/>
                <a:gd name="T114" fmla="*/ 150 w 1546"/>
                <a:gd name="T115" fmla="*/ 134 h 1318"/>
                <a:gd name="T116" fmla="*/ 132 w 1546"/>
                <a:gd name="T117" fmla="*/ 142 h 1318"/>
                <a:gd name="T118" fmla="*/ 127 w 1546"/>
                <a:gd name="T119" fmla="*/ 157 h 1318"/>
                <a:gd name="T120" fmla="*/ 117 w 1546"/>
                <a:gd name="T121" fmla="*/ 177 h 13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46"/>
                <a:gd name="T184" fmla="*/ 0 h 1318"/>
                <a:gd name="T185" fmla="*/ 1546 w 1546"/>
                <a:gd name="T186" fmla="*/ 1318 h 13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46" h="1318">
                  <a:moveTo>
                    <a:pt x="748" y="1318"/>
                  </a:moveTo>
                  <a:lnTo>
                    <a:pt x="737" y="1309"/>
                  </a:lnTo>
                  <a:lnTo>
                    <a:pt x="721" y="1316"/>
                  </a:lnTo>
                  <a:lnTo>
                    <a:pt x="715" y="1305"/>
                  </a:lnTo>
                  <a:lnTo>
                    <a:pt x="717" y="1291"/>
                  </a:lnTo>
                  <a:lnTo>
                    <a:pt x="692" y="1278"/>
                  </a:lnTo>
                  <a:lnTo>
                    <a:pt x="683" y="1260"/>
                  </a:lnTo>
                  <a:lnTo>
                    <a:pt x="647" y="1264"/>
                  </a:lnTo>
                  <a:lnTo>
                    <a:pt x="640" y="1277"/>
                  </a:lnTo>
                  <a:lnTo>
                    <a:pt x="633" y="1273"/>
                  </a:lnTo>
                  <a:lnTo>
                    <a:pt x="631" y="1253"/>
                  </a:lnTo>
                  <a:lnTo>
                    <a:pt x="617" y="1244"/>
                  </a:lnTo>
                  <a:lnTo>
                    <a:pt x="615" y="1235"/>
                  </a:lnTo>
                  <a:lnTo>
                    <a:pt x="602" y="1225"/>
                  </a:lnTo>
                  <a:lnTo>
                    <a:pt x="595" y="1207"/>
                  </a:lnTo>
                  <a:lnTo>
                    <a:pt x="593" y="1194"/>
                  </a:lnTo>
                  <a:lnTo>
                    <a:pt x="573" y="1183"/>
                  </a:lnTo>
                  <a:lnTo>
                    <a:pt x="570" y="1176"/>
                  </a:lnTo>
                  <a:lnTo>
                    <a:pt x="577" y="1167"/>
                  </a:lnTo>
                  <a:lnTo>
                    <a:pt x="573" y="1162"/>
                  </a:lnTo>
                  <a:lnTo>
                    <a:pt x="573" y="1151"/>
                  </a:lnTo>
                  <a:lnTo>
                    <a:pt x="561" y="1136"/>
                  </a:lnTo>
                  <a:lnTo>
                    <a:pt x="559" y="1131"/>
                  </a:lnTo>
                  <a:lnTo>
                    <a:pt x="546" y="1120"/>
                  </a:lnTo>
                  <a:lnTo>
                    <a:pt x="546" y="1099"/>
                  </a:lnTo>
                  <a:lnTo>
                    <a:pt x="566" y="1097"/>
                  </a:lnTo>
                  <a:lnTo>
                    <a:pt x="566" y="1084"/>
                  </a:lnTo>
                  <a:lnTo>
                    <a:pt x="573" y="1070"/>
                  </a:lnTo>
                  <a:lnTo>
                    <a:pt x="582" y="1075"/>
                  </a:lnTo>
                  <a:lnTo>
                    <a:pt x="586" y="1064"/>
                  </a:lnTo>
                  <a:lnTo>
                    <a:pt x="564" y="1050"/>
                  </a:lnTo>
                  <a:lnTo>
                    <a:pt x="554" y="1059"/>
                  </a:lnTo>
                  <a:lnTo>
                    <a:pt x="541" y="1082"/>
                  </a:lnTo>
                  <a:lnTo>
                    <a:pt x="530" y="1079"/>
                  </a:lnTo>
                  <a:lnTo>
                    <a:pt x="534" y="1056"/>
                  </a:lnTo>
                  <a:lnTo>
                    <a:pt x="528" y="1030"/>
                  </a:lnTo>
                  <a:lnTo>
                    <a:pt x="532" y="1021"/>
                  </a:lnTo>
                  <a:lnTo>
                    <a:pt x="507" y="1003"/>
                  </a:lnTo>
                  <a:lnTo>
                    <a:pt x="510" y="998"/>
                  </a:lnTo>
                  <a:lnTo>
                    <a:pt x="525" y="998"/>
                  </a:lnTo>
                  <a:lnTo>
                    <a:pt x="519" y="985"/>
                  </a:lnTo>
                  <a:lnTo>
                    <a:pt x="505" y="984"/>
                  </a:lnTo>
                  <a:lnTo>
                    <a:pt x="494" y="964"/>
                  </a:lnTo>
                  <a:lnTo>
                    <a:pt x="500" y="948"/>
                  </a:lnTo>
                  <a:lnTo>
                    <a:pt x="510" y="948"/>
                  </a:lnTo>
                  <a:lnTo>
                    <a:pt x="519" y="933"/>
                  </a:lnTo>
                  <a:lnTo>
                    <a:pt x="503" y="931"/>
                  </a:lnTo>
                  <a:lnTo>
                    <a:pt x="491" y="935"/>
                  </a:lnTo>
                  <a:lnTo>
                    <a:pt x="487" y="929"/>
                  </a:lnTo>
                  <a:lnTo>
                    <a:pt x="494" y="910"/>
                  </a:lnTo>
                  <a:lnTo>
                    <a:pt x="527" y="899"/>
                  </a:lnTo>
                  <a:lnTo>
                    <a:pt x="543" y="902"/>
                  </a:lnTo>
                  <a:lnTo>
                    <a:pt x="561" y="909"/>
                  </a:lnTo>
                  <a:lnTo>
                    <a:pt x="570" y="906"/>
                  </a:lnTo>
                  <a:lnTo>
                    <a:pt x="564" y="895"/>
                  </a:lnTo>
                  <a:lnTo>
                    <a:pt x="534" y="894"/>
                  </a:lnTo>
                  <a:lnTo>
                    <a:pt x="521" y="894"/>
                  </a:lnTo>
                  <a:lnTo>
                    <a:pt x="500" y="904"/>
                  </a:lnTo>
                  <a:lnTo>
                    <a:pt x="492" y="903"/>
                  </a:lnTo>
                  <a:lnTo>
                    <a:pt x="491" y="894"/>
                  </a:lnTo>
                  <a:lnTo>
                    <a:pt x="516" y="885"/>
                  </a:lnTo>
                  <a:lnTo>
                    <a:pt x="541" y="885"/>
                  </a:lnTo>
                  <a:lnTo>
                    <a:pt x="566" y="889"/>
                  </a:lnTo>
                  <a:lnTo>
                    <a:pt x="572" y="880"/>
                  </a:lnTo>
                  <a:lnTo>
                    <a:pt x="559" y="879"/>
                  </a:lnTo>
                  <a:lnTo>
                    <a:pt x="552" y="875"/>
                  </a:lnTo>
                  <a:lnTo>
                    <a:pt x="530" y="879"/>
                  </a:lnTo>
                  <a:lnTo>
                    <a:pt x="518" y="877"/>
                  </a:lnTo>
                  <a:lnTo>
                    <a:pt x="519" y="868"/>
                  </a:lnTo>
                  <a:lnTo>
                    <a:pt x="541" y="864"/>
                  </a:lnTo>
                  <a:lnTo>
                    <a:pt x="564" y="863"/>
                  </a:lnTo>
                  <a:lnTo>
                    <a:pt x="564" y="857"/>
                  </a:lnTo>
                  <a:lnTo>
                    <a:pt x="554" y="852"/>
                  </a:lnTo>
                  <a:lnTo>
                    <a:pt x="559" y="834"/>
                  </a:lnTo>
                  <a:lnTo>
                    <a:pt x="577" y="827"/>
                  </a:lnTo>
                  <a:lnTo>
                    <a:pt x="568" y="818"/>
                  </a:lnTo>
                  <a:lnTo>
                    <a:pt x="577" y="811"/>
                  </a:lnTo>
                  <a:lnTo>
                    <a:pt x="575" y="801"/>
                  </a:lnTo>
                  <a:lnTo>
                    <a:pt x="554" y="805"/>
                  </a:lnTo>
                  <a:lnTo>
                    <a:pt x="521" y="799"/>
                  </a:lnTo>
                  <a:lnTo>
                    <a:pt x="501" y="787"/>
                  </a:lnTo>
                  <a:lnTo>
                    <a:pt x="480" y="782"/>
                  </a:lnTo>
                  <a:lnTo>
                    <a:pt x="467" y="768"/>
                  </a:lnTo>
                  <a:lnTo>
                    <a:pt x="474" y="765"/>
                  </a:lnTo>
                  <a:lnTo>
                    <a:pt x="498" y="768"/>
                  </a:lnTo>
                  <a:lnTo>
                    <a:pt x="518" y="774"/>
                  </a:lnTo>
                  <a:lnTo>
                    <a:pt x="530" y="774"/>
                  </a:lnTo>
                  <a:lnTo>
                    <a:pt x="561" y="788"/>
                  </a:lnTo>
                  <a:lnTo>
                    <a:pt x="570" y="783"/>
                  </a:lnTo>
                  <a:lnTo>
                    <a:pt x="552" y="775"/>
                  </a:lnTo>
                  <a:lnTo>
                    <a:pt x="554" y="768"/>
                  </a:lnTo>
                  <a:lnTo>
                    <a:pt x="545" y="758"/>
                  </a:lnTo>
                  <a:lnTo>
                    <a:pt x="555" y="750"/>
                  </a:lnTo>
                  <a:lnTo>
                    <a:pt x="541" y="748"/>
                  </a:lnTo>
                  <a:lnTo>
                    <a:pt x="518" y="736"/>
                  </a:lnTo>
                  <a:lnTo>
                    <a:pt x="527" y="728"/>
                  </a:lnTo>
                  <a:lnTo>
                    <a:pt x="505" y="715"/>
                  </a:lnTo>
                  <a:lnTo>
                    <a:pt x="501" y="708"/>
                  </a:lnTo>
                  <a:lnTo>
                    <a:pt x="489" y="707"/>
                  </a:lnTo>
                  <a:lnTo>
                    <a:pt x="489" y="719"/>
                  </a:lnTo>
                  <a:lnTo>
                    <a:pt x="480" y="720"/>
                  </a:lnTo>
                  <a:lnTo>
                    <a:pt x="478" y="736"/>
                  </a:lnTo>
                  <a:lnTo>
                    <a:pt x="456" y="733"/>
                  </a:lnTo>
                  <a:lnTo>
                    <a:pt x="438" y="723"/>
                  </a:lnTo>
                  <a:lnTo>
                    <a:pt x="460" y="716"/>
                  </a:lnTo>
                  <a:lnTo>
                    <a:pt x="449" y="708"/>
                  </a:lnTo>
                  <a:lnTo>
                    <a:pt x="455" y="698"/>
                  </a:lnTo>
                  <a:lnTo>
                    <a:pt x="447" y="685"/>
                  </a:lnTo>
                  <a:lnTo>
                    <a:pt x="451" y="682"/>
                  </a:lnTo>
                  <a:lnTo>
                    <a:pt x="469" y="685"/>
                  </a:lnTo>
                  <a:lnTo>
                    <a:pt x="465" y="660"/>
                  </a:lnTo>
                  <a:lnTo>
                    <a:pt x="444" y="657"/>
                  </a:lnTo>
                  <a:lnTo>
                    <a:pt x="451" y="641"/>
                  </a:lnTo>
                  <a:lnTo>
                    <a:pt x="431" y="624"/>
                  </a:lnTo>
                  <a:lnTo>
                    <a:pt x="437" y="612"/>
                  </a:lnTo>
                  <a:lnTo>
                    <a:pt x="424" y="604"/>
                  </a:lnTo>
                  <a:lnTo>
                    <a:pt x="419" y="584"/>
                  </a:lnTo>
                  <a:lnTo>
                    <a:pt x="428" y="579"/>
                  </a:lnTo>
                  <a:lnTo>
                    <a:pt x="417" y="571"/>
                  </a:lnTo>
                  <a:lnTo>
                    <a:pt x="404" y="566"/>
                  </a:lnTo>
                  <a:lnTo>
                    <a:pt x="374" y="531"/>
                  </a:lnTo>
                  <a:lnTo>
                    <a:pt x="361" y="529"/>
                  </a:lnTo>
                  <a:lnTo>
                    <a:pt x="365" y="515"/>
                  </a:lnTo>
                  <a:lnTo>
                    <a:pt x="343" y="508"/>
                  </a:lnTo>
                  <a:lnTo>
                    <a:pt x="331" y="509"/>
                  </a:lnTo>
                  <a:lnTo>
                    <a:pt x="323" y="501"/>
                  </a:lnTo>
                  <a:lnTo>
                    <a:pt x="309" y="503"/>
                  </a:lnTo>
                  <a:lnTo>
                    <a:pt x="298" y="498"/>
                  </a:lnTo>
                  <a:lnTo>
                    <a:pt x="300" y="495"/>
                  </a:lnTo>
                  <a:lnTo>
                    <a:pt x="275" y="491"/>
                  </a:lnTo>
                  <a:lnTo>
                    <a:pt x="260" y="495"/>
                  </a:lnTo>
                  <a:lnTo>
                    <a:pt x="255" y="487"/>
                  </a:lnTo>
                  <a:lnTo>
                    <a:pt x="246" y="486"/>
                  </a:lnTo>
                  <a:lnTo>
                    <a:pt x="241" y="494"/>
                  </a:lnTo>
                  <a:lnTo>
                    <a:pt x="226" y="494"/>
                  </a:lnTo>
                  <a:lnTo>
                    <a:pt x="226" y="486"/>
                  </a:lnTo>
                  <a:lnTo>
                    <a:pt x="217" y="487"/>
                  </a:lnTo>
                  <a:lnTo>
                    <a:pt x="214" y="496"/>
                  </a:lnTo>
                  <a:lnTo>
                    <a:pt x="197" y="500"/>
                  </a:lnTo>
                  <a:lnTo>
                    <a:pt x="190" y="498"/>
                  </a:lnTo>
                  <a:lnTo>
                    <a:pt x="187" y="489"/>
                  </a:lnTo>
                  <a:lnTo>
                    <a:pt x="176" y="491"/>
                  </a:lnTo>
                  <a:lnTo>
                    <a:pt x="169" y="496"/>
                  </a:lnTo>
                  <a:lnTo>
                    <a:pt x="160" y="490"/>
                  </a:lnTo>
                  <a:lnTo>
                    <a:pt x="147" y="490"/>
                  </a:lnTo>
                  <a:lnTo>
                    <a:pt x="149" y="497"/>
                  </a:lnTo>
                  <a:lnTo>
                    <a:pt x="161" y="499"/>
                  </a:lnTo>
                  <a:lnTo>
                    <a:pt x="161" y="504"/>
                  </a:lnTo>
                  <a:lnTo>
                    <a:pt x="145" y="505"/>
                  </a:lnTo>
                  <a:lnTo>
                    <a:pt x="136" y="501"/>
                  </a:lnTo>
                  <a:lnTo>
                    <a:pt x="104" y="497"/>
                  </a:lnTo>
                  <a:lnTo>
                    <a:pt x="84" y="484"/>
                  </a:lnTo>
                  <a:lnTo>
                    <a:pt x="109" y="476"/>
                  </a:lnTo>
                  <a:lnTo>
                    <a:pt x="127" y="477"/>
                  </a:lnTo>
                  <a:lnTo>
                    <a:pt x="125" y="469"/>
                  </a:lnTo>
                  <a:lnTo>
                    <a:pt x="82" y="467"/>
                  </a:lnTo>
                  <a:lnTo>
                    <a:pt x="86" y="455"/>
                  </a:lnTo>
                  <a:lnTo>
                    <a:pt x="75" y="455"/>
                  </a:lnTo>
                  <a:lnTo>
                    <a:pt x="70" y="461"/>
                  </a:lnTo>
                  <a:lnTo>
                    <a:pt x="53" y="462"/>
                  </a:lnTo>
                  <a:lnTo>
                    <a:pt x="41" y="450"/>
                  </a:lnTo>
                  <a:lnTo>
                    <a:pt x="66" y="442"/>
                  </a:lnTo>
                  <a:lnTo>
                    <a:pt x="88" y="443"/>
                  </a:lnTo>
                  <a:lnTo>
                    <a:pt x="104" y="448"/>
                  </a:lnTo>
                  <a:lnTo>
                    <a:pt x="127" y="447"/>
                  </a:lnTo>
                  <a:lnTo>
                    <a:pt x="133" y="446"/>
                  </a:lnTo>
                  <a:lnTo>
                    <a:pt x="156" y="452"/>
                  </a:lnTo>
                  <a:lnTo>
                    <a:pt x="167" y="450"/>
                  </a:lnTo>
                  <a:lnTo>
                    <a:pt x="165" y="446"/>
                  </a:lnTo>
                  <a:lnTo>
                    <a:pt x="134" y="440"/>
                  </a:lnTo>
                  <a:lnTo>
                    <a:pt x="107" y="442"/>
                  </a:lnTo>
                  <a:lnTo>
                    <a:pt x="109" y="439"/>
                  </a:lnTo>
                  <a:lnTo>
                    <a:pt x="138" y="434"/>
                  </a:lnTo>
                  <a:lnTo>
                    <a:pt x="149" y="434"/>
                  </a:lnTo>
                  <a:lnTo>
                    <a:pt x="161" y="437"/>
                  </a:lnTo>
                  <a:lnTo>
                    <a:pt x="179" y="428"/>
                  </a:lnTo>
                  <a:lnTo>
                    <a:pt x="170" y="421"/>
                  </a:lnTo>
                  <a:lnTo>
                    <a:pt x="151" y="419"/>
                  </a:lnTo>
                  <a:lnTo>
                    <a:pt x="140" y="424"/>
                  </a:lnTo>
                  <a:lnTo>
                    <a:pt x="124" y="426"/>
                  </a:lnTo>
                  <a:lnTo>
                    <a:pt x="113" y="423"/>
                  </a:lnTo>
                  <a:lnTo>
                    <a:pt x="100" y="431"/>
                  </a:lnTo>
                  <a:lnTo>
                    <a:pt x="73" y="425"/>
                  </a:lnTo>
                  <a:lnTo>
                    <a:pt x="73" y="420"/>
                  </a:lnTo>
                  <a:lnTo>
                    <a:pt x="64" y="418"/>
                  </a:lnTo>
                  <a:lnTo>
                    <a:pt x="61" y="414"/>
                  </a:lnTo>
                  <a:lnTo>
                    <a:pt x="39" y="413"/>
                  </a:lnTo>
                  <a:lnTo>
                    <a:pt x="39" y="410"/>
                  </a:lnTo>
                  <a:lnTo>
                    <a:pt x="21" y="409"/>
                  </a:lnTo>
                  <a:lnTo>
                    <a:pt x="0" y="396"/>
                  </a:lnTo>
                  <a:lnTo>
                    <a:pt x="1" y="393"/>
                  </a:lnTo>
                  <a:lnTo>
                    <a:pt x="7" y="389"/>
                  </a:lnTo>
                  <a:lnTo>
                    <a:pt x="1" y="386"/>
                  </a:lnTo>
                  <a:lnTo>
                    <a:pt x="3" y="382"/>
                  </a:lnTo>
                  <a:lnTo>
                    <a:pt x="18" y="375"/>
                  </a:lnTo>
                  <a:lnTo>
                    <a:pt x="27" y="370"/>
                  </a:lnTo>
                  <a:lnTo>
                    <a:pt x="43" y="369"/>
                  </a:lnTo>
                  <a:lnTo>
                    <a:pt x="53" y="371"/>
                  </a:lnTo>
                  <a:lnTo>
                    <a:pt x="79" y="359"/>
                  </a:lnTo>
                  <a:lnTo>
                    <a:pt x="98" y="359"/>
                  </a:lnTo>
                  <a:lnTo>
                    <a:pt x="106" y="355"/>
                  </a:lnTo>
                  <a:lnTo>
                    <a:pt x="95" y="350"/>
                  </a:lnTo>
                  <a:lnTo>
                    <a:pt x="113" y="349"/>
                  </a:lnTo>
                  <a:lnTo>
                    <a:pt x="124" y="342"/>
                  </a:lnTo>
                  <a:lnTo>
                    <a:pt x="161" y="340"/>
                  </a:lnTo>
                  <a:lnTo>
                    <a:pt x="172" y="343"/>
                  </a:lnTo>
                  <a:lnTo>
                    <a:pt x="212" y="316"/>
                  </a:lnTo>
                  <a:lnTo>
                    <a:pt x="197" y="302"/>
                  </a:lnTo>
                  <a:lnTo>
                    <a:pt x="223" y="297"/>
                  </a:lnTo>
                  <a:lnTo>
                    <a:pt x="212" y="292"/>
                  </a:lnTo>
                  <a:lnTo>
                    <a:pt x="219" y="287"/>
                  </a:lnTo>
                  <a:lnTo>
                    <a:pt x="226" y="283"/>
                  </a:lnTo>
                  <a:lnTo>
                    <a:pt x="217" y="277"/>
                  </a:lnTo>
                  <a:lnTo>
                    <a:pt x="203" y="283"/>
                  </a:lnTo>
                  <a:lnTo>
                    <a:pt x="194" y="283"/>
                  </a:lnTo>
                  <a:lnTo>
                    <a:pt x="183" y="288"/>
                  </a:lnTo>
                  <a:lnTo>
                    <a:pt x="147" y="284"/>
                  </a:lnTo>
                  <a:lnTo>
                    <a:pt x="147" y="278"/>
                  </a:lnTo>
                  <a:lnTo>
                    <a:pt x="140" y="274"/>
                  </a:lnTo>
                  <a:lnTo>
                    <a:pt x="140" y="262"/>
                  </a:lnTo>
                  <a:lnTo>
                    <a:pt x="163" y="255"/>
                  </a:lnTo>
                  <a:lnTo>
                    <a:pt x="178" y="247"/>
                  </a:lnTo>
                  <a:lnTo>
                    <a:pt x="190" y="245"/>
                  </a:lnTo>
                  <a:lnTo>
                    <a:pt x="190" y="237"/>
                  </a:lnTo>
                  <a:lnTo>
                    <a:pt x="228" y="213"/>
                  </a:lnTo>
                  <a:lnTo>
                    <a:pt x="235" y="212"/>
                  </a:lnTo>
                  <a:lnTo>
                    <a:pt x="241" y="228"/>
                  </a:lnTo>
                  <a:lnTo>
                    <a:pt x="250" y="226"/>
                  </a:lnTo>
                  <a:lnTo>
                    <a:pt x="248" y="207"/>
                  </a:lnTo>
                  <a:lnTo>
                    <a:pt x="264" y="210"/>
                  </a:lnTo>
                  <a:lnTo>
                    <a:pt x="271" y="215"/>
                  </a:lnTo>
                  <a:lnTo>
                    <a:pt x="296" y="208"/>
                  </a:lnTo>
                  <a:lnTo>
                    <a:pt x="296" y="198"/>
                  </a:lnTo>
                  <a:lnTo>
                    <a:pt x="289" y="192"/>
                  </a:lnTo>
                  <a:lnTo>
                    <a:pt x="302" y="183"/>
                  </a:lnTo>
                  <a:lnTo>
                    <a:pt x="287" y="177"/>
                  </a:lnTo>
                  <a:lnTo>
                    <a:pt x="286" y="170"/>
                  </a:lnTo>
                  <a:lnTo>
                    <a:pt x="280" y="164"/>
                  </a:lnTo>
                  <a:lnTo>
                    <a:pt x="284" y="160"/>
                  </a:lnTo>
                  <a:lnTo>
                    <a:pt x="300" y="157"/>
                  </a:lnTo>
                  <a:lnTo>
                    <a:pt x="334" y="156"/>
                  </a:lnTo>
                  <a:lnTo>
                    <a:pt x="345" y="162"/>
                  </a:lnTo>
                  <a:lnTo>
                    <a:pt x="345" y="170"/>
                  </a:lnTo>
                  <a:lnTo>
                    <a:pt x="386" y="186"/>
                  </a:lnTo>
                  <a:lnTo>
                    <a:pt x="384" y="176"/>
                  </a:lnTo>
                  <a:lnTo>
                    <a:pt x="359" y="162"/>
                  </a:lnTo>
                  <a:lnTo>
                    <a:pt x="354" y="155"/>
                  </a:lnTo>
                  <a:lnTo>
                    <a:pt x="334" y="145"/>
                  </a:lnTo>
                  <a:lnTo>
                    <a:pt x="338" y="142"/>
                  </a:lnTo>
                  <a:lnTo>
                    <a:pt x="379" y="134"/>
                  </a:lnTo>
                  <a:lnTo>
                    <a:pt x="399" y="134"/>
                  </a:lnTo>
                  <a:lnTo>
                    <a:pt x="419" y="128"/>
                  </a:lnTo>
                  <a:lnTo>
                    <a:pt x="440" y="130"/>
                  </a:lnTo>
                  <a:lnTo>
                    <a:pt x="437" y="121"/>
                  </a:lnTo>
                  <a:lnTo>
                    <a:pt x="462" y="117"/>
                  </a:lnTo>
                  <a:lnTo>
                    <a:pt x="471" y="121"/>
                  </a:lnTo>
                  <a:lnTo>
                    <a:pt x="478" y="138"/>
                  </a:lnTo>
                  <a:lnTo>
                    <a:pt x="474" y="177"/>
                  </a:lnTo>
                  <a:lnTo>
                    <a:pt x="480" y="180"/>
                  </a:lnTo>
                  <a:lnTo>
                    <a:pt x="487" y="177"/>
                  </a:lnTo>
                  <a:lnTo>
                    <a:pt x="503" y="155"/>
                  </a:lnTo>
                  <a:lnTo>
                    <a:pt x="496" y="152"/>
                  </a:lnTo>
                  <a:lnTo>
                    <a:pt x="503" y="148"/>
                  </a:lnTo>
                  <a:lnTo>
                    <a:pt x="523" y="152"/>
                  </a:lnTo>
                  <a:lnTo>
                    <a:pt x="579" y="177"/>
                  </a:lnTo>
                  <a:lnTo>
                    <a:pt x="586" y="172"/>
                  </a:lnTo>
                  <a:lnTo>
                    <a:pt x="546" y="154"/>
                  </a:lnTo>
                  <a:lnTo>
                    <a:pt x="582" y="154"/>
                  </a:lnTo>
                  <a:lnTo>
                    <a:pt x="572" y="147"/>
                  </a:lnTo>
                  <a:lnTo>
                    <a:pt x="550" y="135"/>
                  </a:lnTo>
                  <a:lnTo>
                    <a:pt x="552" y="116"/>
                  </a:lnTo>
                  <a:lnTo>
                    <a:pt x="545" y="110"/>
                  </a:lnTo>
                  <a:lnTo>
                    <a:pt x="550" y="105"/>
                  </a:lnTo>
                  <a:lnTo>
                    <a:pt x="581" y="104"/>
                  </a:lnTo>
                  <a:lnTo>
                    <a:pt x="597" y="113"/>
                  </a:lnTo>
                  <a:lnTo>
                    <a:pt x="599" y="120"/>
                  </a:lnTo>
                  <a:lnTo>
                    <a:pt x="624" y="124"/>
                  </a:lnTo>
                  <a:lnTo>
                    <a:pt x="626" y="131"/>
                  </a:lnTo>
                  <a:lnTo>
                    <a:pt x="645" y="133"/>
                  </a:lnTo>
                  <a:lnTo>
                    <a:pt x="663" y="142"/>
                  </a:lnTo>
                  <a:lnTo>
                    <a:pt x="696" y="164"/>
                  </a:lnTo>
                  <a:lnTo>
                    <a:pt x="714" y="164"/>
                  </a:lnTo>
                  <a:lnTo>
                    <a:pt x="715" y="160"/>
                  </a:lnTo>
                  <a:lnTo>
                    <a:pt x="697" y="152"/>
                  </a:lnTo>
                  <a:lnTo>
                    <a:pt x="703" y="148"/>
                  </a:lnTo>
                  <a:lnTo>
                    <a:pt x="697" y="130"/>
                  </a:lnTo>
                  <a:lnTo>
                    <a:pt x="705" y="125"/>
                  </a:lnTo>
                  <a:lnTo>
                    <a:pt x="728" y="127"/>
                  </a:lnTo>
                  <a:lnTo>
                    <a:pt x="748" y="128"/>
                  </a:lnTo>
                  <a:lnTo>
                    <a:pt x="757" y="125"/>
                  </a:lnTo>
                  <a:lnTo>
                    <a:pt x="717" y="117"/>
                  </a:lnTo>
                  <a:lnTo>
                    <a:pt x="726" y="114"/>
                  </a:lnTo>
                  <a:lnTo>
                    <a:pt x="687" y="89"/>
                  </a:lnTo>
                  <a:lnTo>
                    <a:pt x="670" y="84"/>
                  </a:lnTo>
                  <a:lnTo>
                    <a:pt x="685" y="81"/>
                  </a:lnTo>
                  <a:lnTo>
                    <a:pt x="721" y="83"/>
                  </a:lnTo>
                  <a:lnTo>
                    <a:pt x="759" y="82"/>
                  </a:lnTo>
                  <a:lnTo>
                    <a:pt x="766" y="85"/>
                  </a:lnTo>
                  <a:lnTo>
                    <a:pt x="764" y="99"/>
                  </a:lnTo>
                  <a:lnTo>
                    <a:pt x="769" y="104"/>
                  </a:lnTo>
                  <a:lnTo>
                    <a:pt x="780" y="101"/>
                  </a:lnTo>
                  <a:lnTo>
                    <a:pt x="775" y="89"/>
                  </a:lnTo>
                  <a:lnTo>
                    <a:pt x="782" y="85"/>
                  </a:lnTo>
                  <a:lnTo>
                    <a:pt x="795" y="91"/>
                  </a:lnTo>
                  <a:lnTo>
                    <a:pt x="807" y="103"/>
                  </a:lnTo>
                  <a:lnTo>
                    <a:pt x="807" y="109"/>
                  </a:lnTo>
                  <a:lnTo>
                    <a:pt x="822" y="115"/>
                  </a:lnTo>
                  <a:lnTo>
                    <a:pt x="822" y="107"/>
                  </a:lnTo>
                  <a:lnTo>
                    <a:pt x="809" y="89"/>
                  </a:lnTo>
                  <a:lnTo>
                    <a:pt x="793" y="82"/>
                  </a:lnTo>
                  <a:lnTo>
                    <a:pt x="746" y="72"/>
                  </a:lnTo>
                  <a:lnTo>
                    <a:pt x="703" y="78"/>
                  </a:lnTo>
                  <a:lnTo>
                    <a:pt x="701" y="71"/>
                  </a:lnTo>
                  <a:lnTo>
                    <a:pt x="721" y="70"/>
                  </a:lnTo>
                  <a:lnTo>
                    <a:pt x="717" y="65"/>
                  </a:lnTo>
                  <a:lnTo>
                    <a:pt x="703" y="64"/>
                  </a:lnTo>
                  <a:lnTo>
                    <a:pt x="678" y="53"/>
                  </a:lnTo>
                  <a:lnTo>
                    <a:pt x="687" y="50"/>
                  </a:lnTo>
                  <a:lnTo>
                    <a:pt x="714" y="50"/>
                  </a:lnTo>
                  <a:lnTo>
                    <a:pt x="730" y="53"/>
                  </a:lnTo>
                  <a:lnTo>
                    <a:pt x="744" y="53"/>
                  </a:lnTo>
                  <a:lnTo>
                    <a:pt x="741" y="48"/>
                  </a:lnTo>
                  <a:lnTo>
                    <a:pt x="717" y="44"/>
                  </a:lnTo>
                  <a:lnTo>
                    <a:pt x="723" y="40"/>
                  </a:lnTo>
                  <a:lnTo>
                    <a:pt x="746" y="38"/>
                  </a:lnTo>
                  <a:lnTo>
                    <a:pt x="771" y="43"/>
                  </a:lnTo>
                  <a:lnTo>
                    <a:pt x="773" y="53"/>
                  </a:lnTo>
                  <a:lnTo>
                    <a:pt x="789" y="55"/>
                  </a:lnTo>
                  <a:lnTo>
                    <a:pt x="804" y="66"/>
                  </a:lnTo>
                  <a:lnTo>
                    <a:pt x="827" y="65"/>
                  </a:lnTo>
                  <a:lnTo>
                    <a:pt x="840" y="71"/>
                  </a:lnTo>
                  <a:lnTo>
                    <a:pt x="849" y="82"/>
                  </a:lnTo>
                  <a:lnTo>
                    <a:pt x="859" y="82"/>
                  </a:lnTo>
                  <a:lnTo>
                    <a:pt x="861" y="75"/>
                  </a:lnTo>
                  <a:lnTo>
                    <a:pt x="843" y="66"/>
                  </a:lnTo>
                  <a:lnTo>
                    <a:pt x="852" y="61"/>
                  </a:lnTo>
                  <a:lnTo>
                    <a:pt x="876" y="61"/>
                  </a:lnTo>
                  <a:lnTo>
                    <a:pt x="885" y="57"/>
                  </a:lnTo>
                  <a:lnTo>
                    <a:pt x="856" y="57"/>
                  </a:lnTo>
                  <a:lnTo>
                    <a:pt x="856" y="51"/>
                  </a:lnTo>
                  <a:lnTo>
                    <a:pt x="870" y="50"/>
                  </a:lnTo>
                  <a:lnTo>
                    <a:pt x="892" y="48"/>
                  </a:lnTo>
                  <a:lnTo>
                    <a:pt x="892" y="44"/>
                  </a:lnTo>
                  <a:lnTo>
                    <a:pt x="861" y="43"/>
                  </a:lnTo>
                  <a:lnTo>
                    <a:pt x="845" y="39"/>
                  </a:lnTo>
                  <a:lnTo>
                    <a:pt x="854" y="32"/>
                  </a:lnTo>
                  <a:lnTo>
                    <a:pt x="847" y="22"/>
                  </a:lnTo>
                  <a:lnTo>
                    <a:pt x="852" y="19"/>
                  </a:lnTo>
                  <a:lnTo>
                    <a:pt x="863" y="22"/>
                  </a:lnTo>
                  <a:lnTo>
                    <a:pt x="870" y="20"/>
                  </a:lnTo>
                  <a:lnTo>
                    <a:pt x="865" y="15"/>
                  </a:lnTo>
                  <a:lnTo>
                    <a:pt x="877" y="15"/>
                  </a:lnTo>
                  <a:lnTo>
                    <a:pt x="897" y="25"/>
                  </a:lnTo>
                  <a:lnTo>
                    <a:pt x="908" y="21"/>
                  </a:lnTo>
                  <a:lnTo>
                    <a:pt x="892" y="8"/>
                  </a:lnTo>
                  <a:lnTo>
                    <a:pt x="904" y="5"/>
                  </a:lnTo>
                  <a:lnTo>
                    <a:pt x="915" y="9"/>
                  </a:lnTo>
                  <a:lnTo>
                    <a:pt x="930" y="3"/>
                  </a:lnTo>
                  <a:lnTo>
                    <a:pt x="939" y="4"/>
                  </a:lnTo>
                  <a:lnTo>
                    <a:pt x="951" y="8"/>
                  </a:lnTo>
                  <a:lnTo>
                    <a:pt x="960" y="7"/>
                  </a:lnTo>
                  <a:lnTo>
                    <a:pt x="967" y="2"/>
                  </a:lnTo>
                  <a:lnTo>
                    <a:pt x="996" y="0"/>
                  </a:lnTo>
                  <a:lnTo>
                    <a:pt x="1005" y="4"/>
                  </a:lnTo>
                  <a:lnTo>
                    <a:pt x="1019" y="2"/>
                  </a:lnTo>
                  <a:lnTo>
                    <a:pt x="1036" y="3"/>
                  </a:lnTo>
                  <a:lnTo>
                    <a:pt x="1059" y="4"/>
                  </a:lnTo>
                  <a:lnTo>
                    <a:pt x="1073" y="4"/>
                  </a:lnTo>
                  <a:lnTo>
                    <a:pt x="1084" y="8"/>
                  </a:lnTo>
                  <a:lnTo>
                    <a:pt x="1102" y="8"/>
                  </a:lnTo>
                  <a:lnTo>
                    <a:pt x="1109" y="11"/>
                  </a:lnTo>
                  <a:lnTo>
                    <a:pt x="1095" y="16"/>
                  </a:lnTo>
                  <a:lnTo>
                    <a:pt x="1104" y="21"/>
                  </a:lnTo>
                  <a:lnTo>
                    <a:pt x="1118" y="20"/>
                  </a:lnTo>
                  <a:lnTo>
                    <a:pt x="1127" y="13"/>
                  </a:lnTo>
                  <a:lnTo>
                    <a:pt x="1185" y="25"/>
                  </a:lnTo>
                  <a:lnTo>
                    <a:pt x="1194" y="35"/>
                  </a:lnTo>
                  <a:lnTo>
                    <a:pt x="1163" y="43"/>
                  </a:lnTo>
                  <a:lnTo>
                    <a:pt x="1122" y="46"/>
                  </a:lnTo>
                  <a:lnTo>
                    <a:pt x="1081" y="43"/>
                  </a:lnTo>
                  <a:lnTo>
                    <a:pt x="1043" y="48"/>
                  </a:lnTo>
                  <a:lnTo>
                    <a:pt x="1018" y="55"/>
                  </a:lnTo>
                  <a:lnTo>
                    <a:pt x="1000" y="51"/>
                  </a:lnTo>
                  <a:lnTo>
                    <a:pt x="982" y="52"/>
                  </a:lnTo>
                  <a:lnTo>
                    <a:pt x="991" y="57"/>
                  </a:lnTo>
                  <a:lnTo>
                    <a:pt x="960" y="64"/>
                  </a:lnTo>
                  <a:lnTo>
                    <a:pt x="928" y="71"/>
                  </a:lnTo>
                  <a:lnTo>
                    <a:pt x="935" y="74"/>
                  </a:lnTo>
                  <a:lnTo>
                    <a:pt x="930" y="80"/>
                  </a:lnTo>
                  <a:lnTo>
                    <a:pt x="940" y="80"/>
                  </a:lnTo>
                  <a:lnTo>
                    <a:pt x="953" y="72"/>
                  </a:lnTo>
                  <a:lnTo>
                    <a:pt x="966" y="73"/>
                  </a:lnTo>
                  <a:lnTo>
                    <a:pt x="967" y="82"/>
                  </a:lnTo>
                  <a:lnTo>
                    <a:pt x="978" y="78"/>
                  </a:lnTo>
                  <a:lnTo>
                    <a:pt x="980" y="68"/>
                  </a:lnTo>
                  <a:lnTo>
                    <a:pt x="1023" y="67"/>
                  </a:lnTo>
                  <a:lnTo>
                    <a:pt x="1027" y="60"/>
                  </a:lnTo>
                  <a:lnTo>
                    <a:pt x="1061" y="50"/>
                  </a:lnTo>
                  <a:lnTo>
                    <a:pt x="1088" y="50"/>
                  </a:lnTo>
                  <a:lnTo>
                    <a:pt x="1113" y="55"/>
                  </a:lnTo>
                  <a:lnTo>
                    <a:pt x="1162" y="53"/>
                  </a:lnTo>
                  <a:lnTo>
                    <a:pt x="1169" y="49"/>
                  </a:lnTo>
                  <a:lnTo>
                    <a:pt x="1201" y="45"/>
                  </a:lnTo>
                  <a:lnTo>
                    <a:pt x="1214" y="55"/>
                  </a:lnTo>
                  <a:lnTo>
                    <a:pt x="1208" y="68"/>
                  </a:lnTo>
                  <a:lnTo>
                    <a:pt x="1198" y="74"/>
                  </a:lnTo>
                  <a:lnTo>
                    <a:pt x="1199" y="82"/>
                  </a:lnTo>
                  <a:lnTo>
                    <a:pt x="1230" y="70"/>
                  </a:lnTo>
                  <a:lnTo>
                    <a:pt x="1241" y="70"/>
                  </a:lnTo>
                  <a:lnTo>
                    <a:pt x="1239" y="78"/>
                  </a:lnTo>
                  <a:lnTo>
                    <a:pt x="1259" y="74"/>
                  </a:lnTo>
                  <a:lnTo>
                    <a:pt x="1291" y="81"/>
                  </a:lnTo>
                  <a:lnTo>
                    <a:pt x="1307" y="94"/>
                  </a:lnTo>
                  <a:lnTo>
                    <a:pt x="1305" y="103"/>
                  </a:lnTo>
                  <a:lnTo>
                    <a:pt x="1291" y="106"/>
                  </a:lnTo>
                  <a:lnTo>
                    <a:pt x="1287" y="116"/>
                  </a:lnTo>
                  <a:lnTo>
                    <a:pt x="1259" y="122"/>
                  </a:lnTo>
                  <a:lnTo>
                    <a:pt x="1241" y="120"/>
                  </a:lnTo>
                  <a:lnTo>
                    <a:pt x="1217" y="131"/>
                  </a:lnTo>
                  <a:lnTo>
                    <a:pt x="1160" y="133"/>
                  </a:lnTo>
                  <a:lnTo>
                    <a:pt x="1133" y="131"/>
                  </a:lnTo>
                  <a:lnTo>
                    <a:pt x="1079" y="135"/>
                  </a:lnTo>
                  <a:lnTo>
                    <a:pt x="1066" y="132"/>
                  </a:lnTo>
                  <a:lnTo>
                    <a:pt x="1036" y="132"/>
                  </a:lnTo>
                  <a:lnTo>
                    <a:pt x="1054" y="136"/>
                  </a:lnTo>
                  <a:lnTo>
                    <a:pt x="1052" y="140"/>
                  </a:lnTo>
                  <a:lnTo>
                    <a:pt x="1009" y="152"/>
                  </a:lnTo>
                  <a:lnTo>
                    <a:pt x="994" y="163"/>
                  </a:lnTo>
                  <a:lnTo>
                    <a:pt x="1001" y="174"/>
                  </a:lnTo>
                  <a:lnTo>
                    <a:pt x="1019" y="171"/>
                  </a:lnTo>
                  <a:lnTo>
                    <a:pt x="1019" y="165"/>
                  </a:lnTo>
                  <a:lnTo>
                    <a:pt x="1070" y="152"/>
                  </a:lnTo>
                  <a:lnTo>
                    <a:pt x="1081" y="155"/>
                  </a:lnTo>
                  <a:lnTo>
                    <a:pt x="1126" y="143"/>
                  </a:lnTo>
                  <a:lnTo>
                    <a:pt x="1136" y="145"/>
                  </a:lnTo>
                  <a:lnTo>
                    <a:pt x="1196" y="147"/>
                  </a:lnTo>
                  <a:lnTo>
                    <a:pt x="1203" y="149"/>
                  </a:lnTo>
                  <a:lnTo>
                    <a:pt x="1203" y="159"/>
                  </a:lnTo>
                  <a:lnTo>
                    <a:pt x="1174" y="167"/>
                  </a:lnTo>
                  <a:lnTo>
                    <a:pt x="1162" y="175"/>
                  </a:lnTo>
                  <a:lnTo>
                    <a:pt x="1142" y="184"/>
                  </a:lnTo>
                  <a:lnTo>
                    <a:pt x="1151" y="184"/>
                  </a:lnTo>
                  <a:lnTo>
                    <a:pt x="1156" y="188"/>
                  </a:lnTo>
                  <a:lnTo>
                    <a:pt x="1174" y="184"/>
                  </a:lnTo>
                  <a:lnTo>
                    <a:pt x="1189" y="178"/>
                  </a:lnTo>
                  <a:lnTo>
                    <a:pt x="1232" y="166"/>
                  </a:lnTo>
                  <a:lnTo>
                    <a:pt x="1234" y="148"/>
                  </a:lnTo>
                  <a:lnTo>
                    <a:pt x="1239" y="144"/>
                  </a:lnTo>
                  <a:lnTo>
                    <a:pt x="1282" y="143"/>
                  </a:lnTo>
                  <a:lnTo>
                    <a:pt x="1286" y="147"/>
                  </a:lnTo>
                  <a:lnTo>
                    <a:pt x="1287" y="185"/>
                  </a:lnTo>
                  <a:lnTo>
                    <a:pt x="1270" y="195"/>
                  </a:lnTo>
                  <a:lnTo>
                    <a:pt x="1261" y="205"/>
                  </a:lnTo>
                  <a:lnTo>
                    <a:pt x="1261" y="218"/>
                  </a:lnTo>
                  <a:lnTo>
                    <a:pt x="1246" y="228"/>
                  </a:lnTo>
                  <a:lnTo>
                    <a:pt x="1248" y="234"/>
                  </a:lnTo>
                  <a:lnTo>
                    <a:pt x="1237" y="240"/>
                  </a:lnTo>
                  <a:lnTo>
                    <a:pt x="1237" y="247"/>
                  </a:lnTo>
                  <a:lnTo>
                    <a:pt x="1244" y="249"/>
                  </a:lnTo>
                  <a:lnTo>
                    <a:pt x="1257" y="244"/>
                  </a:lnTo>
                  <a:lnTo>
                    <a:pt x="1257" y="230"/>
                  </a:lnTo>
                  <a:lnTo>
                    <a:pt x="1286" y="216"/>
                  </a:lnTo>
                  <a:lnTo>
                    <a:pt x="1298" y="196"/>
                  </a:lnTo>
                  <a:lnTo>
                    <a:pt x="1328" y="181"/>
                  </a:lnTo>
                  <a:lnTo>
                    <a:pt x="1330" y="176"/>
                  </a:lnTo>
                  <a:lnTo>
                    <a:pt x="1346" y="174"/>
                  </a:lnTo>
                  <a:lnTo>
                    <a:pt x="1346" y="181"/>
                  </a:lnTo>
                  <a:lnTo>
                    <a:pt x="1359" y="181"/>
                  </a:lnTo>
                  <a:lnTo>
                    <a:pt x="1373" y="183"/>
                  </a:lnTo>
                  <a:lnTo>
                    <a:pt x="1393" y="181"/>
                  </a:lnTo>
                  <a:lnTo>
                    <a:pt x="1396" y="169"/>
                  </a:lnTo>
                  <a:lnTo>
                    <a:pt x="1407" y="165"/>
                  </a:lnTo>
                  <a:lnTo>
                    <a:pt x="1402" y="156"/>
                  </a:lnTo>
                  <a:lnTo>
                    <a:pt x="1413" y="154"/>
                  </a:lnTo>
                  <a:lnTo>
                    <a:pt x="1423" y="157"/>
                  </a:lnTo>
                  <a:lnTo>
                    <a:pt x="1441" y="148"/>
                  </a:lnTo>
                  <a:lnTo>
                    <a:pt x="1492" y="152"/>
                  </a:lnTo>
                  <a:lnTo>
                    <a:pt x="1544" y="176"/>
                  </a:lnTo>
                  <a:lnTo>
                    <a:pt x="1546" y="180"/>
                  </a:lnTo>
                  <a:lnTo>
                    <a:pt x="1503" y="210"/>
                  </a:lnTo>
                  <a:lnTo>
                    <a:pt x="1477" y="208"/>
                  </a:lnTo>
                  <a:lnTo>
                    <a:pt x="1470" y="213"/>
                  </a:lnTo>
                  <a:lnTo>
                    <a:pt x="1483" y="222"/>
                  </a:lnTo>
                  <a:lnTo>
                    <a:pt x="1476" y="227"/>
                  </a:lnTo>
                  <a:lnTo>
                    <a:pt x="1456" y="227"/>
                  </a:lnTo>
                  <a:lnTo>
                    <a:pt x="1450" y="235"/>
                  </a:lnTo>
                  <a:lnTo>
                    <a:pt x="1438" y="238"/>
                  </a:lnTo>
                  <a:lnTo>
                    <a:pt x="1418" y="237"/>
                  </a:lnTo>
                  <a:lnTo>
                    <a:pt x="1393" y="232"/>
                  </a:lnTo>
                  <a:lnTo>
                    <a:pt x="1387" y="238"/>
                  </a:lnTo>
                  <a:lnTo>
                    <a:pt x="1377" y="236"/>
                  </a:lnTo>
                  <a:lnTo>
                    <a:pt x="1344" y="237"/>
                  </a:lnTo>
                  <a:lnTo>
                    <a:pt x="1333" y="242"/>
                  </a:lnTo>
                  <a:lnTo>
                    <a:pt x="1324" y="243"/>
                  </a:lnTo>
                  <a:lnTo>
                    <a:pt x="1324" y="251"/>
                  </a:lnTo>
                  <a:lnTo>
                    <a:pt x="1346" y="251"/>
                  </a:lnTo>
                  <a:lnTo>
                    <a:pt x="1348" y="244"/>
                  </a:lnTo>
                  <a:lnTo>
                    <a:pt x="1364" y="242"/>
                  </a:lnTo>
                  <a:lnTo>
                    <a:pt x="1389" y="253"/>
                  </a:lnTo>
                  <a:lnTo>
                    <a:pt x="1404" y="251"/>
                  </a:lnTo>
                  <a:lnTo>
                    <a:pt x="1418" y="244"/>
                  </a:lnTo>
                  <a:lnTo>
                    <a:pt x="1450" y="254"/>
                  </a:lnTo>
                  <a:lnTo>
                    <a:pt x="1423" y="269"/>
                  </a:lnTo>
                  <a:lnTo>
                    <a:pt x="1409" y="270"/>
                  </a:lnTo>
                  <a:lnTo>
                    <a:pt x="1386" y="266"/>
                  </a:lnTo>
                  <a:lnTo>
                    <a:pt x="1353" y="266"/>
                  </a:lnTo>
                  <a:lnTo>
                    <a:pt x="1341" y="278"/>
                  </a:lnTo>
                  <a:lnTo>
                    <a:pt x="1341" y="294"/>
                  </a:lnTo>
                  <a:lnTo>
                    <a:pt x="1353" y="295"/>
                  </a:lnTo>
                  <a:lnTo>
                    <a:pt x="1359" y="287"/>
                  </a:lnTo>
                  <a:lnTo>
                    <a:pt x="1362" y="283"/>
                  </a:lnTo>
                  <a:lnTo>
                    <a:pt x="1355" y="277"/>
                  </a:lnTo>
                  <a:lnTo>
                    <a:pt x="1364" y="272"/>
                  </a:lnTo>
                  <a:lnTo>
                    <a:pt x="1378" y="274"/>
                  </a:lnTo>
                  <a:lnTo>
                    <a:pt x="1382" y="280"/>
                  </a:lnTo>
                  <a:lnTo>
                    <a:pt x="1398" y="274"/>
                  </a:lnTo>
                  <a:lnTo>
                    <a:pt x="1409" y="280"/>
                  </a:lnTo>
                  <a:lnTo>
                    <a:pt x="1396" y="299"/>
                  </a:lnTo>
                  <a:lnTo>
                    <a:pt x="1362" y="299"/>
                  </a:lnTo>
                  <a:lnTo>
                    <a:pt x="1350" y="328"/>
                  </a:lnTo>
                  <a:lnTo>
                    <a:pt x="1366" y="328"/>
                  </a:lnTo>
                  <a:lnTo>
                    <a:pt x="1364" y="334"/>
                  </a:lnTo>
                  <a:lnTo>
                    <a:pt x="1348" y="351"/>
                  </a:lnTo>
                  <a:lnTo>
                    <a:pt x="1330" y="351"/>
                  </a:lnTo>
                  <a:lnTo>
                    <a:pt x="1311" y="368"/>
                  </a:lnTo>
                  <a:lnTo>
                    <a:pt x="1321" y="369"/>
                  </a:lnTo>
                  <a:lnTo>
                    <a:pt x="1296" y="407"/>
                  </a:lnTo>
                  <a:lnTo>
                    <a:pt x="1300" y="415"/>
                  </a:lnTo>
                  <a:lnTo>
                    <a:pt x="1315" y="415"/>
                  </a:lnTo>
                  <a:lnTo>
                    <a:pt x="1321" y="404"/>
                  </a:lnTo>
                  <a:lnTo>
                    <a:pt x="1332" y="402"/>
                  </a:lnTo>
                  <a:lnTo>
                    <a:pt x="1366" y="414"/>
                  </a:lnTo>
                  <a:lnTo>
                    <a:pt x="1368" y="422"/>
                  </a:lnTo>
                  <a:lnTo>
                    <a:pt x="1348" y="418"/>
                  </a:lnTo>
                  <a:lnTo>
                    <a:pt x="1337" y="414"/>
                  </a:lnTo>
                  <a:lnTo>
                    <a:pt x="1333" y="418"/>
                  </a:lnTo>
                  <a:lnTo>
                    <a:pt x="1342" y="428"/>
                  </a:lnTo>
                  <a:lnTo>
                    <a:pt x="1371" y="440"/>
                  </a:lnTo>
                  <a:lnTo>
                    <a:pt x="1375" y="434"/>
                  </a:lnTo>
                  <a:lnTo>
                    <a:pt x="1395" y="437"/>
                  </a:lnTo>
                  <a:lnTo>
                    <a:pt x="1396" y="445"/>
                  </a:lnTo>
                  <a:lnTo>
                    <a:pt x="1389" y="458"/>
                  </a:lnTo>
                  <a:lnTo>
                    <a:pt x="1368" y="459"/>
                  </a:lnTo>
                  <a:lnTo>
                    <a:pt x="1330" y="453"/>
                  </a:lnTo>
                  <a:lnTo>
                    <a:pt x="1317" y="453"/>
                  </a:lnTo>
                  <a:lnTo>
                    <a:pt x="1326" y="460"/>
                  </a:lnTo>
                  <a:lnTo>
                    <a:pt x="1304" y="461"/>
                  </a:lnTo>
                  <a:lnTo>
                    <a:pt x="1295" y="462"/>
                  </a:lnTo>
                  <a:lnTo>
                    <a:pt x="1293" y="466"/>
                  </a:lnTo>
                  <a:lnTo>
                    <a:pt x="1300" y="477"/>
                  </a:lnTo>
                  <a:lnTo>
                    <a:pt x="1302" y="485"/>
                  </a:lnTo>
                  <a:lnTo>
                    <a:pt x="1314" y="488"/>
                  </a:lnTo>
                  <a:lnTo>
                    <a:pt x="1330" y="485"/>
                  </a:lnTo>
                  <a:lnTo>
                    <a:pt x="1351" y="488"/>
                  </a:lnTo>
                  <a:lnTo>
                    <a:pt x="1351" y="496"/>
                  </a:lnTo>
                  <a:lnTo>
                    <a:pt x="1332" y="498"/>
                  </a:lnTo>
                  <a:lnTo>
                    <a:pt x="1296" y="498"/>
                  </a:lnTo>
                  <a:lnTo>
                    <a:pt x="1309" y="501"/>
                  </a:lnTo>
                  <a:lnTo>
                    <a:pt x="1346" y="503"/>
                  </a:lnTo>
                  <a:lnTo>
                    <a:pt x="1369" y="513"/>
                  </a:lnTo>
                  <a:lnTo>
                    <a:pt x="1373" y="525"/>
                  </a:lnTo>
                  <a:lnTo>
                    <a:pt x="1355" y="536"/>
                  </a:lnTo>
                  <a:lnTo>
                    <a:pt x="1339" y="527"/>
                  </a:lnTo>
                  <a:lnTo>
                    <a:pt x="1323" y="523"/>
                  </a:lnTo>
                  <a:lnTo>
                    <a:pt x="1311" y="517"/>
                  </a:lnTo>
                  <a:lnTo>
                    <a:pt x="1300" y="520"/>
                  </a:lnTo>
                  <a:lnTo>
                    <a:pt x="1332" y="533"/>
                  </a:lnTo>
                  <a:lnTo>
                    <a:pt x="1330" y="537"/>
                  </a:lnTo>
                  <a:lnTo>
                    <a:pt x="1304" y="538"/>
                  </a:lnTo>
                  <a:lnTo>
                    <a:pt x="1293" y="544"/>
                  </a:lnTo>
                  <a:lnTo>
                    <a:pt x="1301" y="549"/>
                  </a:lnTo>
                  <a:lnTo>
                    <a:pt x="1324" y="547"/>
                  </a:lnTo>
                  <a:lnTo>
                    <a:pt x="1332" y="552"/>
                  </a:lnTo>
                  <a:lnTo>
                    <a:pt x="1323" y="562"/>
                  </a:lnTo>
                  <a:lnTo>
                    <a:pt x="1324" y="569"/>
                  </a:lnTo>
                  <a:lnTo>
                    <a:pt x="1351" y="572"/>
                  </a:lnTo>
                  <a:lnTo>
                    <a:pt x="1360" y="569"/>
                  </a:lnTo>
                  <a:lnTo>
                    <a:pt x="1368" y="574"/>
                  </a:lnTo>
                  <a:lnTo>
                    <a:pt x="1360" y="588"/>
                  </a:lnTo>
                  <a:lnTo>
                    <a:pt x="1350" y="590"/>
                  </a:lnTo>
                  <a:lnTo>
                    <a:pt x="1333" y="574"/>
                  </a:lnTo>
                  <a:lnTo>
                    <a:pt x="1304" y="572"/>
                  </a:lnTo>
                  <a:lnTo>
                    <a:pt x="1299" y="574"/>
                  </a:lnTo>
                  <a:lnTo>
                    <a:pt x="1292" y="584"/>
                  </a:lnTo>
                  <a:lnTo>
                    <a:pt x="1301" y="600"/>
                  </a:lnTo>
                  <a:lnTo>
                    <a:pt x="1307" y="623"/>
                  </a:lnTo>
                  <a:lnTo>
                    <a:pt x="1314" y="619"/>
                  </a:lnTo>
                  <a:lnTo>
                    <a:pt x="1309" y="610"/>
                  </a:lnTo>
                  <a:lnTo>
                    <a:pt x="1339" y="611"/>
                  </a:lnTo>
                  <a:lnTo>
                    <a:pt x="1341" y="629"/>
                  </a:lnTo>
                  <a:lnTo>
                    <a:pt x="1315" y="633"/>
                  </a:lnTo>
                  <a:lnTo>
                    <a:pt x="1286" y="641"/>
                  </a:lnTo>
                  <a:lnTo>
                    <a:pt x="1257" y="627"/>
                  </a:lnTo>
                  <a:lnTo>
                    <a:pt x="1248" y="624"/>
                  </a:lnTo>
                  <a:lnTo>
                    <a:pt x="1277" y="625"/>
                  </a:lnTo>
                  <a:lnTo>
                    <a:pt x="1253" y="615"/>
                  </a:lnTo>
                  <a:lnTo>
                    <a:pt x="1234" y="616"/>
                  </a:lnTo>
                  <a:lnTo>
                    <a:pt x="1212" y="605"/>
                  </a:lnTo>
                  <a:lnTo>
                    <a:pt x="1203" y="607"/>
                  </a:lnTo>
                  <a:lnTo>
                    <a:pt x="1226" y="624"/>
                  </a:lnTo>
                  <a:lnTo>
                    <a:pt x="1212" y="638"/>
                  </a:lnTo>
                  <a:lnTo>
                    <a:pt x="1199" y="641"/>
                  </a:lnTo>
                  <a:lnTo>
                    <a:pt x="1172" y="633"/>
                  </a:lnTo>
                  <a:lnTo>
                    <a:pt x="1167" y="638"/>
                  </a:lnTo>
                  <a:lnTo>
                    <a:pt x="1178" y="645"/>
                  </a:lnTo>
                  <a:lnTo>
                    <a:pt x="1154" y="648"/>
                  </a:lnTo>
                  <a:lnTo>
                    <a:pt x="1163" y="658"/>
                  </a:lnTo>
                  <a:lnTo>
                    <a:pt x="1178" y="653"/>
                  </a:lnTo>
                  <a:lnTo>
                    <a:pt x="1185" y="656"/>
                  </a:lnTo>
                  <a:lnTo>
                    <a:pt x="1198" y="648"/>
                  </a:lnTo>
                  <a:lnTo>
                    <a:pt x="1214" y="654"/>
                  </a:lnTo>
                  <a:lnTo>
                    <a:pt x="1208" y="662"/>
                  </a:lnTo>
                  <a:lnTo>
                    <a:pt x="1178" y="665"/>
                  </a:lnTo>
                  <a:lnTo>
                    <a:pt x="1187" y="675"/>
                  </a:lnTo>
                  <a:lnTo>
                    <a:pt x="1214" y="668"/>
                  </a:lnTo>
                  <a:lnTo>
                    <a:pt x="1225" y="680"/>
                  </a:lnTo>
                  <a:lnTo>
                    <a:pt x="1201" y="684"/>
                  </a:lnTo>
                  <a:lnTo>
                    <a:pt x="1214" y="694"/>
                  </a:lnTo>
                  <a:lnTo>
                    <a:pt x="1239" y="688"/>
                  </a:lnTo>
                  <a:lnTo>
                    <a:pt x="1259" y="701"/>
                  </a:lnTo>
                  <a:lnTo>
                    <a:pt x="1277" y="707"/>
                  </a:lnTo>
                  <a:lnTo>
                    <a:pt x="1291" y="718"/>
                  </a:lnTo>
                  <a:lnTo>
                    <a:pt x="1297" y="734"/>
                  </a:lnTo>
                  <a:lnTo>
                    <a:pt x="1304" y="729"/>
                  </a:lnTo>
                  <a:lnTo>
                    <a:pt x="1315" y="737"/>
                  </a:lnTo>
                  <a:lnTo>
                    <a:pt x="1311" y="775"/>
                  </a:lnTo>
                  <a:lnTo>
                    <a:pt x="1302" y="775"/>
                  </a:lnTo>
                  <a:lnTo>
                    <a:pt x="1291" y="766"/>
                  </a:lnTo>
                  <a:lnTo>
                    <a:pt x="1284" y="770"/>
                  </a:lnTo>
                  <a:lnTo>
                    <a:pt x="1282" y="778"/>
                  </a:lnTo>
                  <a:lnTo>
                    <a:pt x="1253" y="771"/>
                  </a:lnTo>
                  <a:lnTo>
                    <a:pt x="1234" y="744"/>
                  </a:lnTo>
                  <a:lnTo>
                    <a:pt x="1234" y="735"/>
                  </a:lnTo>
                  <a:lnTo>
                    <a:pt x="1198" y="724"/>
                  </a:lnTo>
                  <a:lnTo>
                    <a:pt x="1169" y="722"/>
                  </a:lnTo>
                  <a:lnTo>
                    <a:pt x="1154" y="705"/>
                  </a:lnTo>
                  <a:lnTo>
                    <a:pt x="1135" y="700"/>
                  </a:lnTo>
                  <a:lnTo>
                    <a:pt x="1124" y="706"/>
                  </a:lnTo>
                  <a:lnTo>
                    <a:pt x="1144" y="714"/>
                  </a:lnTo>
                  <a:lnTo>
                    <a:pt x="1144" y="725"/>
                  </a:lnTo>
                  <a:lnTo>
                    <a:pt x="1165" y="730"/>
                  </a:lnTo>
                  <a:lnTo>
                    <a:pt x="1203" y="734"/>
                  </a:lnTo>
                  <a:lnTo>
                    <a:pt x="1201" y="747"/>
                  </a:lnTo>
                  <a:lnTo>
                    <a:pt x="1171" y="754"/>
                  </a:lnTo>
                  <a:lnTo>
                    <a:pt x="1133" y="754"/>
                  </a:lnTo>
                  <a:lnTo>
                    <a:pt x="1140" y="762"/>
                  </a:lnTo>
                  <a:lnTo>
                    <a:pt x="1129" y="773"/>
                  </a:lnTo>
                  <a:lnTo>
                    <a:pt x="1115" y="774"/>
                  </a:lnTo>
                  <a:lnTo>
                    <a:pt x="1117" y="778"/>
                  </a:lnTo>
                  <a:lnTo>
                    <a:pt x="1138" y="782"/>
                  </a:lnTo>
                  <a:lnTo>
                    <a:pt x="1158" y="781"/>
                  </a:lnTo>
                  <a:lnTo>
                    <a:pt x="1167" y="777"/>
                  </a:lnTo>
                  <a:lnTo>
                    <a:pt x="1181" y="777"/>
                  </a:lnTo>
                  <a:lnTo>
                    <a:pt x="1180" y="788"/>
                  </a:lnTo>
                  <a:lnTo>
                    <a:pt x="1154" y="789"/>
                  </a:lnTo>
                  <a:lnTo>
                    <a:pt x="1135" y="791"/>
                  </a:lnTo>
                  <a:lnTo>
                    <a:pt x="1140" y="797"/>
                  </a:lnTo>
                  <a:lnTo>
                    <a:pt x="1163" y="797"/>
                  </a:lnTo>
                  <a:lnTo>
                    <a:pt x="1181" y="793"/>
                  </a:lnTo>
                  <a:lnTo>
                    <a:pt x="1194" y="793"/>
                  </a:lnTo>
                  <a:lnTo>
                    <a:pt x="1201" y="781"/>
                  </a:lnTo>
                  <a:lnTo>
                    <a:pt x="1217" y="780"/>
                  </a:lnTo>
                  <a:lnTo>
                    <a:pt x="1223" y="790"/>
                  </a:lnTo>
                  <a:lnTo>
                    <a:pt x="1268" y="790"/>
                  </a:lnTo>
                  <a:lnTo>
                    <a:pt x="1273" y="793"/>
                  </a:lnTo>
                  <a:lnTo>
                    <a:pt x="1284" y="789"/>
                  </a:lnTo>
                  <a:lnTo>
                    <a:pt x="1290" y="792"/>
                  </a:lnTo>
                  <a:lnTo>
                    <a:pt x="1288" y="798"/>
                  </a:lnTo>
                  <a:lnTo>
                    <a:pt x="1251" y="818"/>
                  </a:lnTo>
                  <a:lnTo>
                    <a:pt x="1241" y="818"/>
                  </a:lnTo>
                  <a:lnTo>
                    <a:pt x="1234" y="831"/>
                  </a:lnTo>
                  <a:lnTo>
                    <a:pt x="1225" y="829"/>
                  </a:lnTo>
                  <a:lnTo>
                    <a:pt x="1214" y="841"/>
                  </a:lnTo>
                  <a:lnTo>
                    <a:pt x="1205" y="841"/>
                  </a:lnTo>
                  <a:lnTo>
                    <a:pt x="1192" y="854"/>
                  </a:lnTo>
                  <a:lnTo>
                    <a:pt x="1171" y="854"/>
                  </a:lnTo>
                  <a:lnTo>
                    <a:pt x="1153" y="864"/>
                  </a:lnTo>
                  <a:lnTo>
                    <a:pt x="1142" y="860"/>
                  </a:lnTo>
                  <a:lnTo>
                    <a:pt x="1117" y="873"/>
                  </a:lnTo>
                  <a:lnTo>
                    <a:pt x="1106" y="873"/>
                  </a:lnTo>
                  <a:lnTo>
                    <a:pt x="1097" y="868"/>
                  </a:lnTo>
                  <a:lnTo>
                    <a:pt x="1086" y="875"/>
                  </a:lnTo>
                  <a:lnTo>
                    <a:pt x="1075" y="872"/>
                  </a:lnTo>
                  <a:lnTo>
                    <a:pt x="1066" y="878"/>
                  </a:lnTo>
                  <a:lnTo>
                    <a:pt x="1055" y="877"/>
                  </a:lnTo>
                  <a:lnTo>
                    <a:pt x="1034" y="864"/>
                  </a:lnTo>
                  <a:lnTo>
                    <a:pt x="1019" y="863"/>
                  </a:lnTo>
                  <a:lnTo>
                    <a:pt x="1027" y="871"/>
                  </a:lnTo>
                  <a:lnTo>
                    <a:pt x="1041" y="877"/>
                  </a:lnTo>
                  <a:lnTo>
                    <a:pt x="1037" y="893"/>
                  </a:lnTo>
                  <a:lnTo>
                    <a:pt x="1012" y="895"/>
                  </a:lnTo>
                  <a:lnTo>
                    <a:pt x="1001" y="912"/>
                  </a:lnTo>
                  <a:lnTo>
                    <a:pt x="991" y="931"/>
                  </a:lnTo>
                  <a:lnTo>
                    <a:pt x="971" y="957"/>
                  </a:lnTo>
                  <a:lnTo>
                    <a:pt x="949" y="955"/>
                  </a:lnTo>
                  <a:lnTo>
                    <a:pt x="947" y="973"/>
                  </a:lnTo>
                  <a:lnTo>
                    <a:pt x="928" y="984"/>
                  </a:lnTo>
                  <a:lnTo>
                    <a:pt x="917" y="976"/>
                  </a:lnTo>
                  <a:lnTo>
                    <a:pt x="903" y="984"/>
                  </a:lnTo>
                  <a:lnTo>
                    <a:pt x="897" y="975"/>
                  </a:lnTo>
                  <a:lnTo>
                    <a:pt x="901" y="955"/>
                  </a:lnTo>
                  <a:lnTo>
                    <a:pt x="886" y="951"/>
                  </a:lnTo>
                  <a:lnTo>
                    <a:pt x="883" y="960"/>
                  </a:lnTo>
                  <a:lnTo>
                    <a:pt x="879" y="996"/>
                  </a:lnTo>
                  <a:lnTo>
                    <a:pt x="831" y="1005"/>
                  </a:lnTo>
                  <a:lnTo>
                    <a:pt x="829" y="1011"/>
                  </a:lnTo>
                  <a:lnTo>
                    <a:pt x="836" y="1021"/>
                  </a:lnTo>
                  <a:lnTo>
                    <a:pt x="836" y="1030"/>
                  </a:lnTo>
                  <a:lnTo>
                    <a:pt x="813" y="1032"/>
                  </a:lnTo>
                  <a:lnTo>
                    <a:pt x="811" y="1050"/>
                  </a:lnTo>
                  <a:lnTo>
                    <a:pt x="820" y="1061"/>
                  </a:lnTo>
                  <a:lnTo>
                    <a:pt x="816" y="1073"/>
                  </a:lnTo>
                  <a:lnTo>
                    <a:pt x="796" y="1073"/>
                  </a:lnTo>
                  <a:lnTo>
                    <a:pt x="800" y="1088"/>
                  </a:lnTo>
                  <a:lnTo>
                    <a:pt x="820" y="1091"/>
                  </a:lnTo>
                  <a:lnTo>
                    <a:pt x="822" y="1115"/>
                  </a:lnTo>
                  <a:lnTo>
                    <a:pt x="800" y="1111"/>
                  </a:lnTo>
                  <a:lnTo>
                    <a:pt x="809" y="1127"/>
                  </a:lnTo>
                  <a:lnTo>
                    <a:pt x="807" y="1136"/>
                  </a:lnTo>
                  <a:lnTo>
                    <a:pt x="798" y="1138"/>
                  </a:lnTo>
                  <a:lnTo>
                    <a:pt x="793" y="1160"/>
                  </a:lnTo>
                  <a:lnTo>
                    <a:pt x="782" y="1158"/>
                  </a:lnTo>
                  <a:lnTo>
                    <a:pt x="773" y="1169"/>
                  </a:lnTo>
                  <a:lnTo>
                    <a:pt x="780" y="1178"/>
                  </a:lnTo>
                  <a:lnTo>
                    <a:pt x="773" y="1198"/>
                  </a:lnTo>
                  <a:lnTo>
                    <a:pt x="786" y="1223"/>
                  </a:lnTo>
                  <a:lnTo>
                    <a:pt x="778" y="1241"/>
                  </a:lnTo>
                  <a:lnTo>
                    <a:pt x="768" y="1246"/>
                  </a:lnTo>
                  <a:lnTo>
                    <a:pt x="769" y="1257"/>
                  </a:lnTo>
                  <a:lnTo>
                    <a:pt x="760" y="1269"/>
                  </a:lnTo>
                  <a:lnTo>
                    <a:pt x="762" y="1280"/>
                  </a:lnTo>
                  <a:lnTo>
                    <a:pt x="744" y="1282"/>
                  </a:lnTo>
                  <a:lnTo>
                    <a:pt x="757" y="1296"/>
                  </a:lnTo>
                  <a:lnTo>
                    <a:pt x="748" y="131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4" name="Freeform 425"/>
            <p:cNvSpPr>
              <a:spLocks noChangeAspect="1"/>
            </p:cNvSpPr>
            <p:nvPr/>
          </p:nvSpPr>
          <p:spPr bwMode="auto">
            <a:xfrm>
              <a:off x="1889" y="1037"/>
              <a:ext cx="12" cy="2"/>
            </a:xfrm>
            <a:custGeom>
              <a:avLst/>
              <a:gdLst>
                <a:gd name="T0" fmla="*/ 1 w 20"/>
                <a:gd name="T1" fmla="*/ 0 h 5"/>
                <a:gd name="T2" fmla="*/ 0 w 20"/>
                <a:gd name="T3" fmla="*/ 0 h 5"/>
                <a:gd name="T4" fmla="*/ 1 w 20"/>
                <a:gd name="T5" fmla="*/ 0 h 5"/>
                <a:gd name="T6" fmla="*/ 4 w 20"/>
                <a:gd name="T7" fmla="*/ 0 h 5"/>
                <a:gd name="T8" fmla="*/ 4 w 20"/>
                <a:gd name="T9" fmla="*/ 0 h 5"/>
                <a:gd name="T10" fmla="*/ 1 w 2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5"/>
                <a:gd name="T20" fmla="*/ 20 w 2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5">
                  <a:moveTo>
                    <a:pt x="6" y="5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20" y="1"/>
                  </a:lnTo>
                  <a:lnTo>
                    <a:pt x="20" y="5"/>
                  </a:lnTo>
                  <a:lnTo>
                    <a:pt x="6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426"/>
            <p:cNvSpPr>
              <a:spLocks noChangeAspect="1"/>
            </p:cNvSpPr>
            <p:nvPr/>
          </p:nvSpPr>
          <p:spPr bwMode="auto">
            <a:xfrm>
              <a:off x="1889" y="1037"/>
              <a:ext cx="12" cy="2"/>
            </a:xfrm>
            <a:custGeom>
              <a:avLst/>
              <a:gdLst>
                <a:gd name="T0" fmla="*/ 1 w 20"/>
                <a:gd name="T1" fmla="*/ 0 h 5"/>
                <a:gd name="T2" fmla="*/ 0 w 20"/>
                <a:gd name="T3" fmla="*/ 0 h 5"/>
                <a:gd name="T4" fmla="*/ 1 w 20"/>
                <a:gd name="T5" fmla="*/ 0 h 5"/>
                <a:gd name="T6" fmla="*/ 4 w 20"/>
                <a:gd name="T7" fmla="*/ 0 h 5"/>
                <a:gd name="T8" fmla="*/ 4 w 20"/>
                <a:gd name="T9" fmla="*/ 0 h 5"/>
                <a:gd name="T10" fmla="*/ 1 w 2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5"/>
                <a:gd name="T20" fmla="*/ 20 w 2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5">
                  <a:moveTo>
                    <a:pt x="6" y="5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20" y="1"/>
                  </a:lnTo>
                  <a:lnTo>
                    <a:pt x="20" y="5"/>
                  </a:lnTo>
                  <a:lnTo>
                    <a:pt x="6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427"/>
            <p:cNvSpPr>
              <a:spLocks noChangeAspect="1"/>
            </p:cNvSpPr>
            <p:nvPr/>
          </p:nvSpPr>
          <p:spPr bwMode="auto">
            <a:xfrm>
              <a:off x="1875" y="1037"/>
              <a:ext cx="10" cy="4"/>
            </a:xfrm>
            <a:custGeom>
              <a:avLst/>
              <a:gdLst>
                <a:gd name="T0" fmla="*/ 0 w 19"/>
                <a:gd name="T1" fmla="*/ 1 h 8"/>
                <a:gd name="T2" fmla="*/ 1 w 19"/>
                <a:gd name="T3" fmla="*/ 0 h 8"/>
                <a:gd name="T4" fmla="*/ 2 w 19"/>
                <a:gd name="T5" fmla="*/ 1 h 8"/>
                <a:gd name="T6" fmla="*/ 3 w 19"/>
                <a:gd name="T7" fmla="*/ 1 h 8"/>
                <a:gd name="T8" fmla="*/ 2 w 19"/>
                <a:gd name="T9" fmla="*/ 1 h 8"/>
                <a:gd name="T10" fmla="*/ 0 w 19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8"/>
                <a:gd name="T20" fmla="*/ 19 w 19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8">
                  <a:moveTo>
                    <a:pt x="0" y="3"/>
                  </a:moveTo>
                  <a:lnTo>
                    <a:pt x="7" y="0"/>
                  </a:lnTo>
                  <a:lnTo>
                    <a:pt x="16" y="1"/>
                  </a:lnTo>
                  <a:lnTo>
                    <a:pt x="19" y="5"/>
                  </a:lnTo>
                  <a:lnTo>
                    <a:pt x="9" y="8"/>
                  </a:lnTo>
                  <a:lnTo>
                    <a:pt x="0" y="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 428"/>
            <p:cNvSpPr>
              <a:spLocks noChangeAspect="1"/>
            </p:cNvSpPr>
            <p:nvPr/>
          </p:nvSpPr>
          <p:spPr bwMode="auto">
            <a:xfrm>
              <a:off x="1875" y="1037"/>
              <a:ext cx="10" cy="4"/>
            </a:xfrm>
            <a:custGeom>
              <a:avLst/>
              <a:gdLst>
                <a:gd name="T0" fmla="*/ 0 w 19"/>
                <a:gd name="T1" fmla="*/ 1 h 8"/>
                <a:gd name="T2" fmla="*/ 1 w 19"/>
                <a:gd name="T3" fmla="*/ 0 h 8"/>
                <a:gd name="T4" fmla="*/ 2 w 19"/>
                <a:gd name="T5" fmla="*/ 1 h 8"/>
                <a:gd name="T6" fmla="*/ 3 w 19"/>
                <a:gd name="T7" fmla="*/ 1 h 8"/>
                <a:gd name="T8" fmla="*/ 2 w 19"/>
                <a:gd name="T9" fmla="*/ 1 h 8"/>
                <a:gd name="T10" fmla="*/ 0 w 19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8"/>
                <a:gd name="T20" fmla="*/ 19 w 19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8">
                  <a:moveTo>
                    <a:pt x="0" y="3"/>
                  </a:moveTo>
                  <a:lnTo>
                    <a:pt x="7" y="0"/>
                  </a:lnTo>
                  <a:lnTo>
                    <a:pt x="16" y="1"/>
                  </a:lnTo>
                  <a:lnTo>
                    <a:pt x="19" y="5"/>
                  </a:lnTo>
                  <a:lnTo>
                    <a:pt x="9" y="8"/>
                  </a:lnTo>
                  <a:lnTo>
                    <a:pt x="0" y="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 429"/>
            <p:cNvSpPr>
              <a:spLocks noChangeAspect="1"/>
            </p:cNvSpPr>
            <p:nvPr/>
          </p:nvSpPr>
          <p:spPr bwMode="auto">
            <a:xfrm>
              <a:off x="2622" y="988"/>
              <a:ext cx="5" cy="5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3 h 7"/>
                <a:gd name="T4" fmla="*/ 0 w 13"/>
                <a:gd name="T5" fmla="*/ 3 h 7"/>
                <a:gd name="T6" fmla="*/ 1 w 13"/>
                <a:gd name="T7" fmla="*/ 0 h 7"/>
                <a:gd name="T8" fmla="*/ 0 w 13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7"/>
                <a:gd name="T17" fmla="*/ 13 w 1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7">
                  <a:moveTo>
                    <a:pt x="2" y="0"/>
                  </a:moveTo>
                  <a:lnTo>
                    <a:pt x="0" y="7"/>
                  </a:lnTo>
                  <a:lnTo>
                    <a:pt x="9" y="7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430"/>
            <p:cNvSpPr>
              <a:spLocks noChangeAspect="1"/>
            </p:cNvSpPr>
            <p:nvPr/>
          </p:nvSpPr>
          <p:spPr bwMode="auto">
            <a:xfrm>
              <a:off x="2622" y="988"/>
              <a:ext cx="5" cy="5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3 h 7"/>
                <a:gd name="T4" fmla="*/ 0 w 13"/>
                <a:gd name="T5" fmla="*/ 3 h 7"/>
                <a:gd name="T6" fmla="*/ 1 w 13"/>
                <a:gd name="T7" fmla="*/ 0 h 7"/>
                <a:gd name="T8" fmla="*/ 0 w 13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7"/>
                <a:gd name="T17" fmla="*/ 13 w 1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7">
                  <a:moveTo>
                    <a:pt x="2" y="0"/>
                  </a:moveTo>
                  <a:lnTo>
                    <a:pt x="0" y="7"/>
                  </a:lnTo>
                  <a:lnTo>
                    <a:pt x="9" y="7"/>
                  </a:lnTo>
                  <a:lnTo>
                    <a:pt x="13" y="0"/>
                  </a:lnTo>
                  <a:lnTo>
                    <a:pt x="2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431"/>
            <p:cNvSpPr>
              <a:spLocks noChangeAspect="1"/>
            </p:cNvSpPr>
            <p:nvPr/>
          </p:nvSpPr>
          <p:spPr bwMode="auto">
            <a:xfrm>
              <a:off x="2610" y="998"/>
              <a:ext cx="15" cy="9"/>
            </a:xfrm>
            <a:custGeom>
              <a:avLst/>
              <a:gdLst>
                <a:gd name="T0" fmla="*/ 4 w 25"/>
                <a:gd name="T1" fmla="*/ 1 h 15"/>
                <a:gd name="T2" fmla="*/ 2 w 25"/>
                <a:gd name="T3" fmla="*/ 2 h 15"/>
                <a:gd name="T4" fmla="*/ 0 w 25"/>
                <a:gd name="T5" fmla="*/ 3 h 15"/>
                <a:gd name="T6" fmla="*/ 2 w 25"/>
                <a:gd name="T7" fmla="*/ 3 h 15"/>
                <a:gd name="T8" fmla="*/ 5 w 25"/>
                <a:gd name="T9" fmla="*/ 2 h 15"/>
                <a:gd name="T10" fmla="*/ 5 w 25"/>
                <a:gd name="T11" fmla="*/ 0 h 15"/>
                <a:gd name="T12" fmla="*/ 4 w 25"/>
                <a:gd name="T13" fmla="*/ 1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5"/>
                <a:gd name="T23" fmla="*/ 25 w 25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5">
                  <a:moveTo>
                    <a:pt x="16" y="1"/>
                  </a:moveTo>
                  <a:lnTo>
                    <a:pt x="12" y="8"/>
                  </a:lnTo>
                  <a:lnTo>
                    <a:pt x="0" y="13"/>
                  </a:lnTo>
                  <a:lnTo>
                    <a:pt x="10" y="15"/>
                  </a:lnTo>
                  <a:lnTo>
                    <a:pt x="23" y="8"/>
                  </a:lnTo>
                  <a:lnTo>
                    <a:pt x="25" y="0"/>
                  </a:lnTo>
                  <a:lnTo>
                    <a:pt x="16" y="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1" name="Freeform 432"/>
            <p:cNvSpPr>
              <a:spLocks noChangeAspect="1"/>
            </p:cNvSpPr>
            <p:nvPr/>
          </p:nvSpPr>
          <p:spPr bwMode="auto">
            <a:xfrm>
              <a:off x="2610" y="998"/>
              <a:ext cx="15" cy="9"/>
            </a:xfrm>
            <a:custGeom>
              <a:avLst/>
              <a:gdLst>
                <a:gd name="T0" fmla="*/ 4 w 25"/>
                <a:gd name="T1" fmla="*/ 1 h 15"/>
                <a:gd name="T2" fmla="*/ 2 w 25"/>
                <a:gd name="T3" fmla="*/ 2 h 15"/>
                <a:gd name="T4" fmla="*/ 0 w 25"/>
                <a:gd name="T5" fmla="*/ 3 h 15"/>
                <a:gd name="T6" fmla="*/ 2 w 25"/>
                <a:gd name="T7" fmla="*/ 3 h 15"/>
                <a:gd name="T8" fmla="*/ 5 w 25"/>
                <a:gd name="T9" fmla="*/ 2 h 15"/>
                <a:gd name="T10" fmla="*/ 5 w 25"/>
                <a:gd name="T11" fmla="*/ 0 h 15"/>
                <a:gd name="T12" fmla="*/ 4 w 25"/>
                <a:gd name="T13" fmla="*/ 1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5"/>
                <a:gd name="T23" fmla="*/ 25 w 25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5">
                  <a:moveTo>
                    <a:pt x="16" y="1"/>
                  </a:moveTo>
                  <a:lnTo>
                    <a:pt x="12" y="8"/>
                  </a:lnTo>
                  <a:lnTo>
                    <a:pt x="0" y="13"/>
                  </a:lnTo>
                  <a:lnTo>
                    <a:pt x="10" y="15"/>
                  </a:lnTo>
                  <a:lnTo>
                    <a:pt x="23" y="8"/>
                  </a:lnTo>
                  <a:lnTo>
                    <a:pt x="25" y="0"/>
                  </a:lnTo>
                  <a:lnTo>
                    <a:pt x="16" y="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2" name="Freeform 433"/>
            <p:cNvSpPr>
              <a:spLocks noChangeAspect="1"/>
            </p:cNvSpPr>
            <p:nvPr/>
          </p:nvSpPr>
          <p:spPr bwMode="auto">
            <a:xfrm>
              <a:off x="2618" y="1025"/>
              <a:ext cx="7" cy="8"/>
            </a:xfrm>
            <a:custGeom>
              <a:avLst/>
              <a:gdLst>
                <a:gd name="T0" fmla="*/ 1 w 18"/>
                <a:gd name="T1" fmla="*/ 0 h 12"/>
                <a:gd name="T2" fmla="*/ 0 w 18"/>
                <a:gd name="T3" fmla="*/ 3 h 12"/>
                <a:gd name="T4" fmla="*/ 1 w 18"/>
                <a:gd name="T5" fmla="*/ 3 h 12"/>
                <a:gd name="T6" fmla="*/ 1 w 18"/>
                <a:gd name="T7" fmla="*/ 1 h 12"/>
                <a:gd name="T8" fmla="*/ 1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2"/>
                <a:gd name="T17" fmla="*/ 18 w 1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2">
                  <a:moveTo>
                    <a:pt x="11" y="0"/>
                  </a:moveTo>
                  <a:lnTo>
                    <a:pt x="0" y="10"/>
                  </a:lnTo>
                  <a:lnTo>
                    <a:pt x="9" y="12"/>
                  </a:lnTo>
                  <a:lnTo>
                    <a:pt x="18" y="1"/>
                  </a:lnTo>
                  <a:lnTo>
                    <a:pt x="11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3" name="Freeform 434"/>
            <p:cNvSpPr>
              <a:spLocks noChangeAspect="1"/>
            </p:cNvSpPr>
            <p:nvPr/>
          </p:nvSpPr>
          <p:spPr bwMode="auto">
            <a:xfrm>
              <a:off x="2618" y="1025"/>
              <a:ext cx="7" cy="8"/>
            </a:xfrm>
            <a:custGeom>
              <a:avLst/>
              <a:gdLst>
                <a:gd name="T0" fmla="*/ 1 w 18"/>
                <a:gd name="T1" fmla="*/ 0 h 12"/>
                <a:gd name="T2" fmla="*/ 0 w 18"/>
                <a:gd name="T3" fmla="*/ 3 h 12"/>
                <a:gd name="T4" fmla="*/ 1 w 18"/>
                <a:gd name="T5" fmla="*/ 3 h 12"/>
                <a:gd name="T6" fmla="*/ 1 w 18"/>
                <a:gd name="T7" fmla="*/ 1 h 12"/>
                <a:gd name="T8" fmla="*/ 1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2"/>
                <a:gd name="T17" fmla="*/ 18 w 1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2">
                  <a:moveTo>
                    <a:pt x="11" y="0"/>
                  </a:moveTo>
                  <a:lnTo>
                    <a:pt x="0" y="10"/>
                  </a:lnTo>
                  <a:lnTo>
                    <a:pt x="9" y="12"/>
                  </a:lnTo>
                  <a:lnTo>
                    <a:pt x="18" y="1"/>
                  </a:lnTo>
                  <a:lnTo>
                    <a:pt x="11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4" name="Freeform 435"/>
            <p:cNvSpPr>
              <a:spLocks noChangeAspect="1"/>
            </p:cNvSpPr>
            <p:nvPr/>
          </p:nvSpPr>
          <p:spPr bwMode="auto">
            <a:xfrm>
              <a:off x="2607" y="1055"/>
              <a:ext cx="7" cy="20"/>
            </a:xfrm>
            <a:custGeom>
              <a:avLst/>
              <a:gdLst>
                <a:gd name="T0" fmla="*/ 0 w 17"/>
                <a:gd name="T1" fmla="*/ 0 h 37"/>
                <a:gd name="T2" fmla="*/ 0 w 17"/>
                <a:gd name="T3" fmla="*/ 1 h 37"/>
                <a:gd name="T4" fmla="*/ 0 w 17"/>
                <a:gd name="T5" fmla="*/ 5 h 37"/>
                <a:gd name="T6" fmla="*/ 1 w 17"/>
                <a:gd name="T7" fmla="*/ 6 h 37"/>
                <a:gd name="T8" fmla="*/ 1 w 17"/>
                <a:gd name="T9" fmla="*/ 2 h 37"/>
                <a:gd name="T10" fmla="*/ 1 w 17"/>
                <a:gd name="T11" fmla="*/ 1 h 37"/>
                <a:gd name="T12" fmla="*/ 0 w 17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7"/>
                <a:gd name="T23" fmla="*/ 17 w 17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7">
                  <a:moveTo>
                    <a:pt x="4" y="0"/>
                  </a:moveTo>
                  <a:lnTo>
                    <a:pt x="0" y="8"/>
                  </a:lnTo>
                  <a:lnTo>
                    <a:pt x="2" y="35"/>
                  </a:lnTo>
                  <a:lnTo>
                    <a:pt x="11" y="37"/>
                  </a:lnTo>
                  <a:lnTo>
                    <a:pt x="11" y="15"/>
                  </a:lnTo>
                  <a:lnTo>
                    <a:pt x="17" y="3"/>
                  </a:lnTo>
                  <a:lnTo>
                    <a:pt x="4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5" name="Freeform 436"/>
            <p:cNvSpPr>
              <a:spLocks noChangeAspect="1"/>
            </p:cNvSpPr>
            <p:nvPr/>
          </p:nvSpPr>
          <p:spPr bwMode="auto">
            <a:xfrm>
              <a:off x="2607" y="1055"/>
              <a:ext cx="7" cy="20"/>
            </a:xfrm>
            <a:custGeom>
              <a:avLst/>
              <a:gdLst>
                <a:gd name="T0" fmla="*/ 0 w 17"/>
                <a:gd name="T1" fmla="*/ 0 h 37"/>
                <a:gd name="T2" fmla="*/ 0 w 17"/>
                <a:gd name="T3" fmla="*/ 1 h 37"/>
                <a:gd name="T4" fmla="*/ 0 w 17"/>
                <a:gd name="T5" fmla="*/ 5 h 37"/>
                <a:gd name="T6" fmla="*/ 1 w 17"/>
                <a:gd name="T7" fmla="*/ 6 h 37"/>
                <a:gd name="T8" fmla="*/ 1 w 17"/>
                <a:gd name="T9" fmla="*/ 2 h 37"/>
                <a:gd name="T10" fmla="*/ 1 w 17"/>
                <a:gd name="T11" fmla="*/ 1 h 37"/>
                <a:gd name="T12" fmla="*/ 0 w 17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7"/>
                <a:gd name="T23" fmla="*/ 17 w 17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7">
                  <a:moveTo>
                    <a:pt x="4" y="0"/>
                  </a:moveTo>
                  <a:lnTo>
                    <a:pt x="0" y="8"/>
                  </a:lnTo>
                  <a:lnTo>
                    <a:pt x="2" y="35"/>
                  </a:lnTo>
                  <a:lnTo>
                    <a:pt x="11" y="37"/>
                  </a:lnTo>
                  <a:lnTo>
                    <a:pt x="11" y="15"/>
                  </a:lnTo>
                  <a:lnTo>
                    <a:pt x="17" y="3"/>
                  </a:lnTo>
                  <a:lnTo>
                    <a:pt x="4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6" name="Freeform 437"/>
            <p:cNvSpPr>
              <a:spLocks noChangeAspect="1"/>
            </p:cNvSpPr>
            <p:nvPr/>
          </p:nvSpPr>
          <p:spPr bwMode="auto">
            <a:xfrm>
              <a:off x="2609" y="1089"/>
              <a:ext cx="24" cy="8"/>
            </a:xfrm>
            <a:custGeom>
              <a:avLst/>
              <a:gdLst>
                <a:gd name="T0" fmla="*/ 3 w 45"/>
                <a:gd name="T1" fmla="*/ 0 h 19"/>
                <a:gd name="T2" fmla="*/ 1 w 45"/>
                <a:gd name="T3" fmla="*/ 0 h 19"/>
                <a:gd name="T4" fmla="*/ 0 w 45"/>
                <a:gd name="T5" fmla="*/ 1 h 19"/>
                <a:gd name="T6" fmla="*/ 2 w 45"/>
                <a:gd name="T7" fmla="*/ 1 h 19"/>
                <a:gd name="T8" fmla="*/ 4 w 45"/>
                <a:gd name="T9" fmla="*/ 1 h 19"/>
                <a:gd name="T10" fmla="*/ 7 w 45"/>
                <a:gd name="T11" fmla="*/ 1 h 19"/>
                <a:gd name="T12" fmla="*/ 6 w 45"/>
                <a:gd name="T13" fmla="*/ 1 h 19"/>
                <a:gd name="T14" fmla="*/ 4 w 45"/>
                <a:gd name="T15" fmla="*/ 1 h 19"/>
                <a:gd name="T16" fmla="*/ 3 w 45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19"/>
                <a:gd name="T29" fmla="*/ 45 w 45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19">
                  <a:moveTo>
                    <a:pt x="22" y="0"/>
                  </a:moveTo>
                  <a:lnTo>
                    <a:pt x="4" y="2"/>
                  </a:lnTo>
                  <a:lnTo>
                    <a:pt x="0" y="9"/>
                  </a:lnTo>
                  <a:lnTo>
                    <a:pt x="13" y="18"/>
                  </a:lnTo>
                  <a:lnTo>
                    <a:pt x="29" y="18"/>
                  </a:lnTo>
                  <a:lnTo>
                    <a:pt x="45" y="19"/>
                  </a:lnTo>
                  <a:lnTo>
                    <a:pt x="43" y="14"/>
                  </a:lnTo>
                  <a:lnTo>
                    <a:pt x="27" y="10"/>
                  </a:lnTo>
                  <a:lnTo>
                    <a:pt x="22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7" name="Freeform 438"/>
            <p:cNvSpPr>
              <a:spLocks noChangeAspect="1"/>
            </p:cNvSpPr>
            <p:nvPr/>
          </p:nvSpPr>
          <p:spPr bwMode="auto">
            <a:xfrm>
              <a:off x="2609" y="1089"/>
              <a:ext cx="24" cy="8"/>
            </a:xfrm>
            <a:custGeom>
              <a:avLst/>
              <a:gdLst>
                <a:gd name="T0" fmla="*/ 3 w 45"/>
                <a:gd name="T1" fmla="*/ 0 h 19"/>
                <a:gd name="T2" fmla="*/ 1 w 45"/>
                <a:gd name="T3" fmla="*/ 0 h 19"/>
                <a:gd name="T4" fmla="*/ 0 w 45"/>
                <a:gd name="T5" fmla="*/ 1 h 19"/>
                <a:gd name="T6" fmla="*/ 2 w 45"/>
                <a:gd name="T7" fmla="*/ 1 h 19"/>
                <a:gd name="T8" fmla="*/ 4 w 45"/>
                <a:gd name="T9" fmla="*/ 1 h 19"/>
                <a:gd name="T10" fmla="*/ 7 w 45"/>
                <a:gd name="T11" fmla="*/ 1 h 19"/>
                <a:gd name="T12" fmla="*/ 6 w 45"/>
                <a:gd name="T13" fmla="*/ 1 h 19"/>
                <a:gd name="T14" fmla="*/ 4 w 45"/>
                <a:gd name="T15" fmla="*/ 1 h 19"/>
                <a:gd name="T16" fmla="*/ 3 w 45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19"/>
                <a:gd name="T29" fmla="*/ 45 w 45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19">
                  <a:moveTo>
                    <a:pt x="22" y="0"/>
                  </a:moveTo>
                  <a:lnTo>
                    <a:pt x="4" y="2"/>
                  </a:lnTo>
                  <a:lnTo>
                    <a:pt x="0" y="9"/>
                  </a:lnTo>
                  <a:lnTo>
                    <a:pt x="13" y="18"/>
                  </a:lnTo>
                  <a:lnTo>
                    <a:pt x="29" y="18"/>
                  </a:lnTo>
                  <a:lnTo>
                    <a:pt x="45" y="19"/>
                  </a:lnTo>
                  <a:lnTo>
                    <a:pt x="43" y="14"/>
                  </a:lnTo>
                  <a:lnTo>
                    <a:pt x="27" y="10"/>
                  </a:lnTo>
                  <a:lnTo>
                    <a:pt x="22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 439"/>
            <p:cNvSpPr>
              <a:spLocks noChangeAspect="1"/>
            </p:cNvSpPr>
            <p:nvPr/>
          </p:nvSpPr>
          <p:spPr bwMode="auto">
            <a:xfrm>
              <a:off x="1722" y="2163"/>
              <a:ext cx="126" cy="47"/>
            </a:xfrm>
            <a:custGeom>
              <a:avLst/>
              <a:gdLst>
                <a:gd name="T0" fmla="*/ 1 w 239"/>
                <a:gd name="T1" fmla="*/ 2 h 90"/>
                <a:gd name="T2" fmla="*/ 4 w 239"/>
                <a:gd name="T3" fmla="*/ 1 h 90"/>
                <a:gd name="T4" fmla="*/ 6 w 239"/>
                <a:gd name="T5" fmla="*/ 0 h 90"/>
                <a:gd name="T6" fmla="*/ 8 w 239"/>
                <a:gd name="T7" fmla="*/ 1 h 90"/>
                <a:gd name="T8" fmla="*/ 14 w 239"/>
                <a:gd name="T9" fmla="*/ 1 h 90"/>
                <a:gd name="T10" fmla="*/ 16 w 239"/>
                <a:gd name="T11" fmla="*/ 2 h 90"/>
                <a:gd name="T12" fmla="*/ 17 w 239"/>
                <a:gd name="T13" fmla="*/ 3 h 90"/>
                <a:gd name="T14" fmla="*/ 20 w 239"/>
                <a:gd name="T15" fmla="*/ 3 h 90"/>
                <a:gd name="T16" fmla="*/ 26 w 239"/>
                <a:gd name="T17" fmla="*/ 7 h 90"/>
                <a:gd name="T18" fmla="*/ 27 w 239"/>
                <a:gd name="T19" fmla="*/ 8 h 90"/>
                <a:gd name="T20" fmla="*/ 28 w 239"/>
                <a:gd name="T21" fmla="*/ 8 h 90"/>
                <a:gd name="T22" fmla="*/ 31 w 239"/>
                <a:gd name="T23" fmla="*/ 9 h 90"/>
                <a:gd name="T24" fmla="*/ 34 w 239"/>
                <a:gd name="T25" fmla="*/ 10 h 90"/>
                <a:gd name="T26" fmla="*/ 35 w 239"/>
                <a:gd name="T27" fmla="*/ 11 h 90"/>
                <a:gd name="T28" fmla="*/ 30 w 239"/>
                <a:gd name="T29" fmla="*/ 12 h 90"/>
                <a:gd name="T30" fmla="*/ 28 w 239"/>
                <a:gd name="T31" fmla="*/ 11 h 90"/>
                <a:gd name="T32" fmla="*/ 24 w 239"/>
                <a:gd name="T33" fmla="*/ 13 h 90"/>
                <a:gd name="T34" fmla="*/ 23 w 239"/>
                <a:gd name="T35" fmla="*/ 13 h 90"/>
                <a:gd name="T36" fmla="*/ 23 w 239"/>
                <a:gd name="T37" fmla="*/ 11 h 90"/>
                <a:gd name="T38" fmla="*/ 24 w 239"/>
                <a:gd name="T39" fmla="*/ 10 h 90"/>
                <a:gd name="T40" fmla="*/ 24 w 239"/>
                <a:gd name="T41" fmla="*/ 9 h 90"/>
                <a:gd name="T42" fmla="*/ 21 w 239"/>
                <a:gd name="T43" fmla="*/ 8 h 90"/>
                <a:gd name="T44" fmla="*/ 18 w 239"/>
                <a:gd name="T45" fmla="*/ 6 h 90"/>
                <a:gd name="T46" fmla="*/ 15 w 239"/>
                <a:gd name="T47" fmla="*/ 6 h 90"/>
                <a:gd name="T48" fmla="*/ 14 w 239"/>
                <a:gd name="T49" fmla="*/ 4 h 90"/>
                <a:gd name="T50" fmla="*/ 11 w 239"/>
                <a:gd name="T51" fmla="*/ 4 h 90"/>
                <a:gd name="T52" fmla="*/ 8 w 239"/>
                <a:gd name="T53" fmla="*/ 3 h 90"/>
                <a:gd name="T54" fmla="*/ 8 w 239"/>
                <a:gd name="T55" fmla="*/ 2 h 90"/>
                <a:gd name="T56" fmla="*/ 5 w 239"/>
                <a:gd name="T57" fmla="*/ 2 h 90"/>
                <a:gd name="T58" fmla="*/ 2 w 239"/>
                <a:gd name="T59" fmla="*/ 4 h 90"/>
                <a:gd name="T60" fmla="*/ 0 w 239"/>
                <a:gd name="T61" fmla="*/ 3 h 90"/>
                <a:gd name="T62" fmla="*/ 1 w 239"/>
                <a:gd name="T63" fmla="*/ 2 h 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9"/>
                <a:gd name="T97" fmla="*/ 0 h 90"/>
                <a:gd name="T98" fmla="*/ 239 w 239"/>
                <a:gd name="T99" fmla="*/ 90 h 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9" h="90">
                  <a:moveTo>
                    <a:pt x="3" y="15"/>
                  </a:moveTo>
                  <a:lnTo>
                    <a:pt x="25" y="3"/>
                  </a:lnTo>
                  <a:lnTo>
                    <a:pt x="41" y="0"/>
                  </a:lnTo>
                  <a:lnTo>
                    <a:pt x="58" y="3"/>
                  </a:lnTo>
                  <a:lnTo>
                    <a:pt x="95" y="4"/>
                  </a:lnTo>
                  <a:lnTo>
                    <a:pt x="110" y="12"/>
                  </a:lnTo>
                  <a:lnTo>
                    <a:pt x="115" y="22"/>
                  </a:lnTo>
                  <a:lnTo>
                    <a:pt x="134" y="22"/>
                  </a:lnTo>
                  <a:lnTo>
                    <a:pt x="175" y="45"/>
                  </a:lnTo>
                  <a:lnTo>
                    <a:pt x="184" y="53"/>
                  </a:lnTo>
                  <a:lnTo>
                    <a:pt x="193" y="54"/>
                  </a:lnTo>
                  <a:lnTo>
                    <a:pt x="209" y="66"/>
                  </a:lnTo>
                  <a:lnTo>
                    <a:pt x="233" y="70"/>
                  </a:lnTo>
                  <a:lnTo>
                    <a:pt x="239" y="80"/>
                  </a:lnTo>
                  <a:lnTo>
                    <a:pt x="204" y="84"/>
                  </a:lnTo>
                  <a:lnTo>
                    <a:pt x="193" y="83"/>
                  </a:lnTo>
                  <a:lnTo>
                    <a:pt x="163" y="90"/>
                  </a:lnTo>
                  <a:lnTo>
                    <a:pt x="154" y="86"/>
                  </a:lnTo>
                  <a:lnTo>
                    <a:pt x="155" y="77"/>
                  </a:lnTo>
                  <a:lnTo>
                    <a:pt x="164" y="68"/>
                  </a:lnTo>
                  <a:lnTo>
                    <a:pt x="161" y="62"/>
                  </a:lnTo>
                  <a:lnTo>
                    <a:pt x="143" y="59"/>
                  </a:lnTo>
                  <a:lnTo>
                    <a:pt x="125" y="44"/>
                  </a:lnTo>
                  <a:lnTo>
                    <a:pt x="102" y="40"/>
                  </a:lnTo>
                  <a:lnTo>
                    <a:pt x="92" y="29"/>
                  </a:lnTo>
                  <a:lnTo>
                    <a:pt x="74" y="29"/>
                  </a:lnTo>
                  <a:lnTo>
                    <a:pt x="53" y="17"/>
                  </a:lnTo>
                  <a:lnTo>
                    <a:pt x="53" y="11"/>
                  </a:lnTo>
                  <a:lnTo>
                    <a:pt x="36" y="12"/>
                  </a:lnTo>
                  <a:lnTo>
                    <a:pt x="15" y="26"/>
                  </a:lnTo>
                  <a:lnTo>
                    <a:pt x="0" y="23"/>
                  </a:lnTo>
                  <a:lnTo>
                    <a:pt x="3" y="1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9" name="Freeform 440"/>
            <p:cNvSpPr>
              <a:spLocks noChangeAspect="1"/>
            </p:cNvSpPr>
            <p:nvPr/>
          </p:nvSpPr>
          <p:spPr bwMode="auto">
            <a:xfrm>
              <a:off x="1722" y="2163"/>
              <a:ext cx="126" cy="47"/>
            </a:xfrm>
            <a:custGeom>
              <a:avLst/>
              <a:gdLst>
                <a:gd name="T0" fmla="*/ 1 w 239"/>
                <a:gd name="T1" fmla="*/ 2 h 90"/>
                <a:gd name="T2" fmla="*/ 4 w 239"/>
                <a:gd name="T3" fmla="*/ 1 h 90"/>
                <a:gd name="T4" fmla="*/ 6 w 239"/>
                <a:gd name="T5" fmla="*/ 0 h 90"/>
                <a:gd name="T6" fmla="*/ 8 w 239"/>
                <a:gd name="T7" fmla="*/ 1 h 90"/>
                <a:gd name="T8" fmla="*/ 14 w 239"/>
                <a:gd name="T9" fmla="*/ 1 h 90"/>
                <a:gd name="T10" fmla="*/ 16 w 239"/>
                <a:gd name="T11" fmla="*/ 2 h 90"/>
                <a:gd name="T12" fmla="*/ 17 w 239"/>
                <a:gd name="T13" fmla="*/ 3 h 90"/>
                <a:gd name="T14" fmla="*/ 20 w 239"/>
                <a:gd name="T15" fmla="*/ 3 h 90"/>
                <a:gd name="T16" fmla="*/ 26 w 239"/>
                <a:gd name="T17" fmla="*/ 7 h 90"/>
                <a:gd name="T18" fmla="*/ 27 w 239"/>
                <a:gd name="T19" fmla="*/ 8 h 90"/>
                <a:gd name="T20" fmla="*/ 28 w 239"/>
                <a:gd name="T21" fmla="*/ 8 h 90"/>
                <a:gd name="T22" fmla="*/ 31 w 239"/>
                <a:gd name="T23" fmla="*/ 9 h 90"/>
                <a:gd name="T24" fmla="*/ 34 w 239"/>
                <a:gd name="T25" fmla="*/ 10 h 90"/>
                <a:gd name="T26" fmla="*/ 35 w 239"/>
                <a:gd name="T27" fmla="*/ 11 h 90"/>
                <a:gd name="T28" fmla="*/ 30 w 239"/>
                <a:gd name="T29" fmla="*/ 12 h 90"/>
                <a:gd name="T30" fmla="*/ 28 w 239"/>
                <a:gd name="T31" fmla="*/ 11 h 90"/>
                <a:gd name="T32" fmla="*/ 24 w 239"/>
                <a:gd name="T33" fmla="*/ 13 h 90"/>
                <a:gd name="T34" fmla="*/ 23 w 239"/>
                <a:gd name="T35" fmla="*/ 13 h 90"/>
                <a:gd name="T36" fmla="*/ 23 w 239"/>
                <a:gd name="T37" fmla="*/ 11 h 90"/>
                <a:gd name="T38" fmla="*/ 24 w 239"/>
                <a:gd name="T39" fmla="*/ 10 h 90"/>
                <a:gd name="T40" fmla="*/ 24 w 239"/>
                <a:gd name="T41" fmla="*/ 9 h 90"/>
                <a:gd name="T42" fmla="*/ 21 w 239"/>
                <a:gd name="T43" fmla="*/ 8 h 90"/>
                <a:gd name="T44" fmla="*/ 18 w 239"/>
                <a:gd name="T45" fmla="*/ 6 h 90"/>
                <a:gd name="T46" fmla="*/ 15 w 239"/>
                <a:gd name="T47" fmla="*/ 6 h 90"/>
                <a:gd name="T48" fmla="*/ 14 w 239"/>
                <a:gd name="T49" fmla="*/ 4 h 90"/>
                <a:gd name="T50" fmla="*/ 11 w 239"/>
                <a:gd name="T51" fmla="*/ 4 h 90"/>
                <a:gd name="T52" fmla="*/ 8 w 239"/>
                <a:gd name="T53" fmla="*/ 3 h 90"/>
                <a:gd name="T54" fmla="*/ 8 w 239"/>
                <a:gd name="T55" fmla="*/ 2 h 90"/>
                <a:gd name="T56" fmla="*/ 5 w 239"/>
                <a:gd name="T57" fmla="*/ 2 h 90"/>
                <a:gd name="T58" fmla="*/ 2 w 239"/>
                <a:gd name="T59" fmla="*/ 4 h 90"/>
                <a:gd name="T60" fmla="*/ 0 w 239"/>
                <a:gd name="T61" fmla="*/ 3 h 90"/>
                <a:gd name="T62" fmla="*/ 1 w 239"/>
                <a:gd name="T63" fmla="*/ 2 h 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9"/>
                <a:gd name="T97" fmla="*/ 0 h 90"/>
                <a:gd name="T98" fmla="*/ 239 w 239"/>
                <a:gd name="T99" fmla="*/ 90 h 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9" h="90">
                  <a:moveTo>
                    <a:pt x="3" y="15"/>
                  </a:moveTo>
                  <a:lnTo>
                    <a:pt x="25" y="3"/>
                  </a:lnTo>
                  <a:lnTo>
                    <a:pt x="41" y="0"/>
                  </a:lnTo>
                  <a:lnTo>
                    <a:pt x="58" y="3"/>
                  </a:lnTo>
                  <a:lnTo>
                    <a:pt x="95" y="4"/>
                  </a:lnTo>
                  <a:lnTo>
                    <a:pt x="110" y="12"/>
                  </a:lnTo>
                  <a:lnTo>
                    <a:pt x="115" y="22"/>
                  </a:lnTo>
                  <a:lnTo>
                    <a:pt x="134" y="22"/>
                  </a:lnTo>
                  <a:lnTo>
                    <a:pt x="175" y="45"/>
                  </a:lnTo>
                  <a:lnTo>
                    <a:pt x="184" y="53"/>
                  </a:lnTo>
                  <a:lnTo>
                    <a:pt x="193" y="54"/>
                  </a:lnTo>
                  <a:lnTo>
                    <a:pt x="209" y="66"/>
                  </a:lnTo>
                  <a:lnTo>
                    <a:pt x="233" y="70"/>
                  </a:lnTo>
                  <a:lnTo>
                    <a:pt x="239" y="80"/>
                  </a:lnTo>
                  <a:lnTo>
                    <a:pt x="204" y="84"/>
                  </a:lnTo>
                  <a:lnTo>
                    <a:pt x="193" y="83"/>
                  </a:lnTo>
                  <a:lnTo>
                    <a:pt x="163" y="90"/>
                  </a:lnTo>
                  <a:lnTo>
                    <a:pt x="154" y="86"/>
                  </a:lnTo>
                  <a:lnTo>
                    <a:pt x="155" y="77"/>
                  </a:lnTo>
                  <a:lnTo>
                    <a:pt x="164" y="68"/>
                  </a:lnTo>
                  <a:lnTo>
                    <a:pt x="161" y="62"/>
                  </a:lnTo>
                  <a:lnTo>
                    <a:pt x="143" y="59"/>
                  </a:lnTo>
                  <a:lnTo>
                    <a:pt x="125" y="44"/>
                  </a:lnTo>
                  <a:lnTo>
                    <a:pt x="102" y="40"/>
                  </a:lnTo>
                  <a:lnTo>
                    <a:pt x="92" y="29"/>
                  </a:lnTo>
                  <a:lnTo>
                    <a:pt x="74" y="29"/>
                  </a:lnTo>
                  <a:lnTo>
                    <a:pt x="53" y="17"/>
                  </a:lnTo>
                  <a:lnTo>
                    <a:pt x="53" y="11"/>
                  </a:lnTo>
                  <a:lnTo>
                    <a:pt x="36" y="12"/>
                  </a:lnTo>
                  <a:lnTo>
                    <a:pt x="15" y="26"/>
                  </a:lnTo>
                  <a:lnTo>
                    <a:pt x="0" y="23"/>
                  </a:lnTo>
                  <a:lnTo>
                    <a:pt x="3" y="1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 441"/>
            <p:cNvSpPr>
              <a:spLocks noChangeAspect="1"/>
            </p:cNvSpPr>
            <p:nvPr/>
          </p:nvSpPr>
          <p:spPr bwMode="auto">
            <a:xfrm>
              <a:off x="1797" y="2227"/>
              <a:ext cx="24" cy="12"/>
            </a:xfrm>
            <a:custGeom>
              <a:avLst/>
              <a:gdLst>
                <a:gd name="T0" fmla="*/ 0 w 47"/>
                <a:gd name="T1" fmla="*/ 1 h 22"/>
                <a:gd name="T2" fmla="*/ 2 w 47"/>
                <a:gd name="T3" fmla="*/ 0 h 22"/>
                <a:gd name="T4" fmla="*/ 6 w 47"/>
                <a:gd name="T5" fmla="*/ 2 h 22"/>
                <a:gd name="T6" fmla="*/ 6 w 47"/>
                <a:gd name="T7" fmla="*/ 4 h 22"/>
                <a:gd name="T8" fmla="*/ 2 w 47"/>
                <a:gd name="T9" fmla="*/ 3 h 22"/>
                <a:gd name="T10" fmla="*/ 1 w 47"/>
                <a:gd name="T11" fmla="*/ 2 h 22"/>
                <a:gd name="T12" fmla="*/ 0 w 47"/>
                <a:gd name="T13" fmla="*/ 1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22"/>
                <a:gd name="T23" fmla="*/ 47 w 47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22">
                  <a:moveTo>
                    <a:pt x="0" y="6"/>
                  </a:moveTo>
                  <a:lnTo>
                    <a:pt x="13" y="0"/>
                  </a:lnTo>
                  <a:lnTo>
                    <a:pt x="47" y="15"/>
                  </a:lnTo>
                  <a:lnTo>
                    <a:pt x="45" y="22"/>
                  </a:lnTo>
                  <a:lnTo>
                    <a:pt x="15" y="20"/>
                  </a:lnTo>
                  <a:lnTo>
                    <a:pt x="5" y="15"/>
                  </a:lnTo>
                  <a:lnTo>
                    <a:pt x="0" y="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 442"/>
            <p:cNvSpPr>
              <a:spLocks noChangeAspect="1"/>
            </p:cNvSpPr>
            <p:nvPr/>
          </p:nvSpPr>
          <p:spPr bwMode="auto">
            <a:xfrm>
              <a:off x="1836" y="2161"/>
              <a:ext cx="6" cy="11"/>
            </a:xfrm>
            <a:custGeom>
              <a:avLst/>
              <a:gdLst>
                <a:gd name="T0" fmla="*/ 0 w 10"/>
                <a:gd name="T1" fmla="*/ 0 h 24"/>
                <a:gd name="T2" fmla="*/ 1 w 10"/>
                <a:gd name="T3" fmla="*/ 2 h 24"/>
                <a:gd name="T4" fmla="*/ 2 w 10"/>
                <a:gd name="T5" fmla="*/ 2 h 24"/>
                <a:gd name="T6" fmla="*/ 1 w 10"/>
                <a:gd name="T7" fmla="*/ 1 h 24"/>
                <a:gd name="T8" fmla="*/ 1 w 10"/>
                <a:gd name="T9" fmla="*/ 0 h 24"/>
                <a:gd name="T10" fmla="*/ 0 w 1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4"/>
                <a:gd name="T20" fmla="*/ 10 w 10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4">
                  <a:moveTo>
                    <a:pt x="0" y="0"/>
                  </a:moveTo>
                  <a:lnTo>
                    <a:pt x="6" y="23"/>
                  </a:lnTo>
                  <a:lnTo>
                    <a:pt x="10" y="24"/>
                  </a:lnTo>
                  <a:lnTo>
                    <a:pt x="7" y="8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 443"/>
            <p:cNvSpPr>
              <a:spLocks noChangeAspect="1"/>
            </p:cNvSpPr>
            <p:nvPr/>
          </p:nvSpPr>
          <p:spPr bwMode="auto">
            <a:xfrm>
              <a:off x="1836" y="2161"/>
              <a:ext cx="6" cy="11"/>
            </a:xfrm>
            <a:custGeom>
              <a:avLst/>
              <a:gdLst>
                <a:gd name="T0" fmla="*/ 0 w 10"/>
                <a:gd name="T1" fmla="*/ 0 h 24"/>
                <a:gd name="T2" fmla="*/ 1 w 10"/>
                <a:gd name="T3" fmla="*/ 2 h 24"/>
                <a:gd name="T4" fmla="*/ 2 w 10"/>
                <a:gd name="T5" fmla="*/ 2 h 24"/>
                <a:gd name="T6" fmla="*/ 1 w 10"/>
                <a:gd name="T7" fmla="*/ 1 h 24"/>
                <a:gd name="T8" fmla="*/ 1 w 10"/>
                <a:gd name="T9" fmla="*/ 0 h 24"/>
                <a:gd name="T10" fmla="*/ 0 w 1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4"/>
                <a:gd name="T20" fmla="*/ 10 w 10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4">
                  <a:moveTo>
                    <a:pt x="0" y="0"/>
                  </a:moveTo>
                  <a:lnTo>
                    <a:pt x="6" y="23"/>
                  </a:lnTo>
                  <a:lnTo>
                    <a:pt x="10" y="24"/>
                  </a:lnTo>
                  <a:lnTo>
                    <a:pt x="7" y="8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 444"/>
            <p:cNvSpPr>
              <a:spLocks noChangeAspect="1"/>
            </p:cNvSpPr>
            <p:nvPr/>
          </p:nvSpPr>
          <p:spPr bwMode="auto">
            <a:xfrm>
              <a:off x="1848" y="2170"/>
              <a:ext cx="6" cy="13"/>
            </a:xfrm>
            <a:custGeom>
              <a:avLst/>
              <a:gdLst>
                <a:gd name="T0" fmla="*/ 0 w 13"/>
                <a:gd name="T1" fmla="*/ 1 h 25"/>
                <a:gd name="T2" fmla="*/ 1 w 13"/>
                <a:gd name="T3" fmla="*/ 1 h 25"/>
                <a:gd name="T4" fmla="*/ 1 w 13"/>
                <a:gd name="T5" fmla="*/ 2 h 25"/>
                <a:gd name="T6" fmla="*/ 0 w 13"/>
                <a:gd name="T7" fmla="*/ 3 h 25"/>
                <a:gd name="T8" fmla="*/ 0 w 13"/>
                <a:gd name="T9" fmla="*/ 4 h 25"/>
                <a:gd name="T10" fmla="*/ 1 w 13"/>
                <a:gd name="T11" fmla="*/ 2 h 25"/>
                <a:gd name="T12" fmla="*/ 1 w 13"/>
                <a:gd name="T13" fmla="*/ 1 h 25"/>
                <a:gd name="T14" fmla="*/ 0 w 13"/>
                <a:gd name="T15" fmla="*/ 0 h 25"/>
                <a:gd name="T16" fmla="*/ 0 w 13"/>
                <a:gd name="T17" fmla="*/ 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25"/>
                <a:gd name="T29" fmla="*/ 13 w 13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25">
                  <a:moveTo>
                    <a:pt x="0" y="2"/>
                  </a:moveTo>
                  <a:lnTo>
                    <a:pt x="8" y="7"/>
                  </a:lnTo>
                  <a:lnTo>
                    <a:pt x="8" y="13"/>
                  </a:lnTo>
                  <a:lnTo>
                    <a:pt x="1" y="19"/>
                  </a:lnTo>
                  <a:lnTo>
                    <a:pt x="4" y="25"/>
                  </a:lnTo>
                  <a:lnTo>
                    <a:pt x="13" y="12"/>
                  </a:lnTo>
                  <a:lnTo>
                    <a:pt x="11" y="6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 445"/>
            <p:cNvSpPr>
              <a:spLocks noChangeAspect="1"/>
            </p:cNvSpPr>
            <p:nvPr/>
          </p:nvSpPr>
          <p:spPr bwMode="auto">
            <a:xfrm>
              <a:off x="1848" y="2170"/>
              <a:ext cx="6" cy="13"/>
            </a:xfrm>
            <a:custGeom>
              <a:avLst/>
              <a:gdLst>
                <a:gd name="T0" fmla="*/ 0 w 13"/>
                <a:gd name="T1" fmla="*/ 1 h 25"/>
                <a:gd name="T2" fmla="*/ 1 w 13"/>
                <a:gd name="T3" fmla="*/ 1 h 25"/>
                <a:gd name="T4" fmla="*/ 1 w 13"/>
                <a:gd name="T5" fmla="*/ 2 h 25"/>
                <a:gd name="T6" fmla="*/ 0 w 13"/>
                <a:gd name="T7" fmla="*/ 3 h 25"/>
                <a:gd name="T8" fmla="*/ 0 w 13"/>
                <a:gd name="T9" fmla="*/ 4 h 25"/>
                <a:gd name="T10" fmla="*/ 1 w 13"/>
                <a:gd name="T11" fmla="*/ 2 h 25"/>
                <a:gd name="T12" fmla="*/ 1 w 13"/>
                <a:gd name="T13" fmla="*/ 1 h 25"/>
                <a:gd name="T14" fmla="*/ 0 w 13"/>
                <a:gd name="T15" fmla="*/ 0 h 25"/>
                <a:gd name="T16" fmla="*/ 0 w 13"/>
                <a:gd name="T17" fmla="*/ 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25"/>
                <a:gd name="T29" fmla="*/ 13 w 13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25">
                  <a:moveTo>
                    <a:pt x="0" y="2"/>
                  </a:moveTo>
                  <a:lnTo>
                    <a:pt x="8" y="7"/>
                  </a:lnTo>
                  <a:lnTo>
                    <a:pt x="8" y="13"/>
                  </a:lnTo>
                  <a:lnTo>
                    <a:pt x="1" y="19"/>
                  </a:lnTo>
                  <a:lnTo>
                    <a:pt x="4" y="25"/>
                  </a:lnTo>
                  <a:lnTo>
                    <a:pt x="13" y="12"/>
                  </a:lnTo>
                  <a:lnTo>
                    <a:pt x="11" y="6"/>
                  </a:lnTo>
                  <a:lnTo>
                    <a:pt x="5" y="0"/>
                  </a:lnTo>
                  <a:lnTo>
                    <a:pt x="0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 446"/>
            <p:cNvSpPr>
              <a:spLocks noChangeAspect="1"/>
            </p:cNvSpPr>
            <p:nvPr/>
          </p:nvSpPr>
          <p:spPr bwMode="auto">
            <a:xfrm>
              <a:off x="1848" y="2208"/>
              <a:ext cx="35" cy="26"/>
            </a:xfrm>
            <a:custGeom>
              <a:avLst/>
              <a:gdLst>
                <a:gd name="T0" fmla="*/ 10 w 65"/>
                <a:gd name="T1" fmla="*/ 4 h 51"/>
                <a:gd name="T2" fmla="*/ 10 w 65"/>
                <a:gd name="T3" fmla="*/ 1 h 51"/>
                <a:gd name="T4" fmla="*/ 7 w 65"/>
                <a:gd name="T5" fmla="*/ 1 h 51"/>
                <a:gd name="T6" fmla="*/ 5 w 65"/>
                <a:gd name="T7" fmla="*/ 0 h 51"/>
                <a:gd name="T8" fmla="*/ 3 w 65"/>
                <a:gd name="T9" fmla="*/ 1 h 51"/>
                <a:gd name="T10" fmla="*/ 4 w 65"/>
                <a:gd name="T11" fmla="*/ 2 h 51"/>
                <a:gd name="T12" fmla="*/ 5 w 65"/>
                <a:gd name="T13" fmla="*/ 2 h 51"/>
                <a:gd name="T14" fmla="*/ 5 w 65"/>
                <a:gd name="T15" fmla="*/ 4 h 51"/>
                <a:gd name="T16" fmla="*/ 7 w 65"/>
                <a:gd name="T17" fmla="*/ 4 h 51"/>
                <a:gd name="T18" fmla="*/ 6 w 65"/>
                <a:gd name="T19" fmla="*/ 5 h 51"/>
                <a:gd name="T20" fmla="*/ 3 w 65"/>
                <a:gd name="T21" fmla="*/ 5 h 51"/>
                <a:gd name="T22" fmla="*/ 1 w 65"/>
                <a:gd name="T23" fmla="*/ 5 h 51"/>
                <a:gd name="T24" fmla="*/ 0 w 65"/>
                <a:gd name="T25" fmla="*/ 6 h 51"/>
                <a:gd name="T26" fmla="*/ 3 w 65"/>
                <a:gd name="T27" fmla="*/ 7 h 51"/>
                <a:gd name="T28" fmla="*/ 5 w 65"/>
                <a:gd name="T29" fmla="*/ 7 h 51"/>
                <a:gd name="T30" fmla="*/ 9 w 65"/>
                <a:gd name="T31" fmla="*/ 7 h 51"/>
                <a:gd name="T32" fmla="*/ 10 w 65"/>
                <a:gd name="T33" fmla="*/ 4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51"/>
                <a:gd name="T53" fmla="*/ 65 w 65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51">
                  <a:moveTo>
                    <a:pt x="65" y="31"/>
                  </a:moveTo>
                  <a:lnTo>
                    <a:pt x="65" y="6"/>
                  </a:lnTo>
                  <a:lnTo>
                    <a:pt x="46" y="4"/>
                  </a:lnTo>
                  <a:lnTo>
                    <a:pt x="36" y="0"/>
                  </a:lnTo>
                  <a:lnTo>
                    <a:pt x="22" y="6"/>
                  </a:lnTo>
                  <a:lnTo>
                    <a:pt x="24" y="14"/>
                  </a:lnTo>
                  <a:lnTo>
                    <a:pt x="36" y="15"/>
                  </a:lnTo>
                  <a:lnTo>
                    <a:pt x="36" y="25"/>
                  </a:lnTo>
                  <a:lnTo>
                    <a:pt x="46" y="30"/>
                  </a:lnTo>
                  <a:lnTo>
                    <a:pt x="42" y="37"/>
                  </a:lnTo>
                  <a:lnTo>
                    <a:pt x="21" y="33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16" y="49"/>
                  </a:lnTo>
                  <a:lnTo>
                    <a:pt x="32" y="51"/>
                  </a:lnTo>
                  <a:lnTo>
                    <a:pt x="60" y="49"/>
                  </a:lnTo>
                  <a:lnTo>
                    <a:pt x="65" y="3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 447"/>
            <p:cNvSpPr>
              <a:spLocks noChangeAspect="1"/>
            </p:cNvSpPr>
            <p:nvPr/>
          </p:nvSpPr>
          <p:spPr bwMode="auto">
            <a:xfrm>
              <a:off x="1882" y="2209"/>
              <a:ext cx="45" cy="28"/>
            </a:xfrm>
            <a:custGeom>
              <a:avLst/>
              <a:gdLst>
                <a:gd name="T0" fmla="*/ 1 w 86"/>
                <a:gd name="T1" fmla="*/ 3 h 58"/>
                <a:gd name="T2" fmla="*/ 0 w 86"/>
                <a:gd name="T3" fmla="*/ 5 h 58"/>
                <a:gd name="T4" fmla="*/ 1 w 86"/>
                <a:gd name="T5" fmla="*/ 6 h 58"/>
                <a:gd name="T6" fmla="*/ 2 w 86"/>
                <a:gd name="T7" fmla="*/ 7 h 58"/>
                <a:gd name="T8" fmla="*/ 4 w 86"/>
                <a:gd name="T9" fmla="*/ 5 h 58"/>
                <a:gd name="T10" fmla="*/ 4 w 86"/>
                <a:gd name="T11" fmla="*/ 5 h 58"/>
                <a:gd name="T12" fmla="*/ 7 w 86"/>
                <a:gd name="T13" fmla="*/ 5 h 58"/>
                <a:gd name="T14" fmla="*/ 9 w 86"/>
                <a:gd name="T15" fmla="*/ 5 h 58"/>
                <a:gd name="T16" fmla="*/ 11 w 86"/>
                <a:gd name="T17" fmla="*/ 6 h 58"/>
                <a:gd name="T18" fmla="*/ 13 w 86"/>
                <a:gd name="T19" fmla="*/ 5 h 58"/>
                <a:gd name="T20" fmla="*/ 12 w 86"/>
                <a:gd name="T21" fmla="*/ 3 h 58"/>
                <a:gd name="T22" fmla="*/ 10 w 86"/>
                <a:gd name="T23" fmla="*/ 2 h 58"/>
                <a:gd name="T24" fmla="*/ 8 w 86"/>
                <a:gd name="T25" fmla="*/ 2 h 58"/>
                <a:gd name="T26" fmla="*/ 5 w 86"/>
                <a:gd name="T27" fmla="*/ 0 h 58"/>
                <a:gd name="T28" fmla="*/ 2 w 86"/>
                <a:gd name="T29" fmla="*/ 0 h 58"/>
                <a:gd name="T30" fmla="*/ 1 w 86"/>
                <a:gd name="T31" fmla="*/ 0 h 58"/>
                <a:gd name="T32" fmla="*/ 1 w 86"/>
                <a:gd name="T33" fmla="*/ 3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6"/>
                <a:gd name="T52" fmla="*/ 0 h 58"/>
                <a:gd name="T53" fmla="*/ 86 w 86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6" h="58">
                  <a:moveTo>
                    <a:pt x="5" y="30"/>
                  </a:moveTo>
                  <a:lnTo>
                    <a:pt x="0" y="48"/>
                  </a:lnTo>
                  <a:lnTo>
                    <a:pt x="2" y="56"/>
                  </a:lnTo>
                  <a:lnTo>
                    <a:pt x="9" y="58"/>
                  </a:lnTo>
                  <a:lnTo>
                    <a:pt x="25" y="48"/>
                  </a:lnTo>
                  <a:lnTo>
                    <a:pt x="28" y="41"/>
                  </a:lnTo>
                  <a:lnTo>
                    <a:pt x="49" y="42"/>
                  </a:lnTo>
                  <a:lnTo>
                    <a:pt x="66" y="42"/>
                  </a:lnTo>
                  <a:lnTo>
                    <a:pt x="77" y="49"/>
                  </a:lnTo>
                  <a:lnTo>
                    <a:pt x="86" y="41"/>
                  </a:lnTo>
                  <a:lnTo>
                    <a:pt x="84" y="32"/>
                  </a:lnTo>
                  <a:lnTo>
                    <a:pt x="68" y="18"/>
                  </a:lnTo>
                  <a:lnTo>
                    <a:pt x="54" y="17"/>
                  </a:lnTo>
                  <a:lnTo>
                    <a:pt x="33" y="3"/>
                  </a:lnTo>
                  <a:lnTo>
                    <a:pt x="9" y="0"/>
                  </a:lnTo>
                  <a:lnTo>
                    <a:pt x="5" y="5"/>
                  </a:lnTo>
                  <a:lnTo>
                    <a:pt x="5" y="3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7" name="Freeform 448"/>
            <p:cNvSpPr>
              <a:spLocks noChangeAspect="1"/>
            </p:cNvSpPr>
            <p:nvPr/>
          </p:nvSpPr>
          <p:spPr bwMode="auto">
            <a:xfrm>
              <a:off x="1946" y="2227"/>
              <a:ext cx="19" cy="7"/>
            </a:xfrm>
            <a:custGeom>
              <a:avLst/>
              <a:gdLst>
                <a:gd name="T0" fmla="*/ 0 w 34"/>
                <a:gd name="T1" fmla="*/ 1 h 13"/>
                <a:gd name="T2" fmla="*/ 1 w 34"/>
                <a:gd name="T3" fmla="*/ 0 h 13"/>
                <a:gd name="T4" fmla="*/ 6 w 34"/>
                <a:gd name="T5" fmla="*/ 1 h 13"/>
                <a:gd name="T6" fmla="*/ 6 w 34"/>
                <a:gd name="T7" fmla="*/ 1 h 13"/>
                <a:gd name="T8" fmla="*/ 6 w 34"/>
                <a:gd name="T9" fmla="*/ 2 h 13"/>
                <a:gd name="T10" fmla="*/ 0 w 34"/>
                <a:gd name="T11" fmla="*/ 2 h 13"/>
                <a:gd name="T12" fmla="*/ 0 w 34"/>
                <a:gd name="T13" fmla="*/ 1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13"/>
                <a:gd name="T23" fmla="*/ 34 w 34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13">
                  <a:moveTo>
                    <a:pt x="0" y="4"/>
                  </a:moveTo>
                  <a:lnTo>
                    <a:pt x="4" y="0"/>
                  </a:lnTo>
                  <a:lnTo>
                    <a:pt x="31" y="2"/>
                  </a:lnTo>
                  <a:lnTo>
                    <a:pt x="34" y="6"/>
                  </a:lnTo>
                  <a:lnTo>
                    <a:pt x="30" y="13"/>
                  </a:lnTo>
                  <a:lnTo>
                    <a:pt x="0" y="13"/>
                  </a:lnTo>
                  <a:lnTo>
                    <a:pt x="0" y="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8" name="Freeform 449"/>
            <p:cNvSpPr>
              <a:spLocks noChangeAspect="1"/>
            </p:cNvSpPr>
            <p:nvPr/>
          </p:nvSpPr>
          <p:spPr bwMode="auto">
            <a:xfrm>
              <a:off x="1946" y="2227"/>
              <a:ext cx="19" cy="7"/>
            </a:xfrm>
            <a:custGeom>
              <a:avLst/>
              <a:gdLst>
                <a:gd name="T0" fmla="*/ 0 w 34"/>
                <a:gd name="T1" fmla="*/ 1 h 13"/>
                <a:gd name="T2" fmla="*/ 1 w 34"/>
                <a:gd name="T3" fmla="*/ 0 h 13"/>
                <a:gd name="T4" fmla="*/ 6 w 34"/>
                <a:gd name="T5" fmla="*/ 1 h 13"/>
                <a:gd name="T6" fmla="*/ 6 w 34"/>
                <a:gd name="T7" fmla="*/ 1 h 13"/>
                <a:gd name="T8" fmla="*/ 6 w 34"/>
                <a:gd name="T9" fmla="*/ 2 h 13"/>
                <a:gd name="T10" fmla="*/ 0 w 34"/>
                <a:gd name="T11" fmla="*/ 2 h 13"/>
                <a:gd name="T12" fmla="*/ 0 w 34"/>
                <a:gd name="T13" fmla="*/ 1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13"/>
                <a:gd name="T23" fmla="*/ 34 w 34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13">
                  <a:moveTo>
                    <a:pt x="0" y="4"/>
                  </a:moveTo>
                  <a:lnTo>
                    <a:pt x="4" y="0"/>
                  </a:lnTo>
                  <a:lnTo>
                    <a:pt x="31" y="2"/>
                  </a:lnTo>
                  <a:lnTo>
                    <a:pt x="34" y="6"/>
                  </a:lnTo>
                  <a:lnTo>
                    <a:pt x="30" y="13"/>
                  </a:lnTo>
                  <a:lnTo>
                    <a:pt x="0" y="13"/>
                  </a:lnTo>
                  <a:lnTo>
                    <a:pt x="0" y="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9" name="Freeform 450"/>
            <p:cNvSpPr>
              <a:spLocks noChangeAspect="1"/>
            </p:cNvSpPr>
            <p:nvPr/>
          </p:nvSpPr>
          <p:spPr bwMode="auto">
            <a:xfrm>
              <a:off x="2021" y="2328"/>
              <a:ext cx="8" cy="11"/>
            </a:xfrm>
            <a:custGeom>
              <a:avLst/>
              <a:gdLst>
                <a:gd name="T0" fmla="*/ 0 w 19"/>
                <a:gd name="T1" fmla="*/ 1 h 20"/>
                <a:gd name="T2" fmla="*/ 0 w 19"/>
                <a:gd name="T3" fmla="*/ 3 h 20"/>
                <a:gd name="T4" fmla="*/ 1 w 19"/>
                <a:gd name="T5" fmla="*/ 3 h 20"/>
                <a:gd name="T6" fmla="*/ 1 w 19"/>
                <a:gd name="T7" fmla="*/ 1 h 20"/>
                <a:gd name="T8" fmla="*/ 1 w 19"/>
                <a:gd name="T9" fmla="*/ 1 h 20"/>
                <a:gd name="T10" fmla="*/ 1 w 19"/>
                <a:gd name="T11" fmla="*/ 0 h 20"/>
                <a:gd name="T12" fmla="*/ 0 w 19"/>
                <a:gd name="T13" fmla="*/ 1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20"/>
                <a:gd name="T23" fmla="*/ 19 w 19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20">
                  <a:moveTo>
                    <a:pt x="0" y="5"/>
                  </a:moveTo>
                  <a:lnTo>
                    <a:pt x="1" y="19"/>
                  </a:lnTo>
                  <a:lnTo>
                    <a:pt x="17" y="20"/>
                  </a:lnTo>
                  <a:lnTo>
                    <a:pt x="19" y="6"/>
                  </a:lnTo>
                  <a:lnTo>
                    <a:pt x="14" y="5"/>
                  </a:lnTo>
                  <a:lnTo>
                    <a:pt x="19" y="0"/>
                  </a:lnTo>
                  <a:lnTo>
                    <a:pt x="0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0" name="Freeform 451"/>
            <p:cNvSpPr>
              <a:spLocks noChangeAspect="1"/>
            </p:cNvSpPr>
            <p:nvPr/>
          </p:nvSpPr>
          <p:spPr bwMode="auto">
            <a:xfrm>
              <a:off x="2021" y="2328"/>
              <a:ext cx="8" cy="11"/>
            </a:xfrm>
            <a:custGeom>
              <a:avLst/>
              <a:gdLst>
                <a:gd name="T0" fmla="*/ 0 w 19"/>
                <a:gd name="T1" fmla="*/ 1 h 20"/>
                <a:gd name="T2" fmla="*/ 0 w 19"/>
                <a:gd name="T3" fmla="*/ 3 h 20"/>
                <a:gd name="T4" fmla="*/ 1 w 19"/>
                <a:gd name="T5" fmla="*/ 3 h 20"/>
                <a:gd name="T6" fmla="*/ 1 w 19"/>
                <a:gd name="T7" fmla="*/ 1 h 20"/>
                <a:gd name="T8" fmla="*/ 1 w 19"/>
                <a:gd name="T9" fmla="*/ 1 h 20"/>
                <a:gd name="T10" fmla="*/ 1 w 19"/>
                <a:gd name="T11" fmla="*/ 0 h 20"/>
                <a:gd name="T12" fmla="*/ 0 w 19"/>
                <a:gd name="T13" fmla="*/ 1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20"/>
                <a:gd name="T23" fmla="*/ 19 w 19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20">
                  <a:moveTo>
                    <a:pt x="0" y="5"/>
                  </a:moveTo>
                  <a:lnTo>
                    <a:pt x="1" y="19"/>
                  </a:lnTo>
                  <a:lnTo>
                    <a:pt x="17" y="20"/>
                  </a:lnTo>
                  <a:lnTo>
                    <a:pt x="19" y="6"/>
                  </a:lnTo>
                  <a:lnTo>
                    <a:pt x="14" y="5"/>
                  </a:lnTo>
                  <a:lnTo>
                    <a:pt x="19" y="0"/>
                  </a:lnTo>
                  <a:lnTo>
                    <a:pt x="0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1" name="Freeform 452"/>
            <p:cNvSpPr>
              <a:spLocks noChangeAspect="1"/>
            </p:cNvSpPr>
            <p:nvPr/>
          </p:nvSpPr>
          <p:spPr bwMode="auto">
            <a:xfrm>
              <a:off x="2025" y="2298"/>
              <a:ext cx="3" cy="4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0 h 9"/>
                <a:gd name="T4" fmla="*/ 0 w 8"/>
                <a:gd name="T5" fmla="*/ 0 h 9"/>
                <a:gd name="T6" fmla="*/ 0 w 8"/>
                <a:gd name="T7" fmla="*/ 1 h 9"/>
                <a:gd name="T8" fmla="*/ 0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1"/>
                  </a:moveTo>
                  <a:lnTo>
                    <a:pt x="6" y="0"/>
                  </a:lnTo>
                  <a:lnTo>
                    <a:pt x="8" y="5"/>
                  </a:lnTo>
                  <a:lnTo>
                    <a:pt x="0" y="9"/>
                  </a:lnTo>
                  <a:lnTo>
                    <a:pt x="0" y="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2" name="Freeform 453"/>
            <p:cNvSpPr>
              <a:spLocks noChangeAspect="1"/>
            </p:cNvSpPr>
            <p:nvPr/>
          </p:nvSpPr>
          <p:spPr bwMode="auto">
            <a:xfrm>
              <a:off x="2025" y="2298"/>
              <a:ext cx="3" cy="4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0 h 9"/>
                <a:gd name="T4" fmla="*/ 0 w 8"/>
                <a:gd name="T5" fmla="*/ 0 h 9"/>
                <a:gd name="T6" fmla="*/ 0 w 8"/>
                <a:gd name="T7" fmla="*/ 1 h 9"/>
                <a:gd name="T8" fmla="*/ 0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1"/>
                  </a:moveTo>
                  <a:lnTo>
                    <a:pt x="6" y="0"/>
                  </a:lnTo>
                  <a:lnTo>
                    <a:pt x="8" y="5"/>
                  </a:lnTo>
                  <a:lnTo>
                    <a:pt x="0" y="9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3" name="Freeform 454"/>
            <p:cNvSpPr>
              <a:spLocks noChangeAspect="1"/>
            </p:cNvSpPr>
            <p:nvPr/>
          </p:nvSpPr>
          <p:spPr bwMode="auto">
            <a:xfrm>
              <a:off x="2006" y="2727"/>
              <a:ext cx="112" cy="113"/>
            </a:xfrm>
            <a:custGeom>
              <a:avLst/>
              <a:gdLst>
                <a:gd name="T0" fmla="*/ 0 w 212"/>
                <a:gd name="T1" fmla="*/ 11 h 219"/>
                <a:gd name="T2" fmla="*/ 1 w 212"/>
                <a:gd name="T3" fmla="*/ 8 h 219"/>
                <a:gd name="T4" fmla="*/ 2 w 212"/>
                <a:gd name="T5" fmla="*/ 4 h 219"/>
                <a:gd name="T6" fmla="*/ 3 w 212"/>
                <a:gd name="T7" fmla="*/ 2 h 219"/>
                <a:gd name="T8" fmla="*/ 7 w 212"/>
                <a:gd name="T9" fmla="*/ 1 h 219"/>
                <a:gd name="T10" fmla="*/ 15 w 212"/>
                <a:gd name="T11" fmla="*/ 0 h 219"/>
                <a:gd name="T12" fmla="*/ 18 w 212"/>
                <a:gd name="T13" fmla="*/ 2 h 219"/>
                <a:gd name="T14" fmla="*/ 18 w 212"/>
                <a:gd name="T15" fmla="*/ 11 h 219"/>
                <a:gd name="T16" fmla="*/ 22 w 212"/>
                <a:gd name="T17" fmla="*/ 12 h 219"/>
                <a:gd name="T18" fmla="*/ 26 w 212"/>
                <a:gd name="T19" fmla="*/ 14 h 219"/>
                <a:gd name="T20" fmla="*/ 27 w 212"/>
                <a:gd name="T21" fmla="*/ 18 h 219"/>
                <a:gd name="T22" fmla="*/ 29 w 212"/>
                <a:gd name="T23" fmla="*/ 17 h 219"/>
                <a:gd name="T24" fmla="*/ 31 w 212"/>
                <a:gd name="T25" fmla="*/ 18 h 219"/>
                <a:gd name="T26" fmla="*/ 31 w 212"/>
                <a:gd name="T27" fmla="*/ 20 h 219"/>
                <a:gd name="T28" fmla="*/ 31 w 212"/>
                <a:gd name="T29" fmla="*/ 22 h 219"/>
                <a:gd name="T30" fmla="*/ 30 w 212"/>
                <a:gd name="T31" fmla="*/ 24 h 219"/>
                <a:gd name="T32" fmla="*/ 29 w 212"/>
                <a:gd name="T33" fmla="*/ 27 h 219"/>
                <a:gd name="T34" fmla="*/ 27 w 212"/>
                <a:gd name="T35" fmla="*/ 29 h 219"/>
                <a:gd name="T36" fmla="*/ 22 w 212"/>
                <a:gd name="T37" fmla="*/ 30 h 219"/>
                <a:gd name="T38" fmla="*/ 17 w 212"/>
                <a:gd name="T39" fmla="*/ 30 h 219"/>
                <a:gd name="T40" fmla="*/ 16 w 212"/>
                <a:gd name="T41" fmla="*/ 29 h 219"/>
                <a:gd name="T42" fmla="*/ 20 w 212"/>
                <a:gd name="T43" fmla="*/ 24 h 219"/>
                <a:gd name="T44" fmla="*/ 20 w 212"/>
                <a:gd name="T45" fmla="*/ 22 h 219"/>
                <a:gd name="T46" fmla="*/ 17 w 212"/>
                <a:gd name="T47" fmla="*/ 21 h 219"/>
                <a:gd name="T48" fmla="*/ 12 w 212"/>
                <a:gd name="T49" fmla="*/ 19 h 219"/>
                <a:gd name="T50" fmla="*/ 9 w 212"/>
                <a:gd name="T51" fmla="*/ 17 h 219"/>
                <a:gd name="T52" fmla="*/ 6 w 212"/>
                <a:gd name="T53" fmla="*/ 18 h 219"/>
                <a:gd name="T54" fmla="*/ 4 w 212"/>
                <a:gd name="T55" fmla="*/ 14 h 219"/>
                <a:gd name="T56" fmla="*/ 2 w 212"/>
                <a:gd name="T57" fmla="*/ 12 h 219"/>
                <a:gd name="T58" fmla="*/ 0 w 212"/>
                <a:gd name="T59" fmla="*/ 11 h 2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2"/>
                <a:gd name="T91" fmla="*/ 0 h 219"/>
                <a:gd name="T92" fmla="*/ 212 w 212"/>
                <a:gd name="T93" fmla="*/ 219 h 21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2" h="219">
                  <a:moveTo>
                    <a:pt x="0" y="82"/>
                  </a:moveTo>
                  <a:lnTo>
                    <a:pt x="7" y="60"/>
                  </a:lnTo>
                  <a:lnTo>
                    <a:pt x="12" y="28"/>
                  </a:lnTo>
                  <a:lnTo>
                    <a:pt x="18" y="14"/>
                  </a:lnTo>
                  <a:lnTo>
                    <a:pt x="47" y="2"/>
                  </a:lnTo>
                  <a:lnTo>
                    <a:pt x="104" y="0"/>
                  </a:lnTo>
                  <a:lnTo>
                    <a:pt x="123" y="16"/>
                  </a:lnTo>
                  <a:lnTo>
                    <a:pt x="127" y="77"/>
                  </a:lnTo>
                  <a:lnTo>
                    <a:pt x="146" y="87"/>
                  </a:lnTo>
                  <a:lnTo>
                    <a:pt x="180" y="101"/>
                  </a:lnTo>
                  <a:lnTo>
                    <a:pt x="181" y="126"/>
                  </a:lnTo>
                  <a:lnTo>
                    <a:pt x="195" y="120"/>
                  </a:lnTo>
                  <a:lnTo>
                    <a:pt x="211" y="126"/>
                  </a:lnTo>
                  <a:lnTo>
                    <a:pt x="212" y="148"/>
                  </a:lnTo>
                  <a:lnTo>
                    <a:pt x="206" y="159"/>
                  </a:lnTo>
                  <a:lnTo>
                    <a:pt x="204" y="175"/>
                  </a:lnTo>
                  <a:lnTo>
                    <a:pt x="198" y="199"/>
                  </a:lnTo>
                  <a:lnTo>
                    <a:pt x="181" y="214"/>
                  </a:lnTo>
                  <a:lnTo>
                    <a:pt x="147" y="219"/>
                  </a:lnTo>
                  <a:lnTo>
                    <a:pt x="120" y="217"/>
                  </a:lnTo>
                  <a:lnTo>
                    <a:pt x="109" y="214"/>
                  </a:lnTo>
                  <a:lnTo>
                    <a:pt x="135" y="174"/>
                  </a:lnTo>
                  <a:lnTo>
                    <a:pt x="137" y="163"/>
                  </a:lnTo>
                  <a:lnTo>
                    <a:pt x="120" y="149"/>
                  </a:lnTo>
                  <a:lnTo>
                    <a:pt x="83" y="139"/>
                  </a:lnTo>
                  <a:lnTo>
                    <a:pt x="62" y="124"/>
                  </a:lnTo>
                  <a:lnTo>
                    <a:pt x="43" y="126"/>
                  </a:lnTo>
                  <a:lnTo>
                    <a:pt x="29" y="107"/>
                  </a:lnTo>
                  <a:lnTo>
                    <a:pt x="13" y="89"/>
                  </a:lnTo>
                  <a:lnTo>
                    <a:pt x="0" y="8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4" name="Freeform 455"/>
            <p:cNvSpPr>
              <a:spLocks noChangeAspect="1"/>
            </p:cNvSpPr>
            <p:nvPr/>
          </p:nvSpPr>
          <p:spPr bwMode="auto">
            <a:xfrm>
              <a:off x="2006" y="2727"/>
              <a:ext cx="112" cy="113"/>
            </a:xfrm>
            <a:custGeom>
              <a:avLst/>
              <a:gdLst>
                <a:gd name="T0" fmla="*/ 0 w 212"/>
                <a:gd name="T1" fmla="*/ 11 h 219"/>
                <a:gd name="T2" fmla="*/ 1 w 212"/>
                <a:gd name="T3" fmla="*/ 8 h 219"/>
                <a:gd name="T4" fmla="*/ 2 w 212"/>
                <a:gd name="T5" fmla="*/ 4 h 219"/>
                <a:gd name="T6" fmla="*/ 3 w 212"/>
                <a:gd name="T7" fmla="*/ 2 h 219"/>
                <a:gd name="T8" fmla="*/ 7 w 212"/>
                <a:gd name="T9" fmla="*/ 1 h 219"/>
                <a:gd name="T10" fmla="*/ 15 w 212"/>
                <a:gd name="T11" fmla="*/ 0 h 219"/>
                <a:gd name="T12" fmla="*/ 18 w 212"/>
                <a:gd name="T13" fmla="*/ 2 h 219"/>
                <a:gd name="T14" fmla="*/ 18 w 212"/>
                <a:gd name="T15" fmla="*/ 11 h 219"/>
                <a:gd name="T16" fmla="*/ 22 w 212"/>
                <a:gd name="T17" fmla="*/ 12 h 219"/>
                <a:gd name="T18" fmla="*/ 26 w 212"/>
                <a:gd name="T19" fmla="*/ 14 h 219"/>
                <a:gd name="T20" fmla="*/ 27 w 212"/>
                <a:gd name="T21" fmla="*/ 18 h 219"/>
                <a:gd name="T22" fmla="*/ 29 w 212"/>
                <a:gd name="T23" fmla="*/ 17 h 219"/>
                <a:gd name="T24" fmla="*/ 31 w 212"/>
                <a:gd name="T25" fmla="*/ 18 h 219"/>
                <a:gd name="T26" fmla="*/ 31 w 212"/>
                <a:gd name="T27" fmla="*/ 20 h 219"/>
                <a:gd name="T28" fmla="*/ 31 w 212"/>
                <a:gd name="T29" fmla="*/ 22 h 219"/>
                <a:gd name="T30" fmla="*/ 30 w 212"/>
                <a:gd name="T31" fmla="*/ 24 h 219"/>
                <a:gd name="T32" fmla="*/ 29 w 212"/>
                <a:gd name="T33" fmla="*/ 27 h 219"/>
                <a:gd name="T34" fmla="*/ 27 w 212"/>
                <a:gd name="T35" fmla="*/ 29 h 219"/>
                <a:gd name="T36" fmla="*/ 22 w 212"/>
                <a:gd name="T37" fmla="*/ 30 h 219"/>
                <a:gd name="T38" fmla="*/ 17 w 212"/>
                <a:gd name="T39" fmla="*/ 30 h 219"/>
                <a:gd name="T40" fmla="*/ 16 w 212"/>
                <a:gd name="T41" fmla="*/ 29 h 219"/>
                <a:gd name="T42" fmla="*/ 20 w 212"/>
                <a:gd name="T43" fmla="*/ 24 h 219"/>
                <a:gd name="T44" fmla="*/ 20 w 212"/>
                <a:gd name="T45" fmla="*/ 22 h 219"/>
                <a:gd name="T46" fmla="*/ 17 w 212"/>
                <a:gd name="T47" fmla="*/ 21 h 219"/>
                <a:gd name="T48" fmla="*/ 12 w 212"/>
                <a:gd name="T49" fmla="*/ 19 h 219"/>
                <a:gd name="T50" fmla="*/ 9 w 212"/>
                <a:gd name="T51" fmla="*/ 17 h 219"/>
                <a:gd name="T52" fmla="*/ 6 w 212"/>
                <a:gd name="T53" fmla="*/ 18 h 219"/>
                <a:gd name="T54" fmla="*/ 4 w 212"/>
                <a:gd name="T55" fmla="*/ 14 h 219"/>
                <a:gd name="T56" fmla="*/ 2 w 212"/>
                <a:gd name="T57" fmla="*/ 12 h 219"/>
                <a:gd name="T58" fmla="*/ 0 w 212"/>
                <a:gd name="T59" fmla="*/ 11 h 2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2"/>
                <a:gd name="T91" fmla="*/ 0 h 219"/>
                <a:gd name="T92" fmla="*/ 212 w 212"/>
                <a:gd name="T93" fmla="*/ 219 h 21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2" h="219">
                  <a:moveTo>
                    <a:pt x="0" y="82"/>
                  </a:moveTo>
                  <a:lnTo>
                    <a:pt x="7" y="60"/>
                  </a:lnTo>
                  <a:lnTo>
                    <a:pt x="12" y="28"/>
                  </a:lnTo>
                  <a:lnTo>
                    <a:pt x="18" y="14"/>
                  </a:lnTo>
                  <a:lnTo>
                    <a:pt x="47" y="2"/>
                  </a:lnTo>
                  <a:lnTo>
                    <a:pt x="104" y="0"/>
                  </a:lnTo>
                  <a:lnTo>
                    <a:pt x="123" y="16"/>
                  </a:lnTo>
                  <a:lnTo>
                    <a:pt x="127" y="77"/>
                  </a:lnTo>
                  <a:lnTo>
                    <a:pt x="146" y="87"/>
                  </a:lnTo>
                  <a:lnTo>
                    <a:pt x="180" y="101"/>
                  </a:lnTo>
                  <a:lnTo>
                    <a:pt x="181" y="126"/>
                  </a:lnTo>
                  <a:lnTo>
                    <a:pt x="195" y="120"/>
                  </a:lnTo>
                  <a:lnTo>
                    <a:pt x="211" y="126"/>
                  </a:lnTo>
                  <a:lnTo>
                    <a:pt x="212" y="148"/>
                  </a:lnTo>
                  <a:lnTo>
                    <a:pt x="206" y="159"/>
                  </a:lnTo>
                  <a:lnTo>
                    <a:pt x="204" y="175"/>
                  </a:lnTo>
                  <a:lnTo>
                    <a:pt x="198" y="199"/>
                  </a:lnTo>
                  <a:lnTo>
                    <a:pt x="181" y="214"/>
                  </a:lnTo>
                  <a:lnTo>
                    <a:pt x="147" y="219"/>
                  </a:lnTo>
                  <a:lnTo>
                    <a:pt x="120" y="217"/>
                  </a:lnTo>
                  <a:lnTo>
                    <a:pt x="109" y="214"/>
                  </a:lnTo>
                  <a:lnTo>
                    <a:pt x="135" y="174"/>
                  </a:lnTo>
                  <a:lnTo>
                    <a:pt x="137" y="163"/>
                  </a:lnTo>
                  <a:lnTo>
                    <a:pt x="120" y="149"/>
                  </a:lnTo>
                  <a:lnTo>
                    <a:pt x="83" y="139"/>
                  </a:lnTo>
                  <a:lnTo>
                    <a:pt x="62" y="124"/>
                  </a:lnTo>
                  <a:lnTo>
                    <a:pt x="43" y="126"/>
                  </a:lnTo>
                  <a:lnTo>
                    <a:pt x="29" y="107"/>
                  </a:lnTo>
                  <a:lnTo>
                    <a:pt x="13" y="89"/>
                  </a:lnTo>
                  <a:lnTo>
                    <a:pt x="0" y="8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5" name="Freeform 456"/>
            <p:cNvSpPr>
              <a:spLocks noChangeAspect="1"/>
            </p:cNvSpPr>
            <p:nvPr/>
          </p:nvSpPr>
          <p:spPr bwMode="auto">
            <a:xfrm>
              <a:off x="1911" y="2598"/>
              <a:ext cx="162" cy="180"/>
            </a:xfrm>
            <a:custGeom>
              <a:avLst/>
              <a:gdLst>
                <a:gd name="T0" fmla="*/ 28 w 300"/>
                <a:gd name="T1" fmla="*/ 46 h 348"/>
                <a:gd name="T2" fmla="*/ 29 w 300"/>
                <a:gd name="T3" fmla="*/ 43 h 348"/>
                <a:gd name="T4" fmla="*/ 30 w 300"/>
                <a:gd name="T5" fmla="*/ 38 h 348"/>
                <a:gd name="T6" fmla="*/ 30 w 300"/>
                <a:gd name="T7" fmla="*/ 36 h 348"/>
                <a:gd name="T8" fmla="*/ 35 w 300"/>
                <a:gd name="T9" fmla="*/ 35 h 348"/>
                <a:gd name="T10" fmla="*/ 44 w 300"/>
                <a:gd name="T11" fmla="*/ 35 h 348"/>
                <a:gd name="T12" fmla="*/ 47 w 300"/>
                <a:gd name="T13" fmla="*/ 37 h 348"/>
                <a:gd name="T14" fmla="*/ 47 w 300"/>
                <a:gd name="T15" fmla="*/ 32 h 348"/>
                <a:gd name="T16" fmla="*/ 45 w 300"/>
                <a:gd name="T17" fmla="*/ 30 h 348"/>
                <a:gd name="T18" fmla="*/ 46 w 300"/>
                <a:gd name="T19" fmla="*/ 27 h 348"/>
                <a:gd name="T20" fmla="*/ 44 w 300"/>
                <a:gd name="T21" fmla="*/ 26 h 348"/>
                <a:gd name="T22" fmla="*/ 44 w 300"/>
                <a:gd name="T23" fmla="*/ 23 h 348"/>
                <a:gd name="T24" fmla="*/ 35 w 300"/>
                <a:gd name="T25" fmla="*/ 22 h 348"/>
                <a:gd name="T26" fmla="*/ 35 w 300"/>
                <a:gd name="T27" fmla="*/ 14 h 348"/>
                <a:gd name="T28" fmla="*/ 31 w 300"/>
                <a:gd name="T29" fmla="*/ 13 h 348"/>
                <a:gd name="T30" fmla="*/ 23 w 300"/>
                <a:gd name="T31" fmla="*/ 9 h 348"/>
                <a:gd name="T32" fmla="*/ 20 w 300"/>
                <a:gd name="T33" fmla="*/ 9 h 348"/>
                <a:gd name="T34" fmla="*/ 18 w 300"/>
                <a:gd name="T35" fmla="*/ 7 h 348"/>
                <a:gd name="T36" fmla="*/ 17 w 300"/>
                <a:gd name="T37" fmla="*/ 2 h 348"/>
                <a:gd name="T38" fmla="*/ 14 w 300"/>
                <a:gd name="T39" fmla="*/ 0 h 348"/>
                <a:gd name="T40" fmla="*/ 10 w 300"/>
                <a:gd name="T41" fmla="*/ 2 h 348"/>
                <a:gd name="T42" fmla="*/ 8 w 300"/>
                <a:gd name="T43" fmla="*/ 5 h 348"/>
                <a:gd name="T44" fmla="*/ 1 w 300"/>
                <a:gd name="T45" fmla="*/ 6 h 348"/>
                <a:gd name="T46" fmla="*/ 4 w 300"/>
                <a:gd name="T47" fmla="*/ 10 h 348"/>
                <a:gd name="T48" fmla="*/ 4 w 300"/>
                <a:gd name="T49" fmla="*/ 11 h 348"/>
                <a:gd name="T50" fmla="*/ 2 w 300"/>
                <a:gd name="T51" fmla="*/ 12 h 348"/>
                <a:gd name="T52" fmla="*/ 3 w 300"/>
                <a:gd name="T53" fmla="*/ 17 h 348"/>
                <a:gd name="T54" fmla="*/ 1 w 300"/>
                <a:gd name="T55" fmla="*/ 18 h 348"/>
                <a:gd name="T56" fmla="*/ 2 w 300"/>
                <a:gd name="T57" fmla="*/ 24 h 348"/>
                <a:gd name="T58" fmla="*/ 0 w 300"/>
                <a:gd name="T59" fmla="*/ 28 h 348"/>
                <a:gd name="T60" fmla="*/ 2 w 300"/>
                <a:gd name="T61" fmla="*/ 29 h 348"/>
                <a:gd name="T62" fmla="*/ 3 w 300"/>
                <a:gd name="T63" fmla="*/ 34 h 348"/>
                <a:gd name="T64" fmla="*/ 4 w 300"/>
                <a:gd name="T65" fmla="*/ 39 h 348"/>
                <a:gd name="T66" fmla="*/ 6 w 300"/>
                <a:gd name="T67" fmla="*/ 47 h 348"/>
                <a:gd name="T68" fmla="*/ 8 w 300"/>
                <a:gd name="T69" fmla="*/ 48 h 348"/>
                <a:gd name="T70" fmla="*/ 11 w 300"/>
                <a:gd name="T71" fmla="*/ 44 h 348"/>
                <a:gd name="T72" fmla="*/ 14 w 300"/>
                <a:gd name="T73" fmla="*/ 44 h 348"/>
                <a:gd name="T74" fmla="*/ 17 w 300"/>
                <a:gd name="T75" fmla="*/ 46 h 348"/>
                <a:gd name="T76" fmla="*/ 18 w 300"/>
                <a:gd name="T77" fmla="*/ 48 h 348"/>
                <a:gd name="T78" fmla="*/ 21 w 300"/>
                <a:gd name="T79" fmla="*/ 48 h 348"/>
                <a:gd name="T80" fmla="*/ 21 w 300"/>
                <a:gd name="T81" fmla="*/ 47 h 348"/>
                <a:gd name="T82" fmla="*/ 21 w 300"/>
                <a:gd name="T83" fmla="*/ 46 h 348"/>
                <a:gd name="T84" fmla="*/ 23 w 300"/>
                <a:gd name="T85" fmla="*/ 45 h 348"/>
                <a:gd name="T86" fmla="*/ 25 w 300"/>
                <a:gd name="T87" fmla="*/ 46 h 348"/>
                <a:gd name="T88" fmla="*/ 28 w 300"/>
                <a:gd name="T89" fmla="*/ 46 h 3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0"/>
                <a:gd name="T136" fmla="*/ 0 h 348"/>
                <a:gd name="T137" fmla="*/ 300 w 300"/>
                <a:gd name="T138" fmla="*/ 348 h 3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0" h="348">
                  <a:moveTo>
                    <a:pt x="175" y="331"/>
                  </a:moveTo>
                  <a:lnTo>
                    <a:pt x="182" y="309"/>
                  </a:lnTo>
                  <a:lnTo>
                    <a:pt x="187" y="277"/>
                  </a:lnTo>
                  <a:lnTo>
                    <a:pt x="193" y="263"/>
                  </a:lnTo>
                  <a:lnTo>
                    <a:pt x="222" y="251"/>
                  </a:lnTo>
                  <a:lnTo>
                    <a:pt x="279" y="249"/>
                  </a:lnTo>
                  <a:lnTo>
                    <a:pt x="298" y="265"/>
                  </a:lnTo>
                  <a:lnTo>
                    <a:pt x="300" y="231"/>
                  </a:lnTo>
                  <a:lnTo>
                    <a:pt x="289" y="216"/>
                  </a:lnTo>
                  <a:lnTo>
                    <a:pt x="291" y="195"/>
                  </a:lnTo>
                  <a:lnTo>
                    <a:pt x="280" y="189"/>
                  </a:lnTo>
                  <a:lnTo>
                    <a:pt x="279" y="169"/>
                  </a:lnTo>
                  <a:lnTo>
                    <a:pt x="224" y="161"/>
                  </a:lnTo>
                  <a:lnTo>
                    <a:pt x="222" y="100"/>
                  </a:lnTo>
                  <a:lnTo>
                    <a:pt x="196" y="95"/>
                  </a:lnTo>
                  <a:lnTo>
                    <a:pt x="145" y="65"/>
                  </a:lnTo>
                  <a:lnTo>
                    <a:pt x="127" y="62"/>
                  </a:lnTo>
                  <a:lnTo>
                    <a:pt x="114" y="55"/>
                  </a:lnTo>
                  <a:lnTo>
                    <a:pt x="111" y="13"/>
                  </a:lnTo>
                  <a:lnTo>
                    <a:pt x="91" y="0"/>
                  </a:lnTo>
                  <a:lnTo>
                    <a:pt x="62" y="9"/>
                  </a:lnTo>
                  <a:lnTo>
                    <a:pt x="49" y="32"/>
                  </a:lnTo>
                  <a:lnTo>
                    <a:pt x="2" y="40"/>
                  </a:lnTo>
                  <a:lnTo>
                    <a:pt x="26" y="71"/>
                  </a:lnTo>
                  <a:lnTo>
                    <a:pt x="27" y="80"/>
                  </a:lnTo>
                  <a:lnTo>
                    <a:pt x="14" y="86"/>
                  </a:lnTo>
                  <a:lnTo>
                    <a:pt x="20" y="124"/>
                  </a:lnTo>
                  <a:lnTo>
                    <a:pt x="3" y="130"/>
                  </a:lnTo>
                  <a:lnTo>
                    <a:pt x="13" y="175"/>
                  </a:lnTo>
                  <a:lnTo>
                    <a:pt x="0" y="207"/>
                  </a:lnTo>
                  <a:lnTo>
                    <a:pt x="11" y="213"/>
                  </a:lnTo>
                  <a:lnTo>
                    <a:pt x="21" y="243"/>
                  </a:lnTo>
                  <a:lnTo>
                    <a:pt x="25" y="281"/>
                  </a:lnTo>
                  <a:lnTo>
                    <a:pt x="42" y="338"/>
                  </a:lnTo>
                  <a:lnTo>
                    <a:pt x="50" y="344"/>
                  </a:lnTo>
                  <a:lnTo>
                    <a:pt x="73" y="320"/>
                  </a:lnTo>
                  <a:lnTo>
                    <a:pt x="85" y="321"/>
                  </a:lnTo>
                  <a:lnTo>
                    <a:pt x="108" y="332"/>
                  </a:lnTo>
                  <a:lnTo>
                    <a:pt x="117" y="348"/>
                  </a:lnTo>
                  <a:lnTo>
                    <a:pt x="131" y="348"/>
                  </a:lnTo>
                  <a:lnTo>
                    <a:pt x="134" y="340"/>
                  </a:lnTo>
                  <a:lnTo>
                    <a:pt x="134" y="331"/>
                  </a:lnTo>
                  <a:lnTo>
                    <a:pt x="143" y="327"/>
                  </a:lnTo>
                  <a:lnTo>
                    <a:pt x="157" y="332"/>
                  </a:lnTo>
                  <a:lnTo>
                    <a:pt x="175" y="33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6" name="Freeform 457"/>
            <p:cNvSpPr>
              <a:spLocks noChangeAspect="1"/>
            </p:cNvSpPr>
            <p:nvPr/>
          </p:nvSpPr>
          <p:spPr bwMode="auto">
            <a:xfrm>
              <a:off x="1911" y="2598"/>
              <a:ext cx="162" cy="180"/>
            </a:xfrm>
            <a:custGeom>
              <a:avLst/>
              <a:gdLst>
                <a:gd name="T0" fmla="*/ 28 w 300"/>
                <a:gd name="T1" fmla="*/ 46 h 348"/>
                <a:gd name="T2" fmla="*/ 29 w 300"/>
                <a:gd name="T3" fmla="*/ 43 h 348"/>
                <a:gd name="T4" fmla="*/ 30 w 300"/>
                <a:gd name="T5" fmla="*/ 38 h 348"/>
                <a:gd name="T6" fmla="*/ 30 w 300"/>
                <a:gd name="T7" fmla="*/ 36 h 348"/>
                <a:gd name="T8" fmla="*/ 35 w 300"/>
                <a:gd name="T9" fmla="*/ 35 h 348"/>
                <a:gd name="T10" fmla="*/ 44 w 300"/>
                <a:gd name="T11" fmla="*/ 35 h 348"/>
                <a:gd name="T12" fmla="*/ 47 w 300"/>
                <a:gd name="T13" fmla="*/ 37 h 348"/>
                <a:gd name="T14" fmla="*/ 47 w 300"/>
                <a:gd name="T15" fmla="*/ 32 h 348"/>
                <a:gd name="T16" fmla="*/ 45 w 300"/>
                <a:gd name="T17" fmla="*/ 30 h 348"/>
                <a:gd name="T18" fmla="*/ 46 w 300"/>
                <a:gd name="T19" fmla="*/ 27 h 348"/>
                <a:gd name="T20" fmla="*/ 44 w 300"/>
                <a:gd name="T21" fmla="*/ 26 h 348"/>
                <a:gd name="T22" fmla="*/ 44 w 300"/>
                <a:gd name="T23" fmla="*/ 23 h 348"/>
                <a:gd name="T24" fmla="*/ 35 w 300"/>
                <a:gd name="T25" fmla="*/ 22 h 348"/>
                <a:gd name="T26" fmla="*/ 35 w 300"/>
                <a:gd name="T27" fmla="*/ 14 h 348"/>
                <a:gd name="T28" fmla="*/ 31 w 300"/>
                <a:gd name="T29" fmla="*/ 13 h 348"/>
                <a:gd name="T30" fmla="*/ 23 w 300"/>
                <a:gd name="T31" fmla="*/ 9 h 348"/>
                <a:gd name="T32" fmla="*/ 20 w 300"/>
                <a:gd name="T33" fmla="*/ 9 h 348"/>
                <a:gd name="T34" fmla="*/ 18 w 300"/>
                <a:gd name="T35" fmla="*/ 7 h 348"/>
                <a:gd name="T36" fmla="*/ 17 w 300"/>
                <a:gd name="T37" fmla="*/ 2 h 348"/>
                <a:gd name="T38" fmla="*/ 14 w 300"/>
                <a:gd name="T39" fmla="*/ 0 h 348"/>
                <a:gd name="T40" fmla="*/ 10 w 300"/>
                <a:gd name="T41" fmla="*/ 2 h 348"/>
                <a:gd name="T42" fmla="*/ 8 w 300"/>
                <a:gd name="T43" fmla="*/ 5 h 348"/>
                <a:gd name="T44" fmla="*/ 1 w 300"/>
                <a:gd name="T45" fmla="*/ 6 h 348"/>
                <a:gd name="T46" fmla="*/ 4 w 300"/>
                <a:gd name="T47" fmla="*/ 10 h 348"/>
                <a:gd name="T48" fmla="*/ 4 w 300"/>
                <a:gd name="T49" fmla="*/ 11 h 348"/>
                <a:gd name="T50" fmla="*/ 2 w 300"/>
                <a:gd name="T51" fmla="*/ 12 h 348"/>
                <a:gd name="T52" fmla="*/ 3 w 300"/>
                <a:gd name="T53" fmla="*/ 17 h 348"/>
                <a:gd name="T54" fmla="*/ 1 w 300"/>
                <a:gd name="T55" fmla="*/ 18 h 348"/>
                <a:gd name="T56" fmla="*/ 2 w 300"/>
                <a:gd name="T57" fmla="*/ 24 h 348"/>
                <a:gd name="T58" fmla="*/ 0 w 300"/>
                <a:gd name="T59" fmla="*/ 28 h 348"/>
                <a:gd name="T60" fmla="*/ 2 w 300"/>
                <a:gd name="T61" fmla="*/ 29 h 348"/>
                <a:gd name="T62" fmla="*/ 3 w 300"/>
                <a:gd name="T63" fmla="*/ 34 h 348"/>
                <a:gd name="T64" fmla="*/ 4 w 300"/>
                <a:gd name="T65" fmla="*/ 39 h 348"/>
                <a:gd name="T66" fmla="*/ 6 w 300"/>
                <a:gd name="T67" fmla="*/ 47 h 348"/>
                <a:gd name="T68" fmla="*/ 8 w 300"/>
                <a:gd name="T69" fmla="*/ 48 h 348"/>
                <a:gd name="T70" fmla="*/ 11 w 300"/>
                <a:gd name="T71" fmla="*/ 44 h 348"/>
                <a:gd name="T72" fmla="*/ 14 w 300"/>
                <a:gd name="T73" fmla="*/ 44 h 348"/>
                <a:gd name="T74" fmla="*/ 17 w 300"/>
                <a:gd name="T75" fmla="*/ 46 h 348"/>
                <a:gd name="T76" fmla="*/ 18 w 300"/>
                <a:gd name="T77" fmla="*/ 48 h 348"/>
                <a:gd name="T78" fmla="*/ 21 w 300"/>
                <a:gd name="T79" fmla="*/ 48 h 348"/>
                <a:gd name="T80" fmla="*/ 21 w 300"/>
                <a:gd name="T81" fmla="*/ 47 h 348"/>
                <a:gd name="T82" fmla="*/ 21 w 300"/>
                <a:gd name="T83" fmla="*/ 46 h 348"/>
                <a:gd name="T84" fmla="*/ 23 w 300"/>
                <a:gd name="T85" fmla="*/ 45 h 348"/>
                <a:gd name="T86" fmla="*/ 25 w 300"/>
                <a:gd name="T87" fmla="*/ 46 h 348"/>
                <a:gd name="T88" fmla="*/ 28 w 300"/>
                <a:gd name="T89" fmla="*/ 46 h 3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0"/>
                <a:gd name="T136" fmla="*/ 0 h 348"/>
                <a:gd name="T137" fmla="*/ 300 w 300"/>
                <a:gd name="T138" fmla="*/ 348 h 3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0" h="348">
                  <a:moveTo>
                    <a:pt x="175" y="331"/>
                  </a:moveTo>
                  <a:lnTo>
                    <a:pt x="182" y="309"/>
                  </a:lnTo>
                  <a:lnTo>
                    <a:pt x="187" y="277"/>
                  </a:lnTo>
                  <a:lnTo>
                    <a:pt x="193" y="263"/>
                  </a:lnTo>
                  <a:lnTo>
                    <a:pt x="222" y="251"/>
                  </a:lnTo>
                  <a:lnTo>
                    <a:pt x="279" y="249"/>
                  </a:lnTo>
                  <a:lnTo>
                    <a:pt x="298" y="265"/>
                  </a:lnTo>
                  <a:lnTo>
                    <a:pt x="300" y="231"/>
                  </a:lnTo>
                  <a:lnTo>
                    <a:pt x="289" y="216"/>
                  </a:lnTo>
                  <a:lnTo>
                    <a:pt x="291" y="195"/>
                  </a:lnTo>
                  <a:lnTo>
                    <a:pt x="280" y="189"/>
                  </a:lnTo>
                  <a:lnTo>
                    <a:pt x="279" y="169"/>
                  </a:lnTo>
                  <a:lnTo>
                    <a:pt x="224" y="161"/>
                  </a:lnTo>
                  <a:lnTo>
                    <a:pt x="222" y="100"/>
                  </a:lnTo>
                  <a:lnTo>
                    <a:pt x="196" y="95"/>
                  </a:lnTo>
                  <a:lnTo>
                    <a:pt x="145" y="65"/>
                  </a:lnTo>
                  <a:lnTo>
                    <a:pt x="127" y="62"/>
                  </a:lnTo>
                  <a:lnTo>
                    <a:pt x="114" y="55"/>
                  </a:lnTo>
                  <a:lnTo>
                    <a:pt x="111" y="13"/>
                  </a:lnTo>
                  <a:lnTo>
                    <a:pt x="91" y="0"/>
                  </a:lnTo>
                  <a:lnTo>
                    <a:pt x="62" y="9"/>
                  </a:lnTo>
                  <a:lnTo>
                    <a:pt x="49" y="32"/>
                  </a:lnTo>
                  <a:lnTo>
                    <a:pt x="2" y="40"/>
                  </a:lnTo>
                  <a:lnTo>
                    <a:pt x="26" y="71"/>
                  </a:lnTo>
                  <a:lnTo>
                    <a:pt x="27" y="80"/>
                  </a:lnTo>
                  <a:lnTo>
                    <a:pt x="14" y="86"/>
                  </a:lnTo>
                  <a:lnTo>
                    <a:pt x="20" y="124"/>
                  </a:lnTo>
                  <a:lnTo>
                    <a:pt x="3" y="130"/>
                  </a:lnTo>
                  <a:lnTo>
                    <a:pt x="13" y="175"/>
                  </a:lnTo>
                  <a:lnTo>
                    <a:pt x="0" y="207"/>
                  </a:lnTo>
                  <a:lnTo>
                    <a:pt x="11" y="213"/>
                  </a:lnTo>
                  <a:lnTo>
                    <a:pt x="21" y="243"/>
                  </a:lnTo>
                  <a:lnTo>
                    <a:pt x="25" y="281"/>
                  </a:lnTo>
                  <a:lnTo>
                    <a:pt x="42" y="338"/>
                  </a:lnTo>
                  <a:lnTo>
                    <a:pt x="50" y="344"/>
                  </a:lnTo>
                  <a:lnTo>
                    <a:pt x="73" y="320"/>
                  </a:lnTo>
                  <a:lnTo>
                    <a:pt x="85" y="321"/>
                  </a:lnTo>
                  <a:lnTo>
                    <a:pt x="108" y="332"/>
                  </a:lnTo>
                  <a:lnTo>
                    <a:pt x="117" y="348"/>
                  </a:lnTo>
                  <a:lnTo>
                    <a:pt x="131" y="348"/>
                  </a:lnTo>
                  <a:lnTo>
                    <a:pt x="134" y="340"/>
                  </a:lnTo>
                  <a:lnTo>
                    <a:pt x="134" y="331"/>
                  </a:lnTo>
                  <a:lnTo>
                    <a:pt x="143" y="327"/>
                  </a:lnTo>
                  <a:lnTo>
                    <a:pt x="157" y="332"/>
                  </a:lnTo>
                  <a:lnTo>
                    <a:pt x="175" y="33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7" name="Freeform 458"/>
            <p:cNvSpPr>
              <a:spLocks noChangeAspect="1"/>
            </p:cNvSpPr>
            <p:nvPr/>
          </p:nvSpPr>
          <p:spPr bwMode="auto">
            <a:xfrm>
              <a:off x="570" y="1200"/>
              <a:ext cx="522" cy="434"/>
            </a:xfrm>
            <a:custGeom>
              <a:avLst/>
              <a:gdLst>
                <a:gd name="T0" fmla="*/ 97 w 967"/>
                <a:gd name="T1" fmla="*/ 8 h 837"/>
                <a:gd name="T2" fmla="*/ 78 w 967"/>
                <a:gd name="T3" fmla="*/ 6 h 837"/>
                <a:gd name="T4" fmla="*/ 63 w 967"/>
                <a:gd name="T5" fmla="*/ 5 h 837"/>
                <a:gd name="T6" fmla="*/ 55 w 967"/>
                <a:gd name="T7" fmla="*/ 3 h 837"/>
                <a:gd name="T8" fmla="*/ 46 w 967"/>
                <a:gd name="T9" fmla="*/ 2 h 837"/>
                <a:gd name="T10" fmla="*/ 36 w 967"/>
                <a:gd name="T11" fmla="*/ 3 h 837"/>
                <a:gd name="T12" fmla="*/ 22 w 967"/>
                <a:gd name="T13" fmla="*/ 8 h 837"/>
                <a:gd name="T14" fmla="*/ 6 w 967"/>
                <a:gd name="T15" fmla="*/ 18 h 837"/>
                <a:gd name="T16" fmla="*/ 16 w 967"/>
                <a:gd name="T17" fmla="*/ 23 h 837"/>
                <a:gd name="T18" fmla="*/ 24 w 967"/>
                <a:gd name="T19" fmla="*/ 25 h 837"/>
                <a:gd name="T20" fmla="*/ 29 w 967"/>
                <a:gd name="T21" fmla="*/ 28 h 837"/>
                <a:gd name="T22" fmla="*/ 27 w 967"/>
                <a:gd name="T23" fmla="*/ 33 h 837"/>
                <a:gd name="T24" fmla="*/ 16 w 967"/>
                <a:gd name="T25" fmla="*/ 32 h 837"/>
                <a:gd name="T26" fmla="*/ 5 w 967"/>
                <a:gd name="T27" fmla="*/ 33 h 837"/>
                <a:gd name="T28" fmla="*/ 4 w 967"/>
                <a:gd name="T29" fmla="*/ 39 h 837"/>
                <a:gd name="T30" fmla="*/ 7 w 967"/>
                <a:gd name="T31" fmla="*/ 46 h 837"/>
                <a:gd name="T32" fmla="*/ 22 w 967"/>
                <a:gd name="T33" fmla="*/ 45 h 837"/>
                <a:gd name="T34" fmla="*/ 26 w 967"/>
                <a:gd name="T35" fmla="*/ 46 h 837"/>
                <a:gd name="T36" fmla="*/ 23 w 967"/>
                <a:gd name="T37" fmla="*/ 55 h 837"/>
                <a:gd name="T38" fmla="*/ 12 w 967"/>
                <a:gd name="T39" fmla="*/ 62 h 837"/>
                <a:gd name="T40" fmla="*/ 10 w 967"/>
                <a:gd name="T41" fmla="*/ 73 h 837"/>
                <a:gd name="T42" fmla="*/ 16 w 967"/>
                <a:gd name="T43" fmla="*/ 81 h 837"/>
                <a:gd name="T44" fmla="*/ 23 w 967"/>
                <a:gd name="T45" fmla="*/ 81 h 837"/>
                <a:gd name="T46" fmla="*/ 30 w 967"/>
                <a:gd name="T47" fmla="*/ 87 h 837"/>
                <a:gd name="T48" fmla="*/ 37 w 967"/>
                <a:gd name="T49" fmla="*/ 88 h 837"/>
                <a:gd name="T50" fmla="*/ 44 w 967"/>
                <a:gd name="T51" fmla="*/ 89 h 837"/>
                <a:gd name="T52" fmla="*/ 32 w 967"/>
                <a:gd name="T53" fmla="*/ 103 h 837"/>
                <a:gd name="T54" fmla="*/ 24 w 967"/>
                <a:gd name="T55" fmla="*/ 107 h 837"/>
                <a:gd name="T56" fmla="*/ 13 w 967"/>
                <a:gd name="T57" fmla="*/ 114 h 837"/>
                <a:gd name="T58" fmla="*/ 19 w 967"/>
                <a:gd name="T59" fmla="*/ 113 h 837"/>
                <a:gd name="T60" fmla="*/ 26 w 967"/>
                <a:gd name="T61" fmla="*/ 110 h 837"/>
                <a:gd name="T62" fmla="*/ 37 w 967"/>
                <a:gd name="T63" fmla="*/ 105 h 837"/>
                <a:gd name="T64" fmla="*/ 52 w 967"/>
                <a:gd name="T65" fmla="*/ 93 h 837"/>
                <a:gd name="T66" fmla="*/ 55 w 967"/>
                <a:gd name="T67" fmla="*/ 86 h 837"/>
                <a:gd name="T68" fmla="*/ 60 w 967"/>
                <a:gd name="T69" fmla="*/ 78 h 837"/>
                <a:gd name="T70" fmla="*/ 73 w 967"/>
                <a:gd name="T71" fmla="*/ 72 h 837"/>
                <a:gd name="T72" fmla="*/ 65 w 967"/>
                <a:gd name="T73" fmla="*/ 82 h 837"/>
                <a:gd name="T74" fmla="*/ 64 w 967"/>
                <a:gd name="T75" fmla="*/ 85 h 837"/>
                <a:gd name="T76" fmla="*/ 79 w 967"/>
                <a:gd name="T77" fmla="*/ 77 h 837"/>
                <a:gd name="T78" fmla="*/ 82 w 967"/>
                <a:gd name="T79" fmla="*/ 71 h 837"/>
                <a:gd name="T80" fmla="*/ 90 w 967"/>
                <a:gd name="T81" fmla="*/ 76 h 837"/>
                <a:gd name="T82" fmla="*/ 101 w 967"/>
                <a:gd name="T83" fmla="*/ 79 h 837"/>
                <a:gd name="T84" fmla="*/ 113 w 967"/>
                <a:gd name="T85" fmla="*/ 80 h 837"/>
                <a:gd name="T86" fmla="*/ 127 w 967"/>
                <a:gd name="T87" fmla="*/ 90 h 837"/>
                <a:gd name="T88" fmla="*/ 130 w 967"/>
                <a:gd name="T89" fmla="*/ 90 h 837"/>
                <a:gd name="T90" fmla="*/ 138 w 967"/>
                <a:gd name="T91" fmla="*/ 95 h 837"/>
                <a:gd name="T92" fmla="*/ 144 w 967"/>
                <a:gd name="T93" fmla="*/ 106 h 837"/>
                <a:gd name="T94" fmla="*/ 148 w 967"/>
                <a:gd name="T95" fmla="*/ 113 h 837"/>
                <a:gd name="T96" fmla="*/ 152 w 967"/>
                <a:gd name="T97" fmla="*/ 106 h 837"/>
                <a:gd name="T98" fmla="*/ 133 w 967"/>
                <a:gd name="T99" fmla="*/ 84 h 837"/>
                <a:gd name="T100" fmla="*/ 116 w 967"/>
                <a:gd name="T101" fmla="*/ 77 h 837"/>
                <a:gd name="T102" fmla="*/ 108 w 967"/>
                <a:gd name="T103" fmla="*/ 10 h 8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7"/>
                <a:gd name="T157" fmla="*/ 0 h 837"/>
                <a:gd name="T158" fmla="*/ 967 w 967"/>
                <a:gd name="T159" fmla="*/ 837 h 83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7" h="837">
                  <a:moveTo>
                    <a:pt x="685" y="75"/>
                  </a:moveTo>
                  <a:lnTo>
                    <a:pt x="655" y="64"/>
                  </a:lnTo>
                  <a:lnTo>
                    <a:pt x="644" y="61"/>
                  </a:lnTo>
                  <a:lnTo>
                    <a:pt x="639" y="57"/>
                  </a:lnTo>
                  <a:lnTo>
                    <a:pt x="616" y="56"/>
                  </a:lnTo>
                  <a:lnTo>
                    <a:pt x="583" y="61"/>
                  </a:lnTo>
                  <a:lnTo>
                    <a:pt x="555" y="50"/>
                  </a:lnTo>
                  <a:lnTo>
                    <a:pt x="537" y="49"/>
                  </a:lnTo>
                  <a:lnTo>
                    <a:pt x="529" y="51"/>
                  </a:lnTo>
                  <a:lnTo>
                    <a:pt x="499" y="46"/>
                  </a:lnTo>
                  <a:lnTo>
                    <a:pt x="481" y="36"/>
                  </a:lnTo>
                  <a:lnTo>
                    <a:pt x="457" y="35"/>
                  </a:lnTo>
                  <a:lnTo>
                    <a:pt x="430" y="38"/>
                  </a:lnTo>
                  <a:lnTo>
                    <a:pt x="412" y="42"/>
                  </a:lnTo>
                  <a:lnTo>
                    <a:pt x="400" y="38"/>
                  </a:lnTo>
                  <a:lnTo>
                    <a:pt x="411" y="32"/>
                  </a:lnTo>
                  <a:lnTo>
                    <a:pt x="385" y="27"/>
                  </a:lnTo>
                  <a:lnTo>
                    <a:pt x="393" y="18"/>
                  </a:lnTo>
                  <a:lnTo>
                    <a:pt x="369" y="18"/>
                  </a:lnTo>
                  <a:lnTo>
                    <a:pt x="351" y="23"/>
                  </a:lnTo>
                  <a:lnTo>
                    <a:pt x="331" y="13"/>
                  </a:lnTo>
                  <a:lnTo>
                    <a:pt x="319" y="14"/>
                  </a:lnTo>
                  <a:lnTo>
                    <a:pt x="315" y="21"/>
                  </a:lnTo>
                  <a:lnTo>
                    <a:pt x="306" y="21"/>
                  </a:lnTo>
                  <a:lnTo>
                    <a:pt x="294" y="15"/>
                  </a:lnTo>
                  <a:lnTo>
                    <a:pt x="312" y="6"/>
                  </a:lnTo>
                  <a:lnTo>
                    <a:pt x="301" y="5"/>
                  </a:lnTo>
                  <a:lnTo>
                    <a:pt x="286" y="0"/>
                  </a:lnTo>
                  <a:lnTo>
                    <a:pt x="254" y="20"/>
                  </a:lnTo>
                  <a:lnTo>
                    <a:pt x="227" y="21"/>
                  </a:lnTo>
                  <a:lnTo>
                    <a:pt x="222" y="19"/>
                  </a:lnTo>
                  <a:lnTo>
                    <a:pt x="197" y="32"/>
                  </a:lnTo>
                  <a:lnTo>
                    <a:pt x="171" y="45"/>
                  </a:lnTo>
                  <a:lnTo>
                    <a:pt x="162" y="45"/>
                  </a:lnTo>
                  <a:lnTo>
                    <a:pt x="137" y="55"/>
                  </a:lnTo>
                  <a:lnTo>
                    <a:pt x="125" y="69"/>
                  </a:lnTo>
                  <a:lnTo>
                    <a:pt x="116" y="97"/>
                  </a:lnTo>
                  <a:lnTo>
                    <a:pt x="92" y="110"/>
                  </a:lnTo>
                  <a:lnTo>
                    <a:pt x="40" y="111"/>
                  </a:lnTo>
                  <a:lnTo>
                    <a:pt x="38" y="127"/>
                  </a:lnTo>
                  <a:lnTo>
                    <a:pt x="27" y="129"/>
                  </a:lnTo>
                  <a:lnTo>
                    <a:pt x="40" y="136"/>
                  </a:lnTo>
                  <a:lnTo>
                    <a:pt x="53" y="140"/>
                  </a:lnTo>
                  <a:lnTo>
                    <a:pt x="76" y="150"/>
                  </a:lnTo>
                  <a:lnTo>
                    <a:pt x="99" y="166"/>
                  </a:lnTo>
                  <a:lnTo>
                    <a:pt x="101" y="181"/>
                  </a:lnTo>
                  <a:lnTo>
                    <a:pt x="112" y="183"/>
                  </a:lnTo>
                  <a:lnTo>
                    <a:pt x="123" y="184"/>
                  </a:lnTo>
                  <a:lnTo>
                    <a:pt x="146" y="184"/>
                  </a:lnTo>
                  <a:lnTo>
                    <a:pt x="153" y="183"/>
                  </a:lnTo>
                  <a:lnTo>
                    <a:pt x="162" y="186"/>
                  </a:lnTo>
                  <a:lnTo>
                    <a:pt x="159" y="192"/>
                  </a:lnTo>
                  <a:lnTo>
                    <a:pt x="152" y="200"/>
                  </a:lnTo>
                  <a:lnTo>
                    <a:pt x="168" y="210"/>
                  </a:lnTo>
                  <a:lnTo>
                    <a:pt x="182" y="203"/>
                  </a:lnTo>
                  <a:lnTo>
                    <a:pt x="204" y="201"/>
                  </a:lnTo>
                  <a:lnTo>
                    <a:pt x="211" y="210"/>
                  </a:lnTo>
                  <a:lnTo>
                    <a:pt x="204" y="216"/>
                  </a:lnTo>
                  <a:lnTo>
                    <a:pt x="179" y="219"/>
                  </a:lnTo>
                  <a:lnTo>
                    <a:pt x="173" y="236"/>
                  </a:lnTo>
                  <a:lnTo>
                    <a:pt x="162" y="236"/>
                  </a:lnTo>
                  <a:lnTo>
                    <a:pt x="152" y="245"/>
                  </a:lnTo>
                  <a:lnTo>
                    <a:pt x="123" y="236"/>
                  </a:lnTo>
                  <a:lnTo>
                    <a:pt x="98" y="239"/>
                  </a:lnTo>
                  <a:lnTo>
                    <a:pt x="99" y="228"/>
                  </a:lnTo>
                  <a:lnTo>
                    <a:pt x="101" y="216"/>
                  </a:lnTo>
                  <a:lnTo>
                    <a:pt x="78" y="218"/>
                  </a:lnTo>
                  <a:lnTo>
                    <a:pt x="56" y="223"/>
                  </a:lnTo>
                  <a:lnTo>
                    <a:pt x="49" y="234"/>
                  </a:lnTo>
                  <a:lnTo>
                    <a:pt x="31" y="236"/>
                  </a:lnTo>
                  <a:lnTo>
                    <a:pt x="26" y="250"/>
                  </a:lnTo>
                  <a:lnTo>
                    <a:pt x="17" y="254"/>
                  </a:lnTo>
                  <a:lnTo>
                    <a:pt x="0" y="270"/>
                  </a:lnTo>
                  <a:lnTo>
                    <a:pt x="15" y="282"/>
                  </a:lnTo>
                  <a:lnTo>
                    <a:pt x="24" y="282"/>
                  </a:lnTo>
                  <a:lnTo>
                    <a:pt x="40" y="284"/>
                  </a:lnTo>
                  <a:lnTo>
                    <a:pt x="47" y="291"/>
                  </a:lnTo>
                  <a:lnTo>
                    <a:pt x="40" y="295"/>
                  </a:lnTo>
                  <a:lnTo>
                    <a:pt x="24" y="295"/>
                  </a:lnTo>
                  <a:lnTo>
                    <a:pt x="47" y="329"/>
                  </a:lnTo>
                  <a:lnTo>
                    <a:pt x="72" y="329"/>
                  </a:lnTo>
                  <a:lnTo>
                    <a:pt x="90" y="324"/>
                  </a:lnTo>
                  <a:lnTo>
                    <a:pt x="105" y="331"/>
                  </a:lnTo>
                  <a:lnTo>
                    <a:pt x="128" y="333"/>
                  </a:lnTo>
                  <a:lnTo>
                    <a:pt x="137" y="320"/>
                  </a:lnTo>
                  <a:lnTo>
                    <a:pt x="152" y="316"/>
                  </a:lnTo>
                  <a:lnTo>
                    <a:pt x="161" y="307"/>
                  </a:lnTo>
                  <a:lnTo>
                    <a:pt x="182" y="315"/>
                  </a:lnTo>
                  <a:lnTo>
                    <a:pt x="182" y="329"/>
                  </a:lnTo>
                  <a:lnTo>
                    <a:pt x="168" y="329"/>
                  </a:lnTo>
                  <a:lnTo>
                    <a:pt x="166" y="334"/>
                  </a:lnTo>
                  <a:lnTo>
                    <a:pt x="182" y="352"/>
                  </a:lnTo>
                  <a:lnTo>
                    <a:pt x="184" y="372"/>
                  </a:lnTo>
                  <a:lnTo>
                    <a:pt x="161" y="401"/>
                  </a:lnTo>
                  <a:lnTo>
                    <a:pt x="146" y="396"/>
                  </a:lnTo>
                  <a:lnTo>
                    <a:pt x="130" y="403"/>
                  </a:lnTo>
                  <a:lnTo>
                    <a:pt x="107" y="414"/>
                  </a:lnTo>
                  <a:lnTo>
                    <a:pt x="96" y="403"/>
                  </a:lnTo>
                  <a:lnTo>
                    <a:pt x="78" y="426"/>
                  </a:lnTo>
                  <a:lnTo>
                    <a:pt x="74" y="446"/>
                  </a:lnTo>
                  <a:lnTo>
                    <a:pt x="65" y="451"/>
                  </a:lnTo>
                  <a:lnTo>
                    <a:pt x="53" y="482"/>
                  </a:lnTo>
                  <a:lnTo>
                    <a:pt x="47" y="487"/>
                  </a:lnTo>
                  <a:lnTo>
                    <a:pt x="51" y="503"/>
                  </a:lnTo>
                  <a:lnTo>
                    <a:pt x="62" y="520"/>
                  </a:lnTo>
                  <a:lnTo>
                    <a:pt x="69" y="518"/>
                  </a:lnTo>
                  <a:lnTo>
                    <a:pt x="74" y="525"/>
                  </a:lnTo>
                  <a:lnTo>
                    <a:pt x="69" y="545"/>
                  </a:lnTo>
                  <a:lnTo>
                    <a:pt x="58" y="547"/>
                  </a:lnTo>
                  <a:lnTo>
                    <a:pt x="98" y="583"/>
                  </a:lnTo>
                  <a:lnTo>
                    <a:pt x="116" y="581"/>
                  </a:lnTo>
                  <a:lnTo>
                    <a:pt x="135" y="575"/>
                  </a:lnTo>
                  <a:lnTo>
                    <a:pt x="137" y="565"/>
                  </a:lnTo>
                  <a:lnTo>
                    <a:pt x="144" y="562"/>
                  </a:lnTo>
                  <a:lnTo>
                    <a:pt x="144" y="579"/>
                  </a:lnTo>
                  <a:lnTo>
                    <a:pt x="149" y="596"/>
                  </a:lnTo>
                  <a:lnTo>
                    <a:pt x="153" y="622"/>
                  </a:lnTo>
                  <a:lnTo>
                    <a:pt x="149" y="641"/>
                  </a:lnTo>
                  <a:lnTo>
                    <a:pt x="163" y="636"/>
                  </a:lnTo>
                  <a:lnTo>
                    <a:pt x="189" y="622"/>
                  </a:lnTo>
                  <a:lnTo>
                    <a:pt x="199" y="629"/>
                  </a:lnTo>
                  <a:lnTo>
                    <a:pt x="209" y="632"/>
                  </a:lnTo>
                  <a:lnTo>
                    <a:pt x="218" y="646"/>
                  </a:lnTo>
                  <a:lnTo>
                    <a:pt x="225" y="648"/>
                  </a:lnTo>
                  <a:lnTo>
                    <a:pt x="233" y="627"/>
                  </a:lnTo>
                  <a:lnTo>
                    <a:pt x="245" y="634"/>
                  </a:lnTo>
                  <a:lnTo>
                    <a:pt x="252" y="636"/>
                  </a:lnTo>
                  <a:lnTo>
                    <a:pt x="264" y="634"/>
                  </a:lnTo>
                  <a:lnTo>
                    <a:pt x="276" y="624"/>
                  </a:lnTo>
                  <a:lnTo>
                    <a:pt x="278" y="634"/>
                  </a:lnTo>
                  <a:lnTo>
                    <a:pt x="264" y="670"/>
                  </a:lnTo>
                  <a:lnTo>
                    <a:pt x="264" y="694"/>
                  </a:lnTo>
                  <a:lnTo>
                    <a:pt x="245" y="701"/>
                  </a:lnTo>
                  <a:lnTo>
                    <a:pt x="228" y="723"/>
                  </a:lnTo>
                  <a:lnTo>
                    <a:pt x="204" y="740"/>
                  </a:lnTo>
                  <a:lnTo>
                    <a:pt x="193" y="752"/>
                  </a:lnTo>
                  <a:lnTo>
                    <a:pt x="189" y="766"/>
                  </a:lnTo>
                  <a:lnTo>
                    <a:pt x="182" y="770"/>
                  </a:lnTo>
                  <a:lnTo>
                    <a:pt x="171" y="764"/>
                  </a:lnTo>
                  <a:lnTo>
                    <a:pt x="155" y="768"/>
                  </a:lnTo>
                  <a:lnTo>
                    <a:pt x="135" y="784"/>
                  </a:lnTo>
                  <a:lnTo>
                    <a:pt x="125" y="800"/>
                  </a:lnTo>
                  <a:lnTo>
                    <a:pt x="112" y="810"/>
                  </a:lnTo>
                  <a:lnTo>
                    <a:pt x="101" y="808"/>
                  </a:lnTo>
                  <a:lnTo>
                    <a:pt x="86" y="816"/>
                  </a:lnTo>
                  <a:lnTo>
                    <a:pt x="81" y="830"/>
                  </a:lnTo>
                  <a:lnTo>
                    <a:pt x="81" y="837"/>
                  </a:lnTo>
                  <a:lnTo>
                    <a:pt x="100" y="832"/>
                  </a:lnTo>
                  <a:lnTo>
                    <a:pt x="115" y="819"/>
                  </a:lnTo>
                  <a:lnTo>
                    <a:pt x="119" y="811"/>
                  </a:lnTo>
                  <a:lnTo>
                    <a:pt x="126" y="811"/>
                  </a:lnTo>
                  <a:lnTo>
                    <a:pt x="150" y="798"/>
                  </a:lnTo>
                  <a:lnTo>
                    <a:pt x="155" y="782"/>
                  </a:lnTo>
                  <a:lnTo>
                    <a:pt x="162" y="784"/>
                  </a:lnTo>
                  <a:lnTo>
                    <a:pt x="168" y="789"/>
                  </a:lnTo>
                  <a:lnTo>
                    <a:pt x="180" y="789"/>
                  </a:lnTo>
                  <a:lnTo>
                    <a:pt x="206" y="775"/>
                  </a:lnTo>
                  <a:lnTo>
                    <a:pt x="220" y="766"/>
                  </a:lnTo>
                  <a:lnTo>
                    <a:pt x="236" y="761"/>
                  </a:lnTo>
                  <a:lnTo>
                    <a:pt x="238" y="753"/>
                  </a:lnTo>
                  <a:lnTo>
                    <a:pt x="277" y="723"/>
                  </a:lnTo>
                  <a:lnTo>
                    <a:pt x="288" y="714"/>
                  </a:lnTo>
                  <a:lnTo>
                    <a:pt x="288" y="701"/>
                  </a:lnTo>
                  <a:lnTo>
                    <a:pt x="312" y="685"/>
                  </a:lnTo>
                  <a:lnTo>
                    <a:pt x="328" y="672"/>
                  </a:lnTo>
                  <a:lnTo>
                    <a:pt x="348" y="662"/>
                  </a:lnTo>
                  <a:lnTo>
                    <a:pt x="351" y="642"/>
                  </a:lnTo>
                  <a:lnTo>
                    <a:pt x="364" y="638"/>
                  </a:lnTo>
                  <a:lnTo>
                    <a:pt x="362" y="617"/>
                  </a:lnTo>
                  <a:lnTo>
                    <a:pt x="349" y="617"/>
                  </a:lnTo>
                  <a:lnTo>
                    <a:pt x="348" y="608"/>
                  </a:lnTo>
                  <a:lnTo>
                    <a:pt x="360" y="590"/>
                  </a:lnTo>
                  <a:lnTo>
                    <a:pt x="376" y="590"/>
                  </a:lnTo>
                  <a:lnTo>
                    <a:pt x="389" y="575"/>
                  </a:lnTo>
                  <a:lnTo>
                    <a:pt x="385" y="559"/>
                  </a:lnTo>
                  <a:lnTo>
                    <a:pt x="432" y="500"/>
                  </a:lnTo>
                  <a:lnTo>
                    <a:pt x="450" y="502"/>
                  </a:lnTo>
                  <a:lnTo>
                    <a:pt x="459" y="491"/>
                  </a:lnTo>
                  <a:lnTo>
                    <a:pt x="468" y="491"/>
                  </a:lnTo>
                  <a:lnTo>
                    <a:pt x="463" y="518"/>
                  </a:lnTo>
                  <a:lnTo>
                    <a:pt x="447" y="516"/>
                  </a:lnTo>
                  <a:lnTo>
                    <a:pt x="421" y="534"/>
                  </a:lnTo>
                  <a:lnTo>
                    <a:pt x="423" y="545"/>
                  </a:lnTo>
                  <a:lnTo>
                    <a:pt x="409" y="581"/>
                  </a:lnTo>
                  <a:lnTo>
                    <a:pt x="411" y="588"/>
                  </a:lnTo>
                  <a:lnTo>
                    <a:pt x="416" y="586"/>
                  </a:lnTo>
                  <a:lnTo>
                    <a:pt x="421" y="590"/>
                  </a:lnTo>
                  <a:lnTo>
                    <a:pt x="416" y="595"/>
                  </a:lnTo>
                  <a:lnTo>
                    <a:pt x="409" y="599"/>
                  </a:lnTo>
                  <a:lnTo>
                    <a:pt x="405" y="606"/>
                  </a:lnTo>
                  <a:lnTo>
                    <a:pt x="427" y="606"/>
                  </a:lnTo>
                  <a:lnTo>
                    <a:pt x="454" y="590"/>
                  </a:lnTo>
                  <a:lnTo>
                    <a:pt x="466" y="572"/>
                  </a:lnTo>
                  <a:lnTo>
                    <a:pt x="493" y="572"/>
                  </a:lnTo>
                  <a:lnTo>
                    <a:pt x="501" y="550"/>
                  </a:lnTo>
                  <a:lnTo>
                    <a:pt x="497" y="539"/>
                  </a:lnTo>
                  <a:lnTo>
                    <a:pt x="501" y="534"/>
                  </a:lnTo>
                  <a:lnTo>
                    <a:pt x="492" y="530"/>
                  </a:lnTo>
                  <a:lnTo>
                    <a:pt x="510" y="511"/>
                  </a:lnTo>
                  <a:lnTo>
                    <a:pt x="517" y="512"/>
                  </a:lnTo>
                  <a:lnTo>
                    <a:pt x="513" y="523"/>
                  </a:lnTo>
                  <a:lnTo>
                    <a:pt x="524" y="523"/>
                  </a:lnTo>
                  <a:lnTo>
                    <a:pt x="540" y="518"/>
                  </a:lnTo>
                  <a:lnTo>
                    <a:pt x="546" y="530"/>
                  </a:lnTo>
                  <a:lnTo>
                    <a:pt x="571" y="547"/>
                  </a:lnTo>
                  <a:lnTo>
                    <a:pt x="585" y="543"/>
                  </a:lnTo>
                  <a:lnTo>
                    <a:pt x="590" y="548"/>
                  </a:lnTo>
                  <a:lnTo>
                    <a:pt x="594" y="568"/>
                  </a:lnTo>
                  <a:lnTo>
                    <a:pt x="626" y="568"/>
                  </a:lnTo>
                  <a:lnTo>
                    <a:pt x="641" y="570"/>
                  </a:lnTo>
                  <a:lnTo>
                    <a:pt x="650" y="574"/>
                  </a:lnTo>
                  <a:lnTo>
                    <a:pt x="676" y="574"/>
                  </a:lnTo>
                  <a:lnTo>
                    <a:pt x="681" y="579"/>
                  </a:lnTo>
                  <a:lnTo>
                    <a:pt x="707" y="584"/>
                  </a:lnTo>
                  <a:lnTo>
                    <a:pt x="721" y="575"/>
                  </a:lnTo>
                  <a:lnTo>
                    <a:pt x="723" y="599"/>
                  </a:lnTo>
                  <a:lnTo>
                    <a:pt x="755" y="611"/>
                  </a:lnTo>
                  <a:lnTo>
                    <a:pt x="762" y="631"/>
                  </a:lnTo>
                  <a:lnTo>
                    <a:pt x="779" y="649"/>
                  </a:lnTo>
                  <a:lnTo>
                    <a:pt x="809" y="647"/>
                  </a:lnTo>
                  <a:lnTo>
                    <a:pt x="800" y="636"/>
                  </a:lnTo>
                  <a:lnTo>
                    <a:pt x="802" y="631"/>
                  </a:lnTo>
                  <a:lnTo>
                    <a:pt x="811" y="631"/>
                  </a:lnTo>
                  <a:lnTo>
                    <a:pt x="822" y="644"/>
                  </a:lnTo>
                  <a:lnTo>
                    <a:pt x="827" y="644"/>
                  </a:lnTo>
                  <a:lnTo>
                    <a:pt x="833" y="622"/>
                  </a:lnTo>
                  <a:lnTo>
                    <a:pt x="840" y="640"/>
                  </a:lnTo>
                  <a:lnTo>
                    <a:pt x="851" y="644"/>
                  </a:lnTo>
                  <a:lnTo>
                    <a:pt x="861" y="651"/>
                  </a:lnTo>
                  <a:lnTo>
                    <a:pt x="876" y="685"/>
                  </a:lnTo>
                  <a:lnTo>
                    <a:pt x="879" y="708"/>
                  </a:lnTo>
                  <a:lnTo>
                    <a:pt x="892" y="721"/>
                  </a:lnTo>
                  <a:lnTo>
                    <a:pt x="901" y="726"/>
                  </a:lnTo>
                  <a:lnTo>
                    <a:pt x="903" y="748"/>
                  </a:lnTo>
                  <a:lnTo>
                    <a:pt x="912" y="762"/>
                  </a:lnTo>
                  <a:lnTo>
                    <a:pt x="913" y="775"/>
                  </a:lnTo>
                  <a:lnTo>
                    <a:pt x="919" y="777"/>
                  </a:lnTo>
                  <a:lnTo>
                    <a:pt x="922" y="786"/>
                  </a:lnTo>
                  <a:lnTo>
                    <a:pt x="939" y="789"/>
                  </a:lnTo>
                  <a:lnTo>
                    <a:pt x="942" y="809"/>
                  </a:lnTo>
                  <a:lnTo>
                    <a:pt x="948" y="809"/>
                  </a:lnTo>
                  <a:lnTo>
                    <a:pt x="958" y="811"/>
                  </a:lnTo>
                  <a:lnTo>
                    <a:pt x="965" y="802"/>
                  </a:lnTo>
                  <a:lnTo>
                    <a:pt x="963" y="783"/>
                  </a:lnTo>
                  <a:lnTo>
                    <a:pt x="967" y="759"/>
                  </a:lnTo>
                  <a:lnTo>
                    <a:pt x="934" y="737"/>
                  </a:lnTo>
                  <a:lnTo>
                    <a:pt x="915" y="718"/>
                  </a:lnTo>
                  <a:lnTo>
                    <a:pt x="883" y="646"/>
                  </a:lnTo>
                  <a:lnTo>
                    <a:pt x="867" y="634"/>
                  </a:lnTo>
                  <a:lnTo>
                    <a:pt x="848" y="601"/>
                  </a:lnTo>
                  <a:lnTo>
                    <a:pt x="828" y="586"/>
                  </a:lnTo>
                  <a:lnTo>
                    <a:pt x="809" y="591"/>
                  </a:lnTo>
                  <a:lnTo>
                    <a:pt x="790" y="613"/>
                  </a:lnTo>
                  <a:lnTo>
                    <a:pt x="778" y="613"/>
                  </a:lnTo>
                  <a:lnTo>
                    <a:pt x="740" y="555"/>
                  </a:lnTo>
                  <a:lnTo>
                    <a:pt x="728" y="541"/>
                  </a:lnTo>
                  <a:lnTo>
                    <a:pt x="718" y="548"/>
                  </a:lnTo>
                  <a:lnTo>
                    <a:pt x="713" y="565"/>
                  </a:lnTo>
                  <a:lnTo>
                    <a:pt x="685" y="545"/>
                  </a:lnTo>
                  <a:lnTo>
                    <a:pt x="685" y="7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8" name="Freeform 459"/>
            <p:cNvSpPr>
              <a:spLocks noChangeAspect="1"/>
            </p:cNvSpPr>
            <p:nvPr/>
          </p:nvSpPr>
          <p:spPr bwMode="auto">
            <a:xfrm>
              <a:off x="570" y="1200"/>
              <a:ext cx="370" cy="434"/>
            </a:xfrm>
            <a:custGeom>
              <a:avLst/>
              <a:gdLst>
                <a:gd name="T0" fmla="*/ 100 w 685"/>
                <a:gd name="T1" fmla="*/ 8 h 837"/>
                <a:gd name="T2" fmla="*/ 85 w 685"/>
                <a:gd name="T3" fmla="*/ 7 h 837"/>
                <a:gd name="T4" fmla="*/ 72 w 685"/>
                <a:gd name="T5" fmla="*/ 5 h 837"/>
                <a:gd name="T6" fmla="*/ 65 w 685"/>
                <a:gd name="T7" fmla="*/ 5 h 837"/>
                <a:gd name="T8" fmla="*/ 56 w 685"/>
                <a:gd name="T9" fmla="*/ 3 h 837"/>
                <a:gd name="T10" fmla="*/ 48 w 685"/>
                <a:gd name="T11" fmla="*/ 3 h 837"/>
                <a:gd name="T12" fmla="*/ 45 w 685"/>
                <a:gd name="T13" fmla="*/ 0 h 837"/>
                <a:gd name="T14" fmla="*/ 31 w 685"/>
                <a:gd name="T15" fmla="*/ 5 h 837"/>
                <a:gd name="T16" fmla="*/ 20 w 685"/>
                <a:gd name="T17" fmla="*/ 10 h 837"/>
                <a:gd name="T18" fmla="*/ 6 w 685"/>
                <a:gd name="T19" fmla="*/ 18 h 837"/>
                <a:gd name="T20" fmla="*/ 12 w 685"/>
                <a:gd name="T21" fmla="*/ 21 h 837"/>
                <a:gd name="T22" fmla="*/ 19 w 685"/>
                <a:gd name="T23" fmla="*/ 25 h 837"/>
                <a:gd name="T24" fmla="*/ 25 w 685"/>
                <a:gd name="T25" fmla="*/ 27 h 837"/>
                <a:gd name="T26" fmla="*/ 32 w 685"/>
                <a:gd name="T27" fmla="*/ 28 h 837"/>
                <a:gd name="T28" fmla="*/ 27 w 685"/>
                <a:gd name="T29" fmla="*/ 33 h 837"/>
                <a:gd name="T30" fmla="*/ 16 w 685"/>
                <a:gd name="T31" fmla="*/ 33 h 837"/>
                <a:gd name="T32" fmla="*/ 9 w 685"/>
                <a:gd name="T33" fmla="*/ 31 h 837"/>
                <a:gd name="T34" fmla="*/ 3 w 685"/>
                <a:gd name="T35" fmla="*/ 35 h 837"/>
                <a:gd name="T36" fmla="*/ 6 w 685"/>
                <a:gd name="T37" fmla="*/ 39 h 837"/>
                <a:gd name="T38" fmla="*/ 8 w 685"/>
                <a:gd name="T39" fmla="*/ 46 h 837"/>
                <a:gd name="T40" fmla="*/ 20 w 685"/>
                <a:gd name="T41" fmla="*/ 47 h 837"/>
                <a:gd name="T42" fmla="*/ 29 w 685"/>
                <a:gd name="T43" fmla="*/ 44 h 837"/>
                <a:gd name="T44" fmla="*/ 29 w 685"/>
                <a:gd name="T45" fmla="*/ 49 h 837"/>
                <a:gd name="T46" fmla="*/ 21 w 685"/>
                <a:gd name="T47" fmla="*/ 56 h 837"/>
                <a:gd name="T48" fmla="*/ 12 w 685"/>
                <a:gd name="T49" fmla="*/ 62 h 837"/>
                <a:gd name="T50" fmla="*/ 8 w 685"/>
                <a:gd name="T51" fmla="*/ 70 h 837"/>
                <a:gd name="T52" fmla="*/ 11 w 685"/>
                <a:gd name="T53" fmla="*/ 76 h 837"/>
                <a:gd name="T54" fmla="*/ 21 w 685"/>
                <a:gd name="T55" fmla="*/ 80 h 837"/>
                <a:gd name="T56" fmla="*/ 23 w 685"/>
                <a:gd name="T57" fmla="*/ 83 h 837"/>
                <a:gd name="T58" fmla="*/ 30 w 685"/>
                <a:gd name="T59" fmla="*/ 87 h 837"/>
                <a:gd name="T60" fmla="*/ 36 w 685"/>
                <a:gd name="T61" fmla="*/ 90 h 837"/>
                <a:gd name="T62" fmla="*/ 42 w 685"/>
                <a:gd name="T63" fmla="*/ 89 h 837"/>
                <a:gd name="T64" fmla="*/ 42 w 685"/>
                <a:gd name="T65" fmla="*/ 97 h 837"/>
                <a:gd name="T66" fmla="*/ 30 w 685"/>
                <a:gd name="T67" fmla="*/ 105 h 837"/>
                <a:gd name="T68" fmla="*/ 24 w 685"/>
                <a:gd name="T69" fmla="*/ 107 h 837"/>
                <a:gd name="T70" fmla="*/ 16 w 685"/>
                <a:gd name="T71" fmla="*/ 113 h 837"/>
                <a:gd name="T72" fmla="*/ 16 w 685"/>
                <a:gd name="T73" fmla="*/ 116 h 837"/>
                <a:gd name="T74" fmla="*/ 24 w 685"/>
                <a:gd name="T75" fmla="*/ 111 h 837"/>
                <a:gd name="T76" fmla="*/ 28 w 685"/>
                <a:gd name="T77" fmla="*/ 110 h 837"/>
                <a:gd name="T78" fmla="*/ 38 w 685"/>
                <a:gd name="T79" fmla="*/ 105 h 837"/>
                <a:gd name="T80" fmla="*/ 49 w 685"/>
                <a:gd name="T81" fmla="*/ 95 h 837"/>
                <a:gd name="T82" fmla="*/ 57 w 685"/>
                <a:gd name="T83" fmla="*/ 89 h 837"/>
                <a:gd name="T84" fmla="*/ 57 w 685"/>
                <a:gd name="T85" fmla="*/ 82 h 837"/>
                <a:gd name="T86" fmla="*/ 68 w 685"/>
                <a:gd name="T87" fmla="*/ 69 h 837"/>
                <a:gd name="T88" fmla="*/ 73 w 685"/>
                <a:gd name="T89" fmla="*/ 72 h 837"/>
                <a:gd name="T90" fmla="*/ 64 w 685"/>
                <a:gd name="T91" fmla="*/ 81 h 837"/>
                <a:gd name="T92" fmla="*/ 66 w 685"/>
                <a:gd name="T93" fmla="*/ 83 h 837"/>
                <a:gd name="T94" fmla="*/ 71 w 685"/>
                <a:gd name="T95" fmla="*/ 82 h 837"/>
                <a:gd name="T96" fmla="*/ 78 w 685"/>
                <a:gd name="T97" fmla="*/ 75 h 8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85"/>
                <a:gd name="T148" fmla="*/ 0 h 837"/>
                <a:gd name="T149" fmla="*/ 685 w 685"/>
                <a:gd name="T150" fmla="*/ 837 h 8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85" h="837">
                  <a:moveTo>
                    <a:pt x="685" y="75"/>
                  </a:moveTo>
                  <a:lnTo>
                    <a:pt x="655" y="64"/>
                  </a:lnTo>
                  <a:lnTo>
                    <a:pt x="644" y="61"/>
                  </a:lnTo>
                  <a:lnTo>
                    <a:pt x="639" y="57"/>
                  </a:lnTo>
                  <a:lnTo>
                    <a:pt x="616" y="56"/>
                  </a:lnTo>
                  <a:lnTo>
                    <a:pt x="583" y="61"/>
                  </a:lnTo>
                  <a:lnTo>
                    <a:pt x="555" y="50"/>
                  </a:lnTo>
                  <a:lnTo>
                    <a:pt x="537" y="49"/>
                  </a:lnTo>
                  <a:lnTo>
                    <a:pt x="529" y="51"/>
                  </a:lnTo>
                  <a:lnTo>
                    <a:pt x="499" y="46"/>
                  </a:lnTo>
                  <a:lnTo>
                    <a:pt x="481" y="36"/>
                  </a:lnTo>
                  <a:lnTo>
                    <a:pt x="457" y="35"/>
                  </a:lnTo>
                  <a:lnTo>
                    <a:pt x="430" y="38"/>
                  </a:lnTo>
                  <a:lnTo>
                    <a:pt x="412" y="42"/>
                  </a:lnTo>
                  <a:lnTo>
                    <a:pt x="400" y="38"/>
                  </a:lnTo>
                  <a:lnTo>
                    <a:pt x="411" y="32"/>
                  </a:lnTo>
                  <a:lnTo>
                    <a:pt x="385" y="27"/>
                  </a:lnTo>
                  <a:lnTo>
                    <a:pt x="393" y="18"/>
                  </a:lnTo>
                  <a:lnTo>
                    <a:pt x="369" y="18"/>
                  </a:lnTo>
                  <a:lnTo>
                    <a:pt x="351" y="23"/>
                  </a:lnTo>
                  <a:lnTo>
                    <a:pt x="331" y="13"/>
                  </a:lnTo>
                  <a:lnTo>
                    <a:pt x="319" y="14"/>
                  </a:lnTo>
                  <a:lnTo>
                    <a:pt x="315" y="21"/>
                  </a:lnTo>
                  <a:lnTo>
                    <a:pt x="306" y="21"/>
                  </a:lnTo>
                  <a:lnTo>
                    <a:pt x="294" y="15"/>
                  </a:lnTo>
                  <a:lnTo>
                    <a:pt x="312" y="6"/>
                  </a:lnTo>
                  <a:lnTo>
                    <a:pt x="301" y="5"/>
                  </a:lnTo>
                  <a:lnTo>
                    <a:pt x="286" y="0"/>
                  </a:lnTo>
                  <a:lnTo>
                    <a:pt x="254" y="20"/>
                  </a:lnTo>
                  <a:lnTo>
                    <a:pt x="227" y="21"/>
                  </a:lnTo>
                  <a:lnTo>
                    <a:pt x="222" y="19"/>
                  </a:lnTo>
                  <a:lnTo>
                    <a:pt x="197" y="32"/>
                  </a:lnTo>
                  <a:lnTo>
                    <a:pt x="171" y="45"/>
                  </a:lnTo>
                  <a:lnTo>
                    <a:pt x="162" y="45"/>
                  </a:lnTo>
                  <a:lnTo>
                    <a:pt x="137" y="55"/>
                  </a:lnTo>
                  <a:lnTo>
                    <a:pt x="125" y="69"/>
                  </a:lnTo>
                  <a:lnTo>
                    <a:pt x="116" y="97"/>
                  </a:lnTo>
                  <a:lnTo>
                    <a:pt x="92" y="110"/>
                  </a:lnTo>
                  <a:lnTo>
                    <a:pt x="40" y="111"/>
                  </a:lnTo>
                  <a:lnTo>
                    <a:pt x="38" y="127"/>
                  </a:lnTo>
                  <a:lnTo>
                    <a:pt x="27" y="129"/>
                  </a:lnTo>
                  <a:lnTo>
                    <a:pt x="40" y="136"/>
                  </a:lnTo>
                  <a:lnTo>
                    <a:pt x="53" y="140"/>
                  </a:lnTo>
                  <a:lnTo>
                    <a:pt x="76" y="150"/>
                  </a:lnTo>
                  <a:lnTo>
                    <a:pt x="99" y="166"/>
                  </a:lnTo>
                  <a:lnTo>
                    <a:pt x="101" y="181"/>
                  </a:lnTo>
                  <a:lnTo>
                    <a:pt x="112" y="183"/>
                  </a:lnTo>
                  <a:lnTo>
                    <a:pt x="123" y="184"/>
                  </a:lnTo>
                  <a:lnTo>
                    <a:pt x="146" y="184"/>
                  </a:lnTo>
                  <a:lnTo>
                    <a:pt x="153" y="183"/>
                  </a:lnTo>
                  <a:lnTo>
                    <a:pt x="162" y="186"/>
                  </a:lnTo>
                  <a:lnTo>
                    <a:pt x="159" y="192"/>
                  </a:lnTo>
                  <a:lnTo>
                    <a:pt x="152" y="200"/>
                  </a:lnTo>
                  <a:lnTo>
                    <a:pt x="168" y="210"/>
                  </a:lnTo>
                  <a:lnTo>
                    <a:pt x="182" y="203"/>
                  </a:lnTo>
                  <a:lnTo>
                    <a:pt x="204" y="201"/>
                  </a:lnTo>
                  <a:lnTo>
                    <a:pt x="211" y="210"/>
                  </a:lnTo>
                  <a:lnTo>
                    <a:pt x="204" y="216"/>
                  </a:lnTo>
                  <a:lnTo>
                    <a:pt x="179" y="219"/>
                  </a:lnTo>
                  <a:lnTo>
                    <a:pt x="173" y="236"/>
                  </a:lnTo>
                  <a:lnTo>
                    <a:pt x="162" y="236"/>
                  </a:lnTo>
                  <a:lnTo>
                    <a:pt x="152" y="245"/>
                  </a:lnTo>
                  <a:lnTo>
                    <a:pt x="123" y="236"/>
                  </a:lnTo>
                  <a:lnTo>
                    <a:pt x="98" y="239"/>
                  </a:lnTo>
                  <a:lnTo>
                    <a:pt x="99" y="228"/>
                  </a:lnTo>
                  <a:lnTo>
                    <a:pt x="101" y="216"/>
                  </a:lnTo>
                  <a:lnTo>
                    <a:pt x="78" y="218"/>
                  </a:lnTo>
                  <a:lnTo>
                    <a:pt x="56" y="223"/>
                  </a:lnTo>
                  <a:lnTo>
                    <a:pt x="49" y="234"/>
                  </a:lnTo>
                  <a:lnTo>
                    <a:pt x="31" y="236"/>
                  </a:lnTo>
                  <a:lnTo>
                    <a:pt x="26" y="250"/>
                  </a:lnTo>
                  <a:lnTo>
                    <a:pt x="17" y="254"/>
                  </a:lnTo>
                  <a:lnTo>
                    <a:pt x="0" y="270"/>
                  </a:lnTo>
                  <a:lnTo>
                    <a:pt x="15" y="282"/>
                  </a:lnTo>
                  <a:lnTo>
                    <a:pt x="24" y="282"/>
                  </a:lnTo>
                  <a:lnTo>
                    <a:pt x="40" y="284"/>
                  </a:lnTo>
                  <a:lnTo>
                    <a:pt x="47" y="291"/>
                  </a:lnTo>
                  <a:lnTo>
                    <a:pt x="40" y="295"/>
                  </a:lnTo>
                  <a:lnTo>
                    <a:pt x="24" y="295"/>
                  </a:lnTo>
                  <a:lnTo>
                    <a:pt x="47" y="329"/>
                  </a:lnTo>
                  <a:lnTo>
                    <a:pt x="72" y="329"/>
                  </a:lnTo>
                  <a:lnTo>
                    <a:pt x="90" y="324"/>
                  </a:lnTo>
                  <a:lnTo>
                    <a:pt x="105" y="331"/>
                  </a:lnTo>
                  <a:lnTo>
                    <a:pt x="128" y="333"/>
                  </a:lnTo>
                  <a:lnTo>
                    <a:pt x="137" y="320"/>
                  </a:lnTo>
                  <a:lnTo>
                    <a:pt x="152" y="316"/>
                  </a:lnTo>
                  <a:lnTo>
                    <a:pt x="161" y="307"/>
                  </a:lnTo>
                  <a:lnTo>
                    <a:pt x="182" y="315"/>
                  </a:lnTo>
                  <a:lnTo>
                    <a:pt x="182" y="329"/>
                  </a:lnTo>
                  <a:lnTo>
                    <a:pt x="168" y="329"/>
                  </a:lnTo>
                  <a:lnTo>
                    <a:pt x="166" y="334"/>
                  </a:lnTo>
                  <a:lnTo>
                    <a:pt x="182" y="352"/>
                  </a:lnTo>
                  <a:lnTo>
                    <a:pt x="184" y="372"/>
                  </a:lnTo>
                  <a:lnTo>
                    <a:pt x="161" y="401"/>
                  </a:lnTo>
                  <a:lnTo>
                    <a:pt x="146" y="396"/>
                  </a:lnTo>
                  <a:lnTo>
                    <a:pt x="130" y="403"/>
                  </a:lnTo>
                  <a:lnTo>
                    <a:pt x="107" y="414"/>
                  </a:lnTo>
                  <a:lnTo>
                    <a:pt x="96" y="403"/>
                  </a:lnTo>
                  <a:lnTo>
                    <a:pt x="78" y="426"/>
                  </a:lnTo>
                  <a:lnTo>
                    <a:pt x="74" y="446"/>
                  </a:lnTo>
                  <a:lnTo>
                    <a:pt x="65" y="451"/>
                  </a:lnTo>
                  <a:lnTo>
                    <a:pt x="53" y="482"/>
                  </a:lnTo>
                  <a:lnTo>
                    <a:pt x="47" y="487"/>
                  </a:lnTo>
                  <a:lnTo>
                    <a:pt x="51" y="503"/>
                  </a:lnTo>
                  <a:lnTo>
                    <a:pt x="62" y="520"/>
                  </a:lnTo>
                  <a:lnTo>
                    <a:pt x="69" y="518"/>
                  </a:lnTo>
                  <a:lnTo>
                    <a:pt x="74" y="525"/>
                  </a:lnTo>
                  <a:lnTo>
                    <a:pt x="69" y="545"/>
                  </a:lnTo>
                  <a:lnTo>
                    <a:pt x="58" y="547"/>
                  </a:lnTo>
                  <a:lnTo>
                    <a:pt x="98" y="583"/>
                  </a:lnTo>
                  <a:lnTo>
                    <a:pt x="116" y="581"/>
                  </a:lnTo>
                  <a:lnTo>
                    <a:pt x="135" y="575"/>
                  </a:lnTo>
                  <a:lnTo>
                    <a:pt x="137" y="565"/>
                  </a:lnTo>
                  <a:lnTo>
                    <a:pt x="144" y="562"/>
                  </a:lnTo>
                  <a:lnTo>
                    <a:pt x="144" y="579"/>
                  </a:lnTo>
                  <a:lnTo>
                    <a:pt x="149" y="596"/>
                  </a:lnTo>
                  <a:lnTo>
                    <a:pt x="153" y="622"/>
                  </a:lnTo>
                  <a:lnTo>
                    <a:pt x="149" y="641"/>
                  </a:lnTo>
                  <a:lnTo>
                    <a:pt x="163" y="636"/>
                  </a:lnTo>
                  <a:lnTo>
                    <a:pt x="189" y="622"/>
                  </a:lnTo>
                  <a:lnTo>
                    <a:pt x="199" y="629"/>
                  </a:lnTo>
                  <a:lnTo>
                    <a:pt x="209" y="632"/>
                  </a:lnTo>
                  <a:lnTo>
                    <a:pt x="218" y="646"/>
                  </a:lnTo>
                  <a:lnTo>
                    <a:pt x="225" y="648"/>
                  </a:lnTo>
                  <a:lnTo>
                    <a:pt x="233" y="627"/>
                  </a:lnTo>
                  <a:lnTo>
                    <a:pt x="245" y="634"/>
                  </a:lnTo>
                  <a:lnTo>
                    <a:pt x="252" y="636"/>
                  </a:lnTo>
                  <a:lnTo>
                    <a:pt x="264" y="634"/>
                  </a:lnTo>
                  <a:lnTo>
                    <a:pt x="276" y="624"/>
                  </a:lnTo>
                  <a:lnTo>
                    <a:pt x="278" y="634"/>
                  </a:lnTo>
                  <a:lnTo>
                    <a:pt x="264" y="670"/>
                  </a:lnTo>
                  <a:lnTo>
                    <a:pt x="264" y="694"/>
                  </a:lnTo>
                  <a:lnTo>
                    <a:pt x="245" y="701"/>
                  </a:lnTo>
                  <a:lnTo>
                    <a:pt x="228" y="723"/>
                  </a:lnTo>
                  <a:lnTo>
                    <a:pt x="204" y="740"/>
                  </a:lnTo>
                  <a:lnTo>
                    <a:pt x="193" y="752"/>
                  </a:lnTo>
                  <a:lnTo>
                    <a:pt x="189" y="766"/>
                  </a:lnTo>
                  <a:lnTo>
                    <a:pt x="182" y="770"/>
                  </a:lnTo>
                  <a:lnTo>
                    <a:pt x="171" y="764"/>
                  </a:lnTo>
                  <a:lnTo>
                    <a:pt x="155" y="768"/>
                  </a:lnTo>
                  <a:lnTo>
                    <a:pt x="135" y="784"/>
                  </a:lnTo>
                  <a:lnTo>
                    <a:pt x="125" y="800"/>
                  </a:lnTo>
                  <a:lnTo>
                    <a:pt x="112" y="810"/>
                  </a:lnTo>
                  <a:lnTo>
                    <a:pt x="101" y="808"/>
                  </a:lnTo>
                  <a:lnTo>
                    <a:pt x="86" y="816"/>
                  </a:lnTo>
                  <a:lnTo>
                    <a:pt x="81" y="830"/>
                  </a:lnTo>
                  <a:lnTo>
                    <a:pt x="81" y="837"/>
                  </a:lnTo>
                  <a:lnTo>
                    <a:pt x="100" y="832"/>
                  </a:lnTo>
                  <a:lnTo>
                    <a:pt x="115" y="819"/>
                  </a:lnTo>
                  <a:lnTo>
                    <a:pt x="119" y="811"/>
                  </a:lnTo>
                  <a:lnTo>
                    <a:pt x="126" y="811"/>
                  </a:lnTo>
                  <a:lnTo>
                    <a:pt x="150" y="798"/>
                  </a:lnTo>
                  <a:lnTo>
                    <a:pt x="155" y="782"/>
                  </a:lnTo>
                  <a:lnTo>
                    <a:pt x="162" y="784"/>
                  </a:lnTo>
                  <a:lnTo>
                    <a:pt x="168" y="789"/>
                  </a:lnTo>
                  <a:lnTo>
                    <a:pt x="180" y="789"/>
                  </a:lnTo>
                  <a:lnTo>
                    <a:pt x="206" y="775"/>
                  </a:lnTo>
                  <a:lnTo>
                    <a:pt x="220" y="766"/>
                  </a:lnTo>
                  <a:lnTo>
                    <a:pt x="236" y="761"/>
                  </a:lnTo>
                  <a:lnTo>
                    <a:pt x="238" y="753"/>
                  </a:lnTo>
                  <a:lnTo>
                    <a:pt x="277" y="723"/>
                  </a:lnTo>
                  <a:lnTo>
                    <a:pt x="288" y="714"/>
                  </a:lnTo>
                  <a:lnTo>
                    <a:pt x="288" y="701"/>
                  </a:lnTo>
                  <a:lnTo>
                    <a:pt x="312" y="685"/>
                  </a:lnTo>
                  <a:lnTo>
                    <a:pt x="328" y="672"/>
                  </a:lnTo>
                  <a:lnTo>
                    <a:pt x="348" y="662"/>
                  </a:lnTo>
                  <a:lnTo>
                    <a:pt x="351" y="642"/>
                  </a:lnTo>
                  <a:lnTo>
                    <a:pt x="364" y="638"/>
                  </a:lnTo>
                  <a:lnTo>
                    <a:pt x="362" y="617"/>
                  </a:lnTo>
                  <a:lnTo>
                    <a:pt x="349" y="617"/>
                  </a:lnTo>
                  <a:lnTo>
                    <a:pt x="348" y="608"/>
                  </a:lnTo>
                  <a:lnTo>
                    <a:pt x="360" y="590"/>
                  </a:lnTo>
                  <a:lnTo>
                    <a:pt x="376" y="590"/>
                  </a:lnTo>
                  <a:lnTo>
                    <a:pt x="389" y="575"/>
                  </a:lnTo>
                  <a:lnTo>
                    <a:pt x="385" y="559"/>
                  </a:lnTo>
                  <a:lnTo>
                    <a:pt x="432" y="500"/>
                  </a:lnTo>
                  <a:lnTo>
                    <a:pt x="450" y="502"/>
                  </a:lnTo>
                  <a:lnTo>
                    <a:pt x="459" y="491"/>
                  </a:lnTo>
                  <a:lnTo>
                    <a:pt x="468" y="491"/>
                  </a:lnTo>
                  <a:lnTo>
                    <a:pt x="463" y="518"/>
                  </a:lnTo>
                  <a:lnTo>
                    <a:pt x="447" y="516"/>
                  </a:lnTo>
                  <a:lnTo>
                    <a:pt x="421" y="534"/>
                  </a:lnTo>
                  <a:lnTo>
                    <a:pt x="423" y="545"/>
                  </a:lnTo>
                  <a:lnTo>
                    <a:pt x="409" y="581"/>
                  </a:lnTo>
                  <a:lnTo>
                    <a:pt x="411" y="588"/>
                  </a:lnTo>
                  <a:lnTo>
                    <a:pt x="416" y="586"/>
                  </a:lnTo>
                  <a:lnTo>
                    <a:pt x="421" y="590"/>
                  </a:lnTo>
                  <a:lnTo>
                    <a:pt x="416" y="595"/>
                  </a:lnTo>
                  <a:lnTo>
                    <a:pt x="409" y="599"/>
                  </a:lnTo>
                  <a:lnTo>
                    <a:pt x="405" y="606"/>
                  </a:lnTo>
                  <a:lnTo>
                    <a:pt x="427" y="606"/>
                  </a:lnTo>
                  <a:lnTo>
                    <a:pt x="454" y="590"/>
                  </a:lnTo>
                  <a:lnTo>
                    <a:pt x="466" y="572"/>
                  </a:lnTo>
                  <a:lnTo>
                    <a:pt x="493" y="572"/>
                  </a:lnTo>
                  <a:lnTo>
                    <a:pt x="501" y="550"/>
                  </a:lnTo>
                  <a:lnTo>
                    <a:pt x="497" y="539"/>
                  </a:lnTo>
                  <a:lnTo>
                    <a:pt x="501" y="53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9" name="Freeform 460"/>
            <p:cNvSpPr>
              <a:spLocks noChangeAspect="1"/>
            </p:cNvSpPr>
            <p:nvPr/>
          </p:nvSpPr>
          <p:spPr bwMode="auto">
            <a:xfrm>
              <a:off x="835" y="1240"/>
              <a:ext cx="257" cy="379"/>
            </a:xfrm>
            <a:custGeom>
              <a:avLst/>
              <a:gdLst>
                <a:gd name="T0" fmla="*/ 0 w 475"/>
                <a:gd name="T1" fmla="*/ 62 h 736"/>
                <a:gd name="T2" fmla="*/ 4 w 475"/>
                <a:gd name="T3" fmla="*/ 60 h 736"/>
                <a:gd name="T4" fmla="*/ 5 w 475"/>
                <a:gd name="T5" fmla="*/ 61 h 736"/>
                <a:gd name="T6" fmla="*/ 9 w 475"/>
                <a:gd name="T7" fmla="*/ 62 h 736"/>
                <a:gd name="T8" fmla="*/ 15 w 475"/>
                <a:gd name="T9" fmla="*/ 64 h 736"/>
                <a:gd name="T10" fmla="*/ 16 w 475"/>
                <a:gd name="T11" fmla="*/ 67 h 736"/>
                <a:gd name="T12" fmla="*/ 24 w 475"/>
                <a:gd name="T13" fmla="*/ 67 h 736"/>
                <a:gd name="T14" fmla="*/ 29 w 475"/>
                <a:gd name="T15" fmla="*/ 68 h 736"/>
                <a:gd name="T16" fmla="*/ 34 w 475"/>
                <a:gd name="T17" fmla="*/ 70 h 736"/>
                <a:gd name="T18" fmla="*/ 37 w 475"/>
                <a:gd name="T19" fmla="*/ 72 h 736"/>
                <a:gd name="T20" fmla="*/ 43 w 475"/>
                <a:gd name="T21" fmla="*/ 76 h 736"/>
                <a:gd name="T22" fmla="*/ 50 w 475"/>
                <a:gd name="T23" fmla="*/ 78 h 736"/>
                <a:gd name="T24" fmla="*/ 49 w 475"/>
                <a:gd name="T25" fmla="*/ 76 h 736"/>
                <a:gd name="T26" fmla="*/ 52 w 475"/>
                <a:gd name="T27" fmla="*/ 78 h 736"/>
                <a:gd name="T28" fmla="*/ 54 w 475"/>
                <a:gd name="T29" fmla="*/ 75 h 736"/>
                <a:gd name="T30" fmla="*/ 57 w 475"/>
                <a:gd name="T31" fmla="*/ 78 h 736"/>
                <a:gd name="T32" fmla="*/ 61 w 475"/>
                <a:gd name="T33" fmla="*/ 83 h 736"/>
                <a:gd name="T34" fmla="*/ 63 w 475"/>
                <a:gd name="T35" fmla="*/ 88 h 736"/>
                <a:gd name="T36" fmla="*/ 65 w 475"/>
                <a:gd name="T37" fmla="*/ 92 h 736"/>
                <a:gd name="T38" fmla="*/ 67 w 475"/>
                <a:gd name="T39" fmla="*/ 95 h 736"/>
                <a:gd name="T40" fmla="*/ 68 w 475"/>
                <a:gd name="T41" fmla="*/ 97 h 736"/>
                <a:gd name="T42" fmla="*/ 71 w 475"/>
                <a:gd name="T43" fmla="*/ 100 h 736"/>
                <a:gd name="T44" fmla="*/ 74 w 475"/>
                <a:gd name="T45" fmla="*/ 100 h 736"/>
                <a:gd name="T46" fmla="*/ 75 w 475"/>
                <a:gd name="T47" fmla="*/ 97 h 736"/>
                <a:gd name="T48" fmla="*/ 70 w 475"/>
                <a:gd name="T49" fmla="*/ 91 h 736"/>
                <a:gd name="T50" fmla="*/ 62 w 475"/>
                <a:gd name="T51" fmla="*/ 78 h 736"/>
                <a:gd name="T52" fmla="*/ 56 w 475"/>
                <a:gd name="T53" fmla="*/ 72 h 736"/>
                <a:gd name="T54" fmla="*/ 50 w 475"/>
                <a:gd name="T55" fmla="*/ 71 h 736"/>
                <a:gd name="T56" fmla="*/ 45 w 475"/>
                <a:gd name="T57" fmla="*/ 74 h 736"/>
                <a:gd name="T58" fmla="*/ 37 w 475"/>
                <a:gd name="T59" fmla="*/ 64 h 736"/>
                <a:gd name="T60" fmla="*/ 35 w 475"/>
                <a:gd name="T61" fmla="*/ 67 h 736"/>
                <a:gd name="T62" fmla="*/ 30 w 475"/>
                <a:gd name="T63" fmla="*/ 0 h 7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5"/>
                <a:gd name="T97" fmla="*/ 0 h 736"/>
                <a:gd name="T98" fmla="*/ 475 w 475"/>
                <a:gd name="T99" fmla="*/ 736 h 7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5" h="736">
                  <a:moveTo>
                    <a:pt x="9" y="459"/>
                  </a:moveTo>
                  <a:lnTo>
                    <a:pt x="0" y="455"/>
                  </a:lnTo>
                  <a:lnTo>
                    <a:pt x="18" y="436"/>
                  </a:lnTo>
                  <a:lnTo>
                    <a:pt x="25" y="437"/>
                  </a:lnTo>
                  <a:lnTo>
                    <a:pt x="21" y="448"/>
                  </a:lnTo>
                  <a:lnTo>
                    <a:pt x="32" y="448"/>
                  </a:lnTo>
                  <a:lnTo>
                    <a:pt x="48" y="443"/>
                  </a:lnTo>
                  <a:lnTo>
                    <a:pt x="54" y="455"/>
                  </a:lnTo>
                  <a:lnTo>
                    <a:pt x="79" y="472"/>
                  </a:lnTo>
                  <a:lnTo>
                    <a:pt x="93" y="468"/>
                  </a:lnTo>
                  <a:lnTo>
                    <a:pt x="98" y="473"/>
                  </a:lnTo>
                  <a:lnTo>
                    <a:pt x="102" y="493"/>
                  </a:lnTo>
                  <a:lnTo>
                    <a:pt x="134" y="493"/>
                  </a:lnTo>
                  <a:lnTo>
                    <a:pt x="149" y="495"/>
                  </a:lnTo>
                  <a:lnTo>
                    <a:pt x="158" y="499"/>
                  </a:lnTo>
                  <a:lnTo>
                    <a:pt x="184" y="499"/>
                  </a:lnTo>
                  <a:lnTo>
                    <a:pt x="189" y="504"/>
                  </a:lnTo>
                  <a:lnTo>
                    <a:pt x="215" y="509"/>
                  </a:lnTo>
                  <a:lnTo>
                    <a:pt x="229" y="500"/>
                  </a:lnTo>
                  <a:lnTo>
                    <a:pt x="231" y="524"/>
                  </a:lnTo>
                  <a:lnTo>
                    <a:pt x="263" y="536"/>
                  </a:lnTo>
                  <a:lnTo>
                    <a:pt x="270" y="556"/>
                  </a:lnTo>
                  <a:lnTo>
                    <a:pt x="287" y="574"/>
                  </a:lnTo>
                  <a:lnTo>
                    <a:pt x="317" y="572"/>
                  </a:lnTo>
                  <a:lnTo>
                    <a:pt x="308" y="561"/>
                  </a:lnTo>
                  <a:lnTo>
                    <a:pt x="310" y="556"/>
                  </a:lnTo>
                  <a:lnTo>
                    <a:pt x="319" y="556"/>
                  </a:lnTo>
                  <a:lnTo>
                    <a:pt x="330" y="569"/>
                  </a:lnTo>
                  <a:lnTo>
                    <a:pt x="335" y="569"/>
                  </a:lnTo>
                  <a:lnTo>
                    <a:pt x="341" y="547"/>
                  </a:lnTo>
                  <a:lnTo>
                    <a:pt x="348" y="565"/>
                  </a:lnTo>
                  <a:lnTo>
                    <a:pt x="359" y="569"/>
                  </a:lnTo>
                  <a:lnTo>
                    <a:pt x="369" y="576"/>
                  </a:lnTo>
                  <a:lnTo>
                    <a:pt x="384" y="610"/>
                  </a:lnTo>
                  <a:lnTo>
                    <a:pt x="387" y="633"/>
                  </a:lnTo>
                  <a:lnTo>
                    <a:pt x="400" y="646"/>
                  </a:lnTo>
                  <a:lnTo>
                    <a:pt x="409" y="651"/>
                  </a:lnTo>
                  <a:lnTo>
                    <a:pt x="411" y="673"/>
                  </a:lnTo>
                  <a:lnTo>
                    <a:pt x="420" y="687"/>
                  </a:lnTo>
                  <a:lnTo>
                    <a:pt x="421" y="700"/>
                  </a:lnTo>
                  <a:lnTo>
                    <a:pt x="427" y="702"/>
                  </a:lnTo>
                  <a:lnTo>
                    <a:pt x="430" y="711"/>
                  </a:lnTo>
                  <a:lnTo>
                    <a:pt x="447" y="714"/>
                  </a:lnTo>
                  <a:lnTo>
                    <a:pt x="450" y="734"/>
                  </a:lnTo>
                  <a:lnTo>
                    <a:pt x="456" y="734"/>
                  </a:lnTo>
                  <a:lnTo>
                    <a:pt x="466" y="736"/>
                  </a:lnTo>
                  <a:lnTo>
                    <a:pt x="473" y="727"/>
                  </a:lnTo>
                  <a:lnTo>
                    <a:pt x="471" y="708"/>
                  </a:lnTo>
                  <a:lnTo>
                    <a:pt x="475" y="684"/>
                  </a:lnTo>
                  <a:lnTo>
                    <a:pt x="442" y="662"/>
                  </a:lnTo>
                  <a:lnTo>
                    <a:pt x="423" y="643"/>
                  </a:lnTo>
                  <a:lnTo>
                    <a:pt x="391" y="571"/>
                  </a:lnTo>
                  <a:lnTo>
                    <a:pt x="375" y="559"/>
                  </a:lnTo>
                  <a:lnTo>
                    <a:pt x="356" y="526"/>
                  </a:lnTo>
                  <a:lnTo>
                    <a:pt x="336" y="511"/>
                  </a:lnTo>
                  <a:lnTo>
                    <a:pt x="317" y="516"/>
                  </a:lnTo>
                  <a:lnTo>
                    <a:pt x="298" y="538"/>
                  </a:lnTo>
                  <a:lnTo>
                    <a:pt x="286" y="538"/>
                  </a:lnTo>
                  <a:lnTo>
                    <a:pt x="248" y="480"/>
                  </a:lnTo>
                  <a:lnTo>
                    <a:pt x="236" y="466"/>
                  </a:lnTo>
                  <a:lnTo>
                    <a:pt x="226" y="473"/>
                  </a:lnTo>
                  <a:lnTo>
                    <a:pt x="221" y="490"/>
                  </a:lnTo>
                  <a:lnTo>
                    <a:pt x="193" y="470"/>
                  </a:lnTo>
                  <a:lnTo>
                    <a:pt x="193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0" name="Freeform 461"/>
            <p:cNvSpPr>
              <a:spLocks noChangeAspect="1"/>
            </p:cNvSpPr>
            <p:nvPr/>
          </p:nvSpPr>
          <p:spPr bwMode="auto">
            <a:xfrm>
              <a:off x="940" y="1183"/>
              <a:ext cx="1166" cy="693"/>
            </a:xfrm>
            <a:custGeom>
              <a:avLst/>
              <a:gdLst>
                <a:gd name="T0" fmla="*/ 228 w 2158"/>
                <a:gd name="T1" fmla="*/ 165 h 1342"/>
                <a:gd name="T2" fmla="*/ 269 w 2158"/>
                <a:gd name="T3" fmla="*/ 168 h 1342"/>
                <a:gd name="T4" fmla="*/ 297 w 2158"/>
                <a:gd name="T5" fmla="*/ 168 h 1342"/>
                <a:gd name="T6" fmla="*/ 303 w 2158"/>
                <a:gd name="T7" fmla="*/ 169 h 1342"/>
                <a:gd name="T8" fmla="*/ 310 w 2158"/>
                <a:gd name="T9" fmla="*/ 172 h 1342"/>
                <a:gd name="T10" fmla="*/ 309 w 2158"/>
                <a:gd name="T11" fmla="*/ 165 h 1342"/>
                <a:gd name="T12" fmla="*/ 298 w 2158"/>
                <a:gd name="T13" fmla="*/ 152 h 1342"/>
                <a:gd name="T14" fmla="*/ 289 w 2158"/>
                <a:gd name="T15" fmla="*/ 153 h 1342"/>
                <a:gd name="T16" fmla="*/ 286 w 2158"/>
                <a:gd name="T17" fmla="*/ 152 h 1342"/>
                <a:gd name="T18" fmla="*/ 312 w 2158"/>
                <a:gd name="T19" fmla="*/ 143 h 1342"/>
                <a:gd name="T20" fmla="*/ 340 w 2158"/>
                <a:gd name="T21" fmla="*/ 131 h 1342"/>
                <a:gd name="T22" fmla="*/ 327 w 2158"/>
                <a:gd name="T23" fmla="*/ 123 h 1342"/>
                <a:gd name="T24" fmla="*/ 331 w 2158"/>
                <a:gd name="T25" fmla="*/ 116 h 1342"/>
                <a:gd name="T26" fmla="*/ 316 w 2158"/>
                <a:gd name="T27" fmla="*/ 104 h 1342"/>
                <a:gd name="T28" fmla="*/ 308 w 2158"/>
                <a:gd name="T29" fmla="*/ 85 h 1342"/>
                <a:gd name="T30" fmla="*/ 298 w 2158"/>
                <a:gd name="T31" fmla="*/ 91 h 1342"/>
                <a:gd name="T32" fmla="*/ 283 w 2158"/>
                <a:gd name="T33" fmla="*/ 91 h 1342"/>
                <a:gd name="T34" fmla="*/ 283 w 2158"/>
                <a:gd name="T35" fmla="*/ 87 h 1342"/>
                <a:gd name="T36" fmla="*/ 284 w 2158"/>
                <a:gd name="T37" fmla="*/ 75 h 1342"/>
                <a:gd name="T38" fmla="*/ 269 w 2158"/>
                <a:gd name="T39" fmla="*/ 65 h 1342"/>
                <a:gd name="T40" fmla="*/ 253 w 2158"/>
                <a:gd name="T41" fmla="*/ 71 h 1342"/>
                <a:gd name="T42" fmla="*/ 251 w 2158"/>
                <a:gd name="T43" fmla="*/ 88 h 1342"/>
                <a:gd name="T44" fmla="*/ 249 w 2158"/>
                <a:gd name="T45" fmla="*/ 115 h 1342"/>
                <a:gd name="T46" fmla="*/ 248 w 2158"/>
                <a:gd name="T47" fmla="*/ 134 h 1342"/>
                <a:gd name="T48" fmla="*/ 235 w 2158"/>
                <a:gd name="T49" fmla="*/ 128 h 1342"/>
                <a:gd name="T50" fmla="*/ 222 w 2158"/>
                <a:gd name="T51" fmla="*/ 112 h 1342"/>
                <a:gd name="T52" fmla="*/ 201 w 2158"/>
                <a:gd name="T53" fmla="*/ 101 h 1342"/>
                <a:gd name="T54" fmla="*/ 185 w 2158"/>
                <a:gd name="T55" fmla="*/ 84 h 1342"/>
                <a:gd name="T56" fmla="*/ 195 w 2158"/>
                <a:gd name="T57" fmla="*/ 61 h 1342"/>
                <a:gd name="T58" fmla="*/ 204 w 2158"/>
                <a:gd name="T59" fmla="*/ 55 h 1342"/>
                <a:gd name="T60" fmla="*/ 210 w 2158"/>
                <a:gd name="T61" fmla="*/ 43 h 1342"/>
                <a:gd name="T62" fmla="*/ 219 w 2158"/>
                <a:gd name="T63" fmla="*/ 35 h 1342"/>
                <a:gd name="T64" fmla="*/ 225 w 2158"/>
                <a:gd name="T65" fmla="*/ 30 h 1342"/>
                <a:gd name="T66" fmla="*/ 238 w 2158"/>
                <a:gd name="T67" fmla="*/ 25 h 1342"/>
                <a:gd name="T68" fmla="*/ 234 w 2158"/>
                <a:gd name="T69" fmla="*/ 16 h 1342"/>
                <a:gd name="T70" fmla="*/ 224 w 2158"/>
                <a:gd name="T71" fmla="*/ 18 h 1342"/>
                <a:gd name="T72" fmla="*/ 211 w 2158"/>
                <a:gd name="T73" fmla="*/ 26 h 1342"/>
                <a:gd name="T74" fmla="*/ 204 w 2158"/>
                <a:gd name="T75" fmla="*/ 22 h 1342"/>
                <a:gd name="T76" fmla="*/ 195 w 2158"/>
                <a:gd name="T77" fmla="*/ 12 h 1342"/>
                <a:gd name="T78" fmla="*/ 187 w 2158"/>
                <a:gd name="T79" fmla="*/ 1 h 1342"/>
                <a:gd name="T80" fmla="*/ 178 w 2158"/>
                <a:gd name="T81" fmla="*/ 7 h 1342"/>
                <a:gd name="T82" fmla="*/ 186 w 2158"/>
                <a:gd name="T83" fmla="*/ 15 h 1342"/>
                <a:gd name="T84" fmla="*/ 190 w 2158"/>
                <a:gd name="T85" fmla="*/ 21 h 1342"/>
                <a:gd name="T86" fmla="*/ 180 w 2158"/>
                <a:gd name="T87" fmla="*/ 25 h 1342"/>
                <a:gd name="T88" fmla="*/ 160 w 2158"/>
                <a:gd name="T89" fmla="*/ 26 h 1342"/>
                <a:gd name="T90" fmla="*/ 140 w 2158"/>
                <a:gd name="T91" fmla="*/ 21 h 1342"/>
                <a:gd name="T92" fmla="*/ 131 w 2158"/>
                <a:gd name="T93" fmla="*/ 29 h 1342"/>
                <a:gd name="T94" fmla="*/ 107 w 2158"/>
                <a:gd name="T95" fmla="*/ 25 h 1342"/>
                <a:gd name="T96" fmla="*/ 97 w 2158"/>
                <a:gd name="T97" fmla="*/ 19 h 1342"/>
                <a:gd name="T98" fmla="*/ 67 w 2158"/>
                <a:gd name="T99" fmla="*/ 16 h 1342"/>
                <a:gd name="T100" fmla="*/ 63 w 2158"/>
                <a:gd name="T101" fmla="*/ 17 h 1342"/>
                <a:gd name="T102" fmla="*/ 48 w 2158"/>
                <a:gd name="T103" fmla="*/ 14 h 1342"/>
                <a:gd name="T104" fmla="*/ 32 w 2158"/>
                <a:gd name="T105" fmla="*/ 18 h 1342"/>
                <a:gd name="T106" fmla="*/ 41 w 2158"/>
                <a:gd name="T107" fmla="*/ 13 h 1342"/>
                <a:gd name="T108" fmla="*/ 23 w 2158"/>
                <a:gd name="T109" fmla="*/ 17 h 1342"/>
                <a:gd name="T110" fmla="*/ 6 w 2158"/>
                <a:gd name="T111" fmla="*/ 15 h 1342"/>
                <a:gd name="T112" fmla="*/ 17 w 2158"/>
                <a:gd name="T113" fmla="*/ 89 h 1342"/>
                <a:gd name="T114" fmla="*/ 44 w 2158"/>
                <a:gd name="T115" fmla="*/ 115 h 1342"/>
                <a:gd name="T116" fmla="*/ 48 w 2158"/>
                <a:gd name="T117" fmla="*/ 128 h 1342"/>
                <a:gd name="T118" fmla="*/ 63 w 2158"/>
                <a:gd name="T119" fmla="*/ 141 h 13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58"/>
                <a:gd name="T181" fmla="*/ 0 h 1342"/>
                <a:gd name="T182" fmla="*/ 2158 w 2158"/>
                <a:gd name="T183" fmla="*/ 1342 h 134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58" h="1342">
                  <a:moveTo>
                    <a:pt x="475" y="1089"/>
                  </a:moveTo>
                  <a:lnTo>
                    <a:pt x="1175" y="1089"/>
                  </a:lnTo>
                  <a:lnTo>
                    <a:pt x="1196" y="1103"/>
                  </a:lnTo>
                  <a:lnTo>
                    <a:pt x="1225" y="1109"/>
                  </a:lnTo>
                  <a:lnTo>
                    <a:pt x="1249" y="1119"/>
                  </a:lnTo>
                  <a:lnTo>
                    <a:pt x="1279" y="1118"/>
                  </a:lnTo>
                  <a:lnTo>
                    <a:pt x="1299" y="1123"/>
                  </a:lnTo>
                  <a:lnTo>
                    <a:pt x="1347" y="1119"/>
                  </a:lnTo>
                  <a:lnTo>
                    <a:pt x="1427" y="1161"/>
                  </a:lnTo>
                  <a:lnTo>
                    <a:pt x="1445" y="1197"/>
                  </a:lnTo>
                  <a:lnTo>
                    <a:pt x="1491" y="1245"/>
                  </a:lnTo>
                  <a:lnTo>
                    <a:pt x="1493" y="1278"/>
                  </a:lnTo>
                  <a:lnTo>
                    <a:pt x="1479" y="1319"/>
                  </a:lnTo>
                  <a:lnTo>
                    <a:pt x="1488" y="1342"/>
                  </a:lnTo>
                  <a:lnTo>
                    <a:pt x="1561" y="1308"/>
                  </a:lnTo>
                  <a:lnTo>
                    <a:pt x="1570" y="1287"/>
                  </a:lnTo>
                  <a:lnTo>
                    <a:pt x="1636" y="1263"/>
                  </a:lnTo>
                  <a:lnTo>
                    <a:pt x="1669" y="1236"/>
                  </a:lnTo>
                  <a:lnTo>
                    <a:pt x="1683" y="1224"/>
                  </a:lnTo>
                  <a:lnTo>
                    <a:pt x="1706" y="1224"/>
                  </a:lnTo>
                  <a:lnTo>
                    <a:pt x="1721" y="1227"/>
                  </a:lnTo>
                  <a:lnTo>
                    <a:pt x="1766" y="1218"/>
                  </a:lnTo>
                  <a:lnTo>
                    <a:pt x="1800" y="1153"/>
                  </a:lnTo>
                  <a:lnTo>
                    <a:pt x="1814" y="1146"/>
                  </a:lnTo>
                  <a:lnTo>
                    <a:pt x="1845" y="1159"/>
                  </a:lnTo>
                  <a:lnTo>
                    <a:pt x="1845" y="1191"/>
                  </a:lnTo>
                  <a:lnTo>
                    <a:pt x="1861" y="1216"/>
                  </a:lnTo>
                  <a:lnTo>
                    <a:pt x="1864" y="1242"/>
                  </a:lnTo>
                  <a:lnTo>
                    <a:pt x="1874" y="1236"/>
                  </a:lnTo>
                  <a:lnTo>
                    <a:pt x="1882" y="1224"/>
                  </a:lnTo>
                  <a:lnTo>
                    <a:pt x="1898" y="1221"/>
                  </a:lnTo>
                  <a:lnTo>
                    <a:pt x="1913" y="1211"/>
                  </a:lnTo>
                  <a:lnTo>
                    <a:pt x="1926" y="1203"/>
                  </a:lnTo>
                  <a:lnTo>
                    <a:pt x="1930" y="1206"/>
                  </a:lnTo>
                  <a:lnTo>
                    <a:pt x="1928" y="1215"/>
                  </a:lnTo>
                  <a:lnTo>
                    <a:pt x="1934" y="1217"/>
                  </a:lnTo>
                  <a:lnTo>
                    <a:pt x="1938" y="1215"/>
                  </a:lnTo>
                  <a:lnTo>
                    <a:pt x="1941" y="1219"/>
                  </a:lnTo>
                  <a:lnTo>
                    <a:pt x="1931" y="1229"/>
                  </a:lnTo>
                  <a:lnTo>
                    <a:pt x="1920" y="1229"/>
                  </a:lnTo>
                  <a:lnTo>
                    <a:pt x="1904" y="1248"/>
                  </a:lnTo>
                  <a:lnTo>
                    <a:pt x="1895" y="1251"/>
                  </a:lnTo>
                  <a:lnTo>
                    <a:pt x="1889" y="1272"/>
                  </a:lnTo>
                  <a:lnTo>
                    <a:pt x="1900" y="1282"/>
                  </a:lnTo>
                  <a:lnTo>
                    <a:pt x="1914" y="1281"/>
                  </a:lnTo>
                  <a:lnTo>
                    <a:pt x="1925" y="1271"/>
                  </a:lnTo>
                  <a:lnTo>
                    <a:pt x="1929" y="1264"/>
                  </a:lnTo>
                  <a:lnTo>
                    <a:pt x="1950" y="1240"/>
                  </a:lnTo>
                  <a:lnTo>
                    <a:pt x="1958" y="1247"/>
                  </a:lnTo>
                  <a:lnTo>
                    <a:pt x="1965" y="1248"/>
                  </a:lnTo>
                  <a:lnTo>
                    <a:pt x="1971" y="1242"/>
                  </a:lnTo>
                  <a:lnTo>
                    <a:pt x="1984" y="1240"/>
                  </a:lnTo>
                  <a:lnTo>
                    <a:pt x="1996" y="1239"/>
                  </a:lnTo>
                  <a:lnTo>
                    <a:pt x="2010" y="1225"/>
                  </a:lnTo>
                  <a:lnTo>
                    <a:pt x="2010" y="1212"/>
                  </a:lnTo>
                  <a:lnTo>
                    <a:pt x="2001" y="1213"/>
                  </a:lnTo>
                  <a:lnTo>
                    <a:pt x="1997" y="1204"/>
                  </a:lnTo>
                  <a:lnTo>
                    <a:pt x="1984" y="1210"/>
                  </a:lnTo>
                  <a:lnTo>
                    <a:pt x="1966" y="1209"/>
                  </a:lnTo>
                  <a:lnTo>
                    <a:pt x="1954" y="1200"/>
                  </a:lnTo>
                  <a:lnTo>
                    <a:pt x="1947" y="1192"/>
                  </a:lnTo>
                  <a:lnTo>
                    <a:pt x="1920" y="1173"/>
                  </a:lnTo>
                  <a:lnTo>
                    <a:pt x="1917" y="1149"/>
                  </a:lnTo>
                  <a:lnTo>
                    <a:pt x="1923" y="1141"/>
                  </a:lnTo>
                  <a:lnTo>
                    <a:pt x="1923" y="1129"/>
                  </a:lnTo>
                  <a:lnTo>
                    <a:pt x="1906" y="1133"/>
                  </a:lnTo>
                  <a:lnTo>
                    <a:pt x="1895" y="1126"/>
                  </a:lnTo>
                  <a:lnTo>
                    <a:pt x="1880" y="1121"/>
                  </a:lnTo>
                  <a:lnTo>
                    <a:pt x="1879" y="1115"/>
                  </a:lnTo>
                  <a:lnTo>
                    <a:pt x="1889" y="1108"/>
                  </a:lnTo>
                  <a:lnTo>
                    <a:pt x="1907" y="1112"/>
                  </a:lnTo>
                  <a:lnTo>
                    <a:pt x="1918" y="1118"/>
                  </a:lnTo>
                  <a:lnTo>
                    <a:pt x="1941" y="1098"/>
                  </a:lnTo>
                  <a:lnTo>
                    <a:pt x="1936" y="1088"/>
                  </a:lnTo>
                  <a:lnTo>
                    <a:pt x="1931" y="1085"/>
                  </a:lnTo>
                  <a:lnTo>
                    <a:pt x="1912" y="1070"/>
                  </a:lnTo>
                  <a:lnTo>
                    <a:pt x="1883" y="1072"/>
                  </a:lnTo>
                  <a:lnTo>
                    <a:pt x="1871" y="1085"/>
                  </a:lnTo>
                  <a:lnTo>
                    <a:pt x="1846" y="1092"/>
                  </a:lnTo>
                  <a:lnTo>
                    <a:pt x="1829" y="1110"/>
                  </a:lnTo>
                  <a:lnTo>
                    <a:pt x="1825" y="1112"/>
                  </a:lnTo>
                  <a:lnTo>
                    <a:pt x="1798" y="1139"/>
                  </a:lnTo>
                  <a:lnTo>
                    <a:pt x="1797" y="1149"/>
                  </a:lnTo>
                  <a:lnTo>
                    <a:pt x="1785" y="1153"/>
                  </a:lnTo>
                  <a:lnTo>
                    <a:pt x="1772" y="1169"/>
                  </a:lnTo>
                  <a:lnTo>
                    <a:pt x="1766" y="1167"/>
                  </a:lnTo>
                  <a:lnTo>
                    <a:pt x="1771" y="1143"/>
                  </a:lnTo>
                  <a:lnTo>
                    <a:pt x="1791" y="1127"/>
                  </a:lnTo>
                  <a:lnTo>
                    <a:pt x="1796" y="1119"/>
                  </a:lnTo>
                  <a:lnTo>
                    <a:pt x="1813" y="1103"/>
                  </a:lnTo>
                  <a:lnTo>
                    <a:pt x="1827" y="1078"/>
                  </a:lnTo>
                  <a:lnTo>
                    <a:pt x="1861" y="1072"/>
                  </a:lnTo>
                  <a:lnTo>
                    <a:pt x="1862" y="1060"/>
                  </a:lnTo>
                  <a:lnTo>
                    <a:pt x="1873" y="1053"/>
                  </a:lnTo>
                  <a:lnTo>
                    <a:pt x="1888" y="1035"/>
                  </a:lnTo>
                  <a:lnTo>
                    <a:pt x="1905" y="1036"/>
                  </a:lnTo>
                  <a:lnTo>
                    <a:pt x="1908" y="1040"/>
                  </a:lnTo>
                  <a:lnTo>
                    <a:pt x="1947" y="1036"/>
                  </a:lnTo>
                  <a:lnTo>
                    <a:pt x="1967" y="1031"/>
                  </a:lnTo>
                  <a:lnTo>
                    <a:pt x="1980" y="1038"/>
                  </a:lnTo>
                  <a:lnTo>
                    <a:pt x="2003" y="1035"/>
                  </a:lnTo>
                  <a:lnTo>
                    <a:pt x="2019" y="1038"/>
                  </a:lnTo>
                  <a:lnTo>
                    <a:pt x="2045" y="1038"/>
                  </a:lnTo>
                  <a:lnTo>
                    <a:pt x="2063" y="1029"/>
                  </a:lnTo>
                  <a:lnTo>
                    <a:pt x="2080" y="998"/>
                  </a:lnTo>
                  <a:lnTo>
                    <a:pt x="2098" y="988"/>
                  </a:lnTo>
                  <a:lnTo>
                    <a:pt x="2128" y="982"/>
                  </a:lnTo>
                  <a:lnTo>
                    <a:pt x="2148" y="965"/>
                  </a:lnTo>
                  <a:lnTo>
                    <a:pt x="2153" y="964"/>
                  </a:lnTo>
                  <a:lnTo>
                    <a:pt x="2158" y="953"/>
                  </a:lnTo>
                  <a:lnTo>
                    <a:pt x="2148" y="934"/>
                  </a:lnTo>
                  <a:lnTo>
                    <a:pt x="2157" y="921"/>
                  </a:lnTo>
                  <a:lnTo>
                    <a:pt x="2151" y="897"/>
                  </a:lnTo>
                  <a:lnTo>
                    <a:pt x="2129" y="889"/>
                  </a:lnTo>
                  <a:lnTo>
                    <a:pt x="2112" y="899"/>
                  </a:lnTo>
                  <a:lnTo>
                    <a:pt x="2111" y="892"/>
                  </a:lnTo>
                  <a:lnTo>
                    <a:pt x="2116" y="874"/>
                  </a:lnTo>
                  <a:lnTo>
                    <a:pt x="2102" y="873"/>
                  </a:lnTo>
                  <a:lnTo>
                    <a:pt x="2079" y="886"/>
                  </a:lnTo>
                  <a:lnTo>
                    <a:pt x="2076" y="892"/>
                  </a:lnTo>
                  <a:lnTo>
                    <a:pt x="2069" y="892"/>
                  </a:lnTo>
                  <a:lnTo>
                    <a:pt x="2049" y="909"/>
                  </a:lnTo>
                  <a:lnTo>
                    <a:pt x="2037" y="908"/>
                  </a:lnTo>
                  <a:lnTo>
                    <a:pt x="2033" y="892"/>
                  </a:lnTo>
                  <a:lnTo>
                    <a:pt x="2044" y="895"/>
                  </a:lnTo>
                  <a:lnTo>
                    <a:pt x="2061" y="885"/>
                  </a:lnTo>
                  <a:lnTo>
                    <a:pt x="2090" y="868"/>
                  </a:lnTo>
                  <a:lnTo>
                    <a:pt x="2115" y="860"/>
                  </a:lnTo>
                  <a:lnTo>
                    <a:pt x="2117" y="850"/>
                  </a:lnTo>
                  <a:lnTo>
                    <a:pt x="2097" y="845"/>
                  </a:lnTo>
                  <a:lnTo>
                    <a:pt x="2086" y="837"/>
                  </a:lnTo>
                  <a:lnTo>
                    <a:pt x="2067" y="830"/>
                  </a:lnTo>
                  <a:lnTo>
                    <a:pt x="2056" y="833"/>
                  </a:lnTo>
                  <a:lnTo>
                    <a:pt x="2042" y="824"/>
                  </a:lnTo>
                  <a:lnTo>
                    <a:pt x="2040" y="813"/>
                  </a:lnTo>
                  <a:lnTo>
                    <a:pt x="2028" y="793"/>
                  </a:lnTo>
                  <a:lnTo>
                    <a:pt x="2018" y="788"/>
                  </a:lnTo>
                  <a:lnTo>
                    <a:pt x="2016" y="783"/>
                  </a:lnTo>
                  <a:lnTo>
                    <a:pt x="2002" y="777"/>
                  </a:lnTo>
                  <a:lnTo>
                    <a:pt x="2001" y="756"/>
                  </a:lnTo>
                  <a:lnTo>
                    <a:pt x="2013" y="748"/>
                  </a:lnTo>
                  <a:lnTo>
                    <a:pt x="2010" y="738"/>
                  </a:lnTo>
                  <a:lnTo>
                    <a:pt x="2000" y="734"/>
                  </a:lnTo>
                  <a:lnTo>
                    <a:pt x="1995" y="706"/>
                  </a:lnTo>
                  <a:lnTo>
                    <a:pt x="1978" y="692"/>
                  </a:lnTo>
                  <a:lnTo>
                    <a:pt x="1980" y="676"/>
                  </a:lnTo>
                  <a:lnTo>
                    <a:pt x="1967" y="669"/>
                  </a:lnTo>
                  <a:lnTo>
                    <a:pt x="1967" y="645"/>
                  </a:lnTo>
                  <a:lnTo>
                    <a:pt x="1958" y="645"/>
                  </a:lnTo>
                  <a:lnTo>
                    <a:pt x="1952" y="617"/>
                  </a:lnTo>
                  <a:lnTo>
                    <a:pt x="1940" y="606"/>
                  </a:lnTo>
                  <a:lnTo>
                    <a:pt x="1935" y="583"/>
                  </a:lnTo>
                  <a:lnTo>
                    <a:pt x="1926" y="579"/>
                  </a:lnTo>
                  <a:lnTo>
                    <a:pt x="1918" y="594"/>
                  </a:lnTo>
                  <a:lnTo>
                    <a:pt x="1918" y="605"/>
                  </a:lnTo>
                  <a:lnTo>
                    <a:pt x="1908" y="612"/>
                  </a:lnTo>
                  <a:lnTo>
                    <a:pt x="1911" y="632"/>
                  </a:lnTo>
                  <a:lnTo>
                    <a:pt x="1899" y="661"/>
                  </a:lnTo>
                  <a:lnTo>
                    <a:pt x="1892" y="668"/>
                  </a:lnTo>
                  <a:lnTo>
                    <a:pt x="1891" y="661"/>
                  </a:lnTo>
                  <a:lnTo>
                    <a:pt x="1883" y="660"/>
                  </a:lnTo>
                  <a:lnTo>
                    <a:pt x="1874" y="662"/>
                  </a:lnTo>
                  <a:lnTo>
                    <a:pt x="1874" y="675"/>
                  </a:lnTo>
                  <a:lnTo>
                    <a:pt x="1862" y="682"/>
                  </a:lnTo>
                  <a:lnTo>
                    <a:pt x="1853" y="692"/>
                  </a:lnTo>
                  <a:lnTo>
                    <a:pt x="1841" y="684"/>
                  </a:lnTo>
                  <a:lnTo>
                    <a:pt x="1841" y="672"/>
                  </a:lnTo>
                  <a:lnTo>
                    <a:pt x="1819" y="649"/>
                  </a:lnTo>
                  <a:lnTo>
                    <a:pt x="1805" y="661"/>
                  </a:lnTo>
                  <a:lnTo>
                    <a:pt x="1791" y="664"/>
                  </a:lnTo>
                  <a:lnTo>
                    <a:pt x="1790" y="660"/>
                  </a:lnTo>
                  <a:lnTo>
                    <a:pt x="1807" y="649"/>
                  </a:lnTo>
                  <a:lnTo>
                    <a:pt x="1811" y="640"/>
                  </a:lnTo>
                  <a:lnTo>
                    <a:pt x="1804" y="636"/>
                  </a:lnTo>
                  <a:lnTo>
                    <a:pt x="1796" y="636"/>
                  </a:lnTo>
                  <a:lnTo>
                    <a:pt x="1793" y="632"/>
                  </a:lnTo>
                  <a:lnTo>
                    <a:pt x="1792" y="629"/>
                  </a:lnTo>
                  <a:lnTo>
                    <a:pt x="1792" y="628"/>
                  </a:lnTo>
                  <a:lnTo>
                    <a:pt x="1793" y="628"/>
                  </a:lnTo>
                  <a:lnTo>
                    <a:pt x="1795" y="629"/>
                  </a:lnTo>
                  <a:lnTo>
                    <a:pt x="1797" y="628"/>
                  </a:lnTo>
                  <a:lnTo>
                    <a:pt x="1800" y="626"/>
                  </a:lnTo>
                  <a:lnTo>
                    <a:pt x="1804" y="622"/>
                  </a:lnTo>
                  <a:lnTo>
                    <a:pt x="1803" y="611"/>
                  </a:lnTo>
                  <a:lnTo>
                    <a:pt x="1793" y="601"/>
                  </a:lnTo>
                  <a:lnTo>
                    <a:pt x="1803" y="591"/>
                  </a:lnTo>
                  <a:lnTo>
                    <a:pt x="1802" y="569"/>
                  </a:lnTo>
                  <a:lnTo>
                    <a:pt x="1810" y="561"/>
                  </a:lnTo>
                  <a:lnTo>
                    <a:pt x="1810" y="548"/>
                  </a:lnTo>
                  <a:lnTo>
                    <a:pt x="1801" y="546"/>
                  </a:lnTo>
                  <a:lnTo>
                    <a:pt x="1793" y="549"/>
                  </a:lnTo>
                  <a:lnTo>
                    <a:pt x="1787" y="542"/>
                  </a:lnTo>
                  <a:lnTo>
                    <a:pt x="1757" y="541"/>
                  </a:lnTo>
                  <a:lnTo>
                    <a:pt x="1750" y="529"/>
                  </a:lnTo>
                  <a:lnTo>
                    <a:pt x="1753" y="516"/>
                  </a:lnTo>
                  <a:lnTo>
                    <a:pt x="1742" y="512"/>
                  </a:lnTo>
                  <a:lnTo>
                    <a:pt x="1735" y="494"/>
                  </a:lnTo>
                  <a:lnTo>
                    <a:pt x="1721" y="489"/>
                  </a:lnTo>
                  <a:lnTo>
                    <a:pt x="1715" y="481"/>
                  </a:lnTo>
                  <a:lnTo>
                    <a:pt x="1702" y="473"/>
                  </a:lnTo>
                  <a:lnTo>
                    <a:pt x="1679" y="475"/>
                  </a:lnTo>
                  <a:lnTo>
                    <a:pt x="1673" y="486"/>
                  </a:lnTo>
                  <a:lnTo>
                    <a:pt x="1661" y="485"/>
                  </a:lnTo>
                  <a:lnTo>
                    <a:pt x="1640" y="483"/>
                  </a:lnTo>
                  <a:lnTo>
                    <a:pt x="1621" y="471"/>
                  </a:lnTo>
                  <a:lnTo>
                    <a:pt x="1615" y="465"/>
                  </a:lnTo>
                  <a:lnTo>
                    <a:pt x="1599" y="465"/>
                  </a:lnTo>
                  <a:lnTo>
                    <a:pt x="1591" y="471"/>
                  </a:lnTo>
                  <a:lnTo>
                    <a:pt x="1591" y="503"/>
                  </a:lnTo>
                  <a:lnTo>
                    <a:pt x="1605" y="519"/>
                  </a:lnTo>
                  <a:lnTo>
                    <a:pt x="1604" y="537"/>
                  </a:lnTo>
                  <a:lnTo>
                    <a:pt x="1594" y="545"/>
                  </a:lnTo>
                  <a:lnTo>
                    <a:pt x="1587" y="546"/>
                  </a:lnTo>
                  <a:lnTo>
                    <a:pt x="1591" y="555"/>
                  </a:lnTo>
                  <a:lnTo>
                    <a:pt x="1600" y="567"/>
                  </a:lnTo>
                  <a:lnTo>
                    <a:pt x="1604" y="587"/>
                  </a:lnTo>
                  <a:lnTo>
                    <a:pt x="1610" y="599"/>
                  </a:lnTo>
                  <a:lnTo>
                    <a:pt x="1605" y="616"/>
                  </a:lnTo>
                  <a:lnTo>
                    <a:pt x="1592" y="632"/>
                  </a:lnTo>
                  <a:lnTo>
                    <a:pt x="1591" y="642"/>
                  </a:lnTo>
                  <a:lnTo>
                    <a:pt x="1581" y="655"/>
                  </a:lnTo>
                  <a:lnTo>
                    <a:pt x="1582" y="669"/>
                  </a:lnTo>
                  <a:lnTo>
                    <a:pt x="1603" y="688"/>
                  </a:lnTo>
                  <a:lnTo>
                    <a:pt x="1622" y="706"/>
                  </a:lnTo>
                  <a:lnTo>
                    <a:pt x="1633" y="752"/>
                  </a:lnTo>
                  <a:lnTo>
                    <a:pt x="1625" y="794"/>
                  </a:lnTo>
                  <a:lnTo>
                    <a:pt x="1610" y="807"/>
                  </a:lnTo>
                  <a:lnTo>
                    <a:pt x="1605" y="815"/>
                  </a:lnTo>
                  <a:lnTo>
                    <a:pt x="1592" y="829"/>
                  </a:lnTo>
                  <a:lnTo>
                    <a:pt x="1579" y="835"/>
                  </a:lnTo>
                  <a:lnTo>
                    <a:pt x="1576" y="844"/>
                  </a:lnTo>
                  <a:lnTo>
                    <a:pt x="1561" y="845"/>
                  </a:lnTo>
                  <a:lnTo>
                    <a:pt x="1556" y="855"/>
                  </a:lnTo>
                  <a:lnTo>
                    <a:pt x="1568" y="869"/>
                  </a:lnTo>
                  <a:lnTo>
                    <a:pt x="1572" y="892"/>
                  </a:lnTo>
                  <a:lnTo>
                    <a:pt x="1572" y="921"/>
                  </a:lnTo>
                  <a:lnTo>
                    <a:pt x="1578" y="935"/>
                  </a:lnTo>
                  <a:lnTo>
                    <a:pt x="1585" y="946"/>
                  </a:lnTo>
                  <a:lnTo>
                    <a:pt x="1584" y="957"/>
                  </a:lnTo>
                  <a:lnTo>
                    <a:pt x="1573" y="974"/>
                  </a:lnTo>
                  <a:lnTo>
                    <a:pt x="1570" y="988"/>
                  </a:lnTo>
                  <a:lnTo>
                    <a:pt x="1559" y="977"/>
                  </a:lnTo>
                  <a:lnTo>
                    <a:pt x="1552" y="993"/>
                  </a:lnTo>
                  <a:lnTo>
                    <a:pt x="1545" y="990"/>
                  </a:lnTo>
                  <a:lnTo>
                    <a:pt x="1532" y="992"/>
                  </a:lnTo>
                  <a:lnTo>
                    <a:pt x="1534" y="981"/>
                  </a:lnTo>
                  <a:lnTo>
                    <a:pt x="1519" y="959"/>
                  </a:lnTo>
                  <a:lnTo>
                    <a:pt x="1507" y="956"/>
                  </a:lnTo>
                  <a:lnTo>
                    <a:pt x="1507" y="947"/>
                  </a:lnTo>
                  <a:lnTo>
                    <a:pt x="1490" y="932"/>
                  </a:lnTo>
                  <a:lnTo>
                    <a:pt x="1490" y="923"/>
                  </a:lnTo>
                  <a:lnTo>
                    <a:pt x="1495" y="916"/>
                  </a:lnTo>
                  <a:lnTo>
                    <a:pt x="1497" y="882"/>
                  </a:lnTo>
                  <a:lnTo>
                    <a:pt x="1491" y="866"/>
                  </a:lnTo>
                  <a:lnTo>
                    <a:pt x="1493" y="830"/>
                  </a:lnTo>
                  <a:lnTo>
                    <a:pt x="1481" y="821"/>
                  </a:lnTo>
                  <a:lnTo>
                    <a:pt x="1459" y="824"/>
                  </a:lnTo>
                  <a:lnTo>
                    <a:pt x="1437" y="823"/>
                  </a:lnTo>
                  <a:lnTo>
                    <a:pt x="1427" y="815"/>
                  </a:lnTo>
                  <a:lnTo>
                    <a:pt x="1407" y="814"/>
                  </a:lnTo>
                  <a:lnTo>
                    <a:pt x="1392" y="797"/>
                  </a:lnTo>
                  <a:lnTo>
                    <a:pt x="1367" y="794"/>
                  </a:lnTo>
                  <a:lnTo>
                    <a:pt x="1353" y="785"/>
                  </a:lnTo>
                  <a:lnTo>
                    <a:pt x="1349" y="767"/>
                  </a:lnTo>
                  <a:lnTo>
                    <a:pt x="1344" y="765"/>
                  </a:lnTo>
                  <a:lnTo>
                    <a:pt x="1337" y="765"/>
                  </a:lnTo>
                  <a:lnTo>
                    <a:pt x="1322" y="754"/>
                  </a:lnTo>
                  <a:lnTo>
                    <a:pt x="1293" y="736"/>
                  </a:lnTo>
                  <a:lnTo>
                    <a:pt x="1283" y="736"/>
                  </a:lnTo>
                  <a:lnTo>
                    <a:pt x="1276" y="733"/>
                  </a:lnTo>
                  <a:lnTo>
                    <a:pt x="1256" y="733"/>
                  </a:lnTo>
                  <a:lnTo>
                    <a:pt x="1232" y="742"/>
                  </a:lnTo>
                  <a:lnTo>
                    <a:pt x="1231" y="736"/>
                  </a:lnTo>
                  <a:lnTo>
                    <a:pt x="1236" y="717"/>
                  </a:lnTo>
                  <a:lnTo>
                    <a:pt x="1225" y="699"/>
                  </a:lnTo>
                  <a:lnTo>
                    <a:pt x="1218" y="663"/>
                  </a:lnTo>
                  <a:lnTo>
                    <a:pt x="1205" y="659"/>
                  </a:lnTo>
                  <a:lnTo>
                    <a:pt x="1189" y="657"/>
                  </a:lnTo>
                  <a:lnTo>
                    <a:pt x="1173" y="639"/>
                  </a:lnTo>
                  <a:lnTo>
                    <a:pt x="1173" y="612"/>
                  </a:lnTo>
                  <a:lnTo>
                    <a:pt x="1175" y="607"/>
                  </a:lnTo>
                  <a:lnTo>
                    <a:pt x="1177" y="566"/>
                  </a:lnTo>
                  <a:lnTo>
                    <a:pt x="1189" y="546"/>
                  </a:lnTo>
                  <a:lnTo>
                    <a:pt x="1196" y="517"/>
                  </a:lnTo>
                  <a:lnTo>
                    <a:pt x="1207" y="506"/>
                  </a:lnTo>
                  <a:lnTo>
                    <a:pt x="1209" y="492"/>
                  </a:lnTo>
                  <a:lnTo>
                    <a:pt x="1220" y="490"/>
                  </a:lnTo>
                  <a:lnTo>
                    <a:pt x="1227" y="474"/>
                  </a:lnTo>
                  <a:lnTo>
                    <a:pt x="1241" y="467"/>
                  </a:lnTo>
                  <a:lnTo>
                    <a:pt x="1236" y="447"/>
                  </a:lnTo>
                  <a:lnTo>
                    <a:pt x="1243" y="440"/>
                  </a:lnTo>
                  <a:lnTo>
                    <a:pt x="1249" y="445"/>
                  </a:lnTo>
                  <a:lnTo>
                    <a:pt x="1258" y="445"/>
                  </a:lnTo>
                  <a:lnTo>
                    <a:pt x="1279" y="438"/>
                  </a:lnTo>
                  <a:lnTo>
                    <a:pt x="1279" y="427"/>
                  </a:lnTo>
                  <a:lnTo>
                    <a:pt x="1270" y="415"/>
                  </a:lnTo>
                  <a:lnTo>
                    <a:pt x="1256" y="404"/>
                  </a:lnTo>
                  <a:lnTo>
                    <a:pt x="1267" y="400"/>
                  </a:lnTo>
                  <a:lnTo>
                    <a:pt x="1276" y="404"/>
                  </a:lnTo>
                  <a:lnTo>
                    <a:pt x="1292" y="402"/>
                  </a:lnTo>
                  <a:lnTo>
                    <a:pt x="1304" y="384"/>
                  </a:lnTo>
                  <a:lnTo>
                    <a:pt x="1313" y="393"/>
                  </a:lnTo>
                  <a:lnTo>
                    <a:pt x="1331" y="391"/>
                  </a:lnTo>
                  <a:lnTo>
                    <a:pt x="1344" y="373"/>
                  </a:lnTo>
                  <a:lnTo>
                    <a:pt x="1358" y="359"/>
                  </a:lnTo>
                  <a:lnTo>
                    <a:pt x="1360" y="348"/>
                  </a:lnTo>
                  <a:lnTo>
                    <a:pt x="1365" y="328"/>
                  </a:lnTo>
                  <a:lnTo>
                    <a:pt x="1360" y="317"/>
                  </a:lnTo>
                  <a:lnTo>
                    <a:pt x="1353" y="312"/>
                  </a:lnTo>
                  <a:lnTo>
                    <a:pt x="1328" y="310"/>
                  </a:lnTo>
                  <a:lnTo>
                    <a:pt x="1302" y="287"/>
                  </a:lnTo>
                  <a:lnTo>
                    <a:pt x="1292" y="280"/>
                  </a:lnTo>
                  <a:lnTo>
                    <a:pt x="1299" y="274"/>
                  </a:lnTo>
                  <a:lnTo>
                    <a:pt x="1320" y="281"/>
                  </a:lnTo>
                  <a:lnTo>
                    <a:pt x="1340" y="299"/>
                  </a:lnTo>
                  <a:lnTo>
                    <a:pt x="1364" y="303"/>
                  </a:lnTo>
                  <a:lnTo>
                    <a:pt x="1378" y="287"/>
                  </a:lnTo>
                  <a:lnTo>
                    <a:pt x="1400" y="271"/>
                  </a:lnTo>
                  <a:lnTo>
                    <a:pt x="1401" y="253"/>
                  </a:lnTo>
                  <a:lnTo>
                    <a:pt x="1389" y="251"/>
                  </a:lnTo>
                  <a:lnTo>
                    <a:pt x="1382" y="244"/>
                  </a:lnTo>
                  <a:lnTo>
                    <a:pt x="1383" y="235"/>
                  </a:lnTo>
                  <a:lnTo>
                    <a:pt x="1403" y="233"/>
                  </a:lnTo>
                  <a:lnTo>
                    <a:pt x="1410" y="246"/>
                  </a:lnTo>
                  <a:lnTo>
                    <a:pt x="1421" y="251"/>
                  </a:lnTo>
                  <a:lnTo>
                    <a:pt x="1432" y="253"/>
                  </a:lnTo>
                  <a:lnTo>
                    <a:pt x="1448" y="246"/>
                  </a:lnTo>
                  <a:lnTo>
                    <a:pt x="1446" y="237"/>
                  </a:lnTo>
                  <a:lnTo>
                    <a:pt x="1430" y="225"/>
                  </a:lnTo>
                  <a:lnTo>
                    <a:pt x="1425" y="220"/>
                  </a:lnTo>
                  <a:lnTo>
                    <a:pt x="1432" y="216"/>
                  </a:lnTo>
                  <a:lnTo>
                    <a:pt x="1443" y="218"/>
                  </a:lnTo>
                  <a:lnTo>
                    <a:pt x="1450" y="224"/>
                  </a:lnTo>
                  <a:lnTo>
                    <a:pt x="1459" y="235"/>
                  </a:lnTo>
                  <a:lnTo>
                    <a:pt x="1473" y="237"/>
                  </a:lnTo>
                  <a:lnTo>
                    <a:pt x="1484" y="229"/>
                  </a:lnTo>
                  <a:lnTo>
                    <a:pt x="1505" y="221"/>
                  </a:lnTo>
                  <a:lnTo>
                    <a:pt x="1507" y="213"/>
                  </a:lnTo>
                  <a:lnTo>
                    <a:pt x="1521" y="194"/>
                  </a:lnTo>
                  <a:lnTo>
                    <a:pt x="1507" y="178"/>
                  </a:lnTo>
                  <a:lnTo>
                    <a:pt x="1495" y="174"/>
                  </a:lnTo>
                  <a:lnTo>
                    <a:pt x="1488" y="161"/>
                  </a:lnTo>
                  <a:lnTo>
                    <a:pt x="1495" y="159"/>
                  </a:lnTo>
                  <a:lnTo>
                    <a:pt x="1510" y="158"/>
                  </a:lnTo>
                  <a:lnTo>
                    <a:pt x="1514" y="147"/>
                  </a:lnTo>
                  <a:lnTo>
                    <a:pt x="1503" y="139"/>
                  </a:lnTo>
                  <a:lnTo>
                    <a:pt x="1512" y="130"/>
                  </a:lnTo>
                  <a:lnTo>
                    <a:pt x="1510" y="121"/>
                  </a:lnTo>
                  <a:lnTo>
                    <a:pt x="1497" y="121"/>
                  </a:lnTo>
                  <a:lnTo>
                    <a:pt x="1488" y="117"/>
                  </a:lnTo>
                  <a:lnTo>
                    <a:pt x="1484" y="110"/>
                  </a:lnTo>
                  <a:lnTo>
                    <a:pt x="1491" y="107"/>
                  </a:lnTo>
                  <a:lnTo>
                    <a:pt x="1484" y="103"/>
                  </a:lnTo>
                  <a:lnTo>
                    <a:pt x="1461" y="103"/>
                  </a:lnTo>
                  <a:lnTo>
                    <a:pt x="1448" y="101"/>
                  </a:lnTo>
                  <a:lnTo>
                    <a:pt x="1437" y="95"/>
                  </a:lnTo>
                  <a:lnTo>
                    <a:pt x="1419" y="97"/>
                  </a:lnTo>
                  <a:lnTo>
                    <a:pt x="1416" y="101"/>
                  </a:lnTo>
                  <a:lnTo>
                    <a:pt x="1414" y="126"/>
                  </a:lnTo>
                  <a:lnTo>
                    <a:pt x="1421" y="130"/>
                  </a:lnTo>
                  <a:lnTo>
                    <a:pt x="1419" y="136"/>
                  </a:lnTo>
                  <a:lnTo>
                    <a:pt x="1407" y="144"/>
                  </a:lnTo>
                  <a:lnTo>
                    <a:pt x="1405" y="156"/>
                  </a:lnTo>
                  <a:lnTo>
                    <a:pt x="1398" y="172"/>
                  </a:lnTo>
                  <a:lnTo>
                    <a:pt x="1387" y="186"/>
                  </a:lnTo>
                  <a:lnTo>
                    <a:pt x="1382" y="194"/>
                  </a:lnTo>
                  <a:lnTo>
                    <a:pt x="1369" y="198"/>
                  </a:lnTo>
                  <a:lnTo>
                    <a:pt x="1367" y="207"/>
                  </a:lnTo>
                  <a:lnTo>
                    <a:pt x="1362" y="207"/>
                  </a:lnTo>
                  <a:lnTo>
                    <a:pt x="1338" y="187"/>
                  </a:lnTo>
                  <a:lnTo>
                    <a:pt x="1340" y="163"/>
                  </a:lnTo>
                  <a:lnTo>
                    <a:pt x="1355" y="162"/>
                  </a:lnTo>
                  <a:lnTo>
                    <a:pt x="1353" y="153"/>
                  </a:lnTo>
                  <a:lnTo>
                    <a:pt x="1346" y="144"/>
                  </a:lnTo>
                  <a:lnTo>
                    <a:pt x="1322" y="131"/>
                  </a:lnTo>
                  <a:lnTo>
                    <a:pt x="1317" y="125"/>
                  </a:lnTo>
                  <a:lnTo>
                    <a:pt x="1303" y="133"/>
                  </a:lnTo>
                  <a:lnTo>
                    <a:pt x="1303" y="144"/>
                  </a:lnTo>
                  <a:lnTo>
                    <a:pt x="1299" y="158"/>
                  </a:lnTo>
                  <a:lnTo>
                    <a:pt x="1290" y="161"/>
                  </a:lnTo>
                  <a:lnTo>
                    <a:pt x="1283" y="157"/>
                  </a:lnTo>
                  <a:lnTo>
                    <a:pt x="1283" y="135"/>
                  </a:lnTo>
                  <a:lnTo>
                    <a:pt x="1265" y="123"/>
                  </a:lnTo>
                  <a:lnTo>
                    <a:pt x="1268" y="119"/>
                  </a:lnTo>
                  <a:lnTo>
                    <a:pt x="1283" y="119"/>
                  </a:lnTo>
                  <a:lnTo>
                    <a:pt x="1281" y="115"/>
                  </a:lnTo>
                  <a:lnTo>
                    <a:pt x="1267" y="105"/>
                  </a:lnTo>
                  <a:lnTo>
                    <a:pt x="1249" y="109"/>
                  </a:lnTo>
                  <a:lnTo>
                    <a:pt x="1229" y="99"/>
                  </a:lnTo>
                  <a:lnTo>
                    <a:pt x="1236" y="90"/>
                  </a:lnTo>
                  <a:lnTo>
                    <a:pt x="1234" y="83"/>
                  </a:lnTo>
                  <a:lnTo>
                    <a:pt x="1240" y="82"/>
                  </a:lnTo>
                  <a:lnTo>
                    <a:pt x="1254" y="83"/>
                  </a:lnTo>
                  <a:lnTo>
                    <a:pt x="1254" y="74"/>
                  </a:lnTo>
                  <a:lnTo>
                    <a:pt x="1223" y="51"/>
                  </a:lnTo>
                  <a:lnTo>
                    <a:pt x="1222" y="28"/>
                  </a:lnTo>
                  <a:lnTo>
                    <a:pt x="1216" y="24"/>
                  </a:lnTo>
                  <a:lnTo>
                    <a:pt x="1213" y="12"/>
                  </a:lnTo>
                  <a:lnTo>
                    <a:pt x="1202" y="9"/>
                  </a:lnTo>
                  <a:lnTo>
                    <a:pt x="1189" y="8"/>
                  </a:lnTo>
                  <a:lnTo>
                    <a:pt x="1182" y="1"/>
                  </a:lnTo>
                  <a:lnTo>
                    <a:pt x="1171" y="0"/>
                  </a:lnTo>
                  <a:lnTo>
                    <a:pt x="1166" y="8"/>
                  </a:lnTo>
                  <a:lnTo>
                    <a:pt x="1157" y="8"/>
                  </a:lnTo>
                  <a:lnTo>
                    <a:pt x="1150" y="15"/>
                  </a:lnTo>
                  <a:lnTo>
                    <a:pt x="1159" y="21"/>
                  </a:lnTo>
                  <a:lnTo>
                    <a:pt x="1150" y="26"/>
                  </a:lnTo>
                  <a:lnTo>
                    <a:pt x="1142" y="25"/>
                  </a:lnTo>
                  <a:lnTo>
                    <a:pt x="1137" y="27"/>
                  </a:lnTo>
                  <a:lnTo>
                    <a:pt x="1128" y="53"/>
                  </a:lnTo>
                  <a:lnTo>
                    <a:pt x="1137" y="60"/>
                  </a:lnTo>
                  <a:lnTo>
                    <a:pt x="1144" y="60"/>
                  </a:lnTo>
                  <a:lnTo>
                    <a:pt x="1144" y="65"/>
                  </a:lnTo>
                  <a:lnTo>
                    <a:pt x="1133" y="64"/>
                  </a:lnTo>
                  <a:lnTo>
                    <a:pt x="1128" y="82"/>
                  </a:lnTo>
                  <a:lnTo>
                    <a:pt x="1139" y="92"/>
                  </a:lnTo>
                  <a:lnTo>
                    <a:pt x="1153" y="99"/>
                  </a:lnTo>
                  <a:lnTo>
                    <a:pt x="1166" y="101"/>
                  </a:lnTo>
                  <a:lnTo>
                    <a:pt x="1175" y="102"/>
                  </a:lnTo>
                  <a:lnTo>
                    <a:pt x="1177" y="109"/>
                  </a:lnTo>
                  <a:lnTo>
                    <a:pt x="1191" y="111"/>
                  </a:lnTo>
                  <a:lnTo>
                    <a:pt x="1202" y="108"/>
                  </a:lnTo>
                  <a:lnTo>
                    <a:pt x="1204" y="115"/>
                  </a:lnTo>
                  <a:lnTo>
                    <a:pt x="1186" y="121"/>
                  </a:lnTo>
                  <a:lnTo>
                    <a:pt x="1177" y="139"/>
                  </a:lnTo>
                  <a:lnTo>
                    <a:pt x="1186" y="144"/>
                  </a:lnTo>
                  <a:lnTo>
                    <a:pt x="1195" y="139"/>
                  </a:lnTo>
                  <a:lnTo>
                    <a:pt x="1200" y="135"/>
                  </a:lnTo>
                  <a:lnTo>
                    <a:pt x="1205" y="143"/>
                  </a:lnTo>
                  <a:lnTo>
                    <a:pt x="1202" y="153"/>
                  </a:lnTo>
                  <a:lnTo>
                    <a:pt x="1191" y="161"/>
                  </a:lnTo>
                  <a:lnTo>
                    <a:pt x="1180" y="168"/>
                  </a:lnTo>
                  <a:lnTo>
                    <a:pt x="1168" y="168"/>
                  </a:lnTo>
                  <a:lnTo>
                    <a:pt x="1153" y="175"/>
                  </a:lnTo>
                  <a:lnTo>
                    <a:pt x="1151" y="181"/>
                  </a:lnTo>
                  <a:lnTo>
                    <a:pt x="1166" y="194"/>
                  </a:lnTo>
                  <a:lnTo>
                    <a:pt x="1160" y="202"/>
                  </a:lnTo>
                  <a:lnTo>
                    <a:pt x="1139" y="198"/>
                  </a:lnTo>
                  <a:lnTo>
                    <a:pt x="1135" y="184"/>
                  </a:lnTo>
                  <a:lnTo>
                    <a:pt x="1142" y="178"/>
                  </a:lnTo>
                  <a:lnTo>
                    <a:pt x="1142" y="168"/>
                  </a:lnTo>
                  <a:lnTo>
                    <a:pt x="1132" y="166"/>
                  </a:lnTo>
                  <a:lnTo>
                    <a:pt x="1114" y="159"/>
                  </a:lnTo>
                  <a:lnTo>
                    <a:pt x="1101" y="154"/>
                  </a:lnTo>
                  <a:lnTo>
                    <a:pt x="1094" y="158"/>
                  </a:lnTo>
                  <a:lnTo>
                    <a:pt x="1078" y="159"/>
                  </a:lnTo>
                  <a:lnTo>
                    <a:pt x="1070" y="185"/>
                  </a:lnTo>
                  <a:lnTo>
                    <a:pt x="1058" y="184"/>
                  </a:lnTo>
                  <a:lnTo>
                    <a:pt x="1043" y="179"/>
                  </a:lnTo>
                  <a:lnTo>
                    <a:pt x="1015" y="185"/>
                  </a:lnTo>
                  <a:lnTo>
                    <a:pt x="1002" y="181"/>
                  </a:lnTo>
                  <a:lnTo>
                    <a:pt x="992" y="186"/>
                  </a:lnTo>
                  <a:lnTo>
                    <a:pt x="968" y="181"/>
                  </a:lnTo>
                  <a:lnTo>
                    <a:pt x="959" y="172"/>
                  </a:lnTo>
                  <a:lnTo>
                    <a:pt x="936" y="172"/>
                  </a:lnTo>
                  <a:lnTo>
                    <a:pt x="925" y="171"/>
                  </a:lnTo>
                  <a:lnTo>
                    <a:pt x="905" y="158"/>
                  </a:lnTo>
                  <a:lnTo>
                    <a:pt x="903" y="153"/>
                  </a:lnTo>
                  <a:lnTo>
                    <a:pt x="898" y="152"/>
                  </a:lnTo>
                  <a:lnTo>
                    <a:pt x="889" y="154"/>
                  </a:lnTo>
                  <a:lnTo>
                    <a:pt x="887" y="160"/>
                  </a:lnTo>
                  <a:lnTo>
                    <a:pt x="867" y="173"/>
                  </a:lnTo>
                  <a:lnTo>
                    <a:pt x="844" y="174"/>
                  </a:lnTo>
                  <a:lnTo>
                    <a:pt x="840" y="187"/>
                  </a:lnTo>
                  <a:lnTo>
                    <a:pt x="849" y="203"/>
                  </a:lnTo>
                  <a:lnTo>
                    <a:pt x="860" y="211"/>
                  </a:lnTo>
                  <a:lnTo>
                    <a:pt x="851" y="217"/>
                  </a:lnTo>
                  <a:lnTo>
                    <a:pt x="851" y="229"/>
                  </a:lnTo>
                  <a:lnTo>
                    <a:pt x="835" y="221"/>
                  </a:lnTo>
                  <a:lnTo>
                    <a:pt x="828" y="214"/>
                  </a:lnTo>
                  <a:lnTo>
                    <a:pt x="837" y="205"/>
                  </a:lnTo>
                  <a:lnTo>
                    <a:pt x="822" y="194"/>
                  </a:lnTo>
                  <a:lnTo>
                    <a:pt x="817" y="193"/>
                  </a:lnTo>
                  <a:lnTo>
                    <a:pt x="806" y="185"/>
                  </a:lnTo>
                  <a:lnTo>
                    <a:pt x="793" y="180"/>
                  </a:lnTo>
                  <a:lnTo>
                    <a:pt x="784" y="177"/>
                  </a:lnTo>
                  <a:lnTo>
                    <a:pt x="750" y="187"/>
                  </a:lnTo>
                  <a:lnTo>
                    <a:pt x="730" y="188"/>
                  </a:lnTo>
                  <a:lnTo>
                    <a:pt x="689" y="187"/>
                  </a:lnTo>
                  <a:lnTo>
                    <a:pt x="677" y="184"/>
                  </a:lnTo>
                  <a:lnTo>
                    <a:pt x="651" y="183"/>
                  </a:lnTo>
                  <a:lnTo>
                    <a:pt x="648" y="176"/>
                  </a:lnTo>
                  <a:lnTo>
                    <a:pt x="653" y="171"/>
                  </a:lnTo>
                  <a:lnTo>
                    <a:pt x="664" y="167"/>
                  </a:lnTo>
                  <a:lnTo>
                    <a:pt x="668" y="163"/>
                  </a:lnTo>
                  <a:lnTo>
                    <a:pt x="687" y="159"/>
                  </a:lnTo>
                  <a:lnTo>
                    <a:pt x="650" y="133"/>
                  </a:lnTo>
                  <a:lnTo>
                    <a:pt x="633" y="134"/>
                  </a:lnTo>
                  <a:lnTo>
                    <a:pt x="630" y="137"/>
                  </a:lnTo>
                  <a:lnTo>
                    <a:pt x="615" y="137"/>
                  </a:lnTo>
                  <a:lnTo>
                    <a:pt x="599" y="134"/>
                  </a:lnTo>
                  <a:lnTo>
                    <a:pt x="587" y="134"/>
                  </a:lnTo>
                  <a:lnTo>
                    <a:pt x="563" y="123"/>
                  </a:lnTo>
                  <a:lnTo>
                    <a:pt x="538" y="118"/>
                  </a:lnTo>
                  <a:lnTo>
                    <a:pt x="527" y="118"/>
                  </a:lnTo>
                  <a:lnTo>
                    <a:pt x="486" y="96"/>
                  </a:lnTo>
                  <a:lnTo>
                    <a:pt x="459" y="98"/>
                  </a:lnTo>
                  <a:lnTo>
                    <a:pt x="459" y="109"/>
                  </a:lnTo>
                  <a:lnTo>
                    <a:pt x="443" y="120"/>
                  </a:lnTo>
                  <a:lnTo>
                    <a:pt x="423" y="119"/>
                  </a:lnTo>
                  <a:lnTo>
                    <a:pt x="421" y="116"/>
                  </a:lnTo>
                  <a:lnTo>
                    <a:pt x="430" y="107"/>
                  </a:lnTo>
                  <a:lnTo>
                    <a:pt x="416" y="102"/>
                  </a:lnTo>
                  <a:lnTo>
                    <a:pt x="419" y="96"/>
                  </a:lnTo>
                  <a:lnTo>
                    <a:pt x="425" y="94"/>
                  </a:lnTo>
                  <a:lnTo>
                    <a:pt x="421" y="83"/>
                  </a:lnTo>
                  <a:lnTo>
                    <a:pt x="401" y="90"/>
                  </a:lnTo>
                  <a:lnTo>
                    <a:pt x="403" y="107"/>
                  </a:lnTo>
                  <a:lnTo>
                    <a:pt x="398" y="107"/>
                  </a:lnTo>
                  <a:lnTo>
                    <a:pt x="396" y="120"/>
                  </a:lnTo>
                  <a:lnTo>
                    <a:pt x="380" y="117"/>
                  </a:lnTo>
                  <a:lnTo>
                    <a:pt x="360" y="102"/>
                  </a:lnTo>
                  <a:lnTo>
                    <a:pt x="360" y="85"/>
                  </a:lnTo>
                  <a:lnTo>
                    <a:pt x="328" y="64"/>
                  </a:lnTo>
                  <a:lnTo>
                    <a:pt x="328" y="73"/>
                  </a:lnTo>
                  <a:lnTo>
                    <a:pt x="335" y="78"/>
                  </a:lnTo>
                  <a:lnTo>
                    <a:pt x="333" y="81"/>
                  </a:lnTo>
                  <a:lnTo>
                    <a:pt x="324" y="81"/>
                  </a:lnTo>
                  <a:lnTo>
                    <a:pt x="324" y="92"/>
                  </a:lnTo>
                  <a:lnTo>
                    <a:pt x="306" y="101"/>
                  </a:lnTo>
                  <a:lnTo>
                    <a:pt x="308" y="94"/>
                  </a:lnTo>
                  <a:lnTo>
                    <a:pt x="295" y="97"/>
                  </a:lnTo>
                  <a:lnTo>
                    <a:pt x="270" y="105"/>
                  </a:lnTo>
                  <a:lnTo>
                    <a:pt x="254" y="118"/>
                  </a:lnTo>
                  <a:lnTo>
                    <a:pt x="248" y="116"/>
                  </a:lnTo>
                  <a:lnTo>
                    <a:pt x="220" y="131"/>
                  </a:lnTo>
                  <a:lnTo>
                    <a:pt x="212" y="140"/>
                  </a:lnTo>
                  <a:lnTo>
                    <a:pt x="196" y="144"/>
                  </a:lnTo>
                  <a:lnTo>
                    <a:pt x="194" y="135"/>
                  </a:lnTo>
                  <a:lnTo>
                    <a:pt x="203" y="131"/>
                  </a:lnTo>
                  <a:lnTo>
                    <a:pt x="202" y="127"/>
                  </a:lnTo>
                  <a:lnTo>
                    <a:pt x="218" y="123"/>
                  </a:lnTo>
                  <a:lnTo>
                    <a:pt x="220" y="116"/>
                  </a:lnTo>
                  <a:lnTo>
                    <a:pt x="241" y="107"/>
                  </a:lnTo>
                  <a:lnTo>
                    <a:pt x="254" y="107"/>
                  </a:lnTo>
                  <a:lnTo>
                    <a:pt x="288" y="92"/>
                  </a:lnTo>
                  <a:lnTo>
                    <a:pt x="288" y="84"/>
                  </a:lnTo>
                  <a:lnTo>
                    <a:pt x="275" y="87"/>
                  </a:lnTo>
                  <a:lnTo>
                    <a:pt x="270" y="84"/>
                  </a:lnTo>
                  <a:lnTo>
                    <a:pt x="256" y="94"/>
                  </a:lnTo>
                  <a:lnTo>
                    <a:pt x="247" y="94"/>
                  </a:lnTo>
                  <a:lnTo>
                    <a:pt x="232" y="103"/>
                  </a:lnTo>
                  <a:lnTo>
                    <a:pt x="220" y="103"/>
                  </a:lnTo>
                  <a:lnTo>
                    <a:pt x="200" y="111"/>
                  </a:lnTo>
                  <a:lnTo>
                    <a:pt x="198" y="117"/>
                  </a:lnTo>
                  <a:lnTo>
                    <a:pt x="180" y="117"/>
                  </a:lnTo>
                  <a:lnTo>
                    <a:pt x="184" y="111"/>
                  </a:lnTo>
                  <a:lnTo>
                    <a:pt x="166" y="108"/>
                  </a:lnTo>
                  <a:lnTo>
                    <a:pt x="151" y="121"/>
                  </a:lnTo>
                  <a:lnTo>
                    <a:pt x="142" y="121"/>
                  </a:lnTo>
                  <a:lnTo>
                    <a:pt x="130" y="129"/>
                  </a:lnTo>
                  <a:lnTo>
                    <a:pt x="133" y="136"/>
                  </a:lnTo>
                  <a:lnTo>
                    <a:pt x="151" y="142"/>
                  </a:lnTo>
                  <a:lnTo>
                    <a:pt x="151" y="147"/>
                  </a:lnTo>
                  <a:lnTo>
                    <a:pt x="144" y="148"/>
                  </a:lnTo>
                  <a:lnTo>
                    <a:pt x="121" y="145"/>
                  </a:lnTo>
                  <a:lnTo>
                    <a:pt x="104" y="137"/>
                  </a:lnTo>
                  <a:lnTo>
                    <a:pt x="85" y="135"/>
                  </a:lnTo>
                  <a:lnTo>
                    <a:pt x="63" y="125"/>
                  </a:lnTo>
                  <a:lnTo>
                    <a:pt x="43" y="112"/>
                  </a:lnTo>
                  <a:lnTo>
                    <a:pt x="15" y="112"/>
                  </a:lnTo>
                  <a:lnTo>
                    <a:pt x="7" y="110"/>
                  </a:lnTo>
                  <a:lnTo>
                    <a:pt x="0" y="110"/>
                  </a:lnTo>
                  <a:lnTo>
                    <a:pt x="0" y="581"/>
                  </a:lnTo>
                  <a:lnTo>
                    <a:pt x="28" y="600"/>
                  </a:lnTo>
                  <a:lnTo>
                    <a:pt x="33" y="583"/>
                  </a:lnTo>
                  <a:lnTo>
                    <a:pt x="43" y="576"/>
                  </a:lnTo>
                  <a:lnTo>
                    <a:pt x="55" y="590"/>
                  </a:lnTo>
                  <a:lnTo>
                    <a:pt x="93" y="648"/>
                  </a:lnTo>
                  <a:lnTo>
                    <a:pt x="105" y="648"/>
                  </a:lnTo>
                  <a:lnTo>
                    <a:pt x="124" y="626"/>
                  </a:lnTo>
                  <a:lnTo>
                    <a:pt x="143" y="621"/>
                  </a:lnTo>
                  <a:lnTo>
                    <a:pt x="163" y="636"/>
                  </a:lnTo>
                  <a:lnTo>
                    <a:pt x="182" y="669"/>
                  </a:lnTo>
                  <a:lnTo>
                    <a:pt x="199" y="681"/>
                  </a:lnTo>
                  <a:lnTo>
                    <a:pt x="230" y="753"/>
                  </a:lnTo>
                  <a:lnTo>
                    <a:pt x="249" y="772"/>
                  </a:lnTo>
                  <a:lnTo>
                    <a:pt x="283" y="794"/>
                  </a:lnTo>
                  <a:lnTo>
                    <a:pt x="278" y="818"/>
                  </a:lnTo>
                  <a:lnTo>
                    <a:pt x="280" y="837"/>
                  </a:lnTo>
                  <a:lnTo>
                    <a:pt x="274" y="846"/>
                  </a:lnTo>
                  <a:lnTo>
                    <a:pt x="272" y="862"/>
                  </a:lnTo>
                  <a:lnTo>
                    <a:pt x="275" y="884"/>
                  </a:lnTo>
                  <a:lnTo>
                    <a:pt x="281" y="898"/>
                  </a:lnTo>
                  <a:lnTo>
                    <a:pt x="292" y="905"/>
                  </a:lnTo>
                  <a:lnTo>
                    <a:pt x="297" y="898"/>
                  </a:lnTo>
                  <a:lnTo>
                    <a:pt x="304" y="896"/>
                  </a:lnTo>
                  <a:lnTo>
                    <a:pt x="306" y="914"/>
                  </a:lnTo>
                  <a:lnTo>
                    <a:pt x="299" y="920"/>
                  </a:lnTo>
                  <a:lnTo>
                    <a:pt x="299" y="932"/>
                  </a:lnTo>
                  <a:lnTo>
                    <a:pt x="311" y="936"/>
                  </a:lnTo>
                  <a:lnTo>
                    <a:pt x="324" y="932"/>
                  </a:lnTo>
                  <a:lnTo>
                    <a:pt x="328" y="945"/>
                  </a:lnTo>
                  <a:lnTo>
                    <a:pt x="333" y="956"/>
                  </a:lnTo>
                  <a:lnTo>
                    <a:pt x="331" y="975"/>
                  </a:lnTo>
                  <a:lnTo>
                    <a:pt x="335" y="995"/>
                  </a:lnTo>
                  <a:lnTo>
                    <a:pt x="347" y="1002"/>
                  </a:lnTo>
                  <a:lnTo>
                    <a:pt x="371" y="1008"/>
                  </a:lnTo>
                  <a:lnTo>
                    <a:pt x="380" y="1022"/>
                  </a:lnTo>
                  <a:lnTo>
                    <a:pt x="398" y="1022"/>
                  </a:lnTo>
                  <a:lnTo>
                    <a:pt x="408" y="1028"/>
                  </a:lnTo>
                  <a:lnTo>
                    <a:pt x="417" y="1044"/>
                  </a:lnTo>
                  <a:lnTo>
                    <a:pt x="432" y="1047"/>
                  </a:lnTo>
                  <a:lnTo>
                    <a:pt x="437" y="1062"/>
                  </a:lnTo>
                  <a:lnTo>
                    <a:pt x="446" y="1062"/>
                  </a:lnTo>
                  <a:lnTo>
                    <a:pt x="461" y="1082"/>
                  </a:lnTo>
                  <a:lnTo>
                    <a:pt x="473" y="1089"/>
                  </a:lnTo>
                  <a:lnTo>
                    <a:pt x="475" y="108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1" name="Freeform 462"/>
            <p:cNvSpPr>
              <a:spLocks noChangeAspect="1"/>
            </p:cNvSpPr>
            <p:nvPr/>
          </p:nvSpPr>
          <p:spPr bwMode="auto">
            <a:xfrm>
              <a:off x="1108" y="1665"/>
              <a:ext cx="88" cy="80"/>
            </a:xfrm>
            <a:custGeom>
              <a:avLst/>
              <a:gdLst>
                <a:gd name="T0" fmla="*/ 0 w 164"/>
                <a:gd name="T1" fmla="*/ 1 h 157"/>
                <a:gd name="T2" fmla="*/ 2 w 164"/>
                <a:gd name="T3" fmla="*/ 0 h 157"/>
                <a:gd name="T4" fmla="*/ 3 w 164"/>
                <a:gd name="T5" fmla="*/ 2 h 157"/>
                <a:gd name="T6" fmla="*/ 3 w 164"/>
                <a:gd name="T7" fmla="*/ 3 h 157"/>
                <a:gd name="T8" fmla="*/ 3 w 164"/>
                <a:gd name="T9" fmla="*/ 6 h 157"/>
                <a:gd name="T10" fmla="*/ 4 w 164"/>
                <a:gd name="T11" fmla="*/ 8 h 157"/>
                <a:gd name="T12" fmla="*/ 5 w 164"/>
                <a:gd name="T13" fmla="*/ 9 h 157"/>
                <a:gd name="T14" fmla="*/ 9 w 164"/>
                <a:gd name="T15" fmla="*/ 10 h 157"/>
                <a:gd name="T16" fmla="*/ 11 w 164"/>
                <a:gd name="T17" fmla="*/ 12 h 157"/>
                <a:gd name="T18" fmla="*/ 13 w 164"/>
                <a:gd name="T19" fmla="*/ 12 h 157"/>
                <a:gd name="T20" fmla="*/ 15 w 164"/>
                <a:gd name="T21" fmla="*/ 12 h 157"/>
                <a:gd name="T22" fmla="*/ 17 w 164"/>
                <a:gd name="T23" fmla="*/ 15 h 157"/>
                <a:gd name="T24" fmla="*/ 19 w 164"/>
                <a:gd name="T25" fmla="*/ 15 h 157"/>
                <a:gd name="T26" fmla="*/ 19 w 164"/>
                <a:gd name="T27" fmla="*/ 17 h 157"/>
                <a:gd name="T28" fmla="*/ 21 w 164"/>
                <a:gd name="T29" fmla="*/ 17 h 157"/>
                <a:gd name="T30" fmla="*/ 23 w 164"/>
                <a:gd name="T31" fmla="*/ 20 h 157"/>
                <a:gd name="T32" fmla="*/ 25 w 164"/>
                <a:gd name="T33" fmla="*/ 21 h 157"/>
                <a:gd name="T34" fmla="*/ 25 w 164"/>
                <a:gd name="T35" fmla="*/ 21 h 1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4"/>
                <a:gd name="T55" fmla="*/ 0 h 157"/>
                <a:gd name="T56" fmla="*/ 164 w 164"/>
                <a:gd name="T57" fmla="*/ 157 h 1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4" h="157">
                  <a:moveTo>
                    <a:pt x="0" y="4"/>
                  </a:moveTo>
                  <a:lnTo>
                    <a:pt x="13" y="0"/>
                  </a:lnTo>
                  <a:lnTo>
                    <a:pt x="16" y="13"/>
                  </a:lnTo>
                  <a:lnTo>
                    <a:pt x="22" y="24"/>
                  </a:lnTo>
                  <a:lnTo>
                    <a:pt x="20" y="43"/>
                  </a:lnTo>
                  <a:lnTo>
                    <a:pt x="24" y="63"/>
                  </a:lnTo>
                  <a:lnTo>
                    <a:pt x="36" y="70"/>
                  </a:lnTo>
                  <a:lnTo>
                    <a:pt x="60" y="76"/>
                  </a:lnTo>
                  <a:lnTo>
                    <a:pt x="69" y="90"/>
                  </a:lnTo>
                  <a:lnTo>
                    <a:pt x="87" y="90"/>
                  </a:lnTo>
                  <a:lnTo>
                    <a:pt x="97" y="95"/>
                  </a:lnTo>
                  <a:lnTo>
                    <a:pt x="106" y="112"/>
                  </a:lnTo>
                  <a:lnTo>
                    <a:pt x="121" y="115"/>
                  </a:lnTo>
                  <a:lnTo>
                    <a:pt x="126" y="130"/>
                  </a:lnTo>
                  <a:lnTo>
                    <a:pt x="135" y="130"/>
                  </a:lnTo>
                  <a:lnTo>
                    <a:pt x="150" y="149"/>
                  </a:lnTo>
                  <a:lnTo>
                    <a:pt x="162" y="157"/>
                  </a:lnTo>
                  <a:lnTo>
                    <a:pt x="164" y="15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2" name="Freeform 463"/>
            <p:cNvSpPr>
              <a:spLocks noChangeAspect="1"/>
            </p:cNvSpPr>
            <p:nvPr/>
          </p:nvSpPr>
          <p:spPr bwMode="auto">
            <a:xfrm>
              <a:off x="1164" y="1745"/>
              <a:ext cx="784" cy="394"/>
            </a:xfrm>
            <a:custGeom>
              <a:avLst/>
              <a:gdLst>
                <a:gd name="T0" fmla="*/ 46 w 1450"/>
                <a:gd name="T1" fmla="*/ 77 h 762"/>
                <a:gd name="T2" fmla="*/ 67 w 1450"/>
                <a:gd name="T3" fmla="*/ 80 h 762"/>
                <a:gd name="T4" fmla="*/ 78 w 1450"/>
                <a:gd name="T5" fmla="*/ 82 h 762"/>
                <a:gd name="T6" fmla="*/ 85 w 1450"/>
                <a:gd name="T7" fmla="*/ 89 h 762"/>
                <a:gd name="T8" fmla="*/ 90 w 1450"/>
                <a:gd name="T9" fmla="*/ 85 h 762"/>
                <a:gd name="T10" fmla="*/ 107 w 1450"/>
                <a:gd name="T11" fmla="*/ 101 h 762"/>
                <a:gd name="T12" fmla="*/ 111 w 1450"/>
                <a:gd name="T13" fmla="*/ 96 h 762"/>
                <a:gd name="T14" fmla="*/ 122 w 1450"/>
                <a:gd name="T15" fmla="*/ 88 h 762"/>
                <a:gd name="T16" fmla="*/ 133 w 1450"/>
                <a:gd name="T17" fmla="*/ 87 h 762"/>
                <a:gd name="T18" fmla="*/ 143 w 1450"/>
                <a:gd name="T19" fmla="*/ 90 h 762"/>
                <a:gd name="T20" fmla="*/ 145 w 1450"/>
                <a:gd name="T21" fmla="*/ 85 h 762"/>
                <a:gd name="T22" fmla="*/ 156 w 1450"/>
                <a:gd name="T23" fmla="*/ 84 h 762"/>
                <a:gd name="T24" fmla="*/ 162 w 1450"/>
                <a:gd name="T25" fmla="*/ 86 h 762"/>
                <a:gd name="T26" fmla="*/ 169 w 1450"/>
                <a:gd name="T27" fmla="*/ 90 h 762"/>
                <a:gd name="T28" fmla="*/ 170 w 1450"/>
                <a:gd name="T29" fmla="*/ 97 h 762"/>
                <a:gd name="T30" fmla="*/ 176 w 1450"/>
                <a:gd name="T31" fmla="*/ 105 h 762"/>
                <a:gd name="T32" fmla="*/ 175 w 1450"/>
                <a:gd name="T33" fmla="*/ 88 h 762"/>
                <a:gd name="T34" fmla="*/ 177 w 1450"/>
                <a:gd name="T35" fmla="*/ 76 h 762"/>
                <a:gd name="T36" fmla="*/ 189 w 1450"/>
                <a:gd name="T37" fmla="*/ 68 h 762"/>
                <a:gd name="T38" fmla="*/ 195 w 1450"/>
                <a:gd name="T39" fmla="*/ 62 h 762"/>
                <a:gd name="T40" fmla="*/ 192 w 1450"/>
                <a:gd name="T41" fmla="*/ 56 h 762"/>
                <a:gd name="T42" fmla="*/ 194 w 1450"/>
                <a:gd name="T43" fmla="*/ 46 h 762"/>
                <a:gd name="T44" fmla="*/ 196 w 1450"/>
                <a:gd name="T45" fmla="*/ 55 h 762"/>
                <a:gd name="T46" fmla="*/ 197 w 1450"/>
                <a:gd name="T47" fmla="*/ 46 h 762"/>
                <a:gd name="T48" fmla="*/ 203 w 1450"/>
                <a:gd name="T49" fmla="*/ 42 h 762"/>
                <a:gd name="T50" fmla="*/ 204 w 1450"/>
                <a:gd name="T51" fmla="*/ 37 h 762"/>
                <a:gd name="T52" fmla="*/ 212 w 1450"/>
                <a:gd name="T53" fmla="*/ 36 h 762"/>
                <a:gd name="T54" fmla="*/ 215 w 1450"/>
                <a:gd name="T55" fmla="*/ 35 h 762"/>
                <a:gd name="T56" fmla="*/ 216 w 1450"/>
                <a:gd name="T57" fmla="*/ 28 h 762"/>
                <a:gd name="T58" fmla="*/ 222 w 1450"/>
                <a:gd name="T59" fmla="*/ 24 h 762"/>
                <a:gd name="T60" fmla="*/ 225 w 1450"/>
                <a:gd name="T61" fmla="*/ 23 h 762"/>
                <a:gd name="T62" fmla="*/ 226 w 1450"/>
                <a:gd name="T63" fmla="*/ 10 h 762"/>
                <a:gd name="T64" fmla="*/ 207 w 1450"/>
                <a:gd name="T65" fmla="*/ 19 h 762"/>
                <a:gd name="T66" fmla="*/ 193 w 1450"/>
                <a:gd name="T67" fmla="*/ 24 h 762"/>
                <a:gd name="T68" fmla="*/ 168 w 1450"/>
                <a:gd name="T69" fmla="*/ 32 h 762"/>
                <a:gd name="T70" fmla="*/ 160 w 1450"/>
                <a:gd name="T71" fmla="*/ 10 h 762"/>
                <a:gd name="T72" fmla="*/ 132 w 1450"/>
                <a:gd name="T73" fmla="*/ 4 h 762"/>
                <a:gd name="T74" fmla="*/ 10 w 1450"/>
                <a:gd name="T75" fmla="*/ 0 h 762"/>
                <a:gd name="T76" fmla="*/ 10 w 1450"/>
                <a:gd name="T77" fmla="*/ 7 h 762"/>
                <a:gd name="T78" fmla="*/ 3 w 1450"/>
                <a:gd name="T79" fmla="*/ 3 h 762"/>
                <a:gd name="T80" fmla="*/ 3 w 1450"/>
                <a:gd name="T81" fmla="*/ 13 h 762"/>
                <a:gd name="T82" fmla="*/ 2 w 1450"/>
                <a:gd name="T83" fmla="*/ 32 h 762"/>
                <a:gd name="T84" fmla="*/ 3 w 1450"/>
                <a:gd name="T85" fmla="*/ 44 h 762"/>
                <a:gd name="T86" fmla="*/ 10 w 1450"/>
                <a:gd name="T87" fmla="*/ 52 h 762"/>
                <a:gd name="T88" fmla="*/ 12 w 1450"/>
                <a:gd name="T89" fmla="*/ 58 h 762"/>
                <a:gd name="T90" fmla="*/ 17 w 1450"/>
                <a:gd name="T91" fmla="*/ 67 h 762"/>
                <a:gd name="T92" fmla="*/ 24 w 1450"/>
                <a:gd name="T93" fmla="*/ 70 h 762"/>
                <a:gd name="T94" fmla="*/ 31 w 1450"/>
                <a:gd name="T95" fmla="*/ 75 h 7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50"/>
                <a:gd name="T145" fmla="*/ 0 h 762"/>
                <a:gd name="T146" fmla="*/ 1450 w 1450"/>
                <a:gd name="T147" fmla="*/ 762 h 7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50" h="762">
                  <a:moveTo>
                    <a:pt x="196" y="546"/>
                  </a:moveTo>
                  <a:lnTo>
                    <a:pt x="209" y="542"/>
                  </a:lnTo>
                  <a:lnTo>
                    <a:pt x="253" y="540"/>
                  </a:lnTo>
                  <a:lnTo>
                    <a:pt x="292" y="558"/>
                  </a:lnTo>
                  <a:lnTo>
                    <a:pt x="327" y="579"/>
                  </a:lnTo>
                  <a:lnTo>
                    <a:pt x="342" y="582"/>
                  </a:lnTo>
                  <a:lnTo>
                    <a:pt x="395" y="583"/>
                  </a:lnTo>
                  <a:lnTo>
                    <a:pt x="419" y="577"/>
                  </a:lnTo>
                  <a:lnTo>
                    <a:pt x="424" y="561"/>
                  </a:lnTo>
                  <a:lnTo>
                    <a:pt x="448" y="562"/>
                  </a:lnTo>
                  <a:lnTo>
                    <a:pt x="473" y="568"/>
                  </a:lnTo>
                  <a:lnTo>
                    <a:pt x="496" y="590"/>
                  </a:lnTo>
                  <a:lnTo>
                    <a:pt x="505" y="590"/>
                  </a:lnTo>
                  <a:lnTo>
                    <a:pt x="514" y="599"/>
                  </a:lnTo>
                  <a:lnTo>
                    <a:pt x="516" y="623"/>
                  </a:lnTo>
                  <a:lnTo>
                    <a:pt x="536" y="642"/>
                  </a:lnTo>
                  <a:lnTo>
                    <a:pt x="553" y="648"/>
                  </a:lnTo>
                  <a:lnTo>
                    <a:pt x="558" y="644"/>
                  </a:lnTo>
                  <a:lnTo>
                    <a:pt x="556" y="632"/>
                  </a:lnTo>
                  <a:lnTo>
                    <a:pt x="572" y="619"/>
                  </a:lnTo>
                  <a:lnTo>
                    <a:pt x="610" y="638"/>
                  </a:lnTo>
                  <a:lnTo>
                    <a:pt x="643" y="691"/>
                  </a:lnTo>
                  <a:lnTo>
                    <a:pt x="646" y="707"/>
                  </a:lnTo>
                  <a:lnTo>
                    <a:pt x="675" y="730"/>
                  </a:lnTo>
                  <a:lnTo>
                    <a:pt x="699" y="734"/>
                  </a:lnTo>
                  <a:lnTo>
                    <a:pt x="699" y="723"/>
                  </a:lnTo>
                  <a:lnTo>
                    <a:pt x="698" y="705"/>
                  </a:lnTo>
                  <a:lnTo>
                    <a:pt x="705" y="695"/>
                  </a:lnTo>
                  <a:lnTo>
                    <a:pt x="708" y="684"/>
                  </a:lnTo>
                  <a:lnTo>
                    <a:pt x="734" y="653"/>
                  </a:lnTo>
                  <a:lnTo>
                    <a:pt x="759" y="646"/>
                  </a:lnTo>
                  <a:lnTo>
                    <a:pt x="771" y="637"/>
                  </a:lnTo>
                  <a:lnTo>
                    <a:pt x="789" y="626"/>
                  </a:lnTo>
                  <a:lnTo>
                    <a:pt x="804" y="626"/>
                  </a:lnTo>
                  <a:lnTo>
                    <a:pt x="829" y="632"/>
                  </a:lnTo>
                  <a:lnTo>
                    <a:pt x="842" y="628"/>
                  </a:lnTo>
                  <a:lnTo>
                    <a:pt x="865" y="646"/>
                  </a:lnTo>
                  <a:lnTo>
                    <a:pt x="878" y="642"/>
                  </a:lnTo>
                  <a:lnTo>
                    <a:pt x="896" y="651"/>
                  </a:lnTo>
                  <a:lnTo>
                    <a:pt x="907" y="651"/>
                  </a:lnTo>
                  <a:lnTo>
                    <a:pt x="908" y="643"/>
                  </a:lnTo>
                  <a:lnTo>
                    <a:pt x="897" y="631"/>
                  </a:lnTo>
                  <a:lnTo>
                    <a:pt x="899" y="618"/>
                  </a:lnTo>
                  <a:lnTo>
                    <a:pt x="917" y="615"/>
                  </a:lnTo>
                  <a:lnTo>
                    <a:pt x="941" y="608"/>
                  </a:lnTo>
                  <a:lnTo>
                    <a:pt x="947" y="613"/>
                  </a:lnTo>
                  <a:lnTo>
                    <a:pt x="971" y="608"/>
                  </a:lnTo>
                  <a:lnTo>
                    <a:pt x="986" y="609"/>
                  </a:lnTo>
                  <a:lnTo>
                    <a:pt x="1000" y="617"/>
                  </a:lnTo>
                  <a:lnTo>
                    <a:pt x="1006" y="627"/>
                  </a:lnTo>
                  <a:lnTo>
                    <a:pt x="1017" y="630"/>
                  </a:lnTo>
                  <a:lnTo>
                    <a:pt x="1022" y="621"/>
                  </a:lnTo>
                  <a:lnTo>
                    <a:pt x="1034" y="619"/>
                  </a:lnTo>
                  <a:lnTo>
                    <a:pt x="1048" y="626"/>
                  </a:lnTo>
                  <a:lnTo>
                    <a:pt x="1060" y="644"/>
                  </a:lnTo>
                  <a:lnTo>
                    <a:pt x="1070" y="655"/>
                  </a:lnTo>
                  <a:lnTo>
                    <a:pt x="1070" y="663"/>
                  </a:lnTo>
                  <a:lnTo>
                    <a:pt x="1066" y="668"/>
                  </a:lnTo>
                  <a:lnTo>
                    <a:pt x="1068" y="692"/>
                  </a:lnTo>
                  <a:lnTo>
                    <a:pt x="1076" y="703"/>
                  </a:lnTo>
                  <a:lnTo>
                    <a:pt x="1078" y="722"/>
                  </a:lnTo>
                  <a:lnTo>
                    <a:pt x="1095" y="739"/>
                  </a:lnTo>
                  <a:lnTo>
                    <a:pt x="1103" y="761"/>
                  </a:lnTo>
                  <a:lnTo>
                    <a:pt x="1112" y="762"/>
                  </a:lnTo>
                  <a:lnTo>
                    <a:pt x="1126" y="756"/>
                  </a:lnTo>
                  <a:lnTo>
                    <a:pt x="1131" y="717"/>
                  </a:lnTo>
                  <a:lnTo>
                    <a:pt x="1120" y="674"/>
                  </a:lnTo>
                  <a:lnTo>
                    <a:pt x="1108" y="636"/>
                  </a:lnTo>
                  <a:lnTo>
                    <a:pt x="1099" y="615"/>
                  </a:lnTo>
                  <a:lnTo>
                    <a:pt x="1099" y="587"/>
                  </a:lnTo>
                  <a:lnTo>
                    <a:pt x="1114" y="561"/>
                  </a:lnTo>
                  <a:lnTo>
                    <a:pt x="1117" y="549"/>
                  </a:lnTo>
                  <a:lnTo>
                    <a:pt x="1127" y="547"/>
                  </a:lnTo>
                  <a:lnTo>
                    <a:pt x="1165" y="511"/>
                  </a:lnTo>
                  <a:lnTo>
                    <a:pt x="1184" y="508"/>
                  </a:lnTo>
                  <a:lnTo>
                    <a:pt x="1196" y="491"/>
                  </a:lnTo>
                  <a:lnTo>
                    <a:pt x="1207" y="483"/>
                  </a:lnTo>
                  <a:lnTo>
                    <a:pt x="1211" y="467"/>
                  </a:lnTo>
                  <a:lnTo>
                    <a:pt x="1227" y="457"/>
                  </a:lnTo>
                  <a:lnTo>
                    <a:pt x="1229" y="449"/>
                  </a:lnTo>
                  <a:lnTo>
                    <a:pt x="1220" y="438"/>
                  </a:lnTo>
                  <a:lnTo>
                    <a:pt x="1226" y="430"/>
                  </a:lnTo>
                  <a:lnTo>
                    <a:pt x="1225" y="419"/>
                  </a:lnTo>
                  <a:lnTo>
                    <a:pt x="1216" y="405"/>
                  </a:lnTo>
                  <a:lnTo>
                    <a:pt x="1216" y="370"/>
                  </a:lnTo>
                  <a:lnTo>
                    <a:pt x="1207" y="350"/>
                  </a:lnTo>
                  <a:lnTo>
                    <a:pt x="1214" y="333"/>
                  </a:lnTo>
                  <a:lnTo>
                    <a:pt x="1228" y="332"/>
                  </a:lnTo>
                  <a:lnTo>
                    <a:pt x="1225" y="351"/>
                  </a:lnTo>
                  <a:lnTo>
                    <a:pt x="1228" y="377"/>
                  </a:lnTo>
                  <a:lnTo>
                    <a:pt x="1233" y="394"/>
                  </a:lnTo>
                  <a:lnTo>
                    <a:pt x="1239" y="398"/>
                  </a:lnTo>
                  <a:lnTo>
                    <a:pt x="1250" y="376"/>
                  </a:lnTo>
                  <a:lnTo>
                    <a:pt x="1252" y="353"/>
                  </a:lnTo>
                  <a:lnTo>
                    <a:pt x="1244" y="340"/>
                  </a:lnTo>
                  <a:lnTo>
                    <a:pt x="1249" y="335"/>
                  </a:lnTo>
                  <a:lnTo>
                    <a:pt x="1258" y="344"/>
                  </a:lnTo>
                  <a:lnTo>
                    <a:pt x="1271" y="332"/>
                  </a:lnTo>
                  <a:lnTo>
                    <a:pt x="1275" y="317"/>
                  </a:lnTo>
                  <a:lnTo>
                    <a:pt x="1287" y="302"/>
                  </a:lnTo>
                  <a:lnTo>
                    <a:pt x="1285" y="290"/>
                  </a:lnTo>
                  <a:lnTo>
                    <a:pt x="1280" y="286"/>
                  </a:lnTo>
                  <a:lnTo>
                    <a:pt x="1290" y="281"/>
                  </a:lnTo>
                  <a:lnTo>
                    <a:pt x="1295" y="268"/>
                  </a:lnTo>
                  <a:lnTo>
                    <a:pt x="1305" y="267"/>
                  </a:lnTo>
                  <a:lnTo>
                    <a:pt x="1316" y="273"/>
                  </a:lnTo>
                  <a:lnTo>
                    <a:pt x="1329" y="269"/>
                  </a:lnTo>
                  <a:lnTo>
                    <a:pt x="1342" y="260"/>
                  </a:lnTo>
                  <a:lnTo>
                    <a:pt x="1350" y="269"/>
                  </a:lnTo>
                  <a:lnTo>
                    <a:pt x="1364" y="266"/>
                  </a:lnTo>
                  <a:lnTo>
                    <a:pt x="1373" y="256"/>
                  </a:lnTo>
                  <a:lnTo>
                    <a:pt x="1360" y="251"/>
                  </a:lnTo>
                  <a:lnTo>
                    <a:pt x="1360" y="241"/>
                  </a:lnTo>
                  <a:lnTo>
                    <a:pt x="1352" y="232"/>
                  </a:lnTo>
                  <a:lnTo>
                    <a:pt x="1364" y="214"/>
                  </a:lnTo>
                  <a:lnTo>
                    <a:pt x="1366" y="205"/>
                  </a:lnTo>
                  <a:lnTo>
                    <a:pt x="1376" y="191"/>
                  </a:lnTo>
                  <a:lnTo>
                    <a:pt x="1377" y="182"/>
                  </a:lnTo>
                  <a:lnTo>
                    <a:pt x="1398" y="182"/>
                  </a:lnTo>
                  <a:lnTo>
                    <a:pt x="1403" y="176"/>
                  </a:lnTo>
                  <a:lnTo>
                    <a:pt x="1407" y="165"/>
                  </a:lnTo>
                  <a:lnTo>
                    <a:pt x="1410" y="163"/>
                  </a:lnTo>
                  <a:lnTo>
                    <a:pt x="1415" y="167"/>
                  </a:lnTo>
                  <a:lnTo>
                    <a:pt x="1426" y="166"/>
                  </a:lnTo>
                  <a:lnTo>
                    <a:pt x="1450" y="152"/>
                  </a:lnTo>
                  <a:lnTo>
                    <a:pt x="1447" y="127"/>
                  </a:lnTo>
                  <a:lnTo>
                    <a:pt x="1431" y="102"/>
                  </a:lnTo>
                  <a:lnTo>
                    <a:pt x="1431" y="70"/>
                  </a:lnTo>
                  <a:lnTo>
                    <a:pt x="1400" y="57"/>
                  </a:lnTo>
                  <a:lnTo>
                    <a:pt x="1386" y="64"/>
                  </a:lnTo>
                  <a:lnTo>
                    <a:pt x="1352" y="129"/>
                  </a:lnTo>
                  <a:lnTo>
                    <a:pt x="1307" y="138"/>
                  </a:lnTo>
                  <a:lnTo>
                    <a:pt x="1292" y="134"/>
                  </a:lnTo>
                  <a:lnTo>
                    <a:pt x="1269" y="134"/>
                  </a:lnTo>
                  <a:lnTo>
                    <a:pt x="1255" y="147"/>
                  </a:lnTo>
                  <a:lnTo>
                    <a:pt x="1222" y="174"/>
                  </a:lnTo>
                  <a:lnTo>
                    <a:pt x="1156" y="197"/>
                  </a:lnTo>
                  <a:lnTo>
                    <a:pt x="1147" y="219"/>
                  </a:lnTo>
                  <a:lnTo>
                    <a:pt x="1074" y="253"/>
                  </a:lnTo>
                  <a:lnTo>
                    <a:pt x="1065" y="230"/>
                  </a:lnTo>
                  <a:lnTo>
                    <a:pt x="1079" y="188"/>
                  </a:lnTo>
                  <a:lnTo>
                    <a:pt x="1077" y="156"/>
                  </a:lnTo>
                  <a:lnTo>
                    <a:pt x="1030" y="107"/>
                  </a:lnTo>
                  <a:lnTo>
                    <a:pt x="1012" y="72"/>
                  </a:lnTo>
                  <a:lnTo>
                    <a:pt x="933" y="30"/>
                  </a:lnTo>
                  <a:lnTo>
                    <a:pt x="885" y="34"/>
                  </a:lnTo>
                  <a:lnTo>
                    <a:pt x="865" y="28"/>
                  </a:lnTo>
                  <a:lnTo>
                    <a:pt x="834" y="30"/>
                  </a:lnTo>
                  <a:lnTo>
                    <a:pt x="811" y="19"/>
                  </a:lnTo>
                  <a:lnTo>
                    <a:pt x="782" y="14"/>
                  </a:lnTo>
                  <a:lnTo>
                    <a:pt x="761" y="0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62" y="22"/>
                  </a:lnTo>
                  <a:lnTo>
                    <a:pt x="68" y="39"/>
                  </a:lnTo>
                  <a:lnTo>
                    <a:pt x="64" y="55"/>
                  </a:lnTo>
                  <a:lnTo>
                    <a:pt x="56" y="55"/>
                  </a:lnTo>
                  <a:lnTo>
                    <a:pt x="59" y="27"/>
                  </a:lnTo>
                  <a:lnTo>
                    <a:pt x="32" y="28"/>
                  </a:lnTo>
                  <a:lnTo>
                    <a:pt x="16" y="23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18" y="64"/>
                  </a:lnTo>
                  <a:lnTo>
                    <a:pt x="21" y="93"/>
                  </a:lnTo>
                  <a:lnTo>
                    <a:pt x="16" y="124"/>
                  </a:lnTo>
                  <a:lnTo>
                    <a:pt x="18" y="170"/>
                  </a:lnTo>
                  <a:lnTo>
                    <a:pt x="5" y="206"/>
                  </a:lnTo>
                  <a:lnTo>
                    <a:pt x="9" y="228"/>
                  </a:lnTo>
                  <a:lnTo>
                    <a:pt x="18" y="262"/>
                  </a:lnTo>
                  <a:lnTo>
                    <a:pt x="16" y="285"/>
                  </a:lnTo>
                  <a:lnTo>
                    <a:pt x="12" y="303"/>
                  </a:lnTo>
                  <a:lnTo>
                    <a:pt x="21" y="318"/>
                  </a:lnTo>
                  <a:lnTo>
                    <a:pt x="23" y="338"/>
                  </a:lnTo>
                  <a:lnTo>
                    <a:pt x="41" y="352"/>
                  </a:lnTo>
                  <a:lnTo>
                    <a:pt x="47" y="374"/>
                  </a:lnTo>
                  <a:lnTo>
                    <a:pt x="63" y="376"/>
                  </a:lnTo>
                  <a:lnTo>
                    <a:pt x="67" y="381"/>
                  </a:lnTo>
                  <a:lnTo>
                    <a:pt x="63" y="393"/>
                  </a:lnTo>
                  <a:lnTo>
                    <a:pt x="66" y="408"/>
                  </a:lnTo>
                  <a:lnTo>
                    <a:pt x="75" y="417"/>
                  </a:lnTo>
                  <a:lnTo>
                    <a:pt x="76" y="431"/>
                  </a:lnTo>
                  <a:lnTo>
                    <a:pt x="85" y="443"/>
                  </a:lnTo>
                  <a:lnTo>
                    <a:pt x="102" y="462"/>
                  </a:lnTo>
                  <a:lnTo>
                    <a:pt x="107" y="486"/>
                  </a:lnTo>
                  <a:lnTo>
                    <a:pt x="120" y="486"/>
                  </a:lnTo>
                  <a:lnTo>
                    <a:pt x="135" y="491"/>
                  </a:lnTo>
                  <a:lnTo>
                    <a:pt x="145" y="504"/>
                  </a:lnTo>
                  <a:lnTo>
                    <a:pt x="153" y="505"/>
                  </a:lnTo>
                  <a:lnTo>
                    <a:pt x="161" y="505"/>
                  </a:lnTo>
                  <a:lnTo>
                    <a:pt x="180" y="516"/>
                  </a:lnTo>
                  <a:lnTo>
                    <a:pt x="189" y="537"/>
                  </a:lnTo>
                  <a:lnTo>
                    <a:pt x="196" y="54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3" name="Freeform 464"/>
            <p:cNvSpPr>
              <a:spLocks noChangeAspect="1"/>
            </p:cNvSpPr>
            <p:nvPr/>
          </p:nvSpPr>
          <p:spPr bwMode="auto">
            <a:xfrm>
              <a:off x="1269" y="2025"/>
              <a:ext cx="414" cy="254"/>
            </a:xfrm>
            <a:custGeom>
              <a:avLst/>
              <a:gdLst>
                <a:gd name="T0" fmla="*/ 116 w 768"/>
                <a:gd name="T1" fmla="*/ 55 h 493"/>
                <a:gd name="T2" fmla="*/ 117 w 768"/>
                <a:gd name="T3" fmla="*/ 48 h 493"/>
                <a:gd name="T4" fmla="*/ 119 w 768"/>
                <a:gd name="T5" fmla="*/ 42 h 493"/>
                <a:gd name="T6" fmla="*/ 113 w 768"/>
                <a:gd name="T7" fmla="*/ 42 h 493"/>
                <a:gd name="T8" fmla="*/ 106 w 768"/>
                <a:gd name="T9" fmla="*/ 46 h 493"/>
                <a:gd name="T10" fmla="*/ 102 w 768"/>
                <a:gd name="T11" fmla="*/ 54 h 493"/>
                <a:gd name="T12" fmla="*/ 91 w 768"/>
                <a:gd name="T13" fmla="*/ 55 h 493"/>
                <a:gd name="T14" fmla="*/ 86 w 768"/>
                <a:gd name="T15" fmla="*/ 53 h 493"/>
                <a:gd name="T16" fmla="*/ 81 w 768"/>
                <a:gd name="T17" fmla="*/ 48 h 493"/>
                <a:gd name="T18" fmla="*/ 77 w 768"/>
                <a:gd name="T19" fmla="*/ 39 h 493"/>
                <a:gd name="T20" fmla="*/ 79 w 768"/>
                <a:gd name="T21" fmla="*/ 28 h 493"/>
                <a:gd name="T22" fmla="*/ 71 w 768"/>
                <a:gd name="T23" fmla="*/ 23 h 493"/>
                <a:gd name="T24" fmla="*/ 59 w 768"/>
                <a:gd name="T25" fmla="*/ 11 h 493"/>
                <a:gd name="T26" fmla="*/ 56 w 768"/>
                <a:gd name="T27" fmla="*/ 15 h 493"/>
                <a:gd name="T28" fmla="*/ 50 w 768"/>
                <a:gd name="T29" fmla="*/ 8 h 493"/>
                <a:gd name="T30" fmla="*/ 43 w 768"/>
                <a:gd name="T31" fmla="*/ 4 h 493"/>
                <a:gd name="T32" fmla="*/ 35 w 768"/>
                <a:gd name="T33" fmla="*/ 5 h 493"/>
                <a:gd name="T34" fmla="*/ 20 w 768"/>
                <a:gd name="T35" fmla="*/ 6 h 493"/>
                <a:gd name="T36" fmla="*/ 2 w 768"/>
                <a:gd name="T37" fmla="*/ 1 h 493"/>
                <a:gd name="T38" fmla="*/ 1 w 768"/>
                <a:gd name="T39" fmla="*/ 5 h 493"/>
                <a:gd name="T40" fmla="*/ 7 w 768"/>
                <a:gd name="T41" fmla="*/ 12 h 493"/>
                <a:gd name="T42" fmla="*/ 12 w 768"/>
                <a:gd name="T43" fmla="*/ 17 h 493"/>
                <a:gd name="T44" fmla="*/ 9 w 768"/>
                <a:gd name="T45" fmla="*/ 20 h 493"/>
                <a:gd name="T46" fmla="*/ 9 w 768"/>
                <a:gd name="T47" fmla="*/ 21 h 493"/>
                <a:gd name="T48" fmla="*/ 15 w 768"/>
                <a:gd name="T49" fmla="*/ 24 h 493"/>
                <a:gd name="T50" fmla="*/ 20 w 768"/>
                <a:gd name="T51" fmla="*/ 30 h 493"/>
                <a:gd name="T52" fmla="*/ 27 w 768"/>
                <a:gd name="T53" fmla="*/ 36 h 493"/>
                <a:gd name="T54" fmla="*/ 30 w 768"/>
                <a:gd name="T55" fmla="*/ 37 h 493"/>
                <a:gd name="T56" fmla="*/ 26 w 768"/>
                <a:gd name="T57" fmla="*/ 32 h 493"/>
                <a:gd name="T58" fmla="*/ 23 w 768"/>
                <a:gd name="T59" fmla="*/ 27 h 493"/>
                <a:gd name="T60" fmla="*/ 18 w 768"/>
                <a:gd name="T61" fmla="*/ 19 h 493"/>
                <a:gd name="T62" fmla="*/ 10 w 768"/>
                <a:gd name="T63" fmla="*/ 11 h 493"/>
                <a:gd name="T64" fmla="*/ 10 w 768"/>
                <a:gd name="T65" fmla="*/ 3 h 493"/>
                <a:gd name="T66" fmla="*/ 13 w 768"/>
                <a:gd name="T67" fmla="*/ 4 h 493"/>
                <a:gd name="T68" fmla="*/ 16 w 768"/>
                <a:gd name="T69" fmla="*/ 7 h 493"/>
                <a:gd name="T70" fmla="*/ 18 w 768"/>
                <a:gd name="T71" fmla="*/ 13 h 493"/>
                <a:gd name="T72" fmla="*/ 23 w 768"/>
                <a:gd name="T73" fmla="*/ 19 h 493"/>
                <a:gd name="T74" fmla="*/ 29 w 768"/>
                <a:gd name="T75" fmla="*/ 23 h 493"/>
                <a:gd name="T76" fmla="*/ 31 w 768"/>
                <a:gd name="T77" fmla="*/ 26 h 493"/>
                <a:gd name="T78" fmla="*/ 35 w 768"/>
                <a:gd name="T79" fmla="*/ 29 h 493"/>
                <a:gd name="T80" fmla="*/ 38 w 768"/>
                <a:gd name="T81" fmla="*/ 33 h 493"/>
                <a:gd name="T82" fmla="*/ 45 w 768"/>
                <a:gd name="T83" fmla="*/ 39 h 493"/>
                <a:gd name="T84" fmla="*/ 46 w 768"/>
                <a:gd name="T85" fmla="*/ 46 h 493"/>
                <a:gd name="T86" fmla="*/ 46 w 768"/>
                <a:gd name="T87" fmla="*/ 49 h 493"/>
                <a:gd name="T88" fmla="*/ 52 w 768"/>
                <a:gd name="T89" fmla="*/ 52 h 493"/>
                <a:gd name="T90" fmla="*/ 58 w 768"/>
                <a:gd name="T91" fmla="*/ 56 h 493"/>
                <a:gd name="T92" fmla="*/ 64 w 768"/>
                <a:gd name="T93" fmla="*/ 58 h 493"/>
                <a:gd name="T94" fmla="*/ 68 w 768"/>
                <a:gd name="T95" fmla="*/ 60 h 493"/>
                <a:gd name="T96" fmla="*/ 75 w 768"/>
                <a:gd name="T97" fmla="*/ 62 h 493"/>
                <a:gd name="T98" fmla="*/ 80 w 768"/>
                <a:gd name="T99" fmla="*/ 64 h 493"/>
                <a:gd name="T100" fmla="*/ 89 w 768"/>
                <a:gd name="T101" fmla="*/ 61 h 493"/>
                <a:gd name="T102" fmla="*/ 94 w 768"/>
                <a:gd name="T103" fmla="*/ 64 h 493"/>
                <a:gd name="T104" fmla="*/ 105 w 768"/>
                <a:gd name="T105" fmla="*/ 63 h 493"/>
                <a:gd name="T106" fmla="*/ 103 w 768"/>
                <a:gd name="T107" fmla="*/ 58 h 493"/>
                <a:gd name="T108" fmla="*/ 109 w 768"/>
                <a:gd name="T109" fmla="*/ 55 h 4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8"/>
                <a:gd name="T166" fmla="*/ 0 h 493"/>
                <a:gd name="T167" fmla="*/ 768 w 768"/>
                <a:gd name="T168" fmla="*/ 493 h 49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8" h="493">
                  <a:moveTo>
                    <a:pt x="708" y="409"/>
                  </a:moveTo>
                  <a:lnTo>
                    <a:pt x="718" y="394"/>
                  </a:lnTo>
                  <a:lnTo>
                    <a:pt x="741" y="398"/>
                  </a:lnTo>
                  <a:lnTo>
                    <a:pt x="748" y="388"/>
                  </a:lnTo>
                  <a:lnTo>
                    <a:pt x="749" y="382"/>
                  </a:lnTo>
                  <a:lnTo>
                    <a:pt x="748" y="356"/>
                  </a:lnTo>
                  <a:lnTo>
                    <a:pt x="759" y="335"/>
                  </a:lnTo>
                  <a:lnTo>
                    <a:pt x="768" y="322"/>
                  </a:lnTo>
                  <a:lnTo>
                    <a:pt x="759" y="311"/>
                  </a:lnTo>
                  <a:lnTo>
                    <a:pt x="746" y="313"/>
                  </a:lnTo>
                  <a:lnTo>
                    <a:pt x="739" y="309"/>
                  </a:lnTo>
                  <a:lnTo>
                    <a:pt x="718" y="309"/>
                  </a:lnTo>
                  <a:lnTo>
                    <a:pt x="700" y="322"/>
                  </a:lnTo>
                  <a:lnTo>
                    <a:pt x="687" y="318"/>
                  </a:lnTo>
                  <a:lnTo>
                    <a:pt x="676" y="335"/>
                  </a:lnTo>
                  <a:lnTo>
                    <a:pt x="674" y="361"/>
                  </a:lnTo>
                  <a:lnTo>
                    <a:pt x="656" y="381"/>
                  </a:lnTo>
                  <a:lnTo>
                    <a:pt x="655" y="390"/>
                  </a:lnTo>
                  <a:lnTo>
                    <a:pt x="608" y="399"/>
                  </a:lnTo>
                  <a:lnTo>
                    <a:pt x="595" y="397"/>
                  </a:lnTo>
                  <a:lnTo>
                    <a:pt x="581" y="401"/>
                  </a:lnTo>
                  <a:lnTo>
                    <a:pt x="561" y="390"/>
                  </a:lnTo>
                  <a:lnTo>
                    <a:pt x="554" y="390"/>
                  </a:lnTo>
                  <a:lnTo>
                    <a:pt x="547" y="385"/>
                  </a:lnTo>
                  <a:lnTo>
                    <a:pt x="534" y="379"/>
                  </a:lnTo>
                  <a:lnTo>
                    <a:pt x="531" y="369"/>
                  </a:lnTo>
                  <a:lnTo>
                    <a:pt x="520" y="354"/>
                  </a:lnTo>
                  <a:lnTo>
                    <a:pt x="509" y="335"/>
                  </a:lnTo>
                  <a:lnTo>
                    <a:pt x="496" y="313"/>
                  </a:lnTo>
                  <a:lnTo>
                    <a:pt x="487" y="286"/>
                  </a:lnTo>
                  <a:lnTo>
                    <a:pt x="487" y="261"/>
                  </a:lnTo>
                  <a:lnTo>
                    <a:pt x="489" y="228"/>
                  </a:lnTo>
                  <a:lnTo>
                    <a:pt x="504" y="205"/>
                  </a:lnTo>
                  <a:lnTo>
                    <a:pt x="504" y="194"/>
                  </a:lnTo>
                  <a:lnTo>
                    <a:pt x="479" y="190"/>
                  </a:lnTo>
                  <a:lnTo>
                    <a:pt x="451" y="167"/>
                  </a:lnTo>
                  <a:lnTo>
                    <a:pt x="447" y="151"/>
                  </a:lnTo>
                  <a:lnTo>
                    <a:pt x="414" y="98"/>
                  </a:lnTo>
                  <a:lnTo>
                    <a:pt x="376" y="79"/>
                  </a:lnTo>
                  <a:lnTo>
                    <a:pt x="360" y="92"/>
                  </a:lnTo>
                  <a:lnTo>
                    <a:pt x="362" y="104"/>
                  </a:lnTo>
                  <a:lnTo>
                    <a:pt x="357" y="108"/>
                  </a:lnTo>
                  <a:lnTo>
                    <a:pt x="340" y="102"/>
                  </a:lnTo>
                  <a:lnTo>
                    <a:pt x="320" y="83"/>
                  </a:lnTo>
                  <a:lnTo>
                    <a:pt x="318" y="59"/>
                  </a:lnTo>
                  <a:lnTo>
                    <a:pt x="309" y="50"/>
                  </a:lnTo>
                  <a:lnTo>
                    <a:pt x="300" y="50"/>
                  </a:lnTo>
                  <a:lnTo>
                    <a:pt x="277" y="28"/>
                  </a:lnTo>
                  <a:lnTo>
                    <a:pt x="252" y="22"/>
                  </a:lnTo>
                  <a:lnTo>
                    <a:pt x="228" y="22"/>
                  </a:lnTo>
                  <a:lnTo>
                    <a:pt x="223" y="37"/>
                  </a:lnTo>
                  <a:lnTo>
                    <a:pt x="200" y="43"/>
                  </a:lnTo>
                  <a:lnTo>
                    <a:pt x="146" y="42"/>
                  </a:lnTo>
                  <a:lnTo>
                    <a:pt x="131" y="40"/>
                  </a:lnTo>
                  <a:lnTo>
                    <a:pt x="96" y="18"/>
                  </a:lnTo>
                  <a:lnTo>
                    <a:pt x="57" y="0"/>
                  </a:lnTo>
                  <a:lnTo>
                    <a:pt x="13" y="2"/>
                  </a:lnTo>
                  <a:lnTo>
                    <a:pt x="0" y="6"/>
                  </a:lnTo>
                  <a:lnTo>
                    <a:pt x="2" y="17"/>
                  </a:lnTo>
                  <a:lnTo>
                    <a:pt x="7" y="37"/>
                  </a:lnTo>
                  <a:lnTo>
                    <a:pt x="34" y="65"/>
                  </a:lnTo>
                  <a:lnTo>
                    <a:pt x="37" y="78"/>
                  </a:lnTo>
                  <a:lnTo>
                    <a:pt x="47" y="91"/>
                  </a:lnTo>
                  <a:lnTo>
                    <a:pt x="54" y="94"/>
                  </a:lnTo>
                  <a:lnTo>
                    <a:pt x="74" y="115"/>
                  </a:lnTo>
                  <a:lnTo>
                    <a:pt x="75" y="126"/>
                  </a:lnTo>
                  <a:lnTo>
                    <a:pt x="77" y="146"/>
                  </a:lnTo>
                  <a:lnTo>
                    <a:pt x="59" y="146"/>
                  </a:lnTo>
                  <a:lnTo>
                    <a:pt x="57" y="147"/>
                  </a:lnTo>
                  <a:lnTo>
                    <a:pt x="56" y="147"/>
                  </a:lnTo>
                  <a:lnTo>
                    <a:pt x="56" y="149"/>
                  </a:lnTo>
                  <a:lnTo>
                    <a:pt x="57" y="150"/>
                  </a:lnTo>
                  <a:lnTo>
                    <a:pt x="57" y="151"/>
                  </a:lnTo>
                  <a:lnTo>
                    <a:pt x="81" y="168"/>
                  </a:lnTo>
                  <a:lnTo>
                    <a:pt x="97" y="174"/>
                  </a:lnTo>
                  <a:lnTo>
                    <a:pt x="115" y="186"/>
                  </a:lnTo>
                  <a:lnTo>
                    <a:pt x="125" y="198"/>
                  </a:lnTo>
                  <a:lnTo>
                    <a:pt x="129" y="223"/>
                  </a:lnTo>
                  <a:lnTo>
                    <a:pt x="143" y="240"/>
                  </a:lnTo>
                  <a:lnTo>
                    <a:pt x="153" y="243"/>
                  </a:lnTo>
                  <a:lnTo>
                    <a:pt x="175" y="263"/>
                  </a:lnTo>
                  <a:lnTo>
                    <a:pt x="177" y="281"/>
                  </a:lnTo>
                  <a:lnTo>
                    <a:pt x="191" y="277"/>
                  </a:lnTo>
                  <a:lnTo>
                    <a:pt x="191" y="265"/>
                  </a:lnTo>
                  <a:lnTo>
                    <a:pt x="185" y="253"/>
                  </a:lnTo>
                  <a:lnTo>
                    <a:pt x="175" y="241"/>
                  </a:lnTo>
                  <a:lnTo>
                    <a:pt x="165" y="235"/>
                  </a:lnTo>
                  <a:lnTo>
                    <a:pt x="161" y="219"/>
                  </a:lnTo>
                  <a:lnTo>
                    <a:pt x="152" y="207"/>
                  </a:lnTo>
                  <a:lnTo>
                    <a:pt x="149" y="198"/>
                  </a:lnTo>
                  <a:lnTo>
                    <a:pt x="141" y="176"/>
                  </a:lnTo>
                  <a:lnTo>
                    <a:pt x="115" y="146"/>
                  </a:lnTo>
                  <a:lnTo>
                    <a:pt x="113" y="138"/>
                  </a:lnTo>
                  <a:lnTo>
                    <a:pt x="102" y="127"/>
                  </a:lnTo>
                  <a:lnTo>
                    <a:pt x="102" y="118"/>
                  </a:lnTo>
                  <a:lnTo>
                    <a:pt x="65" y="79"/>
                  </a:lnTo>
                  <a:lnTo>
                    <a:pt x="61" y="72"/>
                  </a:lnTo>
                  <a:lnTo>
                    <a:pt x="56" y="27"/>
                  </a:lnTo>
                  <a:lnTo>
                    <a:pt x="61" y="24"/>
                  </a:lnTo>
                  <a:lnTo>
                    <a:pt x="69" y="33"/>
                  </a:lnTo>
                  <a:lnTo>
                    <a:pt x="80" y="30"/>
                  </a:lnTo>
                  <a:lnTo>
                    <a:pt x="85" y="29"/>
                  </a:lnTo>
                  <a:lnTo>
                    <a:pt x="89" y="40"/>
                  </a:lnTo>
                  <a:lnTo>
                    <a:pt x="97" y="41"/>
                  </a:lnTo>
                  <a:lnTo>
                    <a:pt x="102" y="54"/>
                  </a:lnTo>
                  <a:lnTo>
                    <a:pt x="98" y="67"/>
                  </a:lnTo>
                  <a:lnTo>
                    <a:pt x="109" y="78"/>
                  </a:lnTo>
                  <a:lnTo>
                    <a:pt x="114" y="95"/>
                  </a:lnTo>
                  <a:lnTo>
                    <a:pt x="126" y="112"/>
                  </a:lnTo>
                  <a:lnTo>
                    <a:pt x="133" y="116"/>
                  </a:lnTo>
                  <a:lnTo>
                    <a:pt x="146" y="134"/>
                  </a:lnTo>
                  <a:lnTo>
                    <a:pt x="164" y="139"/>
                  </a:lnTo>
                  <a:lnTo>
                    <a:pt x="165" y="151"/>
                  </a:lnTo>
                  <a:lnTo>
                    <a:pt x="182" y="171"/>
                  </a:lnTo>
                  <a:lnTo>
                    <a:pt x="192" y="170"/>
                  </a:lnTo>
                  <a:lnTo>
                    <a:pt x="201" y="182"/>
                  </a:lnTo>
                  <a:lnTo>
                    <a:pt x="195" y="188"/>
                  </a:lnTo>
                  <a:lnTo>
                    <a:pt x="194" y="200"/>
                  </a:lnTo>
                  <a:lnTo>
                    <a:pt x="209" y="207"/>
                  </a:lnTo>
                  <a:lnTo>
                    <a:pt x="222" y="211"/>
                  </a:lnTo>
                  <a:lnTo>
                    <a:pt x="229" y="219"/>
                  </a:lnTo>
                  <a:lnTo>
                    <a:pt x="233" y="233"/>
                  </a:lnTo>
                  <a:lnTo>
                    <a:pt x="245" y="245"/>
                  </a:lnTo>
                  <a:lnTo>
                    <a:pt x="251" y="246"/>
                  </a:lnTo>
                  <a:lnTo>
                    <a:pt x="260" y="263"/>
                  </a:lnTo>
                  <a:lnTo>
                    <a:pt x="285" y="287"/>
                  </a:lnTo>
                  <a:lnTo>
                    <a:pt x="288" y="296"/>
                  </a:lnTo>
                  <a:lnTo>
                    <a:pt x="299" y="315"/>
                  </a:lnTo>
                  <a:lnTo>
                    <a:pt x="296" y="337"/>
                  </a:lnTo>
                  <a:lnTo>
                    <a:pt x="289" y="348"/>
                  </a:lnTo>
                  <a:lnTo>
                    <a:pt x="295" y="354"/>
                  </a:lnTo>
                  <a:lnTo>
                    <a:pt x="296" y="362"/>
                  </a:lnTo>
                  <a:lnTo>
                    <a:pt x="311" y="370"/>
                  </a:lnTo>
                  <a:lnTo>
                    <a:pt x="323" y="374"/>
                  </a:lnTo>
                  <a:lnTo>
                    <a:pt x="333" y="381"/>
                  </a:lnTo>
                  <a:lnTo>
                    <a:pt x="339" y="394"/>
                  </a:lnTo>
                  <a:lnTo>
                    <a:pt x="354" y="397"/>
                  </a:lnTo>
                  <a:lnTo>
                    <a:pt x="368" y="405"/>
                  </a:lnTo>
                  <a:lnTo>
                    <a:pt x="384" y="408"/>
                  </a:lnTo>
                  <a:lnTo>
                    <a:pt x="396" y="416"/>
                  </a:lnTo>
                  <a:lnTo>
                    <a:pt x="409" y="424"/>
                  </a:lnTo>
                  <a:lnTo>
                    <a:pt x="417" y="433"/>
                  </a:lnTo>
                  <a:lnTo>
                    <a:pt x="429" y="435"/>
                  </a:lnTo>
                  <a:lnTo>
                    <a:pt x="435" y="441"/>
                  </a:lnTo>
                  <a:lnTo>
                    <a:pt x="454" y="442"/>
                  </a:lnTo>
                  <a:lnTo>
                    <a:pt x="470" y="453"/>
                  </a:lnTo>
                  <a:lnTo>
                    <a:pt x="477" y="452"/>
                  </a:lnTo>
                  <a:lnTo>
                    <a:pt x="490" y="459"/>
                  </a:lnTo>
                  <a:lnTo>
                    <a:pt x="504" y="462"/>
                  </a:lnTo>
                  <a:lnTo>
                    <a:pt x="511" y="468"/>
                  </a:lnTo>
                  <a:lnTo>
                    <a:pt x="537" y="464"/>
                  </a:lnTo>
                  <a:lnTo>
                    <a:pt x="565" y="448"/>
                  </a:lnTo>
                  <a:lnTo>
                    <a:pt x="572" y="448"/>
                  </a:lnTo>
                  <a:lnTo>
                    <a:pt x="578" y="456"/>
                  </a:lnTo>
                  <a:lnTo>
                    <a:pt x="596" y="459"/>
                  </a:lnTo>
                  <a:lnTo>
                    <a:pt x="598" y="470"/>
                  </a:lnTo>
                  <a:lnTo>
                    <a:pt x="624" y="493"/>
                  </a:lnTo>
                  <a:lnTo>
                    <a:pt x="633" y="459"/>
                  </a:lnTo>
                  <a:lnTo>
                    <a:pt x="668" y="458"/>
                  </a:lnTo>
                  <a:lnTo>
                    <a:pt x="680" y="452"/>
                  </a:lnTo>
                  <a:lnTo>
                    <a:pt x="679" y="443"/>
                  </a:lnTo>
                  <a:lnTo>
                    <a:pt x="658" y="426"/>
                  </a:lnTo>
                  <a:lnTo>
                    <a:pt x="668" y="419"/>
                  </a:lnTo>
                  <a:lnTo>
                    <a:pt x="668" y="402"/>
                  </a:lnTo>
                  <a:lnTo>
                    <a:pt x="694" y="403"/>
                  </a:lnTo>
                  <a:lnTo>
                    <a:pt x="708" y="40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4" name="Freeform 465"/>
            <p:cNvSpPr>
              <a:spLocks noChangeAspect="1"/>
            </p:cNvSpPr>
            <p:nvPr/>
          </p:nvSpPr>
          <p:spPr bwMode="auto">
            <a:xfrm>
              <a:off x="1269" y="2025"/>
              <a:ext cx="414" cy="254"/>
            </a:xfrm>
            <a:custGeom>
              <a:avLst/>
              <a:gdLst>
                <a:gd name="T0" fmla="*/ 116 w 768"/>
                <a:gd name="T1" fmla="*/ 55 h 493"/>
                <a:gd name="T2" fmla="*/ 117 w 768"/>
                <a:gd name="T3" fmla="*/ 48 h 493"/>
                <a:gd name="T4" fmla="*/ 119 w 768"/>
                <a:gd name="T5" fmla="*/ 42 h 493"/>
                <a:gd name="T6" fmla="*/ 113 w 768"/>
                <a:gd name="T7" fmla="*/ 42 h 493"/>
                <a:gd name="T8" fmla="*/ 106 w 768"/>
                <a:gd name="T9" fmla="*/ 46 h 493"/>
                <a:gd name="T10" fmla="*/ 102 w 768"/>
                <a:gd name="T11" fmla="*/ 54 h 493"/>
                <a:gd name="T12" fmla="*/ 91 w 768"/>
                <a:gd name="T13" fmla="*/ 55 h 493"/>
                <a:gd name="T14" fmla="*/ 86 w 768"/>
                <a:gd name="T15" fmla="*/ 53 h 493"/>
                <a:gd name="T16" fmla="*/ 81 w 768"/>
                <a:gd name="T17" fmla="*/ 48 h 493"/>
                <a:gd name="T18" fmla="*/ 77 w 768"/>
                <a:gd name="T19" fmla="*/ 39 h 493"/>
                <a:gd name="T20" fmla="*/ 79 w 768"/>
                <a:gd name="T21" fmla="*/ 28 h 493"/>
                <a:gd name="T22" fmla="*/ 71 w 768"/>
                <a:gd name="T23" fmla="*/ 23 h 493"/>
                <a:gd name="T24" fmla="*/ 59 w 768"/>
                <a:gd name="T25" fmla="*/ 11 h 493"/>
                <a:gd name="T26" fmla="*/ 56 w 768"/>
                <a:gd name="T27" fmla="*/ 15 h 493"/>
                <a:gd name="T28" fmla="*/ 50 w 768"/>
                <a:gd name="T29" fmla="*/ 8 h 493"/>
                <a:gd name="T30" fmla="*/ 43 w 768"/>
                <a:gd name="T31" fmla="*/ 4 h 493"/>
                <a:gd name="T32" fmla="*/ 35 w 768"/>
                <a:gd name="T33" fmla="*/ 5 h 493"/>
                <a:gd name="T34" fmla="*/ 20 w 768"/>
                <a:gd name="T35" fmla="*/ 5 h 493"/>
                <a:gd name="T36" fmla="*/ 2 w 768"/>
                <a:gd name="T37" fmla="*/ 1 h 493"/>
                <a:gd name="T38" fmla="*/ 1 w 768"/>
                <a:gd name="T39" fmla="*/ 5 h 493"/>
                <a:gd name="T40" fmla="*/ 7 w 768"/>
                <a:gd name="T41" fmla="*/ 12 h 493"/>
                <a:gd name="T42" fmla="*/ 12 w 768"/>
                <a:gd name="T43" fmla="*/ 17 h 493"/>
                <a:gd name="T44" fmla="*/ 9 w 768"/>
                <a:gd name="T45" fmla="*/ 20 h 493"/>
                <a:gd name="T46" fmla="*/ 13 w 768"/>
                <a:gd name="T47" fmla="*/ 23 h 493"/>
                <a:gd name="T48" fmla="*/ 19 w 768"/>
                <a:gd name="T49" fmla="*/ 27 h 493"/>
                <a:gd name="T50" fmla="*/ 24 w 768"/>
                <a:gd name="T51" fmla="*/ 33 h 493"/>
                <a:gd name="T52" fmla="*/ 30 w 768"/>
                <a:gd name="T53" fmla="*/ 38 h 493"/>
                <a:gd name="T54" fmla="*/ 27 w 768"/>
                <a:gd name="T55" fmla="*/ 33 h 493"/>
                <a:gd name="T56" fmla="*/ 24 w 768"/>
                <a:gd name="T57" fmla="*/ 28 h 493"/>
                <a:gd name="T58" fmla="*/ 18 w 768"/>
                <a:gd name="T59" fmla="*/ 20 h 493"/>
                <a:gd name="T60" fmla="*/ 16 w 768"/>
                <a:gd name="T61" fmla="*/ 16 h 493"/>
                <a:gd name="T62" fmla="*/ 9 w 768"/>
                <a:gd name="T63" fmla="*/ 4 h 493"/>
                <a:gd name="T64" fmla="*/ 12 w 768"/>
                <a:gd name="T65" fmla="*/ 4 h 493"/>
                <a:gd name="T66" fmla="*/ 15 w 768"/>
                <a:gd name="T67" fmla="*/ 6 h 493"/>
                <a:gd name="T68" fmla="*/ 17 w 768"/>
                <a:gd name="T69" fmla="*/ 11 h 493"/>
                <a:gd name="T70" fmla="*/ 21 w 768"/>
                <a:gd name="T71" fmla="*/ 16 h 493"/>
                <a:gd name="T72" fmla="*/ 26 w 768"/>
                <a:gd name="T73" fmla="*/ 21 h 493"/>
                <a:gd name="T74" fmla="*/ 31 w 768"/>
                <a:gd name="T75" fmla="*/ 25 h 493"/>
                <a:gd name="T76" fmla="*/ 32 w 768"/>
                <a:gd name="T77" fmla="*/ 28 h 493"/>
                <a:gd name="T78" fmla="*/ 36 w 768"/>
                <a:gd name="T79" fmla="*/ 32 h 493"/>
                <a:gd name="T80" fmla="*/ 40 w 768"/>
                <a:gd name="T81" fmla="*/ 36 h 493"/>
                <a:gd name="T82" fmla="*/ 47 w 768"/>
                <a:gd name="T83" fmla="*/ 43 h 493"/>
                <a:gd name="T84" fmla="*/ 46 w 768"/>
                <a:gd name="T85" fmla="*/ 48 h 493"/>
                <a:gd name="T86" fmla="*/ 51 w 768"/>
                <a:gd name="T87" fmla="*/ 51 h 493"/>
                <a:gd name="T88" fmla="*/ 56 w 768"/>
                <a:gd name="T89" fmla="*/ 55 h 493"/>
                <a:gd name="T90" fmla="*/ 62 w 768"/>
                <a:gd name="T91" fmla="*/ 57 h 493"/>
                <a:gd name="T92" fmla="*/ 67 w 768"/>
                <a:gd name="T93" fmla="*/ 59 h 493"/>
                <a:gd name="T94" fmla="*/ 73 w 768"/>
                <a:gd name="T95" fmla="*/ 62 h 493"/>
                <a:gd name="T96" fmla="*/ 79 w 768"/>
                <a:gd name="T97" fmla="*/ 63 h 493"/>
                <a:gd name="T98" fmla="*/ 88 w 768"/>
                <a:gd name="T99" fmla="*/ 61 h 493"/>
                <a:gd name="T100" fmla="*/ 93 w 768"/>
                <a:gd name="T101" fmla="*/ 63 h 493"/>
                <a:gd name="T102" fmla="*/ 99 w 768"/>
                <a:gd name="T103" fmla="*/ 63 h 493"/>
                <a:gd name="T104" fmla="*/ 106 w 768"/>
                <a:gd name="T105" fmla="*/ 60 h 493"/>
                <a:gd name="T106" fmla="*/ 105 w 768"/>
                <a:gd name="T107" fmla="*/ 55 h 4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68"/>
                <a:gd name="T163" fmla="*/ 0 h 493"/>
                <a:gd name="T164" fmla="*/ 768 w 768"/>
                <a:gd name="T165" fmla="*/ 493 h 4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68" h="493">
                  <a:moveTo>
                    <a:pt x="708" y="409"/>
                  </a:moveTo>
                  <a:lnTo>
                    <a:pt x="718" y="394"/>
                  </a:lnTo>
                  <a:lnTo>
                    <a:pt x="741" y="398"/>
                  </a:lnTo>
                  <a:lnTo>
                    <a:pt x="748" y="388"/>
                  </a:lnTo>
                  <a:lnTo>
                    <a:pt x="749" y="382"/>
                  </a:lnTo>
                  <a:lnTo>
                    <a:pt x="748" y="356"/>
                  </a:lnTo>
                  <a:lnTo>
                    <a:pt x="759" y="334"/>
                  </a:lnTo>
                  <a:lnTo>
                    <a:pt x="768" y="322"/>
                  </a:lnTo>
                  <a:lnTo>
                    <a:pt x="759" y="311"/>
                  </a:lnTo>
                  <a:lnTo>
                    <a:pt x="746" y="313"/>
                  </a:lnTo>
                  <a:lnTo>
                    <a:pt x="739" y="309"/>
                  </a:lnTo>
                  <a:lnTo>
                    <a:pt x="718" y="309"/>
                  </a:lnTo>
                  <a:lnTo>
                    <a:pt x="700" y="322"/>
                  </a:lnTo>
                  <a:lnTo>
                    <a:pt x="687" y="318"/>
                  </a:lnTo>
                  <a:lnTo>
                    <a:pt x="676" y="334"/>
                  </a:lnTo>
                  <a:lnTo>
                    <a:pt x="674" y="361"/>
                  </a:lnTo>
                  <a:lnTo>
                    <a:pt x="656" y="381"/>
                  </a:lnTo>
                  <a:lnTo>
                    <a:pt x="655" y="390"/>
                  </a:lnTo>
                  <a:lnTo>
                    <a:pt x="608" y="399"/>
                  </a:lnTo>
                  <a:lnTo>
                    <a:pt x="595" y="397"/>
                  </a:lnTo>
                  <a:lnTo>
                    <a:pt x="581" y="401"/>
                  </a:lnTo>
                  <a:lnTo>
                    <a:pt x="561" y="390"/>
                  </a:lnTo>
                  <a:lnTo>
                    <a:pt x="554" y="390"/>
                  </a:lnTo>
                  <a:lnTo>
                    <a:pt x="547" y="385"/>
                  </a:lnTo>
                  <a:lnTo>
                    <a:pt x="534" y="379"/>
                  </a:lnTo>
                  <a:lnTo>
                    <a:pt x="530" y="369"/>
                  </a:lnTo>
                  <a:lnTo>
                    <a:pt x="520" y="354"/>
                  </a:lnTo>
                  <a:lnTo>
                    <a:pt x="509" y="334"/>
                  </a:lnTo>
                  <a:lnTo>
                    <a:pt x="496" y="313"/>
                  </a:lnTo>
                  <a:lnTo>
                    <a:pt x="487" y="286"/>
                  </a:lnTo>
                  <a:lnTo>
                    <a:pt x="487" y="261"/>
                  </a:lnTo>
                  <a:lnTo>
                    <a:pt x="489" y="228"/>
                  </a:lnTo>
                  <a:lnTo>
                    <a:pt x="503" y="205"/>
                  </a:lnTo>
                  <a:lnTo>
                    <a:pt x="503" y="194"/>
                  </a:lnTo>
                  <a:lnTo>
                    <a:pt x="479" y="190"/>
                  </a:lnTo>
                  <a:lnTo>
                    <a:pt x="450" y="167"/>
                  </a:lnTo>
                  <a:lnTo>
                    <a:pt x="447" y="151"/>
                  </a:lnTo>
                  <a:lnTo>
                    <a:pt x="414" y="98"/>
                  </a:lnTo>
                  <a:lnTo>
                    <a:pt x="376" y="79"/>
                  </a:lnTo>
                  <a:lnTo>
                    <a:pt x="360" y="92"/>
                  </a:lnTo>
                  <a:lnTo>
                    <a:pt x="362" y="104"/>
                  </a:lnTo>
                  <a:lnTo>
                    <a:pt x="357" y="108"/>
                  </a:lnTo>
                  <a:lnTo>
                    <a:pt x="340" y="102"/>
                  </a:lnTo>
                  <a:lnTo>
                    <a:pt x="320" y="83"/>
                  </a:lnTo>
                  <a:lnTo>
                    <a:pt x="318" y="59"/>
                  </a:lnTo>
                  <a:lnTo>
                    <a:pt x="309" y="50"/>
                  </a:lnTo>
                  <a:lnTo>
                    <a:pt x="300" y="50"/>
                  </a:lnTo>
                  <a:lnTo>
                    <a:pt x="277" y="28"/>
                  </a:lnTo>
                  <a:lnTo>
                    <a:pt x="252" y="22"/>
                  </a:lnTo>
                  <a:lnTo>
                    <a:pt x="228" y="21"/>
                  </a:lnTo>
                  <a:lnTo>
                    <a:pt x="223" y="37"/>
                  </a:lnTo>
                  <a:lnTo>
                    <a:pt x="199" y="43"/>
                  </a:lnTo>
                  <a:lnTo>
                    <a:pt x="146" y="42"/>
                  </a:lnTo>
                  <a:lnTo>
                    <a:pt x="131" y="39"/>
                  </a:lnTo>
                  <a:lnTo>
                    <a:pt x="96" y="18"/>
                  </a:lnTo>
                  <a:lnTo>
                    <a:pt x="57" y="0"/>
                  </a:lnTo>
                  <a:lnTo>
                    <a:pt x="13" y="2"/>
                  </a:lnTo>
                  <a:lnTo>
                    <a:pt x="0" y="6"/>
                  </a:lnTo>
                  <a:lnTo>
                    <a:pt x="2" y="17"/>
                  </a:lnTo>
                  <a:lnTo>
                    <a:pt x="7" y="37"/>
                  </a:lnTo>
                  <a:lnTo>
                    <a:pt x="33" y="65"/>
                  </a:lnTo>
                  <a:lnTo>
                    <a:pt x="37" y="78"/>
                  </a:lnTo>
                  <a:lnTo>
                    <a:pt x="47" y="91"/>
                  </a:lnTo>
                  <a:lnTo>
                    <a:pt x="54" y="93"/>
                  </a:lnTo>
                  <a:lnTo>
                    <a:pt x="74" y="115"/>
                  </a:lnTo>
                  <a:lnTo>
                    <a:pt x="75" y="126"/>
                  </a:lnTo>
                  <a:lnTo>
                    <a:pt x="77" y="146"/>
                  </a:lnTo>
                  <a:lnTo>
                    <a:pt x="59" y="146"/>
                  </a:lnTo>
                  <a:lnTo>
                    <a:pt x="56" y="147"/>
                  </a:lnTo>
                  <a:lnTo>
                    <a:pt x="56" y="149"/>
                  </a:lnTo>
                  <a:lnTo>
                    <a:pt x="57" y="151"/>
                  </a:lnTo>
                  <a:lnTo>
                    <a:pt x="81" y="168"/>
                  </a:lnTo>
                  <a:lnTo>
                    <a:pt x="97" y="174"/>
                  </a:lnTo>
                  <a:lnTo>
                    <a:pt x="115" y="186"/>
                  </a:lnTo>
                  <a:lnTo>
                    <a:pt x="125" y="198"/>
                  </a:lnTo>
                  <a:lnTo>
                    <a:pt x="129" y="223"/>
                  </a:lnTo>
                  <a:lnTo>
                    <a:pt x="143" y="240"/>
                  </a:lnTo>
                  <a:lnTo>
                    <a:pt x="153" y="243"/>
                  </a:lnTo>
                  <a:lnTo>
                    <a:pt x="175" y="262"/>
                  </a:lnTo>
                  <a:lnTo>
                    <a:pt x="177" y="280"/>
                  </a:lnTo>
                  <a:lnTo>
                    <a:pt x="190" y="277"/>
                  </a:lnTo>
                  <a:lnTo>
                    <a:pt x="190" y="265"/>
                  </a:lnTo>
                  <a:lnTo>
                    <a:pt x="184" y="253"/>
                  </a:lnTo>
                  <a:lnTo>
                    <a:pt x="175" y="241"/>
                  </a:lnTo>
                  <a:lnTo>
                    <a:pt x="165" y="235"/>
                  </a:lnTo>
                  <a:lnTo>
                    <a:pt x="160" y="219"/>
                  </a:lnTo>
                  <a:lnTo>
                    <a:pt x="152" y="207"/>
                  </a:lnTo>
                  <a:lnTo>
                    <a:pt x="149" y="198"/>
                  </a:lnTo>
                  <a:lnTo>
                    <a:pt x="141" y="176"/>
                  </a:lnTo>
                  <a:lnTo>
                    <a:pt x="115" y="146"/>
                  </a:lnTo>
                  <a:lnTo>
                    <a:pt x="113" y="138"/>
                  </a:lnTo>
                  <a:lnTo>
                    <a:pt x="102" y="127"/>
                  </a:lnTo>
                  <a:lnTo>
                    <a:pt x="102" y="117"/>
                  </a:lnTo>
                  <a:lnTo>
                    <a:pt x="65" y="79"/>
                  </a:lnTo>
                  <a:lnTo>
                    <a:pt x="61" y="72"/>
                  </a:lnTo>
                  <a:lnTo>
                    <a:pt x="56" y="27"/>
                  </a:lnTo>
                  <a:lnTo>
                    <a:pt x="61" y="24"/>
                  </a:lnTo>
                  <a:lnTo>
                    <a:pt x="69" y="33"/>
                  </a:lnTo>
                  <a:lnTo>
                    <a:pt x="80" y="30"/>
                  </a:lnTo>
                  <a:lnTo>
                    <a:pt x="85" y="29"/>
                  </a:lnTo>
                  <a:lnTo>
                    <a:pt x="89" y="40"/>
                  </a:lnTo>
                  <a:lnTo>
                    <a:pt x="97" y="41"/>
                  </a:lnTo>
                  <a:lnTo>
                    <a:pt x="102" y="54"/>
                  </a:lnTo>
                  <a:lnTo>
                    <a:pt x="98" y="67"/>
                  </a:lnTo>
                  <a:lnTo>
                    <a:pt x="109" y="78"/>
                  </a:lnTo>
                  <a:lnTo>
                    <a:pt x="114" y="95"/>
                  </a:lnTo>
                  <a:lnTo>
                    <a:pt x="126" y="111"/>
                  </a:lnTo>
                  <a:lnTo>
                    <a:pt x="133" y="116"/>
                  </a:lnTo>
                  <a:lnTo>
                    <a:pt x="146" y="134"/>
                  </a:lnTo>
                  <a:lnTo>
                    <a:pt x="164" y="139"/>
                  </a:lnTo>
                  <a:lnTo>
                    <a:pt x="165" y="151"/>
                  </a:lnTo>
                  <a:lnTo>
                    <a:pt x="182" y="171"/>
                  </a:lnTo>
                  <a:lnTo>
                    <a:pt x="192" y="170"/>
                  </a:lnTo>
                  <a:lnTo>
                    <a:pt x="201" y="182"/>
                  </a:lnTo>
                  <a:lnTo>
                    <a:pt x="195" y="188"/>
                  </a:lnTo>
                  <a:lnTo>
                    <a:pt x="194" y="200"/>
                  </a:lnTo>
                  <a:lnTo>
                    <a:pt x="208" y="207"/>
                  </a:lnTo>
                  <a:lnTo>
                    <a:pt x="222" y="211"/>
                  </a:lnTo>
                  <a:lnTo>
                    <a:pt x="229" y="219"/>
                  </a:lnTo>
                  <a:lnTo>
                    <a:pt x="232" y="232"/>
                  </a:lnTo>
                  <a:lnTo>
                    <a:pt x="244" y="244"/>
                  </a:lnTo>
                  <a:lnTo>
                    <a:pt x="250" y="246"/>
                  </a:lnTo>
                  <a:lnTo>
                    <a:pt x="260" y="262"/>
                  </a:lnTo>
                  <a:lnTo>
                    <a:pt x="285" y="286"/>
                  </a:lnTo>
                  <a:lnTo>
                    <a:pt x="288" y="296"/>
                  </a:lnTo>
                  <a:lnTo>
                    <a:pt x="298" y="315"/>
                  </a:lnTo>
                  <a:lnTo>
                    <a:pt x="296" y="337"/>
                  </a:lnTo>
                  <a:lnTo>
                    <a:pt x="289" y="348"/>
                  </a:lnTo>
                  <a:lnTo>
                    <a:pt x="295" y="354"/>
                  </a:lnTo>
                  <a:lnTo>
                    <a:pt x="296" y="362"/>
                  </a:lnTo>
                  <a:lnTo>
                    <a:pt x="310" y="370"/>
                  </a:lnTo>
                  <a:lnTo>
                    <a:pt x="322" y="374"/>
                  </a:lnTo>
                  <a:lnTo>
                    <a:pt x="333" y="381"/>
                  </a:lnTo>
                  <a:lnTo>
                    <a:pt x="339" y="394"/>
                  </a:lnTo>
                  <a:lnTo>
                    <a:pt x="354" y="397"/>
                  </a:lnTo>
                  <a:lnTo>
                    <a:pt x="368" y="405"/>
                  </a:lnTo>
                  <a:lnTo>
                    <a:pt x="384" y="407"/>
                  </a:lnTo>
                  <a:lnTo>
                    <a:pt x="396" y="416"/>
                  </a:lnTo>
                  <a:lnTo>
                    <a:pt x="409" y="424"/>
                  </a:lnTo>
                  <a:lnTo>
                    <a:pt x="417" y="433"/>
                  </a:lnTo>
                  <a:lnTo>
                    <a:pt x="429" y="435"/>
                  </a:lnTo>
                  <a:lnTo>
                    <a:pt x="435" y="441"/>
                  </a:lnTo>
                  <a:lnTo>
                    <a:pt x="454" y="442"/>
                  </a:lnTo>
                  <a:lnTo>
                    <a:pt x="470" y="453"/>
                  </a:lnTo>
                  <a:lnTo>
                    <a:pt x="477" y="452"/>
                  </a:lnTo>
                  <a:lnTo>
                    <a:pt x="490" y="459"/>
                  </a:lnTo>
                  <a:lnTo>
                    <a:pt x="503" y="461"/>
                  </a:lnTo>
                  <a:lnTo>
                    <a:pt x="511" y="467"/>
                  </a:lnTo>
                  <a:lnTo>
                    <a:pt x="537" y="464"/>
                  </a:lnTo>
                  <a:lnTo>
                    <a:pt x="565" y="448"/>
                  </a:lnTo>
                  <a:lnTo>
                    <a:pt x="572" y="448"/>
                  </a:lnTo>
                  <a:lnTo>
                    <a:pt x="578" y="455"/>
                  </a:lnTo>
                  <a:lnTo>
                    <a:pt x="596" y="459"/>
                  </a:lnTo>
                  <a:lnTo>
                    <a:pt x="598" y="470"/>
                  </a:lnTo>
                  <a:lnTo>
                    <a:pt x="623" y="493"/>
                  </a:lnTo>
                  <a:lnTo>
                    <a:pt x="633" y="458"/>
                  </a:lnTo>
                  <a:lnTo>
                    <a:pt x="668" y="458"/>
                  </a:lnTo>
                  <a:lnTo>
                    <a:pt x="680" y="452"/>
                  </a:lnTo>
                  <a:lnTo>
                    <a:pt x="679" y="443"/>
                  </a:lnTo>
                  <a:lnTo>
                    <a:pt x="658" y="426"/>
                  </a:lnTo>
                  <a:lnTo>
                    <a:pt x="668" y="419"/>
                  </a:lnTo>
                  <a:lnTo>
                    <a:pt x="668" y="402"/>
                  </a:lnTo>
                  <a:lnTo>
                    <a:pt x="694" y="403"/>
                  </a:lnTo>
                  <a:lnTo>
                    <a:pt x="708" y="40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5" name="Freeform 466"/>
            <p:cNvSpPr>
              <a:spLocks noChangeAspect="1"/>
            </p:cNvSpPr>
            <p:nvPr/>
          </p:nvSpPr>
          <p:spPr bwMode="auto">
            <a:xfrm>
              <a:off x="1650" y="2228"/>
              <a:ext cx="21" cy="33"/>
            </a:xfrm>
            <a:custGeom>
              <a:avLst/>
              <a:gdLst>
                <a:gd name="T0" fmla="*/ 2 w 37"/>
                <a:gd name="T1" fmla="*/ 9 h 63"/>
                <a:gd name="T2" fmla="*/ 0 w 37"/>
                <a:gd name="T3" fmla="*/ 8 h 63"/>
                <a:gd name="T4" fmla="*/ 1 w 37"/>
                <a:gd name="T5" fmla="*/ 2 h 63"/>
                <a:gd name="T6" fmla="*/ 3 w 37"/>
                <a:gd name="T7" fmla="*/ 0 h 63"/>
                <a:gd name="T8" fmla="*/ 7 w 37"/>
                <a:gd name="T9" fmla="*/ 1 h 63"/>
                <a:gd name="T10" fmla="*/ 6 w 37"/>
                <a:gd name="T11" fmla="*/ 2 h 63"/>
                <a:gd name="T12" fmla="*/ 5 w 37"/>
                <a:gd name="T13" fmla="*/ 4 h 63"/>
                <a:gd name="T14" fmla="*/ 2 w 37"/>
                <a:gd name="T15" fmla="*/ 9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63"/>
                <a:gd name="T26" fmla="*/ 37 w 37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63">
                  <a:moveTo>
                    <a:pt x="12" y="63"/>
                  </a:moveTo>
                  <a:lnTo>
                    <a:pt x="0" y="55"/>
                  </a:lnTo>
                  <a:lnTo>
                    <a:pt x="4" y="15"/>
                  </a:lnTo>
                  <a:lnTo>
                    <a:pt x="14" y="0"/>
                  </a:lnTo>
                  <a:lnTo>
                    <a:pt x="37" y="4"/>
                  </a:lnTo>
                  <a:lnTo>
                    <a:pt x="30" y="11"/>
                  </a:lnTo>
                  <a:lnTo>
                    <a:pt x="28" y="28"/>
                  </a:lnTo>
                  <a:lnTo>
                    <a:pt x="12" y="6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6" name="Freeform 467"/>
            <p:cNvSpPr>
              <a:spLocks noChangeAspect="1"/>
            </p:cNvSpPr>
            <p:nvPr/>
          </p:nvSpPr>
          <p:spPr bwMode="auto">
            <a:xfrm>
              <a:off x="2072" y="2394"/>
              <a:ext cx="53" cy="50"/>
            </a:xfrm>
            <a:custGeom>
              <a:avLst/>
              <a:gdLst>
                <a:gd name="T0" fmla="*/ 3 w 99"/>
                <a:gd name="T1" fmla="*/ 13 h 97"/>
                <a:gd name="T2" fmla="*/ 3 w 99"/>
                <a:gd name="T3" fmla="*/ 10 h 97"/>
                <a:gd name="T4" fmla="*/ 1 w 99"/>
                <a:gd name="T5" fmla="*/ 8 h 97"/>
                <a:gd name="T6" fmla="*/ 0 w 99"/>
                <a:gd name="T7" fmla="*/ 6 h 97"/>
                <a:gd name="T8" fmla="*/ 3 w 99"/>
                <a:gd name="T9" fmla="*/ 4 h 97"/>
                <a:gd name="T10" fmla="*/ 3 w 99"/>
                <a:gd name="T11" fmla="*/ 1 h 97"/>
                <a:gd name="T12" fmla="*/ 5 w 99"/>
                <a:gd name="T13" fmla="*/ 0 h 97"/>
                <a:gd name="T14" fmla="*/ 13 w 99"/>
                <a:gd name="T15" fmla="*/ 1 h 97"/>
                <a:gd name="T16" fmla="*/ 15 w 99"/>
                <a:gd name="T17" fmla="*/ 1 h 97"/>
                <a:gd name="T18" fmla="*/ 15 w 99"/>
                <a:gd name="T19" fmla="*/ 2 h 97"/>
                <a:gd name="T20" fmla="*/ 14 w 99"/>
                <a:gd name="T21" fmla="*/ 3 h 97"/>
                <a:gd name="T22" fmla="*/ 13 w 99"/>
                <a:gd name="T23" fmla="*/ 6 h 97"/>
                <a:gd name="T24" fmla="*/ 14 w 99"/>
                <a:gd name="T25" fmla="*/ 10 h 97"/>
                <a:gd name="T26" fmla="*/ 13 w 99"/>
                <a:gd name="T27" fmla="*/ 13 h 97"/>
                <a:gd name="T28" fmla="*/ 10 w 99"/>
                <a:gd name="T29" fmla="*/ 13 h 97"/>
                <a:gd name="T30" fmla="*/ 9 w 99"/>
                <a:gd name="T31" fmla="*/ 12 h 97"/>
                <a:gd name="T32" fmla="*/ 7 w 99"/>
                <a:gd name="T33" fmla="*/ 12 h 97"/>
                <a:gd name="T34" fmla="*/ 7 w 99"/>
                <a:gd name="T35" fmla="*/ 13 h 97"/>
                <a:gd name="T36" fmla="*/ 3 w 99"/>
                <a:gd name="T37" fmla="*/ 13 h 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97"/>
                <a:gd name="T59" fmla="*/ 99 w 99"/>
                <a:gd name="T60" fmla="*/ 97 h 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97">
                  <a:moveTo>
                    <a:pt x="23" y="97"/>
                  </a:moveTo>
                  <a:lnTo>
                    <a:pt x="23" y="73"/>
                  </a:lnTo>
                  <a:lnTo>
                    <a:pt x="2" y="63"/>
                  </a:lnTo>
                  <a:lnTo>
                    <a:pt x="0" y="42"/>
                  </a:lnTo>
                  <a:lnTo>
                    <a:pt x="16" y="27"/>
                  </a:lnTo>
                  <a:lnTo>
                    <a:pt x="18" y="5"/>
                  </a:lnTo>
                  <a:lnTo>
                    <a:pt x="32" y="0"/>
                  </a:lnTo>
                  <a:lnTo>
                    <a:pt x="86" y="2"/>
                  </a:lnTo>
                  <a:lnTo>
                    <a:pt x="99" y="7"/>
                  </a:lnTo>
                  <a:lnTo>
                    <a:pt x="99" y="16"/>
                  </a:lnTo>
                  <a:lnTo>
                    <a:pt x="93" y="21"/>
                  </a:lnTo>
                  <a:lnTo>
                    <a:pt x="86" y="43"/>
                  </a:lnTo>
                  <a:lnTo>
                    <a:pt x="96" y="72"/>
                  </a:lnTo>
                  <a:lnTo>
                    <a:pt x="87" y="93"/>
                  </a:lnTo>
                  <a:lnTo>
                    <a:pt x="62" y="94"/>
                  </a:lnTo>
                  <a:lnTo>
                    <a:pt x="57" y="89"/>
                  </a:lnTo>
                  <a:lnTo>
                    <a:pt x="50" y="88"/>
                  </a:lnTo>
                  <a:lnTo>
                    <a:pt x="45" y="97"/>
                  </a:lnTo>
                  <a:lnTo>
                    <a:pt x="23" y="9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7" name="Freeform 468"/>
            <p:cNvSpPr>
              <a:spLocks noChangeAspect="1"/>
            </p:cNvSpPr>
            <p:nvPr/>
          </p:nvSpPr>
          <p:spPr bwMode="auto">
            <a:xfrm>
              <a:off x="2117" y="2396"/>
              <a:ext cx="41" cy="50"/>
            </a:xfrm>
            <a:custGeom>
              <a:avLst/>
              <a:gdLst>
                <a:gd name="T0" fmla="*/ 1 w 74"/>
                <a:gd name="T1" fmla="*/ 13 h 94"/>
                <a:gd name="T2" fmla="*/ 2 w 74"/>
                <a:gd name="T3" fmla="*/ 10 h 94"/>
                <a:gd name="T4" fmla="*/ 0 w 74"/>
                <a:gd name="T5" fmla="*/ 5 h 94"/>
                <a:gd name="T6" fmla="*/ 1 w 74"/>
                <a:gd name="T7" fmla="*/ 2 h 94"/>
                <a:gd name="T8" fmla="*/ 2 w 74"/>
                <a:gd name="T9" fmla="*/ 2 h 94"/>
                <a:gd name="T10" fmla="*/ 2 w 74"/>
                <a:gd name="T11" fmla="*/ 0 h 94"/>
                <a:gd name="T12" fmla="*/ 6 w 74"/>
                <a:gd name="T13" fmla="*/ 1 h 94"/>
                <a:gd name="T14" fmla="*/ 8 w 74"/>
                <a:gd name="T15" fmla="*/ 1 h 94"/>
                <a:gd name="T16" fmla="*/ 13 w 74"/>
                <a:gd name="T17" fmla="*/ 5 h 94"/>
                <a:gd name="T18" fmla="*/ 12 w 74"/>
                <a:gd name="T19" fmla="*/ 8 h 94"/>
                <a:gd name="T20" fmla="*/ 9 w 74"/>
                <a:gd name="T21" fmla="*/ 12 h 94"/>
                <a:gd name="T22" fmla="*/ 7 w 74"/>
                <a:gd name="T23" fmla="*/ 14 h 94"/>
                <a:gd name="T24" fmla="*/ 2 w 74"/>
                <a:gd name="T25" fmla="*/ 13 h 94"/>
                <a:gd name="T26" fmla="*/ 1 w 74"/>
                <a:gd name="T27" fmla="*/ 13 h 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"/>
                <a:gd name="T43" fmla="*/ 0 h 94"/>
                <a:gd name="T44" fmla="*/ 74 w 74"/>
                <a:gd name="T45" fmla="*/ 94 h 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" h="94">
                  <a:moveTo>
                    <a:pt x="1" y="86"/>
                  </a:moveTo>
                  <a:lnTo>
                    <a:pt x="10" y="65"/>
                  </a:lnTo>
                  <a:lnTo>
                    <a:pt x="0" y="36"/>
                  </a:lnTo>
                  <a:lnTo>
                    <a:pt x="7" y="14"/>
                  </a:lnTo>
                  <a:lnTo>
                    <a:pt x="13" y="9"/>
                  </a:lnTo>
                  <a:lnTo>
                    <a:pt x="13" y="0"/>
                  </a:lnTo>
                  <a:lnTo>
                    <a:pt x="34" y="4"/>
                  </a:lnTo>
                  <a:lnTo>
                    <a:pt x="45" y="7"/>
                  </a:lnTo>
                  <a:lnTo>
                    <a:pt x="74" y="32"/>
                  </a:lnTo>
                  <a:lnTo>
                    <a:pt x="68" y="53"/>
                  </a:lnTo>
                  <a:lnTo>
                    <a:pt x="56" y="78"/>
                  </a:lnTo>
                  <a:lnTo>
                    <a:pt x="44" y="94"/>
                  </a:lnTo>
                  <a:lnTo>
                    <a:pt x="13" y="89"/>
                  </a:lnTo>
                  <a:lnTo>
                    <a:pt x="1" y="8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8" name="Freeform 469"/>
            <p:cNvSpPr>
              <a:spLocks noChangeAspect="1"/>
            </p:cNvSpPr>
            <p:nvPr/>
          </p:nvSpPr>
          <p:spPr bwMode="auto">
            <a:xfrm>
              <a:off x="1830" y="2706"/>
              <a:ext cx="112" cy="570"/>
            </a:xfrm>
            <a:custGeom>
              <a:avLst/>
              <a:gdLst>
                <a:gd name="T0" fmla="*/ 22 w 209"/>
                <a:gd name="T1" fmla="*/ 145 h 1105"/>
                <a:gd name="T2" fmla="*/ 19 w 209"/>
                <a:gd name="T3" fmla="*/ 148 h 1105"/>
                <a:gd name="T4" fmla="*/ 14 w 209"/>
                <a:gd name="T5" fmla="*/ 152 h 1105"/>
                <a:gd name="T6" fmla="*/ 15 w 209"/>
                <a:gd name="T7" fmla="*/ 150 h 1105"/>
                <a:gd name="T8" fmla="*/ 13 w 209"/>
                <a:gd name="T9" fmla="*/ 145 h 1105"/>
                <a:gd name="T10" fmla="*/ 8 w 209"/>
                <a:gd name="T11" fmla="*/ 148 h 1105"/>
                <a:gd name="T12" fmla="*/ 11 w 209"/>
                <a:gd name="T13" fmla="*/ 144 h 1105"/>
                <a:gd name="T14" fmla="*/ 9 w 209"/>
                <a:gd name="T15" fmla="*/ 143 h 1105"/>
                <a:gd name="T16" fmla="*/ 5 w 209"/>
                <a:gd name="T17" fmla="*/ 138 h 1105"/>
                <a:gd name="T18" fmla="*/ 4 w 209"/>
                <a:gd name="T19" fmla="*/ 136 h 1105"/>
                <a:gd name="T20" fmla="*/ 4 w 209"/>
                <a:gd name="T21" fmla="*/ 129 h 1105"/>
                <a:gd name="T22" fmla="*/ 4 w 209"/>
                <a:gd name="T23" fmla="*/ 125 h 1105"/>
                <a:gd name="T24" fmla="*/ 5 w 209"/>
                <a:gd name="T25" fmla="*/ 125 h 1105"/>
                <a:gd name="T26" fmla="*/ 8 w 209"/>
                <a:gd name="T27" fmla="*/ 125 h 1105"/>
                <a:gd name="T28" fmla="*/ 5 w 209"/>
                <a:gd name="T29" fmla="*/ 123 h 1105"/>
                <a:gd name="T30" fmla="*/ 4 w 209"/>
                <a:gd name="T31" fmla="*/ 122 h 1105"/>
                <a:gd name="T32" fmla="*/ 3 w 209"/>
                <a:gd name="T33" fmla="*/ 120 h 1105"/>
                <a:gd name="T34" fmla="*/ 0 w 209"/>
                <a:gd name="T35" fmla="*/ 119 h 1105"/>
                <a:gd name="T36" fmla="*/ 5 w 209"/>
                <a:gd name="T37" fmla="*/ 116 h 1105"/>
                <a:gd name="T38" fmla="*/ 6 w 209"/>
                <a:gd name="T39" fmla="*/ 119 h 1105"/>
                <a:gd name="T40" fmla="*/ 9 w 209"/>
                <a:gd name="T41" fmla="*/ 114 h 1105"/>
                <a:gd name="T42" fmla="*/ 11 w 209"/>
                <a:gd name="T43" fmla="*/ 111 h 1105"/>
                <a:gd name="T44" fmla="*/ 9 w 209"/>
                <a:gd name="T45" fmla="*/ 107 h 1105"/>
                <a:gd name="T46" fmla="*/ 11 w 209"/>
                <a:gd name="T47" fmla="*/ 99 h 1105"/>
                <a:gd name="T48" fmla="*/ 10 w 209"/>
                <a:gd name="T49" fmla="*/ 96 h 1105"/>
                <a:gd name="T50" fmla="*/ 6 w 209"/>
                <a:gd name="T51" fmla="*/ 92 h 1105"/>
                <a:gd name="T52" fmla="*/ 9 w 209"/>
                <a:gd name="T53" fmla="*/ 83 h 1105"/>
                <a:gd name="T54" fmla="*/ 9 w 209"/>
                <a:gd name="T55" fmla="*/ 75 h 1105"/>
                <a:gd name="T56" fmla="*/ 12 w 209"/>
                <a:gd name="T57" fmla="*/ 68 h 1105"/>
                <a:gd name="T58" fmla="*/ 16 w 209"/>
                <a:gd name="T59" fmla="*/ 58 h 1105"/>
                <a:gd name="T60" fmla="*/ 17 w 209"/>
                <a:gd name="T61" fmla="*/ 46 h 1105"/>
                <a:gd name="T62" fmla="*/ 19 w 209"/>
                <a:gd name="T63" fmla="*/ 32 h 1105"/>
                <a:gd name="T64" fmla="*/ 20 w 209"/>
                <a:gd name="T65" fmla="*/ 19 h 1105"/>
                <a:gd name="T66" fmla="*/ 20 w 209"/>
                <a:gd name="T67" fmla="*/ 3 h 1105"/>
                <a:gd name="T68" fmla="*/ 27 w 209"/>
                <a:gd name="T69" fmla="*/ 5 h 1105"/>
                <a:gd name="T70" fmla="*/ 31 w 209"/>
                <a:gd name="T71" fmla="*/ 19 h 1105"/>
                <a:gd name="T72" fmla="*/ 29 w 209"/>
                <a:gd name="T73" fmla="*/ 24 h 1105"/>
                <a:gd name="T74" fmla="*/ 28 w 209"/>
                <a:gd name="T75" fmla="*/ 35 h 1105"/>
                <a:gd name="T76" fmla="*/ 21 w 209"/>
                <a:gd name="T77" fmla="*/ 46 h 1105"/>
                <a:gd name="T78" fmla="*/ 21 w 209"/>
                <a:gd name="T79" fmla="*/ 64 h 1105"/>
                <a:gd name="T80" fmla="*/ 17 w 209"/>
                <a:gd name="T81" fmla="*/ 76 h 1105"/>
                <a:gd name="T82" fmla="*/ 14 w 209"/>
                <a:gd name="T83" fmla="*/ 91 h 1105"/>
                <a:gd name="T84" fmla="*/ 13 w 209"/>
                <a:gd name="T85" fmla="*/ 105 h 1105"/>
                <a:gd name="T86" fmla="*/ 14 w 209"/>
                <a:gd name="T87" fmla="*/ 113 h 1105"/>
                <a:gd name="T88" fmla="*/ 14 w 209"/>
                <a:gd name="T89" fmla="*/ 121 h 1105"/>
                <a:gd name="T90" fmla="*/ 12 w 209"/>
                <a:gd name="T91" fmla="*/ 127 h 1105"/>
                <a:gd name="T92" fmla="*/ 9 w 209"/>
                <a:gd name="T93" fmla="*/ 137 h 1105"/>
                <a:gd name="T94" fmla="*/ 12 w 209"/>
                <a:gd name="T95" fmla="*/ 141 h 1105"/>
                <a:gd name="T96" fmla="*/ 23 w 209"/>
                <a:gd name="T97" fmla="*/ 144 h 11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9"/>
                <a:gd name="T148" fmla="*/ 0 h 1105"/>
                <a:gd name="T149" fmla="*/ 209 w 209"/>
                <a:gd name="T150" fmla="*/ 1105 h 11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9" h="1105">
                  <a:moveTo>
                    <a:pt x="152" y="1048"/>
                  </a:moveTo>
                  <a:lnTo>
                    <a:pt x="148" y="1056"/>
                  </a:lnTo>
                  <a:lnTo>
                    <a:pt x="141" y="1061"/>
                  </a:lnTo>
                  <a:lnTo>
                    <a:pt x="128" y="1061"/>
                  </a:lnTo>
                  <a:lnTo>
                    <a:pt x="116" y="1068"/>
                  </a:lnTo>
                  <a:lnTo>
                    <a:pt x="121" y="1080"/>
                  </a:lnTo>
                  <a:lnTo>
                    <a:pt x="114" y="1090"/>
                  </a:lnTo>
                  <a:lnTo>
                    <a:pt x="114" y="1104"/>
                  </a:lnTo>
                  <a:lnTo>
                    <a:pt x="91" y="1105"/>
                  </a:lnTo>
                  <a:lnTo>
                    <a:pt x="79" y="1096"/>
                  </a:lnTo>
                  <a:lnTo>
                    <a:pt x="79" y="1090"/>
                  </a:lnTo>
                  <a:lnTo>
                    <a:pt x="99" y="1089"/>
                  </a:lnTo>
                  <a:lnTo>
                    <a:pt x="104" y="1082"/>
                  </a:lnTo>
                  <a:lnTo>
                    <a:pt x="103" y="1068"/>
                  </a:lnTo>
                  <a:lnTo>
                    <a:pt x="88" y="1060"/>
                  </a:lnTo>
                  <a:lnTo>
                    <a:pt x="70" y="1061"/>
                  </a:lnTo>
                  <a:lnTo>
                    <a:pt x="58" y="1074"/>
                  </a:lnTo>
                  <a:lnTo>
                    <a:pt x="51" y="1076"/>
                  </a:lnTo>
                  <a:lnTo>
                    <a:pt x="49" y="1053"/>
                  </a:lnTo>
                  <a:lnTo>
                    <a:pt x="60" y="1050"/>
                  </a:lnTo>
                  <a:lnTo>
                    <a:pt x="70" y="1047"/>
                  </a:lnTo>
                  <a:lnTo>
                    <a:pt x="68" y="1038"/>
                  </a:lnTo>
                  <a:lnTo>
                    <a:pt x="61" y="1037"/>
                  </a:lnTo>
                  <a:lnTo>
                    <a:pt x="55" y="1043"/>
                  </a:lnTo>
                  <a:lnTo>
                    <a:pt x="44" y="1038"/>
                  </a:lnTo>
                  <a:lnTo>
                    <a:pt x="44" y="1018"/>
                  </a:lnTo>
                  <a:lnTo>
                    <a:pt x="34" y="1008"/>
                  </a:lnTo>
                  <a:lnTo>
                    <a:pt x="43" y="1003"/>
                  </a:lnTo>
                  <a:lnTo>
                    <a:pt x="38" y="992"/>
                  </a:lnTo>
                  <a:lnTo>
                    <a:pt x="26" y="989"/>
                  </a:lnTo>
                  <a:lnTo>
                    <a:pt x="31" y="979"/>
                  </a:lnTo>
                  <a:lnTo>
                    <a:pt x="27" y="957"/>
                  </a:lnTo>
                  <a:lnTo>
                    <a:pt x="28" y="938"/>
                  </a:lnTo>
                  <a:lnTo>
                    <a:pt x="31" y="925"/>
                  </a:lnTo>
                  <a:lnTo>
                    <a:pt x="26" y="913"/>
                  </a:lnTo>
                  <a:lnTo>
                    <a:pt x="27" y="911"/>
                  </a:lnTo>
                  <a:lnTo>
                    <a:pt x="29" y="909"/>
                  </a:lnTo>
                  <a:lnTo>
                    <a:pt x="31" y="909"/>
                  </a:lnTo>
                  <a:lnTo>
                    <a:pt x="34" y="911"/>
                  </a:lnTo>
                  <a:lnTo>
                    <a:pt x="37" y="914"/>
                  </a:lnTo>
                  <a:lnTo>
                    <a:pt x="40" y="918"/>
                  </a:lnTo>
                  <a:lnTo>
                    <a:pt x="49" y="915"/>
                  </a:lnTo>
                  <a:lnTo>
                    <a:pt x="48" y="902"/>
                  </a:lnTo>
                  <a:lnTo>
                    <a:pt x="42" y="894"/>
                  </a:lnTo>
                  <a:lnTo>
                    <a:pt x="33" y="900"/>
                  </a:lnTo>
                  <a:lnTo>
                    <a:pt x="26" y="902"/>
                  </a:lnTo>
                  <a:lnTo>
                    <a:pt x="21" y="898"/>
                  </a:lnTo>
                  <a:lnTo>
                    <a:pt x="25" y="892"/>
                  </a:lnTo>
                  <a:lnTo>
                    <a:pt x="33" y="881"/>
                  </a:lnTo>
                  <a:lnTo>
                    <a:pt x="32" y="874"/>
                  </a:lnTo>
                  <a:lnTo>
                    <a:pt x="19" y="871"/>
                  </a:lnTo>
                  <a:lnTo>
                    <a:pt x="14" y="867"/>
                  </a:lnTo>
                  <a:lnTo>
                    <a:pt x="0" y="869"/>
                  </a:lnTo>
                  <a:lnTo>
                    <a:pt x="0" y="865"/>
                  </a:lnTo>
                  <a:lnTo>
                    <a:pt x="13" y="853"/>
                  </a:lnTo>
                  <a:lnTo>
                    <a:pt x="15" y="840"/>
                  </a:lnTo>
                  <a:lnTo>
                    <a:pt x="32" y="844"/>
                  </a:lnTo>
                  <a:lnTo>
                    <a:pt x="32" y="857"/>
                  </a:lnTo>
                  <a:lnTo>
                    <a:pt x="34" y="866"/>
                  </a:lnTo>
                  <a:lnTo>
                    <a:pt x="42" y="864"/>
                  </a:lnTo>
                  <a:lnTo>
                    <a:pt x="49" y="850"/>
                  </a:lnTo>
                  <a:lnTo>
                    <a:pt x="48" y="836"/>
                  </a:lnTo>
                  <a:lnTo>
                    <a:pt x="54" y="830"/>
                  </a:lnTo>
                  <a:lnTo>
                    <a:pt x="62" y="827"/>
                  </a:lnTo>
                  <a:lnTo>
                    <a:pt x="62" y="813"/>
                  </a:lnTo>
                  <a:lnTo>
                    <a:pt x="72" y="806"/>
                  </a:lnTo>
                  <a:lnTo>
                    <a:pt x="70" y="798"/>
                  </a:lnTo>
                  <a:lnTo>
                    <a:pt x="61" y="793"/>
                  </a:lnTo>
                  <a:lnTo>
                    <a:pt x="57" y="778"/>
                  </a:lnTo>
                  <a:lnTo>
                    <a:pt x="69" y="758"/>
                  </a:lnTo>
                  <a:lnTo>
                    <a:pt x="67" y="732"/>
                  </a:lnTo>
                  <a:lnTo>
                    <a:pt x="74" y="723"/>
                  </a:lnTo>
                  <a:lnTo>
                    <a:pt x="70" y="709"/>
                  </a:lnTo>
                  <a:lnTo>
                    <a:pt x="73" y="699"/>
                  </a:lnTo>
                  <a:lnTo>
                    <a:pt x="66" y="697"/>
                  </a:lnTo>
                  <a:lnTo>
                    <a:pt x="54" y="704"/>
                  </a:lnTo>
                  <a:lnTo>
                    <a:pt x="36" y="686"/>
                  </a:lnTo>
                  <a:lnTo>
                    <a:pt x="43" y="668"/>
                  </a:lnTo>
                  <a:lnTo>
                    <a:pt x="46" y="642"/>
                  </a:lnTo>
                  <a:lnTo>
                    <a:pt x="55" y="631"/>
                  </a:lnTo>
                  <a:lnTo>
                    <a:pt x="56" y="603"/>
                  </a:lnTo>
                  <a:lnTo>
                    <a:pt x="48" y="577"/>
                  </a:lnTo>
                  <a:lnTo>
                    <a:pt x="48" y="548"/>
                  </a:lnTo>
                  <a:lnTo>
                    <a:pt x="57" y="544"/>
                  </a:lnTo>
                  <a:lnTo>
                    <a:pt x="60" y="523"/>
                  </a:lnTo>
                  <a:lnTo>
                    <a:pt x="69" y="509"/>
                  </a:lnTo>
                  <a:lnTo>
                    <a:pt x="78" y="492"/>
                  </a:lnTo>
                  <a:lnTo>
                    <a:pt x="83" y="471"/>
                  </a:lnTo>
                  <a:lnTo>
                    <a:pt x="92" y="446"/>
                  </a:lnTo>
                  <a:lnTo>
                    <a:pt x="105" y="426"/>
                  </a:lnTo>
                  <a:lnTo>
                    <a:pt x="105" y="385"/>
                  </a:lnTo>
                  <a:lnTo>
                    <a:pt x="97" y="344"/>
                  </a:lnTo>
                  <a:lnTo>
                    <a:pt x="108" y="335"/>
                  </a:lnTo>
                  <a:lnTo>
                    <a:pt x="106" y="310"/>
                  </a:lnTo>
                  <a:lnTo>
                    <a:pt x="103" y="301"/>
                  </a:lnTo>
                  <a:lnTo>
                    <a:pt x="123" y="233"/>
                  </a:lnTo>
                  <a:lnTo>
                    <a:pt x="128" y="206"/>
                  </a:lnTo>
                  <a:lnTo>
                    <a:pt x="124" y="145"/>
                  </a:lnTo>
                  <a:lnTo>
                    <a:pt x="133" y="137"/>
                  </a:lnTo>
                  <a:lnTo>
                    <a:pt x="139" y="69"/>
                  </a:lnTo>
                  <a:lnTo>
                    <a:pt x="132" y="62"/>
                  </a:lnTo>
                  <a:lnTo>
                    <a:pt x="133" y="21"/>
                  </a:lnTo>
                  <a:lnTo>
                    <a:pt x="152" y="0"/>
                  </a:lnTo>
                  <a:lnTo>
                    <a:pt x="163" y="6"/>
                  </a:lnTo>
                  <a:lnTo>
                    <a:pt x="174" y="36"/>
                  </a:lnTo>
                  <a:lnTo>
                    <a:pt x="177" y="73"/>
                  </a:lnTo>
                  <a:lnTo>
                    <a:pt x="194" y="130"/>
                  </a:lnTo>
                  <a:lnTo>
                    <a:pt x="202" y="136"/>
                  </a:lnTo>
                  <a:lnTo>
                    <a:pt x="209" y="157"/>
                  </a:lnTo>
                  <a:lnTo>
                    <a:pt x="204" y="173"/>
                  </a:lnTo>
                  <a:lnTo>
                    <a:pt x="190" y="178"/>
                  </a:lnTo>
                  <a:lnTo>
                    <a:pt x="178" y="188"/>
                  </a:lnTo>
                  <a:lnTo>
                    <a:pt x="181" y="240"/>
                  </a:lnTo>
                  <a:lnTo>
                    <a:pt x="183" y="251"/>
                  </a:lnTo>
                  <a:lnTo>
                    <a:pt x="160" y="275"/>
                  </a:lnTo>
                  <a:lnTo>
                    <a:pt x="141" y="318"/>
                  </a:lnTo>
                  <a:lnTo>
                    <a:pt x="138" y="334"/>
                  </a:lnTo>
                  <a:lnTo>
                    <a:pt x="129" y="382"/>
                  </a:lnTo>
                  <a:lnTo>
                    <a:pt x="142" y="432"/>
                  </a:lnTo>
                  <a:lnTo>
                    <a:pt x="140" y="470"/>
                  </a:lnTo>
                  <a:lnTo>
                    <a:pt x="123" y="493"/>
                  </a:lnTo>
                  <a:lnTo>
                    <a:pt x="126" y="518"/>
                  </a:lnTo>
                  <a:lnTo>
                    <a:pt x="111" y="552"/>
                  </a:lnTo>
                  <a:lnTo>
                    <a:pt x="115" y="600"/>
                  </a:lnTo>
                  <a:lnTo>
                    <a:pt x="104" y="623"/>
                  </a:lnTo>
                  <a:lnTo>
                    <a:pt x="90" y="667"/>
                  </a:lnTo>
                  <a:lnTo>
                    <a:pt x="93" y="723"/>
                  </a:lnTo>
                  <a:lnTo>
                    <a:pt x="86" y="733"/>
                  </a:lnTo>
                  <a:lnTo>
                    <a:pt x="88" y="762"/>
                  </a:lnTo>
                  <a:lnTo>
                    <a:pt x="100" y="799"/>
                  </a:lnTo>
                  <a:lnTo>
                    <a:pt x="87" y="809"/>
                  </a:lnTo>
                  <a:lnTo>
                    <a:pt x="91" y="821"/>
                  </a:lnTo>
                  <a:lnTo>
                    <a:pt x="96" y="822"/>
                  </a:lnTo>
                  <a:lnTo>
                    <a:pt x="100" y="870"/>
                  </a:lnTo>
                  <a:lnTo>
                    <a:pt x="90" y="880"/>
                  </a:lnTo>
                  <a:lnTo>
                    <a:pt x="91" y="890"/>
                  </a:lnTo>
                  <a:lnTo>
                    <a:pt x="75" y="898"/>
                  </a:lnTo>
                  <a:lnTo>
                    <a:pt x="78" y="927"/>
                  </a:lnTo>
                  <a:lnTo>
                    <a:pt x="51" y="951"/>
                  </a:lnTo>
                  <a:lnTo>
                    <a:pt x="45" y="970"/>
                  </a:lnTo>
                  <a:lnTo>
                    <a:pt x="55" y="996"/>
                  </a:lnTo>
                  <a:lnTo>
                    <a:pt x="68" y="996"/>
                  </a:lnTo>
                  <a:lnTo>
                    <a:pt x="75" y="1001"/>
                  </a:lnTo>
                  <a:lnTo>
                    <a:pt x="79" y="1030"/>
                  </a:lnTo>
                  <a:lnTo>
                    <a:pt x="93" y="1041"/>
                  </a:lnTo>
                  <a:lnTo>
                    <a:pt x="148" y="1042"/>
                  </a:lnTo>
                  <a:lnTo>
                    <a:pt x="152" y="104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9" name="Freeform 470"/>
            <p:cNvSpPr>
              <a:spLocks noChangeAspect="1"/>
            </p:cNvSpPr>
            <p:nvPr/>
          </p:nvSpPr>
          <p:spPr bwMode="auto">
            <a:xfrm>
              <a:off x="1756" y="2472"/>
              <a:ext cx="170" cy="243"/>
            </a:xfrm>
            <a:custGeom>
              <a:avLst/>
              <a:gdLst>
                <a:gd name="T0" fmla="*/ 1 w 316"/>
                <a:gd name="T1" fmla="*/ 14 h 474"/>
                <a:gd name="T2" fmla="*/ 1 w 316"/>
                <a:gd name="T3" fmla="*/ 18 h 474"/>
                <a:gd name="T4" fmla="*/ 1 w 316"/>
                <a:gd name="T5" fmla="*/ 19 h 474"/>
                <a:gd name="T6" fmla="*/ 2 w 316"/>
                <a:gd name="T7" fmla="*/ 22 h 474"/>
                <a:gd name="T8" fmla="*/ 7 w 316"/>
                <a:gd name="T9" fmla="*/ 27 h 474"/>
                <a:gd name="T10" fmla="*/ 11 w 316"/>
                <a:gd name="T11" fmla="*/ 35 h 474"/>
                <a:gd name="T12" fmla="*/ 14 w 316"/>
                <a:gd name="T13" fmla="*/ 40 h 474"/>
                <a:gd name="T14" fmla="*/ 16 w 316"/>
                <a:gd name="T15" fmla="*/ 43 h 474"/>
                <a:gd name="T16" fmla="*/ 18 w 316"/>
                <a:gd name="T17" fmla="*/ 47 h 474"/>
                <a:gd name="T18" fmla="*/ 22 w 316"/>
                <a:gd name="T19" fmla="*/ 51 h 474"/>
                <a:gd name="T20" fmla="*/ 26 w 316"/>
                <a:gd name="T21" fmla="*/ 55 h 474"/>
                <a:gd name="T22" fmla="*/ 33 w 316"/>
                <a:gd name="T23" fmla="*/ 59 h 474"/>
                <a:gd name="T24" fmla="*/ 42 w 316"/>
                <a:gd name="T25" fmla="*/ 64 h 474"/>
                <a:gd name="T26" fmla="*/ 47 w 316"/>
                <a:gd name="T27" fmla="*/ 57 h 474"/>
                <a:gd name="T28" fmla="*/ 48 w 316"/>
                <a:gd name="T29" fmla="*/ 50 h 474"/>
                <a:gd name="T30" fmla="*/ 49 w 316"/>
                <a:gd name="T31" fmla="*/ 44 h 474"/>
                <a:gd name="T32" fmla="*/ 45 w 316"/>
                <a:gd name="T33" fmla="*/ 38 h 474"/>
                <a:gd name="T34" fmla="*/ 41 w 316"/>
                <a:gd name="T35" fmla="*/ 33 h 474"/>
                <a:gd name="T36" fmla="*/ 33 w 316"/>
                <a:gd name="T37" fmla="*/ 33 h 474"/>
                <a:gd name="T38" fmla="*/ 30 w 316"/>
                <a:gd name="T39" fmla="*/ 29 h 474"/>
                <a:gd name="T40" fmla="*/ 30 w 316"/>
                <a:gd name="T41" fmla="*/ 22 h 474"/>
                <a:gd name="T42" fmla="*/ 36 w 316"/>
                <a:gd name="T43" fmla="*/ 16 h 474"/>
                <a:gd name="T44" fmla="*/ 44 w 316"/>
                <a:gd name="T45" fmla="*/ 14 h 474"/>
                <a:gd name="T46" fmla="*/ 41 w 316"/>
                <a:gd name="T47" fmla="*/ 12 h 474"/>
                <a:gd name="T48" fmla="*/ 39 w 316"/>
                <a:gd name="T49" fmla="*/ 7 h 474"/>
                <a:gd name="T50" fmla="*/ 24 w 316"/>
                <a:gd name="T51" fmla="*/ 1 h 474"/>
                <a:gd name="T52" fmla="*/ 19 w 316"/>
                <a:gd name="T53" fmla="*/ 1 h 474"/>
                <a:gd name="T54" fmla="*/ 22 w 316"/>
                <a:gd name="T55" fmla="*/ 5 h 474"/>
                <a:gd name="T56" fmla="*/ 14 w 316"/>
                <a:gd name="T57" fmla="*/ 9 h 474"/>
                <a:gd name="T58" fmla="*/ 10 w 316"/>
                <a:gd name="T59" fmla="*/ 16 h 474"/>
                <a:gd name="T60" fmla="*/ 6 w 316"/>
                <a:gd name="T61" fmla="*/ 15 h 474"/>
                <a:gd name="T62" fmla="*/ 2 w 316"/>
                <a:gd name="T63" fmla="*/ 13 h 4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6"/>
                <a:gd name="T97" fmla="*/ 0 h 474"/>
                <a:gd name="T98" fmla="*/ 316 w 316"/>
                <a:gd name="T99" fmla="*/ 474 h 4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6" h="474">
                  <a:moveTo>
                    <a:pt x="12" y="99"/>
                  </a:moveTo>
                  <a:lnTo>
                    <a:pt x="1" y="106"/>
                  </a:lnTo>
                  <a:lnTo>
                    <a:pt x="5" y="123"/>
                  </a:lnTo>
                  <a:lnTo>
                    <a:pt x="1" y="132"/>
                  </a:lnTo>
                  <a:lnTo>
                    <a:pt x="8" y="139"/>
                  </a:lnTo>
                  <a:lnTo>
                    <a:pt x="8" y="144"/>
                  </a:lnTo>
                  <a:lnTo>
                    <a:pt x="0" y="149"/>
                  </a:lnTo>
                  <a:lnTo>
                    <a:pt x="13" y="163"/>
                  </a:lnTo>
                  <a:lnTo>
                    <a:pt x="27" y="165"/>
                  </a:lnTo>
                  <a:lnTo>
                    <a:pt x="45" y="201"/>
                  </a:lnTo>
                  <a:lnTo>
                    <a:pt x="62" y="219"/>
                  </a:lnTo>
                  <a:lnTo>
                    <a:pt x="72" y="259"/>
                  </a:lnTo>
                  <a:lnTo>
                    <a:pt x="87" y="286"/>
                  </a:lnTo>
                  <a:lnTo>
                    <a:pt x="89" y="296"/>
                  </a:lnTo>
                  <a:lnTo>
                    <a:pt x="101" y="309"/>
                  </a:lnTo>
                  <a:lnTo>
                    <a:pt x="103" y="320"/>
                  </a:lnTo>
                  <a:lnTo>
                    <a:pt x="119" y="338"/>
                  </a:lnTo>
                  <a:lnTo>
                    <a:pt x="117" y="350"/>
                  </a:lnTo>
                  <a:lnTo>
                    <a:pt x="123" y="374"/>
                  </a:lnTo>
                  <a:lnTo>
                    <a:pt x="141" y="381"/>
                  </a:lnTo>
                  <a:lnTo>
                    <a:pt x="146" y="388"/>
                  </a:lnTo>
                  <a:lnTo>
                    <a:pt x="171" y="408"/>
                  </a:lnTo>
                  <a:lnTo>
                    <a:pt x="189" y="408"/>
                  </a:lnTo>
                  <a:lnTo>
                    <a:pt x="214" y="437"/>
                  </a:lnTo>
                  <a:lnTo>
                    <a:pt x="232" y="438"/>
                  </a:lnTo>
                  <a:lnTo>
                    <a:pt x="270" y="474"/>
                  </a:lnTo>
                  <a:lnTo>
                    <a:pt x="289" y="453"/>
                  </a:lnTo>
                  <a:lnTo>
                    <a:pt x="302" y="421"/>
                  </a:lnTo>
                  <a:lnTo>
                    <a:pt x="292" y="376"/>
                  </a:lnTo>
                  <a:lnTo>
                    <a:pt x="309" y="370"/>
                  </a:lnTo>
                  <a:lnTo>
                    <a:pt x="303" y="332"/>
                  </a:lnTo>
                  <a:lnTo>
                    <a:pt x="316" y="326"/>
                  </a:lnTo>
                  <a:lnTo>
                    <a:pt x="315" y="317"/>
                  </a:lnTo>
                  <a:lnTo>
                    <a:pt x="291" y="286"/>
                  </a:lnTo>
                  <a:lnTo>
                    <a:pt x="268" y="278"/>
                  </a:lnTo>
                  <a:lnTo>
                    <a:pt x="266" y="248"/>
                  </a:lnTo>
                  <a:lnTo>
                    <a:pt x="260" y="242"/>
                  </a:lnTo>
                  <a:lnTo>
                    <a:pt x="213" y="246"/>
                  </a:lnTo>
                  <a:lnTo>
                    <a:pt x="199" y="230"/>
                  </a:lnTo>
                  <a:lnTo>
                    <a:pt x="196" y="216"/>
                  </a:lnTo>
                  <a:lnTo>
                    <a:pt x="182" y="184"/>
                  </a:lnTo>
                  <a:lnTo>
                    <a:pt x="195" y="162"/>
                  </a:lnTo>
                  <a:lnTo>
                    <a:pt x="192" y="142"/>
                  </a:lnTo>
                  <a:lnTo>
                    <a:pt x="230" y="120"/>
                  </a:lnTo>
                  <a:lnTo>
                    <a:pt x="263" y="111"/>
                  </a:lnTo>
                  <a:lnTo>
                    <a:pt x="280" y="107"/>
                  </a:lnTo>
                  <a:lnTo>
                    <a:pt x="282" y="91"/>
                  </a:lnTo>
                  <a:lnTo>
                    <a:pt x="266" y="91"/>
                  </a:lnTo>
                  <a:lnTo>
                    <a:pt x="272" y="66"/>
                  </a:lnTo>
                  <a:lnTo>
                    <a:pt x="249" y="55"/>
                  </a:lnTo>
                  <a:lnTo>
                    <a:pt x="196" y="59"/>
                  </a:lnTo>
                  <a:lnTo>
                    <a:pt x="156" y="3"/>
                  </a:lnTo>
                  <a:lnTo>
                    <a:pt x="132" y="0"/>
                  </a:lnTo>
                  <a:lnTo>
                    <a:pt x="125" y="6"/>
                  </a:lnTo>
                  <a:lnTo>
                    <a:pt x="147" y="20"/>
                  </a:lnTo>
                  <a:lnTo>
                    <a:pt x="144" y="34"/>
                  </a:lnTo>
                  <a:lnTo>
                    <a:pt x="121" y="57"/>
                  </a:lnTo>
                  <a:lnTo>
                    <a:pt x="91" y="70"/>
                  </a:lnTo>
                  <a:lnTo>
                    <a:pt x="59" y="105"/>
                  </a:lnTo>
                  <a:lnTo>
                    <a:pt x="61" y="120"/>
                  </a:lnTo>
                  <a:lnTo>
                    <a:pt x="49" y="121"/>
                  </a:lnTo>
                  <a:lnTo>
                    <a:pt x="37" y="109"/>
                  </a:lnTo>
                  <a:lnTo>
                    <a:pt x="15" y="109"/>
                  </a:lnTo>
                  <a:lnTo>
                    <a:pt x="12" y="9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0" name="Freeform 471"/>
            <p:cNvSpPr>
              <a:spLocks noChangeAspect="1"/>
            </p:cNvSpPr>
            <p:nvPr/>
          </p:nvSpPr>
          <p:spPr bwMode="auto">
            <a:xfrm>
              <a:off x="1756" y="2472"/>
              <a:ext cx="170" cy="243"/>
            </a:xfrm>
            <a:custGeom>
              <a:avLst/>
              <a:gdLst>
                <a:gd name="T0" fmla="*/ 1 w 316"/>
                <a:gd name="T1" fmla="*/ 14 h 474"/>
                <a:gd name="T2" fmla="*/ 1 w 316"/>
                <a:gd name="T3" fmla="*/ 18 h 474"/>
                <a:gd name="T4" fmla="*/ 1 w 316"/>
                <a:gd name="T5" fmla="*/ 19 h 474"/>
                <a:gd name="T6" fmla="*/ 2 w 316"/>
                <a:gd name="T7" fmla="*/ 22 h 474"/>
                <a:gd name="T8" fmla="*/ 7 w 316"/>
                <a:gd name="T9" fmla="*/ 27 h 474"/>
                <a:gd name="T10" fmla="*/ 11 w 316"/>
                <a:gd name="T11" fmla="*/ 35 h 474"/>
                <a:gd name="T12" fmla="*/ 14 w 316"/>
                <a:gd name="T13" fmla="*/ 40 h 474"/>
                <a:gd name="T14" fmla="*/ 16 w 316"/>
                <a:gd name="T15" fmla="*/ 43 h 474"/>
                <a:gd name="T16" fmla="*/ 18 w 316"/>
                <a:gd name="T17" fmla="*/ 47 h 474"/>
                <a:gd name="T18" fmla="*/ 22 w 316"/>
                <a:gd name="T19" fmla="*/ 51 h 474"/>
                <a:gd name="T20" fmla="*/ 26 w 316"/>
                <a:gd name="T21" fmla="*/ 55 h 474"/>
                <a:gd name="T22" fmla="*/ 33 w 316"/>
                <a:gd name="T23" fmla="*/ 59 h 474"/>
                <a:gd name="T24" fmla="*/ 42 w 316"/>
                <a:gd name="T25" fmla="*/ 64 h 474"/>
                <a:gd name="T26" fmla="*/ 47 w 316"/>
                <a:gd name="T27" fmla="*/ 57 h 474"/>
                <a:gd name="T28" fmla="*/ 48 w 316"/>
                <a:gd name="T29" fmla="*/ 50 h 474"/>
                <a:gd name="T30" fmla="*/ 49 w 316"/>
                <a:gd name="T31" fmla="*/ 44 h 474"/>
                <a:gd name="T32" fmla="*/ 45 w 316"/>
                <a:gd name="T33" fmla="*/ 38 h 474"/>
                <a:gd name="T34" fmla="*/ 41 w 316"/>
                <a:gd name="T35" fmla="*/ 33 h 474"/>
                <a:gd name="T36" fmla="*/ 33 w 316"/>
                <a:gd name="T37" fmla="*/ 33 h 474"/>
                <a:gd name="T38" fmla="*/ 30 w 316"/>
                <a:gd name="T39" fmla="*/ 29 h 474"/>
                <a:gd name="T40" fmla="*/ 30 w 316"/>
                <a:gd name="T41" fmla="*/ 22 h 474"/>
                <a:gd name="T42" fmla="*/ 36 w 316"/>
                <a:gd name="T43" fmla="*/ 16 h 474"/>
                <a:gd name="T44" fmla="*/ 44 w 316"/>
                <a:gd name="T45" fmla="*/ 14 h 474"/>
                <a:gd name="T46" fmla="*/ 41 w 316"/>
                <a:gd name="T47" fmla="*/ 12 h 474"/>
                <a:gd name="T48" fmla="*/ 39 w 316"/>
                <a:gd name="T49" fmla="*/ 7 h 474"/>
                <a:gd name="T50" fmla="*/ 24 w 316"/>
                <a:gd name="T51" fmla="*/ 1 h 474"/>
                <a:gd name="T52" fmla="*/ 19 w 316"/>
                <a:gd name="T53" fmla="*/ 1 h 474"/>
                <a:gd name="T54" fmla="*/ 22 w 316"/>
                <a:gd name="T55" fmla="*/ 5 h 474"/>
                <a:gd name="T56" fmla="*/ 14 w 316"/>
                <a:gd name="T57" fmla="*/ 9 h 474"/>
                <a:gd name="T58" fmla="*/ 10 w 316"/>
                <a:gd name="T59" fmla="*/ 16 h 474"/>
                <a:gd name="T60" fmla="*/ 6 w 316"/>
                <a:gd name="T61" fmla="*/ 15 h 474"/>
                <a:gd name="T62" fmla="*/ 2 w 316"/>
                <a:gd name="T63" fmla="*/ 13 h 4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6"/>
                <a:gd name="T97" fmla="*/ 0 h 474"/>
                <a:gd name="T98" fmla="*/ 316 w 316"/>
                <a:gd name="T99" fmla="*/ 474 h 4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6" h="474">
                  <a:moveTo>
                    <a:pt x="12" y="99"/>
                  </a:moveTo>
                  <a:lnTo>
                    <a:pt x="1" y="106"/>
                  </a:lnTo>
                  <a:lnTo>
                    <a:pt x="5" y="123"/>
                  </a:lnTo>
                  <a:lnTo>
                    <a:pt x="1" y="132"/>
                  </a:lnTo>
                  <a:lnTo>
                    <a:pt x="8" y="139"/>
                  </a:lnTo>
                  <a:lnTo>
                    <a:pt x="8" y="144"/>
                  </a:lnTo>
                  <a:lnTo>
                    <a:pt x="0" y="149"/>
                  </a:lnTo>
                  <a:lnTo>
                    <a:pt x="13" y="163"/>
                  </a:lnTo>
                  <a:lnTo>
                    <a:pt x="27" y="165"/>
                  </a:lnTo>
                  <a:lnTo>
                    <a:pt x="45" y="201"/>
                  </a:lnTo>
                  <a:lnTo>
                    <a:pt x="62" y="219"/>
                  </a:lnTo>
                  <a:lnTo>
                    <a:pt x="72" y="259"/>
                  </a:lnTo>
                  <a:lnTo>
                    <a:pt x="87" y="286"/>
                  </a:lnTo>
                  <a:lnTo>
                    <a:pt x="89" y="296"/>
                  </a:lnTo>
                  <a:lnTo>
                    <a:pt x="101" y="309"/>
                  </a:lnTo>
                  <a:lnTo>
                    <a:pt x="103" y="320"/>
                  </a:lnTo>
                  <a:lnTo>
                    <a:pt x="119" y="338"/>
                  </a:lnTo>
                  <a:lnTo>
                    <a:pt x="117" y="350"/>
                  </a:lnTo>
                  <a:lnTo>
                    <a:pt x="123" y="374"/>
                  </a:lnTo>
                  <a:lnTo>
                    <a:pt x="141" y="381"/>
                  </a:lnTo>
                  <a:lnTo>
                    <a:pt x="146" y="388"/>
                  </a:lnTo>
                  <a:lnTo>
                    <a:pt x="171" y="408"/>
                  </a:lnTo>
                  <a:lnTo>
                    <a:pt x="189" y="408"/>
                  </a:lnTo>
                  <a:lnTo>
                    <a:pt x="214" y="437"/>
                  </a:lnTo>
                  <a:lnTo>
                    <a:pt x="232" y="438"/>
                  </a:lnTo>
                  <a:lnTo>
                    <a:pt x="270" y="474"/>
                  </a:lnTo>
                  <a:lnTo>
                    <a:pt x="289" y="453"/>
                  </a:lnTo>
                  <a:lnTo>
                    <a:pt x="302" y="421"/>
                  </a:lnTo>
                  <a:lnTo>
                    <a:pt x="292" y="376"/>
                  </a:lnTo>
                  <a:lnTo>
                    <a:pt x="309" y="370"/>
                  </a:lnTo>
                  <a:lnTo>
                    <a:pt x="303" y="332"/>
                  </a:lnTo>
                  <a:lnTo>
                    <a:pt x="316" y="326"/>
                  </a:lnTo>
                  <a:lnTo>
                    <a:pt x="315" y="317"/>
                  </a:lnTo>
                  <a:lnTo>
                    <a:pt x="291" y="286"/>
                  </a:lnTo>
                  <a:lnTo>
                    <a:pt x="268" y="278"/>
                  </a:lnTo>
                  <a:lnTo>
                    <a:pt x="266" y="248"/>
                  </a:lnTo>
                  <a:lnTo>
                    <a:pt x="260" y="242"/>
                  </a:lnTo>
                  <a:lnTo>
                    <a:pt x="213" y="246"/>
                  </a:lnTo>
                  <a:lnTo>
                    <a:pt x="199" y="230"/>
                  </a:lnTo>
                  <a:lnTo>
                    <a:pt x="196" y="216"/>
                  </a:lnTo>
                  <a:lnTo>
                    <a:pt x="182" y="184"/>
                  </a:lnTo>
                  <a:lnTo>
                    <a:pt x="195" y="162"/>
                  </a:lnTo>
                  <a:lnTo>
                    <a:pt x="192" y="142"/>
                  </a:lnTo>
                  <a:lnTo>
                    <a:pt x="230" y="120"/>
                  </a:lnTo>
                  <a:lnTo>
                    <a:pt x="263" y="111"/>
                  </a:lnTo>
                  <a:lnTo>
                    <a:pt x="280" y="107"/>
                  </a:lnTo>
                  <a:lnTo>
                    <a:pt x="282" y="91"/>
                  </a:lnTo>
                  <a:lnTo>
                    <a:pt x="266" y="91"/>
                  </a:lnTo>
                  <a:lnTo>
                    <a:pt x="272" y="66"/>
                  </a:lnTo>
                  <a:lnTo>
                    <a:pt x="249" y="55"/>
                  </a:lnTo>
                  <a:lnTo>
                    <a:pt x="196" y="59"/>
                  </a:lnTo>
                  <a:lnTo>
                    <a:pt x="156" y="3"/>
                  </a:lnTo>
                  <a:lnTo>
                    <a:pt x="132" y="0"/>
                  </a:lnTo>
                  <a:lnTo>
                    <a:pt x="125" y="6"/>
                  </a:lnTo>
                  <a:lnTo>
                    <a:pt x="147" y="20"/>
                  </a:lnTo>
                  <a:lnTo>
                    <a:pt x="144" y="34"/>
                  </a:lnTo>
                  <a:lnTo>
                    <a:pt x="121" y="57"/>
                  </a:lnTo>
                  <a:lnTo>
                    <a:pt x="91" y="70"/>
                  </a:lnTo>
                  <a:lnTo>
                    <a:pt x="59" y="105"/>
                  </a:lnTo>
                  <a:lnTo>
                    <a:pt x="61" y="120"/>
                  </a:lnTo>
                  <a:lnTo>
                    <a:pt x="49" y="121"/>
                  </a:lnTo>
                  <a:lnTo>
                    <a:pt x="37" y="109"/>
                  </a:lnTo>
                  <a:lnTo>
                    <a:pt x="15" y="109"/>
                  </a:lnTo>
                  <a:lnTo>
                    <a:pt x="12" y="9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1" name="Freeform 472"/>
            <p:cNvSpPr>
              <a:spLocks noChangeAspect="1"/>
            </p:cNvSpPr>
            <p:nvPr/>
          </p:nvSpPr>
          <p:spPr bwMode="auto">
            <a:xfrm>
              <a:off x="1761" y="2457"/>
              <a:ext cx="73" cy="76"/>
            </a:xfrm>
            <a:custGeom>
              <a:avLst/>
              <a:gdLst>
                <a:gd name="T0" fmla="*/ 18 w 135"/>
                <a:gd name="T1" fmla="*/ 5 h 149"/>
                <a:gd name="T2" fmla="*/ 21 w 135"/>
                <a:gd name="T3" fmla="*/ 6 h 149"/>
                <a:gd name="T4" fmla="*/ 21 w 135"/>
                <a:gd name="T5" fmla="*/ 8 h 149"/>
                <a:gd name="T6" fmla="*/ 17 w 135"/>
                <a:gd name="T7" fmla="*/ 11 h 149"/>
                <a:gd name="T8" fmla="*/ 12 w 135"/>
                <a:gd name="T9" fmla="*/ 13 h 149"/>
                <a:gd name="T10" fmla="*/ 8 w 135"/>
                <a:gd name="T11" fmla="*/ 18 h 149"/>
                <a:gd name="T12" fmla="*/ 8 w 135"/>
                <a:gd name="T13" fmla="*/ 19 h 149"/>
                <a:gd name="T14" fmla="*/ 6 w 135"/>
                <a:gd name="T15" fmla="*/ 20 h 149"/>
                <a:gd name="T16" fmla="*/ 4 w 135"/>
                <a:gd name="T17" fmla="*/ 18 h 149"/>
                <a:gd name="T18" fmla="*/ 1 w 135"/>
                <a:gd name="T19" fmla="*/ 18 h 149"/>
                <a:gd name="T20" fmla="*/ 0 w 135"/>
                <a:gd name="T21" fmla="*/ 17 h 149"/>
                <a:gd name="T22" fmla="*/ 1 w 135"/>
                <a:gd name="T23" fmla="*/ 16 h 149"/>
                <a:gd name="T24" fmla="*/ 2 w 135"/>
                <a:gd name="T25" fmla="*/ 15 h 149"/>
                <a:gd name="T26" fmla="*/ 4 w 135"/>
                <a:gd name="T27" fmla="*/ 15 h 149"/>
                <a:gd name="T28" fmla="*/ 5 w 135"/>
                <a:gd name="T29" fmla="*/ 13 h 149"/>
                <a:gd name="T30" fmla="*/ 4 w 135"/>
                <a:gd name="T31" fmla="*/ 12 h 149"/>
                <a:gd name="T32" fmla="*/ 3 w 135"/>
                <a:gd name="T33" fmla="*/ 12 h 149"/>
                <a:gd name="T34" fmla="*/ 2 w 135"/>
                <a:gd name="T35" fmla="*/ 12 h 149"/>
                <a:gd name="T36" fmla="*/ 1 w 135"/>
                <a:gd name="T37" fmla="*/ 11 h 149"/>
                <a:gd name="T38" fmla="*/ 1 w 135"/>
                <a:gd name="T39" fmla="*/ 7 h 149"/>
                <a:gd name="T40" fmla="*/ 2 w 135"/>
                <a:gd name="T41" fmla="*/ 5 h 149"/>
                <a:gd name="T42" fmla="*/ 2 w 135"/>
                <a:gd name="T43" fmla="*/ 2 h 149"/>
                <a:gd name="T44" fmla="*/ 4 w 135"/>
                <a:gd name="T45" fmla="*/ 1 h 149"/>
                <a:gd name="T46" fmla="*/ 5 w 135"/>
                <a:gd name="T47" fmla="*/ 0 h 149"/>
                <a:gd name="T48" fmla="*/ 7 w 135"/>
                <a:gd name="T49" fmla="*/ 0 h 149"/>
                <a:gd name="T50" fmla="*/ 10 w 135"/>
                <a:gd name="T51" fmla="*/ 2 h 149"/>
                <a:gd name="T52" fmla="*/ 10 w 135"/>
                <a:gd name="T53" fmla="*/ 4 h 149"/>
                <a:gd name="T54" fmla="*/ 11 w 135"/>
                <a:gd name="T55" fmla="*/ 4 h 149"/>
                <a:gd name="T56" fmla="*/ 12 w 135"/>
                <a:gd name="T57" fmla="*/ 4 h 149"/>
                <a:gd name="T58" fmla="*/ 16 w 135"/>
                <a:gd name="T59" fmla="*/ 4 h 149"/>
                <a:gd name="T60" fmla="*/ 18 w 135"/>
                <a:gd name="T61" fmla="*/ 5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5"/>
                <a:gd name="T94" fmla="*/ 0 h 149"/>
                <a:gd name="T95" fmla="*/ 135 w 13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5" h="149">
                  <a:moveTo>
                    <a:pt x="113" y="34"/>
                  </a:moveTo>
                  <a:lnTo>
                    <a:pt x="135" y="48"/>
                  </a:lnTo>
                  <a:lnTo>
                    <a:pt x="132" y="62"/>
                  </a:lnTo>
                  <a:lnTo>
                    <a:pt x="109" y="85"/>
                  </a:lnTo>
                  <a:lnTo>
                    <a:pt x="79" y="98"/>
                  </a:lnTo>
                  <a:lnTo>
                    <a:pt x="47" y="133"/>
                  </a:lnTo>
                  <a:lnTo>
                    <a:pt x="49" y="148"/>
                  </a:lnTo>
                  <a:lnTo>
                    <a:pt x="37" y="149"/>
                  </a:lnTo>
                  <a:lnTo>
                    <a:pt x="25" y="137"/>
                  </a:lnTo>
                  <a:lnTo>
                    <a:pt x="3" y="137"/>
                  </a:lnTo>
                  <a:lnTo>
                    <a:pt x="0" y="127"/>
                  </a:lnTo>
                  <a:lnTo>
                    <a:pt x="1" y="119"/>
                  </a:lnTo>
                  <a:lnTo>
                    <a:pt x="14" y="116"/>
                  </a:lnTo>
                  <a:lnTo>
                    <a:pt x="27" y="113"/>
                  </a:lnTo>
                  <a:lnTo>
                    <a:pt x="30" y="100"/>
                  </a:lnTo>
                  <a:lnTo>
                    <a:pt x="26" y="89"/>
                  </a:lnTo>
                  <a:lnTo>
                    <a:pt x="20" y="95"/>
                  </a:lnTo>
                  <a:lnTo>
                    <a:pt x="9" y="94"/>
                  </a:lnTo>
                  <a:lnTo>
                    <a:pt x="1" y="83"/>
                  </a:lnTo>
                  <a:lnTo>
                    <a:pt x="1" y="49"/>
                  </a:lnTo>
                  <a:lnTo>
                    <a:pt x="13" y="39"/>
                  </a:lnTo>
                  <a:lnTo>
                    <a:pt x="13" y="9"/>
                  </a:lnTo>
                  <a:lnTo>
                    <a:pt x="24" y="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63" y="13"/>
                  </a:lnTo>
                  <a:lnTo>
                    <a:pt x="62" y="25"/>
                  </a:lnTo>
                  <a:lnTo>
                    <a:pt x="72" y="31"/>
                  </a:lnTo>
                  <a:lnTo>
                    <a:pt x="80" y="27"/>
                  </a:lnTo>
                  <a:lnTo>
                    <a:pt x="99" y="27"/>
                  </a:lnTo>
                  <a:lnTo>
                    <a:pt x="113" y="3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2" name="Freeform 473"/>
            <p:cNvSpPr>
              <a:spLocks noChangeAspect="1"/>
            </p:cNvSpPr>
            <p:nvPr/>
          </p:nvSpPr>
          <p:spPr bwMode="auto">
            <a:xfrm>
              <a:off x="1761" y="2457"/>
              <a:ext cx="73" cy="76"/>
            </a:xfrm>
            <a:custGeom>
              <a:avLst/>
              <a:gdLst>
                <a:gd name="T0" fmla="*/ 18 w 135"/>
                <a:gd name="T1" fmla="*/ 5 h 149"/>
                <a:gd name="T2" fmla="*/ 21 w 135"/>
                <a:gd name="T3" fmla="*/ 6 h 149"/>
                <a:gd name="T4" fmla="*/ 21 w 135"/>
                <a:gd name="T5" fmla="*/ 8 h 149"/>
                <a:gd name="T6" fmla="*/ 17 w 135"/>
                <a:gd name="T7" fmla="*/ 11 h 149"/>
                <a:gd name="T8" fmla="*/ 12 w 135"/>
                <a:gd name="T9" fmla="*/ 13 h 149"/>
                <a:gd name="T10" fmla="*/ 8 w 135"/>
                <a:gd name="T11" fmla="*/ 18 h 149"/>
                <a:gd name="T12" fmla="*/ 8 w 135"/>
                <a:gd name="T13" fmla="*/ 19 h 149"/>
                <a:gd name="T14" fmla="*/ 6 w 135"/>
                <a:gd name="T15" fmla="*/ 20 h 149"/>
                <a:gd name="T16" fmla="*/ 4 w 135"/>
                <a:gd name="T17" fmla="*/ 18 h 149"/>
                <a:gd name="T18" fmla="*/ 1 w 135"/>
                <a:gd name="T19" fmla="*/ 18 h 149"/>
                <a:gd name="T20" fmla="*/ 0 w 135"/>
                <a:gd name="T21" fmla="*/ 17 h 149"/>
                <a:gd name="T22" fmla="*/ 1 w 135"/>
                <a:gd name="T23" fmla="*/ 16 h 149"/>
                <a:gd name="T24" fmla="*/ 2 w 135"/>
                <a:gd name="T25" fmla="*/ 15 h 149"/>
                <a:gd name="T26" fmla="*/ 4 w 135"/>
                <a:gd name="T27" fmla="*/ 15 h 149"/>
                <a:gd name="T28" fmla="*/ 5 w 135"/>
                <a:gd name="T29" fmla="*/ 13 h 149"/>
                <a:gd name="T30" fmla="*/ 4 w 135"/>
                <a:gd name="T31" fmla="*/ 12 h 149"/>
                <a:gd name="T32" fmla="*/ 3 w 135"/>
                <a:gd name="T33" fmla="*/ 12 h 149"/>
                <a:gd name="T34" fmla="*/ 2 w 135"/>
                <a:gd name="T35" fmla="*/ 12 h 149"/>
                <a:gd name="T36" fmla="*/ 1 w 135"/>
                <a:gd name="T37" fmla="*/ 11 h 149"/>
                <a:gd name="T38" fmla="*/ 1 w 135"/>
                <a:gd name="T39" fmla="*/ 7 h 149"/>
                <a:gd name="T40" fmla="*/ 2 w 135"/>
                <a:gd name="T41" fmla="*/ 5 h 149"/>
                <a:gd name="T42" fmla="*/ 2 w 135"/>
                <a:gd name="T43" fmla="*/ 2 h 149"/>
                <a:gd name="T44" fmla="*/ 4 w 135"/>
                <a:gd name="T45" fmla="*/ 1 h 149"/>
                <a:gd name="T46" fmla="*/ 5 w 135"/>
                <a:gd name="T47" fmla="*/ 0 h 149"/>
                <a:gd name="T48" fmla="*/ 7 w 135"/>
                <a:gd name="T49" fmla="*/ 0 h 149"/>
                <a:gd name="T50" fmla="*/ 10 w 135"/>
                <a:gd name="T51" fmla="*/ 2 h 149"/>
                <a:gd name="T52" fmla="*/ 10 w 135"/>
                <a:gd name="T53" fmla="*/ 4 h 149"/>
                <a:gd name="T54" fmla="*/ 11 w 135"/>
                <a:gd name="T55" fmla="*/ 4 h 149"/>
                <a:gd name="T56" fmla="*/ 12 w 135"/>
                <a:gd name="T57" fmla="*/ 4 h 149"/>
                <a:gd name="T58" fmla="*/ 16 w 135"/>
                <a:gd name="T59" fmla="*/ 4 h 149"/>
                <a:gd name="T60" fmla="*/ 18 w 135"/>
                <a:gd name="T61" fmla="*/ 5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5"/>
                <a:gd name="T94" fmla="*/ 0 h 149"/>
                <a:gd name="T95" fmla="*/ 135 w 13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5" h="149">
                  <a:moveTo>
                    <a:pt x="113" y="34"/>
                  </a:moveTo>
                  <a:lnTo>
                    <a:pt x="135" y="48"/>
                  </a:lnTo>
                  <a:lnTo>
                    <a:pt x="132" y="62"/>
                  </a:lnTo>
                  <a:lnTo>
                    <a:pt x="109" y="85"/>
                  </a:lnTo>
                  <a:lnTo>
                    <a:pt x="79" y="98"/>
                  </a:lnTo>
                  <a:lnTo>
                    <a:pt x="47" y="133"/>
                  </a:lnTo>
                  <a:lnTo>
                    <a:pt x="49" y="148"/>
                  </a:lnTo>
                  <a:lnTo>
                    <a:pt x="37" y="149"/>
                  </a:lnTo>
                  <a:lnTo>
                    <a:pt x="25" y="137"/>
                  </a:lnTo>
                  <a:lnTo>
                    <a:pt x="3" y="137"/>
                  </a:lnTo>
                  <a:lnTo>
                    <a:pt x="0" y="127"/>
                  </a:lnTo>
                  <a:lnTo>
                    <a:pt x="1" y="119"/>
                  </a:lnTo>
                  <a:lnTo>
                    <a:pt x="14" y="116"/>
                  </a:lnTo>
                  <a:lnTo>
                    <a:pt x="27" y="113"/>
                  </a:lnTo>
                  <a:lnTo>
                    <a:pt x="30" y="100"/>
                  </a:lnTo>
                  <a:lnTo>
                    <a:pt x="26" y="89"/>
                  </a:lnTo>
                  <a:lnTo>
                    <a:pt x="20" y="95"/>
                  </a:lnTo>
                  <a:lnTo>
                    <a:pt x="9" y="94"/>
                  </a:lnTo>
                  <a:lnTo>
                    <a:pt x="1" y="83"/>
                  </a:lnTo>
                  <a:lnTo>
                    <a:pt x="1" y="49"/>
                  </a:lnTo>
                  <a:lnTo>
                    <a:pt x="13" y="39"/>
                  </a:lnTo>
                  <a:lnTo>
                    <a:pt x="13" y="9"/>
                  </a:lnTo>
                  <a:lnTo>
                    <a:pt x="24" y="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63" y="13"/>
                  </a:lnTo>
                  <a:lnTo>
                    <a:pt x="62" y="25"/>
                  </a:lnTo>
                  <a:lnTo>
                    <a:pt x="72" y="31"/>
                  </a:lnTo>
                  <a:lnTo>
                    <a:pt x="80" y="27"/>
                  </a:lnTo>
                  <a:lnTo>
                    <a:pt x="99" y="27"/>
                  </a:lnTo>
                  <a:lnTo>
                    <a:pt x="113" y="3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3" name="Freeform 474"/>
            <p:cNvSpPr>
              <a:spLocks noChangeAspect="1"/>
            </p:cNvSpPr>
            <p:nvPr/>
          </p:nvSpPr>
          <p:spPr bwMode="auto">
            <a:xfrm>
              <a:off x="1606" y="2233"/>
              <a:ext cx="62" cy="56"/>
            </a:xfrm>
            <a:custGeom>
              <a:avLst/>
              <a:gdLst>
                <a:gd name="T0" fmla="*/ 9 w 114"/>
                <a:gd name="T1" fmla="*/ 14 h 111"/>
                <a:gd name="T2" fmla="*/ 2 w 114"/>
                <a:gd name="T3" fmla="*/ 13 h 111"/>
                <a:gd name="T4" fmla="*/ 0 w 114"/>
                <a:gd name="T5" fmla="*/ 12 h 111"/>
                <a:gd name="T6" fmla="*/ 2 w 114"/>
                <a:gd name="T7" fmla="*/ 7 h 111"/>
                <a:gd name="T8" fmla="*/ 7 w 114"/>
                <a:gd name="T9" fmla="*/ 7 h 111"/>
                <a:gd name="T10" fmla="*/ 9 w 114"/>
                <a:gd name="T11" fmla="*/ 7 h 111"/>
                <a:gd name="T12" fmla="*/ 9 w 114"/>
                <a:gd name="T13" fmla="*/ 6 h 111"/>
                <a:gd name="T14" fmla="*/ 5 w 114"/>
                <a:gd name="T15" fmla="*/ 3 h 111"/>
                <a:gd name="T16" fmla="*/ 7 w 114"/>
                <a:gd name="T17" fmla="*/ 3 h 111"/>
                <a:gd name="T18" fmla="*/ 7 w 114"/>
                <a:gd name="T19" fmla="*/ 0 h 111"/>
                <a:gd name="T20" fmla="*/ 11 w 114"/>
                <a:gd name="T21" fmla="*/ 1 h 111"/>
                <a:gd name="T22" fmla="*/ 14 w 114"/>
                <a:gd name="T23" fmla="*/ 1 h 111"/>
                <a:gd name="T24" fmla="*/ 13 w 114"/>
                <a:gd name="T25" fmla="*/ 6 h 111"/>
                <a:gd name="T26" fmla="*/ 15 w 114"/>
                <a:gd name="T27" fmla="*/ 7 h 111"/>
                <a:gd name="T28" fmla="*/ 18 w 114"/>
                <a:gd name="T29" fmla="*/ 8 h 111"/>
                <a:gd name="T30" fmla="*/ 18 w 114"/>
                <a:gd name="T31" fmla="*/ 8 h 111"/>
                <a:gd name="T32" fmla="*/ 17 w 114"/>
                <a:gd name="T33" fmla="*/ 10 h 111"/>
                <a:gd name="T34" fmla="*/ 11 w 114"/>
                <a:gd name="T35" fmla="*/ 13 h 111"/>
                <a:gd name="T36" fmla="*/ 9 w 114"/>
                <a:gd name="T37" fmla="*/ 14 h 1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111"/>
                <a:gd name="T59" fmla="*/ 114 w 114"/>
                <a:gd name="T60" fmla="*/ 111 h 1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111">
                  <a:moveTo>
                    <a:pt x="58" y="111"/>
                  </a:moveTo>
                  <a:lnTo>
                    <a:pt x="12" y="103"/>
                  </a:lnTo>
                  <a:lnTo>
                    <a:pt x="0" y="91"/>
                  </a:lnTo>
                  <a:lnTo>
                    <a:pt x="10" y="56"/>
                  </a:lnTo>
                  <a:lnTo>
                    <a:pt x="45" y="56"/>
                  </a:lnTo>
                  <a:lnTo>
                    <a:pt x="57" y="50"/>
                  </a:lnTo>
                  <a:lnTo>
                    <a:pt x="56" y="41"/>
                  </a:lnTo>
                  <a:lnTo>
                    <a:pt x="35" y="24"/>
                  </a:lnTo>
                  <a:lnTo>
                    <a:pt x="45" y="17"/>
                  </a:lnTo>
                  <a:lnTo>
                    <a:pt x="45" y="0"/>
                  </a:lnTo>
                  <a:lnTo>
                    <a:pt x="71" y="1"/>
                  </a:lnTo>
                  <a:lnTo>
                    <a:pt x="85" y="7"/>
                  </a:lnTo>
                  <a:lnTo>
                    <a:pt x="81" y="47"/>
                  </a:lnTo>
                  <a:lnTo>
                    <a:pt x="93" y="55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06" y="74"/>
                  </a:lnTo>
                  <a:lnTo>
                    <a:pt x="70" y="99"/>
                  </a:lnTo>
                  <a:lnTo>
                    <a:pt x="58" y="11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4" name="Freeform 475"/>
            <p:cNvSpPr>
              <a:spLocks noChangeAspect="1"/>
            </p:cNvSpPr>
            <p:nvPr/>
          </p:nvSpPr>
          <p:spPr bwMode="auto">
            <a:xfrm>
              <a:off x="1606" y="2233"/>
              <a:ext cx="62" cy="56"/>
            </a:xfrm>
            <a:custGeom>
              <a:avLst/>
              <a:gdLst>
                <a:gd name="T0" fmla="*/ 9 w 114"/>
                <a:gd name="T1" fmla="*/ 14 h 111"/>
                <a:gd name="T2" fmla="*/ 2 w 114"/>
                <a:gd name="T3" fmla="*/ 13 h 111"/>
                <a:gd name="T4" fmla="*/ 0 w 114"/>
                <a:gd name="T5" fmla="*/ 12 h 111"/>
                <a:gd name="T6" fmla="*/ 2 w 114"/>
                <a:gd name="T7" fmla="*/ 7 h 111"/>
                <a:gd name="T8" fmla="*/ 7 w 114"/>
                <a:gd name="T9" fmla="*/ 7 h 111"/>
                <a:gd name="T10" fmla="*/ 9 w 114"/>
                <a:gd name="T11" fmla="*/ 7 h 111"/>
                <a:gd name="T12" fmla="*/ 9 w 114"/>
                <a:gd name="T13" fmla="*/ 6 h 111"/>
                <a:gd name="T14" fmla="*/ 5 w 114"/>
                <a:gd name="T15" fmla="*/ 3 h 111"/>
                <a:gd name="T16" fmla="*/ 7 w 114"/>
                <a:gd name="T17" fmla="*/ 3 h 111"/>
                <a:gd name="T18" fmla="*/ 7 w 114"/>
                <a:gd name="T19" fmla="*/ 0 h 111"/>
                <a:gd name="T20" fmla="*/ 11 w 114"/>
                <a:gd name="T21" fmla="*/ 1 h 111"/>
                <a:gd name="T22" fmla="*/ 14 w 114"/>
                <a:gd name="T23" fmla="*/ 1 h 111"/>
                <a:gd name="T24" fmla="*/ 13 w 114"/>
                <a:gd name="T25" fmla="*/ 6 h 111"/>
                <a:gd name="T26" fmla="*/ 15 w 114"/>
                <a:gd name="T27" fmla="*/ 7 h 111"/>
                <a:gd name="T28" fmla="*/ 18 w 114"/>
                <a:gd name="T29" fmla="*/ 8 h 111"/>
                <a:gd name="T30" fmla="*/ 18 w 114"/>
                <a:gd name="T31" fmla="*/ 8 h 111"/>
                <a:gd name="T32" fmla="*/ 17 w 114"/>
                <a:gd name="T33" fmla="*/ 10 h 111"/>
                <a:gd name="T34" fmla="*/ 11 w 114"/>
                <a:gd name="T35" fmla="*/ 13 h 111"/>
                <a:gd name="T36" fmla="*/ 9 w 114"/>
                <a:gd name="T37" fmla="*/ 14 h 1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111"/>
                <a:gd name="T59" fmla="*/ 114 w 114"/>
                <a:gd name="T60" fmla="*/ 111 h 1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111">
                  <a:moveTo>
                    <a:pt x="58" y="111"/>
                  </a:moveTo>
                  <a:lnTo>
                    <a:pt x="12" y="103"/>
                  </a:lnTo>
                  <a:lnTo>
                    <a:pt x="0" y="91"/>
                  </a:lnTo>
                  <a:lnTo>
                    <a:pt x="10" y="56"/>
                  </a:lnTo>
                  <a:lnTo>
                    <a:pt x="45" y="56"/>
                  </a:lnTo>
                  <a:lnTo>
                    <a:pt x="57" y="50"/>
                  </a:lnTo>
                  <a:lnTo>
                    <a:pt x="56" y="41"/>
                  </a:lnTo>
                  <a:lnTo>
                    <a:pt x="35" y="24"/>
                  </a:lnTo>
                  <a:lnTo>
                    <a:pt x="45" y="17"/>
                  </a:lnTo>
                  <a:lnTo>
                    <a:pt x="45" y="0"/>
                  </a:lnTo>
                  <a:lnTo>
                    <a:pt x="71" y="1"/>
                  </a:lnTo>
                  <a:lnTo>
                    <a:pt x="85" y="7"/>
                  </a:lnTo>
                  <a:lnTo>
                    <a:pt x="81" y="47"/>
                  </a:lnTo>
                  <a:lnTo>
                    <a:pt x="93" y="55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06" y="74"/>
                  </a:lnTo>
                  <a:lnTo>
                    <a:pt x="70" y="99"/>
                  </a:lnTo>
                  <a:lnTo>
                    <a:pt x="58" y="11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5" name="Freeform 476"/>
            <p:cNvSpPr>
              <a:spLocks noChangeAspect="1"/>
            </p:cNvSpPr>
            <p:nvPr/>
          </p:nvSpPr>
          <p:spPr bwMode="auto">
            <a:xfrm>
              <a:off x="1645" y="2263"/>
              <a:ext cx="86" cy="39"/>
            </a:xfrm>
            <a:custGeom>
              <a:avLst/>
              <a:gdLst>
                <a:gd name="T0" fmla="*/ 8 w 161"/>
                <a:gd name="T1" fmla="*/ 9 h 78"/>
                <a:gd name="T2" fmla="*/ 8 w 161"/>
                <a:gd name="T3" fmla="*/ 10 h 78"/>
                <a:gd name="T4" fmla="*/ 10 w 161"/>
                <a:gd name="T5" fmla="*/ 10 h 78"/>
                <a:gd name="T6" fmla="*/ 11 w 161"/>
                <a:gd name="T7" fmla="*/ 9 h 78"/>
                <a:gd name="T8" fmla="*/ 11 w 161"/>
                <a:gd name="T9" fmla="*/ 7 h 78"/>
                <a:gd name="T10" fmla="*/ 14 w 161"/>
                <a:gd name="T11" fmla="*/ 6 h 78"/>
                <a:gd name="T12" fmla="*/ 16 w 161"/>
                <a:gd name="T13" fmla="*/ 6 h 78"/>
                <a:gd name="T14" fmla="*/ 19 w 161"/>
                <a:gd name="T15" fmla="*/ 4 h 78"/>
                <a:gd name="T16" fmla="*/ 22 w 161"/>
                <a:gd name="T17" fmla="*/ 3 h 78"/>
                <a:gd name="T18" fmla="*/ 25 w 161"/>
                <a:gd name="T19" fmla="*/ 3 h 78"/>
                <a:gd name="T20" fmla="*/ 23 w 161"/>
                <a:gd name="T21" fmla="*/ 3 h 78"/>
                <a:gd name="T22" fmla="*/ 20 w 161"/>
                <a:gd name="T23" fmla="*/ 0 h 78"/>
                <a:gd name="T24" fmla="*/ 14 w 161"/>
                <a:gd name="T25" fmla="*/ 1 h 78"/>
                <a:gd name="T26" fmla="*/ 7 w 161"/>
                <a:gd name="T27" fmla="*/ 1 h 78"/>
                <a:gd name="T28" fmla="*/ 6 w 161"/>
                <a:gd name="T29" fmla="*/ 1 h 78"/>
                <a:gd name="T30" fmla="*/ 5 w 161"/>
                <a:gd name="T31" fmla="*/ 2 h 78"/>
                <a:gd name="T32" fmla="*/ 0 w 161"/>
                <a:gd name="T33" fmla="*/ 5 h 78"/>
                <a:gd name="T34" fmla="*/ 5 w 161"/>
                <a:gd name="T35" fmla="*/ 6 h 78"/>
                <a:gd name="T36" fmla="*/ 7 w 161"/>
                <a:gd name="T37" fmla="*/ 9 h 78"/>
                <a:gd name="T38" fmla="*/ 8 w 161"/>
                <a:gd name="T39" fmla="*/ 9 h 7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1"/>
                <a:gd name="T61" fmla="*/ 0 h 78"/>
                <a:gd name="T62" fmla="*/ 161 w 161"/>
                <a:gd name="T63" fmla="*/ 78 h 7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1" h="78">
                  <a:moveTo>
                    <a:pt x="54" y="71"/>
                  </a:moveTo>
                  <a:lnTo>
                    <a:pt x="54" y="74"/>
                  </a:lnTo>
                  <a:lnTo>
                    <a:pt x="64" y="78"/>
                  </a:lnTo>
                  <a:lnTo>
                    <a:pt x="72" y="72"/>
                  </a:lnTo>
                  <a:lnTo>
                    <a:pt x="70" y="58"/>
                  </a:lnTo>
                  <a:lnTo>
                    <a:pt x="93" y="46"/>
                  </a:lnTo>
                  <a:lnTo>
                    <a:pt x="105" y="46"/>
                  </a:lnTo>
                  <a:lnTo>
                    <a:pt x="121" y="29"/>
                  </a:lnTo>
                  <a:lnTo>
                    <a:pt x="142" y="27"/>
                  </a:lnTo>
                  <a:lnTo>
                    <a:pt x="161" y="24"/>
                  </a:lnTo>
                  <a:lnTo>
                    <a:pt x="152" y="18"/>
                  </a:lnTo>
                  <a:lnTo>
                    <a:pt x="134" y="0"/>
                  </a:lnTo>
                  <a:lnTo>
                    <a:pt x="91" y="2"/>
                  </a:lnTo>
                  <a:lnTo>
                    <a:pt x="44" y="6"/>
                  </a:lnTo>
                  <a:lnTo>
                    <a:pt x="42" y="6"/>
                  </a:lnTo>
                  <a:lnTo>
                    <a:pt x="36" y="16"/>
                  </a:lnTo>
                  <a:lnTo>
                    <a:pt x="0" y="41"/>
                  </a:lnTo>
                  <a:lnTo>
                    <a:pt x="31" y="49"/>
                  </a:lnTo>
                  <a:lnTo>
                    <a:pt x="46" y="66"/>
                  </a:lnTo>
                  <a:lnTo>
                    <a:pt x="54" y="7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6" name="Freeform 477"/>
            <p:cNvSpPr>
              <a:spLocks noChangeAspect="1"/>
            </p:cNvSpPr>
            <p:nvPr/>
          </p:nvSpPr>
          <p:spPr bwMode="auto">
            <a:xfrm>
              <a:off x="1645" y="2263"/>
              <a:ext cx="86" cy="39"/>
            </a:xfrm>
            <a:custGeom>
              <a:avLst/>
              <a:gdLst>
                <a:gd name="T0" fmla="*/ 8 w 161"/>
                <a:gd name="T1" fmla="*/ 9 h 78"/>
                <a:gd name="T2" fmla="*/ 8 w 161"/>
                <a:gd name="T3" fmla="*/ 10 h 78"/>
                <a:gd name="T4" fmla="*/ 10 w 161"/>
                <a:gd name="T5" fmla="*/ 10 h 78"/>
                <a:gd name="T6" fmla="*/ 11 w 161"/>
                <a:gd name="T7" fmla="*/ 9 h 78"/>
                <a:gd name="T8" fmla="*/ 11 w 161"/>
                <a:gd name="T9" fmla="*/ 7 h 78"/>
                <a:gd name="T10" fmla="*/ 14 w 161"/>
                <a:gd name="T11" fmla="*/ 6 h 78"/>
                <a:gd name="T12" fmla="*/ 16 w 161"/>
                <a:gd name="T13" fmla="*/ 6 h 78"/>
                <a:gd name="T14" fmla="*/ 19 w 161"/>
                <a:gd name="T15" fmla="*/ 4 h 78"/>
                <a:gd name="T16" fmla="*/ 22 w 161"/>
                <a:gd name="T17" fmla="*/ 3 h 78"/>
                <a:gd name="T18" fmla="*/ 25 w 161"/>
                <a:gd name="T19" fmla="*/ 3 h 78"/>
                <a:gd name="T20" fmla="*/ 23 w 161"/>
                <a:gd name="T21" fmla="*/ 3 h 78"/>
                <a:gd name="T22" fmla="*/ 20 w 161"/>
                <a:gd name="T23" fmla="*/ 0 h 78"/>
                <a:gd name="T24" fmla="*/ 14 w 161"/>
                <a:gd name="T25" fmla="*/ 1 h 78"/>
                <a:gd name="T26" fmla="*/ 7 w 161"/>
                <a:gd name="T27" fmla="*/ 1 h 78"/>
                <a:gd name="T28" fmla="*/ 6 w 161"/>
                <a:gd name="T29" fmla="*/ 1 h 78"/>
                <a:gd name="T30" fmla="*/ 5 w 161"/>
                <a:gd name="T31" fmla="*/ 2 h 78"/>
                <a:gd name="T32" fmla="*/ 0 w 161"/>
                <a:gd name="T33" fmla="*/ 5 h 78"/>
                <a:gd name="T34" fmla="*/ 5 w 161"/>
                <a:gd name="T35" fmla="*/ 6 h 78"/>
                <a:gd name="T36" fmla="*/ 7 w 161"/>
                <a:gd name="T37" fmla="*/ 9 h 78"/>
                <a:gd name="T38" fmla="*/ 8 w 161"/>
                <a:gd name="T39" fmla="*/ 9 h 7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1"/>
                <a:gd name="T61" fmla="*/ 0 h 78"/>
                <a:gd name="T62" fmla="*/ 161 w 161"/>
                <a:gd name="T63" fmla="*/ 78 h 7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1" h="78">
                  <a:moveTo>
                    <a:pt x="54" y="71"/>
                  </a:moveTo>
                  <a:lnTo>
                    <a:pt x="54" y="74"/>
                  </a:lnTo>
                  <a:lnTo>
                    <a:pt x="64" y="78"/>
                  </a:lnTo>
                  <a:lnTo>
                    <a:pt x="72" y="72"/>
                  </a:lnTo>
                  <a:lnTo>
                    <a:pt x="70" y="58"/>
                  </a:lnTo>
                  <a:lnTo>
                    <a:pt x="93" y="46"/>
                  </a:lnTo>
                  <a:lnTo>
                    <a:pt x="105" y="46"/>
                  </a:lnTo>
                  <a:lnTo>
                    <a:pt x="121" y="29"/>
                  </a:lnTo>
                  <a:lnTo>
                    <a:pt x="142" y="27"/>
                  </a:lnTo>
                  <a:lnTo>
                    <a:pt x="161" y="24"/>
                  </a:lnTo>
                  <a:lnTo>
                    <a:pt x="152" y="18"/>
                  </a:lnTo>
                  <a:lnTo>
                    <a:pt x="134" y="0"/>
                  </a:lnTo>
                  <a:lnTo>
                    <a:pt x="91" y="2"/>
                  </a:lnTo>
                  <a:lnTo>
                    <a:pt x="44" y="6"/>
                  </a:lnTo>
                  <a:lnTo>
                    <a:pt x="42" y="6"/>
                  </a:lnTo>
                  <a:lnTo>
                    <a:pt x="36" y="16"/>
                  </a:lnTo>
                  <a:lnTo>
                    <a:pt x="0" y="41"/>
                  </a:lnTo>
                  <a:lnTo>
                    <a:pt x="31" y="49"/>
                  </a:lnTo>
                  <a:lnTo>
                    <a:pt x="46" y="66"/>
                  </a:lnTo>
                  <a:lnTo>
                    <a:pt x="54" y="7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7" name="Freeform 478"/>
            <p:cNvSpPr>
              <a:spLocks noChangeAspect="1"/>
            </p:cNvSpPr>
            <p:nvPr/>
          </p:nvSpPr>
          <p:spPr bwMode="auto">
            <a:xfrm>
              <a:off x="1673" y="2274"/>
              <a:ext cx="58" cy="57"/>
            </a:xfrm>
            <a:custGeom>
              <a:avLst/>
              <a:gdLst>
                <a:gd name="T0" fmla="*/ 17 w 108"/>
                <a:gd name="T1" fmla="*/ 0 h 111"/>
                <a:gd name="T2" fmla="*/ 14 w 108"/>
                <a:gd name="T3" fmla="*/ 1 h 111"/>
                <a:gd name="T4" fmla="*/ 11 w 108"/>
                <a:gd name="T5" fmla="*/ 1 h 111"/>
                <a:gd name="T6" fmla="*/ 8 w 108"/>
                <a:gd name="T7" fmla="*/ 3 h 111"/>
                <a:gd name="T8" fmla="*/ 6 w 108"/>
                <a:gd name="T9" fmla="*/ 3 h 111"/>
                <a:gd name="T10" fmla="*/ 3 w 108"/>
                <a:gd name="T11" fmla="*/ 5 h 111"/>
                <a:gd name="T12" fmla="*/ 3 w 108"/>
                <a:gd name="T13" fmla="*/ 7 h 111"/>
                <a:gd name="T14" fmla="*/ 2 w 108"/>
                <a:gd name="T15" fmla="*/ 7 h 111"/>
                <a:gd name="T16" fmla="*/ 1 w 108"/>
                <a:gd name="T17" fmla="*/ 7 h 111"/>
                <a:gd name="T18" fmla="*/ 0 w 108"/>
                <a:gd name="T19" fmla="*/ 8 h 111"/>
                <a:gd name="T20" fmla="*/ 2 w 108"/>
                <a:gd name="T21" fmla="*/ 9 h 111"/>
                <a:gd name="T22" fmla="*/ 5 w 108"/>
                <a:gd name="T23" fmla="*/ 11 h 111"/>
                <a:gd name="T24" fmla="*/ 7 w 108"/>
                <a:gd name="T25" fmla="*/ 14 h 111"/>
                <a:gd name="T26" fmla="*/ 11 w 108"/>
                <a:gd name="T27" fmla="*/ 14 h 111"/>
                <a:gd name="T28" fmla="*/ 14 w 108"/>
                <a:gd name="T29" fmla="*/ 14 h 111"/>
                <a:gd name="T30" fmla="*/ 16 w 108"/>
                <a:gd name="T31" fmla="*/ 15 h 111"/>
                <a:gd name="T32" fmla="*/ 16 w 108"/>
                <a:gd name="T33" fmla="*/ 13 h 111"/>
                <a:gd name="T34" fmla="*/ 15 w 108"/>
                <a:gd name="T35" fmla="*/ 10 h 111"/>
                <a:gd name="T36" fmla="*/ 16 w 108"/>
                <a:gd name="T37" fmla="*/ 7 h 111"/>
                <a:gd name="T38" fmla="*/ 17 w 108"/>
                <a:gd name="T39" fmla="*/ 3 h 111"/>
                <a:gd name="T40" fmla="*/ 17 w 108"/>
                <a:gd name="T41" fmla="*/ 0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111"/>
                <a:gd name="T65" fmla="*/ 108 w 108"/>
                <a:gd name="T66" fmla="*/ 111 h 1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111">
                  <a:moveTo>
                    <a:pt x="108" y="0"/>
                  </a:moveTo>
                  <a:lnTo>
                    <a:pt x="89" y="3"/>
                  </a:lnTo>
                  <a:lnTo>
                    <a:pt x="68" y="5"/>
                  </a:lnTo>
                  <a:lnTo>
                    <a:pt x="52" y="22"/>
                  </a:lnTo>
                  <a:lnTo>
                    <a:pt x="40" y="22"/>
                  </a:lnTo>
                  <a:lnTo>
                    <a:pt x="17" y="34"/>
                  </a:lnTo>
                  <a:lnTo>
                    <a:pt x="19" y="48"/>
                  </a:lnTo>
                  <a:lnTo>
                    <a:pt x="11" y="54"/>
                  </a:lnTo>
                  <a:lnTo>
                    <a:pt x="1" y="50"/>
                  </a:lnTo>
                  <a:lnTo>
                    <a:pt x="0" y="57"/>
                  </a:lnTo>
                  <a:lnTo>
                    <a:pt x="14" y="65"/>
                  </a:lnTo>
                  <a:lnTo>
                    <a:pt x="31" y="83"/>
                  </a:lnTo>
                  <a:lnTo>
                    <a:pt x="45" y="103"/>
                  </a:lnTo>
                  <a:lnTo>
                    <a:pt x="70" y="105"/>
                  </a:lnTo>
                  <a:lnTo>
                    <a:pt x="89" y="107"/>
                  </a:lnTo>
                  <a:lnTo>
                    <a:pt x="101" y="111"/>
                  </a:lnTo>
                  <a:lnTo>
                    <a:pt x="103" y="93"/>
                  </a:lnTo>
                  <a:lnTo>
                    <a:pt x="99" y="72"/>
                  </a:lnTo>
                  <a:lnTo>
                    <a:pt x="101" y="50"/>
                  </a:lnTo>
                  <a:lnTo>
                    <a:pt x="108" y="23"/>
                  </a:lnTo>
                  <a:lnTo>
                    <a:pt x="108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8" name="Freeform 479"/>
            <p:cNvSpPr>
              <a:spLocks noChangeAspect="1"/>
            </p:cNvSpPr>
            <p:nvPr/>
          </p:nvSpPr>
          <p:spPr bwMode="auto">
            <a:xfrm>
              <a:off x="1673" y="2274"/>
              <a:ext cx="58" cy="57"/>
            </a:xfrm>
            <a:custGeom>
              <a:avLst/>
              <a:gdLst>
                <a:gd name="T0" fmla="*/ 17 w 108"/>
                <a:gd name="T1" fmla="*/ 0 h 111"/>
                <a:gd name="T2" fmla="*/ 14 w 108"/>
                <a:gd name="T3" fmla="*/ 1 h 111"/>
                <a:gd name="T4" fmla="*/ 11 w 108"/>
                <a:gd name="T5" fmla="*/ 1 h 111"/>
                <a:gd name="T6" fmla="*/ 8 w 108"/>
                <a:gd name="T7" fmla="*/ 3 h 111"/>
                <a:gd name="T8" fmla="*/ 6 w 108"/>
                <a:gd name="T9" fmla="*/ 3 h 111"/>
                <a:gd name="T10" fmla="*/ 3 w 108"/>
                <a:gd name="T11" fmla="*/ 5 h 111"/>
                <a:gd name="T12" fmla="*/ 3 w 108"/>
                <a:gd name="T13" fmla="*/ 7 h 111"/>
                <a:gd name="T14" fmla="*/ 2 w 108"/>
                <a:gd name="T15" fmla="*/ 7 h 111"/>
                <a:gd name="T16" fmla="*/ 1 w 108"/>
                <a:gd name="T17" fmla="*/ 7 h 111"/>
                <a:gd name="T18" fmla="*/ 0 w 108"/>
                <a:gd name="T19" fmla="*/ 8 h 111"/>
                <a:gd name="T20" fmla="*/ 2 w 108"/>
                <a:gd name="T21" fmla="*/ 9 h 111"/>
                <a:gd name="T22" fmla="*/ 5 w 108"/>
                <a:gd name="T23" fmla="*/ 11 h 111"/>
                <a:gd name="T24" fmla="*/ 7 w 108"/>
                <a:gd name="T25" fmla="*/ 14 h 111"/>
                <a:gd name="T26" fmla="*/ 11 w 108"/>
                <a:gd name="T27" fmla="*/ 14 h 111"/>
                <a:gd name="T28" fmla="*/ 14 w 108"/>
                <a:gd name="T29" fmla="*/ 14 h 111"/>
                <a:gd name="T30" fmla="*/ 16 w 108"/>
                <a:gd name="T31" fmla="*/ 15 h 111"/>
                <a:gd name="T32" fmla="*/ 16 w 108"/>
                <a:gd name="T33" fmla="*/ 13 h 111"/>
                <a:gd name="T34" fmla="*/ 15 w 108"/>
                <a:gd name="T35" fmla="*/ 10 h 111"/>
                <a:gd name="T36" fmla="*/ 16 w 108"/>
                <a:gd name="T37" fmla="*/ 7 h 111"/>
                <a:gd name="T38" fmla="*/ 17 w 108"/>
                <a:gd name="T39" fmla="*/ 3 h 111"/>
                <a:gd name="T40" fmla="*/ 17 w 108"/>
                <a:gd name="T41" fmla="*/ 0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111"/>
                <a:gd name="T65" fmla="*/ 108 w 108"/>
                <a:gd name="T66" fmla="*/ 111 h 1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111">
                  <a:moveTo>
                    <a:pt x="108" y="0"/>
                  </a:moveTo>
                  <a:lnTo>
                    <a:pt x="89" y="3"/>
                  </a:lnTo>
                  <a:lnTo>
                    <a:pt x="68" y="5"/>
                  </a:lnTo>
                  <a:lnTo>
                    <a:pt x="52" y="22"/>
                  </a:lnTo>
                  <a:lnTo>
                    <a:pt x="40" y="22"/>
                  </a:lnTo>
                  <a:lnTo>
                    <a:pt x="17" y="34"/>
                  </a:lnTo>
                  <a:lnTo>
                    <a:pt x="19" y="48"/>
                  </a:lnTo>
                  <a:lnTo>
                    <a:pt x="11" y="54"/>
                  </a:lnTo>
                  <a:lnTo>
                    <a:pt x="1" y="50"/>
                  </a:lnTo>
                  <a:lnTo>
                    <a:pt x="0" y="57"/>
                  </a:lnTo>
                  <a:lnTo>
                    <a:pt x="14" y="65"/>
                  </a:lnTo>
                  <a:lnTo>
                    <a:pt x="31" y="83"/>
                  </a:lnTo>
                  <a:lnTo>
                    <a:pt x="45" y="103"/>
                  </a:lnTo>
                  <a:lnTo>
                    <a:pt x="70" y="105"/>
                  </a:lnTo>
                  <a:lnTo>
                    <a:pt x="89" y="107"/>
                  </a:lnTo>
                  <a:lnTo>
                    <a:pt x="101" y="111"/>
                  </a:lnTo>
                  <a:lnTo>
                    <a:pt x="103" y="93"/>
                  </a:lnTo>
                  <a:lnTo>
                    <a:pt x="99" y="72"/>
                  </a:lnTo>
                  <a:lnTo>
                    <a:pt x="101" y="50"/>
                  </a:lnTo>
                  <a:lnTo>
                    <a:pt x="108" y="23"/>
                  </a:lnTo>
                  <a:lnTo>
                    <a:pt x="108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9" name="Freeform 480"/>
            <p:cNvSpPr>
              <a:spLocks noChangeAspect="1"/>
            </p:cNvSpPr>
            <p:nvPr/>
          </p:nvSpPr>
          <p:spPr bwMode="auto">
            <a:xfrm>
              <a:off x="1638" y="2283"/>
              <a:ext cx="32" cy="18"/>
            </a:xfrm>
            <a:custGeom>
              <a:avLst/>
              <a:gdLst>
                <a:gd name="T0" fmla="*/ 2 w 58"/>
                <a:gd name="T1" fmla="*/ 0 h 34"/>
                <a:gd name="T2" fmla="*/ 7 w 58"/>
                <a:gd name="T3" fmla="*/ 1 h 34"/>
                <a:gd name="T4" fmla="*/ 10 w 58"/>
                <a:gd name="T5" fmla="*/ 4 h 34"/>
                <a:gd name="T6" fmla="*/ 8 w 58"/>
                <a:gd name="T7" fmla="*/ 4 h 34"/>
                <a:gd name="T8" fmla="*/ 7 w 58"/>
                <a:gd name="T9" fmla="*/ 5 h 34"/>
                <a:gd name="T10" fmla="*/ 0 w 58"/>
                <a:gd name="T11" fmla="*/ 2 h 34"/>
                <a:gd name="T12" fmla="*/ 2 w 58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34"/>
                <a:gd name="T23" fmla="*/ 58 w 5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34">
                  <a:moveTo>
                    <a:pt x="12" y="0"/>
                  </a:moveTo>
                  <a:lnTo>
                    <a:pt x="43" y="8"/>
                  </a:lnTo>
                  <a:lnTo>
                    <a:pt x="58" y="25"/>
                  </a:lnTo>
                  <a:lnTo>
                    <a:pt x="50" y="30"/>
                  </a:lnTo>
                  <a:lnTo>
                    <a:pt x="40" y="3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0" name="Freeform 481"/>
            <p:cNvSpPr>
              <a:spLocks noChangeAspect="1"/>
            </p:cNvSpPr>
            <p:nvPr/>
          </p:nvSpPr>
          <p:spPr bwMode="auto">
            <a:xfrm>
              <a:off x="1638" y="2283"/>
              <a:ext cx="32" cy="18"/>
            </a:xfrm>
            <a:custGeom>
              <a:avLst/>
              <a:gdLst>
                <a:gd name="T0" fmla="*/ 2 w 58"/>
                <a:gd name="T1" fmla="*/ 0 h 34"/>
                <a:gd name="T2" fmla="*/ 7 w 58"/>
                <a:gd name="T3" fmla="*/ 1 h 34"/>
                <a:gd name="T4" fmla="*/ 10 w 58"/>
                <a:gd name="T5" fmla="*/ 4 h 34"/>
                <a:gd name="T6" fmla="*/ 8 w 58"/>
                <a:gd name="T7" fmla="*/ 4 h 34"/>
                <a:gd name="T8" fmla="*/ 7 w 58"/>
                <a:gd name="T9" fmla="*/ 5 h 34"/>
                <a:gd name="T10" fmla="*/ 0 w 58"/>
                <a:gd name="T11" fmla="*/ 2 h 34"/>
                <a:gd name="T12" fmla="*/ 2 w 58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34"/>
                <a:gd name="T23" fmla="*/ 58 w 5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34">
                  <a:moveTo>
                    <a:pt x="12" y="0"/>
                  </a:moveTo>
                  <a:lnTo>
                    <a:pt x="43" y="8"/>
                  </a:lnTo>
                  <a:lnTo>
                    <a:pt x="58" y="25"/>
                  </a:lnTo>
                  <a:lnTo>
                    <a:pt x="50" y="30"/>
                  </a:lnTo>
                  <a:lnTo>
                    <a:pt x="40" y="34"/>
                  </a:lnTo>
                  <a:lnTo>
                    <a:pt x="0" y="12"/>
                  </a:lnTo>
                  <a:lnTo>
                    <a:pt x="12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1" name="Freeform 482"/>
            <p:cNvSpPr>
              <a:spLocks noChangeAspect="1"/>
            </p:cNvSpPr>
            <p:nvPr/>
          </p:nvSpPr>
          <p:spPr bwMode="auto">
            <a:xfrm>
              <a:off x="1698" y="2328"/>
              <a:ext cx="45" cy="34"/>
            </a:xfrm>
            <a:custGeom>
              <a:avLst/>
              <a:gdLst>
                <a:gd name="T0" fmla="*/ 0 w 85"/>
                <a:gd name="T1" fmla="*/ 0 h 66"/>
                <a:gd name="T2" fmla="*/ 4 w 85"/>
                <a:gd name="T3" fmla="*/ 1 h 66"/>
                <a:gd name="T4" fmla="*/ 6 w 85"/>
                <a:gd name="T5" fmla="*/ 1 h 66"/>
                <a:gd name="T6" fmla="*/ 8 w 85"/>
                <a:gd name="T7" fmla="*/ 1 h 66"/>
                <a:gd name="T8" fmla="*/ 13 w 85"/>
                <a:gd name="T9" fmla="*/ 4 h 66"/>
                <a:gd name="T10" fmla="*/ 13 w 85"/>
                <a:gd name="T11" fmla="*/ 6 h 66"/>
                <a:gd name="T12" fmla="*/ 11 w 85"/>
                <a:gd name="T13" fmla="*/ 7 h 66"/>
                <a:gd name="T14" fmla="*/ 12 w 85"/>
                <a:gd name="T15" fmla="*/ 9 h 66"/>
                <a:gd name="T16" fmla="*/ 10 w 85"/>
                <a:gd name="T17" fmla="*/ 9 h 66"/>
                <a:gd name="T18" fmla="*/ 7 w 85"/>
                <a:gd name="T19" fmla="*/ 7 h 66"/>
                <a:gd name="T20" fmla="*/ 6 w 85"/>
                <a:gd name="T21" fmla="*/ 4 h 66"/>
                <a:gd name="T22" fmla="*/ 4 w 85"/>
                <a:gd name="T23" fmla="*/ 3 h 66"/>
                <a:gd name="T24" fmla="*/ 3 w 85"/>
                <a:gd name="T25" fmla="*/ 4 h 66"/>
                <a:gd name="T26" fmla="*/ 1 w 85"/>
                <a:gd name="T27" fmla="*/ 3 h 66"/>
                <a:gd name="T28" fmla="*/ 0 w 85"/>
                <a:gd name="T29" fmla="*/ 0 h 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5"/>
                <a:gd name="T46" fmla="*/ 0 h 66"/>
                <a:gd name="T47" fmla="*/ 85 w 85"/>
                <a:gd name="T48" fmla="*/ 66 h 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5" h="66">
                  <a:moveTo>
                    <a:pt x="0" y="0"/>
                  </a:moveTo>
                  <a:lnTo>
                    <a:pt x="25" y="2"/>
                  </a:lnTo>
                  <a:lnTo>
                    <a:pt x="44" y="4"/>
                  </a:lnTo>
                  <a:lnTo>
                    <a:pt x="56" y="8"/>
                  </a:lnTo>
                  <a:lnTo>
                    <a:pt x="85" y="31"/>
                  </a:lnTo>
                  <a:lnTo>
                    <a:pt x="85" y="40"/>
                  </a:lnTo>
                  <a:lnTo>
                    <a:pt x="76" y="52"/>
                  </a:lnTo>
                  <a:lnTo>
                    <a:pt x="78" y="64"/>
                  </a:lnTo>
                  <a:lnTo>
                    <a:pt x="67" y="66"/>
                  </a:lnTo>
                  <a:lnTo>
                    <a:pt x="48" y="48"/>
                  </a:lnTo>
                  <a:lnTo>
                    <a:pt x="39" y="31"/>
                  </a:lnTo>
                  <a:lnTo>
                    <a:pt x="27" y="24"/>
                  </a:lnTo>
                  <a:lnTo>
                    <a:pt x="19" y="28"/>
                  </a:lnTo>
                  <a:lnTo>
                    <a:pt x="1" y="1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2" name="Freeform 483"/>
            <p:cNvSpPr>
              <a:spLocks noChangeAspect="1"/>
            </p:cNvSpPr>
            <p:nvPr/>
          </p:nvSpPr>
          <p:spPr bwMode="auto">
            <a:xfrm>
              <a:off x="1698" y="2328"/>
              <a:ext cx="45" cy="34"/>
            </a:xfrm>
            <a:custGeom>
              <a:avLst/>
              <a:gdLst>
                <a:gd name="T0" fmla="*/ 0 w 85"/>
                <a:gd name="T1" fmla="*/ 0 h 66"/>
                <a:gd name="T2" fmla="*/ 4 w 85"/>
                <a:gd name="T3" fmla="*/ 1 h 66"/>
                <a:gd name="T4" fmla="*/ 6 w 85"/>
                <a:gd name="T5" fmla="*/ 1 h 66"/>
                <a:gd name="T6" fmla="*/ 8 w 85"/>
                <a:gd name="T7" fmla="*/ 1 h 66"/>
                <a:gd name="T8" fmla="*/ 13 w 85"/>
                <a:gd name="T9" fmla="*/ 4 h 66"/>
                <a:gd name="T10" fmla="*/ 13 w 85"/>
                <a:gd name="T11" fmla="*/ 6 h 66"/>
                <a:gd name="T12" fmla="*/ 11 w 85"/>
                <a:gd name="T13" fmla="*/ 7 h 66"/>
                <a:gd name="T14" fmla="*/ 12 w 85"/>
                <a:gd name="T15" fmla="*/ 9 h 66"/>
                <a:gd name="T16" fmla="*/ 10 w 85"/>
                <a:gd name="T17" fmla="*/ 9 h 66"/>
                <a:gd name="T18" fmla="*/ 7 w 85"/>
                <a:gd name="T19" fmla="*/ 7 h 66"/>
                <a:gd name="T20" fmla="*/ 6 w 85"/>
                <a:gd name="T21" fmla="*/ 4 h 66"/>
                <a:gd name="T22" fmla="*/ 4 w 85"/>
                <a:gd name="T23" fmla="*/ 3 h 66"/>
                <a:gd name="T24" fmla="*/ 3 w 85"/>
                <a:gd name="T25" fmla="*/ 4 h 66"/>
                <a:gd name="T26" fmla="*/ 1 w 85"/>
                <a:gd name="T27" fmla="*/ 3 h 66"/>
                <a:gd name="T28" fmla="*/ 0 w 85"/>
                <a:gd name="T29" fmla="*/ 0 h 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5"/>
                <a:gd name="T46" fmla="*/ 0 h 66"/>
                <a:gd name="T47" fmla="*/ 85 w 85"/>
                <a:gd name="T48" fmla="*/ 66 h 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5" h="66">
                  <a:moveTo>
                    <a:pt x="0" y="0"/>
                  </a:moveTo>
                  <a:lnTo>
                    <a:pt x="25" y="2"/>
                  </a:lnTo>
                  <a:lnTo>
                    <a:pt x="44" y="4"/>
                  </a:lnTo>
                  <a:lnTo>
                    <a:pt x="56" y="8"/>
                  </a:lnTo>
                  <a:lnTo>
                    <a:pt x="85" y="31"/>
                  </a:lnTo>
                  <a:lnTo>
                    <a:pt x="85" y="40"/>
                  </a:lnTo>
                  <a:lnTo>
                    <a:pt x="76" y="52"/>
                  </a:lnTo>
                  <a:lnTo>
                    <a:pt x="78" y="64"/>
                  </a:lnTo>
                  <a:lnTo>
                    <a:pt x="67" y="66"/>
                  </a:lnTo>
                  <a:lnTo>
                    <a:pt x="48" y="48"/>
                  </a:lnTo>
                  <a:lnTo>
                    <a:pt x="39" y="31"/>
                  </a:lnTo>
                  <a:lnTo>
                    <a:pt x="27" y="24"/>
                  </a:lnTo>
                  <a:lnTo>
                    <a:pt x="19" y="28"/>
                  </a:lnTo>
                  <a:lnTo>
                    <a:pt x="1" y="17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3" name="Freeform 484"/>
            <p:cNvSpPr>
              <a:spLocks noChangeAspect="1"/>
            </p:cNvSpPr>
            <p:nvPr/>
          </p:nvSpPr>
          <p:spPr bwMode="auto">
            <a:xfrm>
              <a:off x="1738" y="2348"/>
              <a:ext cx="78" cy="29"/>
            </a:xfrm>
            <a:custGeom>
              <a:avLst/>
              <a:gdLst>
                <a:gd name="T0" fmla="*/ 23 w 143"/>
                <a:gd name="T1" fmla="*/ 5 h 57"/>
                <a:gd name="T2" fmla="*/ 22 w 143"/>
                <a:gd name="T3" fmla="*/ 7 h 57"/>
                <a:gd name="T4" fmla="*/ 19 w 143"/>
                <a:gd name="T5" fmla="*/ 7 h 57"/>
                <a:gd name="T6" fmla="*/ 17 w 143"/>
                <a:gd name="T7" fmla="*/ 6 h 57"/>
                <a:gd name="T8" fmla="*/ 17 w 143"/>
                <a:gd name="T9" fmla="*/ 3 h 57"/>
                <a:gd name="T10" fmla="*/ 14 w 143"/>
                <a:gd name="T11" fmla="*/ 2 h 57"/>
                <a:gd name="T12" fmla="*/ 12 w 143"/>
                <a:gd name="T13" fmla="*/ 3 h 57"/>
                <a:gd name="T14" fmla="*/ 10 w 143"/>
                <a:gd name="T15" fmla="*/ 3 h 57"/>
                <a:gd name="T16" fmla="*/ 10 w 143"/>
                <a:gd name="T17" fmla="*/ 4 h 57"/>
                <a:gd name="T18" fmla="*/ 11 w 143"/>
                <a:gd name="T19" fmla="*/ 6 h 57"/>
                <a:gd name="T20" fmla="*/ 8 w 143"/>
                <a:gd name="T21" fmla="*/ 8 h 57"/>
                <a:gd name="T22" fmla="*/ 6 w 143"/>
                <a:gd name="T23" fmla="*/ 7 h 57"/>
                <a:gd name="T24" fmla="*/ 4 w 143"/>
                <a:gd name="T25" fmla="*/ 6 h 57"/>
                <a:gd name="T26" fmla="*/ 4 w 143"/>
                <a:gd name="T27" fmla="*/ 5 h 57"/>
                <a:gd name="T28" fmla="*/ 1 w 143"/>
                <a:gd name="T29" fmla="*/ 3 h 57"/>
                <a:gd name="T30" fmla="*/ 0 w 143"/>
                <a:gd name="T31" fmla="*/ 2 h 57"/>
                <a:gd name="T32" fmla="*/ 2 w 143"/>
                <a:gd name="T33" fmla="*/ 0 h 57"/>
                <a:gd name="T34" fmla="*/ 5 w 143"/>
                <a:gd name="T35" fmla="*/ 3 h 57"/>
                <a:gd name="T36" fmla="*/ 7 w 143"/>
                <a:gd name="T37" fmla="*/ 3 h 57"/>
                <a:gd name="T38" fmla="*/ 10 w 143"/>
                <a:gd name="T39" fmla="*/ 1 h 57"/>
                <a:gd name="T40" fmla="*/ 12 w 143"/>
                <a:gd name="T41" fmla="*/ 1 h 57"/>
                <a:gd name="T42" fmla="*/ 15 w 143"/>
                <a:gd name="T43" fmla="*/ 1 h 57"/>
                <a:gd name="T44" fmla="*/ 19 w 143"/>
                <a:gd name="T45" fmla="*/ 3 h 57"/>
                <a:gd name="T46" fmla="*/ 21 w 143"/>
                <a:gd name="T47" fmla="*/ 4 h 57"/>
                <a:gd name="T48" fmla="*/ 23 w 143"/>
                <a:gd name="T49" fmla="*/ 5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3"/>
                <a:gd name="T76" fmla="*/ 0 h 57"/>
                <a:gd name="T77" fmla="*/ 143 w 143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3" h="57">
                  <a:moveTo>
                    <a:pt x="143" y="36"/>
                  </a:moveTo>
                  <a:lnTo>
                    <a:pt x="134" y="50"/>
                  </a:lnTo>
                  <a:lnTo>
                    <a:pt x="120" y="51"/>
                  </a:lnTo>
                  <a:lnTo>
                    <a:pt x="109" y="42"/>
                  </a:lnTo>
                  <a:lnTo>
                    <a:pt x="103" y="23"/>
                  </a:lnTo>
                  <a:lnTo>
                    <a:pt x="88" y="15"/>
                  </a:lnTo>
                  <a:lnTo>
                    <a:pt x="75" y="20"/>
                  </a:lnTo>
                  <a:lnTo>
                    <a:pt x="64" y="24"/>
                  </a:lnTo>
                  <a:lnTo>
                    <a:pt x="61" y="32"/>
                  </a:lnTo>
                  <a:lnTo>
                    <a:pt x="66" y="44"/>
                  </a:lnTo>
                  <a:lnTo>
                    <a:pt x="48" y="57"/>
                  </a:lnTo>
                  <a:lnTo>
                    <a:pt x="39" y="49"/>
                  </a:lnTo>
                  <a:lnTo>
                    <a:pt x="25" y="43"/>
                  </a:lnTo>
                  <a:lnTo>
                    <a:pt x="24" y="35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9" y="0"/>
                  </a:lnTo>
                  <a:lnTo>
                    <a:pt x="30" y="17"/>
                  </a:lnTo>
                  <a:lnTo>
                    <a:pt x="40" y="18"/>
                  </a:lnTo>
                  <a:lnTo>
                    <a:pt x="62" y="8"/>
                  </a:lnTo>
                  <a:lnTo>
                    <a:pt x="76" y="2"/>
                  </a:lnTo>
                  <a:lnTo>
                    <a:pt x="96" y="4"/>
                  </a:lnTo>
                  <a:lnTo>
                    <a:pt x="114" y="17"/>
                  </a:lnTo>
                  <a:lnTo>
                    <a:pt x="129" y="31"/>
                  </a:lnTo>
                  <a:lnTo>
                    <a:pt x="143" y="3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4" name="Freeform 485"/>
            <p:cNvSpPr>
              <a:spLocks noChangeAspect="1"/>
            </p:cNvSpPr>
            <p:nvPr/>
          </p:nvSpPr>
          <p:spPr bwMode="auto">
            <a:xfrm>
              <a:off x="1738" y="2348"/>
              <a:ext cx="78" cy="29"/>
            </a:xfrm>
            <a:custGeom>
              <a:avLst/>
              <a:gdLst>
                <a:gd name="T0" fmla="*/ 23 w 143"/>
                <a:gd name="T1" fmla="*/ 5 h 57"/>
                <a:gd name="T2" fmla="*/ 22 w 143"/>
                <a:gd name="T3" fmla="*/ 7 h 57"/>
                <a:gd name="T4" fmla="*/ 19 w 143"/>
                <a:gd name="T5" fmla="*/ 7 h 57"/>
                <a:gd name="T6" fmla="*/ 17 w 143"/>
                <a:gd name="T7" fmla="*/ 6 h 57"/>
                <a:gd name="T8" fmla="*/ 17 w 143"/>
                <a:gd name="T9" fmla="*/ 3 h 57"/>
                <a:gd name="T10" fmla="*/ 14 w 143"/>
                <a:gd name="T11" fmla="*/ 2 h 57"/>
                <a:gd name="T12" fmla="*/ 12 w 143"/>
                <a:gd name="T13" fmla="*/ 3 h 57"/>
                <a:gd name="T14" fmla="*/ 10 w 143"/>
                <a:gd name="T15" fmla="*/ 3 h 57"/>
                <a:gd name="T16" fmla="*/ 10 w 143"/>
                <a:gd name="T17" fmla="*/ 4 h 57"/>
                <a:gd name="T18" fmla="*/ 11 w 143"/>
                <a:gd name="T19" fmla="*/ 6 h 57"/>
                <a:gd name="T20" fmla="*/ 8 w 143"/>
                <a:gd name="T21" fmla="*/ 8 h 57"/>
                <a:gd name="T22" fmla="*/ 6 w 143"/>
                <a:gd name="T23" fmla="*/ 7 h 57"/>
                <a:gd name="T24" fmla="*/ 4 w 143"/>
                <a:gd name="T25" fmla="*/ 6 h 57"/>
                <a:gd name="T26" fmla="*/ 4 w 143"/>
                <a:gd name="T27" fmla="*/ 5 h 57"/>
                <a:gd name="T28" fmla="*/ 1 w 143"/>
                <a:gd name="T29" fmla="*/ 3 h 57"/>
                <a:gd name="T30" fmla="*/ 0 w 143"/>
                <a:gd name="T31" fmla="*/ 2 h 57"/>
                <a:gd name="T32" fmla="*/ 2 w 143"/>
                <a:gd name="T33" fmla="*/ 0 h 57"/>
                <a:gd name="T34" fmla="*/ 5 w 143"/>
                <a:gd name="T35" fmla="*/ 3 h 57"/>
                <a:gd name="T36" fmla="*/ 7 w 143"/>
                <a:gd name="T37" fmla="*/ 3 h 57"/>
                <a:gd name="T38" fmla="*/ 10 w 143"/>
                <a:gd name="T39" fmla="*/ 1 h 57"/>
                <a:gd name="T40" fmla="*/ 12 w 143"/>
                <a:gd name="T41" fmla="*/ 1 h 57"/>
                <a:gd name="T42" fmla="*/ 15 w 143"/>
                <a:gd name="T43" fmla="*/ 1 h 57"/>
                <a:gd name="T44" fmla="*/ 19 w 143"/>
                <a:gd name="T45" fmla="*/ 3 h 57"/>
                <a:gd name="T46" fmla="*/ 21 w 143"/>
                <a:gd name="T47" fmla="*/ 4 h 57"/>
                <a:gd name="T48" fmla="*/ 23 w 143"/>
                <a:gd name="T49" fmla="*/ 5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3"/>
                <a:gd name="T76" fmla="*/ 0 h 57"/>
                <a:gd name="T77" fmla="*/ 143 w 143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3" h="57">
                  <a:moveTo>
                    <a:pt x="143" y="36"/>
                  </a:moveTo>
                  <a:lnTo>
                    <a:pt x="134" y="50"/>
                  </a:lnTo>
                  <a:lnTo>
                    <a:pt x="120" y="51"/>
                  </a:lnTo>
                  <a:lnTo>
                    <a:pt x="109" y="42"/>
                  </a:lnTo>
                  <a:lnTo>
                    <a:pt x="103" y="23"/>
                  </a:lnTo>
                  <a:lnTo>
                    <a:pt x="88" y="15"/>
                  </a:lnTo>
                  <a:lnTo>
                    <a:pt x="75" y="20"/>
                  </a:lnTo>
                  <a:lnTo>
                    <a:pt x="64" y="24"/>
                  </a:lnTo>
                  <a:lnTo>
                    <a:pt x="61" y="32"/>
                  </a:lnTo>
                  <a:lnTo>
                    <a:pt x="66" y="44"/>
                  </a:lnTo>
                  <a:lnTo>
                    <a:pt x="48" y="57"/>
                  </a:lnTo>
                  <a:lnTo>
                    <a:pt x="39" y="49"/>
                  </a:lnTo>
                  <a:lnTo>
                    <a:pt x="25" y="43"/>
                  </a:lnTo>
                  <a:lnTo>
                    <a:pt x="24" y="35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9" y="0"/>
                  </a:lnTo>
                  <a:lnTo>
                    <a:pt x="30" y="17"/>
                  </a:lnTo>
                  <a:lnTo>
                    <a:pt x="40" y="18"/>
                  </a:lnTo>
                  <a:lnTo>
                    <a:pt x="62" y="8"/>
                  </a:lnTo>
                  <a:lnTo>
                    <a:pt x="76" y="2"/>
                  </a:lnTo>
                  <a:lnTo>
                    <a:pt x="96" y="4"/>
                  </a:lnTo>
                  <a:lnTo>
                    <a:pt x="114" y="17"/>
                  </a:lnTo>
                  <a:lnTo>
                    <a:pt x="129" y="31"/>
                  </a:lnTo>
                  <a:lnTo>
                    <a:pt x="143" y="3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5" name="Freeform 486"/>
            <p:cNvSpPr>
              <a:spLocks noChangeAspect="1"/>
            </p:cNvSpPr>
            <p:nvPr/>
          </p:nvSpPr>
          <p:spPr bwMode="auto">
            <a:xfrm>
              <a:off x="1786" y="2311"/>
              <a:ext cx="162" cy="207"/>
            </a:xfrm>
            <a:custGeom>
              <a:avLst/>
              <a:gdLst>
                <a:gd name="T0" fmla="*/ 33 w 300"/>
                <a:gd name="T1" fmla="*/ 55 h 402"/>
                <a:gd name="T2" fmla="*/ 30 w 300"/>
                <a:gd name="T3" fmla="*/ 50 h 402"/>
                <a:gd name="T4" fmla="*/ 16 w 300"/>
                <a:gd name="T5" fmla="*/ 43 h 402"/>
                <a:gd name="T6" fmla="*/ 11 w 300"/>
                <a:gd name="T7" fmla="*/ 43 h 402"/>
                <a:gd name="T8" fmla="*/ 5 w 300"/>
                <a:gd name="T9" fmla="*/ 42 h 402"/>
                <a:gd name="T10" fmla="*/ 3 w 300"/>
                <a:gd name="T11" fmla="*/ 42 h 402"/>
                <a:gd name="T12" fmla="*/ 0 w 300"/>
                <a:gd name="T13" fmla="*/ 39 h 402"/>
                <a:gd name="T14" fmla="*/ 2 w 300"/>
                <a:gd name="T15" fmla="*/ 33 h 402"/>
                <a:gd name="T16" fmla="*/ 5 w 300"/>
                <a:gd name="T17" fmla="*/ 32 h 402"/>
                <a:gd name="T18" fmla="*/ 7 w 300"/>
                <a:gd name="T19" fmla="*/ 29 h 402"/>
                <a:gd name="T20" fmla="*/ 6 w 300"/>
                <a:gd name="T21" fmla="*/ 23 h 402"/>
                <a:gd name="T22" fmla="*/ 5 w 300"/>
                <a:gd name="T23" fmla="*/ 17 h 402"/>
                <a:gd name="T24" fmla="*/ 9 w 300"/>
                <a:gd name="T25" fmla="*/ 15 h 402"/>
                <a:gd name="T26" fmla="*/ 9 w 300"/>
                <a:gd name="T27" fmla="*/ 12 h 402"/>
                <a:gd name="T28" fmla="*/ 12 w 300"/>
                <a:gd name="T29" fmla="*/ 8 h 402"/>
                <a:gd name="T30" fmla="*/ 14 w 300"/>
                <a:gd name="T31" fmla="*/ 6 h 402"/>
                <a:gd name="T32" fmla="*/ 17 w 300"/>
                <a:gd name="T33" fmla="*/ 5 h 402"/>
                <a:gd name="T34" fmla="*/ 26 w 300"/>
                <a:gd name="T35" fmla="*/ 2 h 402"/>
                <a:gd name="T36" fmla="*/ 29 w 300"/>
                <a:gd name="T37" fmla="*/ 0 h 402"/>
                <a:gd name="T38" fmla="*/ 31 w 300"/>
                <a:gd name="T39" fmla="*/ 2 h 402"/>
                <a:gd name="T40" fmla="*/ 24 w 300"/>
                <a:gd name="T41" fmla="*/ 6 h 402"/>
                <a:gd name="T42" fmla="*/ 23 w 300"/>
                <a:gd name="T43" fmla="*/ 12 h 402"/>
                <a:gd name="T44" fmla="*/ 25 w 300"/>
                <a:gd name="T45" fmla="*/ 15 h 402"/>
                <a:gd name="T46" fmla="*/ 36 w 300"/>
                <a:gd name="T47" fmla="*/ 20 h 402"/>
                <a:gd name="T48" fmla="*/ 42 w 300"/>
                <a:gd name="T49" fmla="*/ 21 h 402"/>
                <a:gd name="T50" fmla="*/ 44 w 300"/>
                <a:gd name="T51" fmla="*/ 26 h 402"/>
                <a:gd name="T52" fmla="*/ 45 w 300"/>
                <a:gd name="T53" fmla="*/ 31 h 402"/>
                <a:gd name="T54" fmla="*/ 46 w 300"/>
                <a:gd name="T55" fmla="*/ 33 h 402"/>
                <a:gd name="T56" fmla="*/ 47 w 300"/>
                <a:gd name="T57" fmla="*/ 39 h 402"/>
                <a:gd name="T58" fmla="*/ 42 w 300"/>
                <a:gd name="T59" fmla="*/ 36 h 402"/>
                <a:gd name="T60" fmla="*/ 35 w 300"/>
                <a:gd name="T61" fmla="*/ 38 h 402"/>
                <a:gd name="T62" fmla="*/ 37 w 300"/>
                <a:gd name="T63" fmla="*/ 41 h 402"/>
                <a:gd name="T64" fmla="*/ 36 w 300"/>
                <a:gd name="T65" fmla="*/ 45 h 402"/>
                <a:gd name="T66" fmla="*/ 36 w 300"/>
                <a:gd name="T67" fmla="*/ 55 h 4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0"/>
                <a:gd name="T103" fmla="*/ 0 h 402"/>
                <a:gd name="T104" fmla="*/ 300 w 300"/>
                <a:gd name="T105" fmla="*/ 402 h 4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0" h="402">
                  <a:moveTo>
                    <a:pt x="226" y="402"/>
                  </a:moveTo>
                  <a:lnTo>
                    <a:pt x="210" y="402"/>
                  </a:lnTo>
                  <a:lnTo>
                    <a:pt x="216" y="377"/>
                  </a:lnTo>
                  <a:lnTo>
                    <a:pt x="193" y="366"/>
                  </a:lnTo>
                  <a:lnTo>
                    <a:pt x="140" y="370"/>
                  </a:lnTo>
                  <a:lnTo>
                    <a:pt x="100" y="314"/>
                  </a:lnTo>
                  <a:lnTo>
                    <a:pt x="76" y="311"/>
                  </a:lnTo>
                  <a:lnTo>
                    <a:pt x="69" y="317"/>
                  </a:lnTo>
                  <a:lnTo>
                    <a:pt x="55" y="310"/>
                  </a:lnTo>
                  <a:lnTo>
                    <a:pt x="36" y="310"/>
                  </a:lnTo>
                  <a:lnTo>
                    <a:pt x="28" y="314"/>
                  </a:lnTo>
                  <a:lnTo>
                    <a:pt x="18" y="308"/>
                  </a:lnTo>
                  <a:lnTo>
                    <a:pt x="19" y="296"/>
                  </a:lnTo>
                  <a:lnTo>
                    <a:pt x="0" y="283"/>
                  </a:lnTo>
                  <a:lnTo>
                    <a:pt x="1" y="260"/>
                  </a:lnTo>
                  <a:lnTo>
                    <a:pt x="13" y="243"/>
                  </a:lnTo>
                  <a:lnTo>
                    <a:pt x="27" y="241"/>
                  </a:lnTo>
                  <a:lnTo>
                    <a:pt x="34" y="233"/>
                  </a:lnTo>
                  <a:lnTo>
                    <a:pt x="34" y="225"/>
                  </a:lnTo>
                  <a:lnTo>
                    <a:pt x="45" y="212"/>
                  </a:lnTo>
                  <a:lnTo>
                    <a:pt x="41" y="195"/>
                  </a:lnTo>
                  <a:lnTo>
                    <a:pt x="37" y="171"/>
                  </a:lnTo>
                  <a:lnTo>
                    <a:pt x="37" y="142"/>
                  </a:lnTo>
                  <a:lnTo>
                    <a:pt x="33" y="124"/>
                  </a:lnTo>
                  <a:lnTo>
                    <a:pt x="47" y="123"/>
                  </a:lnTo>
                  <a:lnTo>
                    <a:pt x="56" y="109"/>
                  </a:lnTo>
                  <a:lnTo>
                    <a:pt x="63" y="102"/>
                  </a:lnTo>
                  <a:lnTo>
                    <a:pt x="60" y="90"/>
                  </a:lnTo>
                  <a:lnTo>
                    <a:pt x="76" y="75"/>
                  </a:lnTo>
                  <a:lnTo>
                    <a:pt x="76" y="63"/>
                  </a:lnTo>
                  <a:lnTo>
                    <a:pt x="88" y="57"/>
                  </a:lnTo>
                  <a:lnTo>
                    <a:pt x="90" y="41"/>
                  </a:lnTo>
                  <a:lnTo>
                    <a:pt x="99" y="30"/>
                  </a:lnTo>
                  <a:lnTo>
                    <a:pt x="112" y="36"/>
                  </a:lnTo>
                  <a:lnTo>
                    <a:pt x="119" y="28"/>
                  </a:lnTo>
                  <a:lnTo>
                    <a:pt x="166" y="12"/>
                  </a:lnTo>
                  <a:lnTo>
                    <a:pt x="169" y="0"/>
                  </a:lnTo>
                  <a:lnTo>
                    <a:pt x="185" y="0"/>
                  </a:lnTo>
                  <a:lnTo>
                    <a:pt x="196" y="3"/>
                  </a:lnTo>
                  <a:lnTo>
                    <a:pt x="195" y="11"/>
                  </a:lnTo>
                  <a:lnTo>
                    <a:pt x="178" y="14"/>
                  </a:lnTo>
                  <a:lnTo>
                    <a:pt x="152" y="42"/>
                  </a:lnTo>
                  <a:lnTo>
                    <a:pt x="139" y="78"/>
                  </a:lnTo>
                  <a:lnTo>
                    <a:pt x="149" y="86"/>
                  </a:lnTo>
                  <a:lnTo>
                    <a:pt x="162" y="103"/>
                  </a:lnTo>
                  <a:lnTo>
                    <a:pt x="157" y="115"/>
                  </a:lnTo>
                  <a:lnTo>
                    <a:pt x="169" y="132"/>
                  </a:lnTo>
                  <a:lnTo>
                    <a:pt x="227" y="141"/>
                  </a:lnTo>
                  <a:lnTo>
                    <a:pt x="236" y="151"/>
                  </a:lnTo>
                  <a:lnTo>
                    <a:pt x="269" y="154"/>
                  </a:lnTo>
                  <a:lnTo>
                    <a:pt x="281" y="165"/>
                  </a:lnTo>
                  <a:lnTo>
                    <a:pt x="278" y="190"/>
                  </a:lnTo>
                  <a:lnTo>
                    <a:pt x="274" y="202"/>
                  </a:lnTo>
                  <a:lnTo>
                    <a:pt x="286" y="225"/>
                  </a:lnTo>
                  <a:lnTo>
                    <a:pt x="280" y="241"/>
                  </a:lnTo>
                  <a:lnTo>
                    <a:pt x="292" y="247"/>
                  </a:lnTo>
                  <a:lnTo>
                    <a:pt x="300" y="261"/>
                  </a:lnTo>
                  <a:lnTo>
                    <a:pt x="299" y="284"/>
                  </a:lnTo>
                  <a:lnTo>
                    <a:pt x="283" y="278"/>
                  </a:lnTo>
                  <a:lnTo>
                    <a:pt x="268" y="263"/>
                  </a:lnTo>
                  <a:lnTo>
                    <a:pt x="226" y="268"/>
                  </a:lnTo>
                  <a:lnTo>
                    <a:pt x="223" y="277"/>
                  </a:lnTo>
                  <a:lnTo>
                    <a:pt x="242" y="292"/>
                  </a:lnTo>
                  <a:lnTo>
                    <a:pt x="235" y="303"/>
                  </a:lnTo>
                  <a:lnTo>
                    <a:pt x="224" y="302"/>
                  </a:lnTo>
                  <a:lnTo>
                    <a:pt x="228" y="329"/>
                  </a:lnTo>
                  <a:lnTo>
                    <a:pt x="238" y="338"/>
                  </a:lnTo>
                  <a:lnTo>
                    <a:pt x="226" y="40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6" name="Freeform 487"/>
            <p:cNvSpPr>
              <a:spLocks noChangeAspect="1"/>
            </p:cNvSpPr>
            <p:nvPr/>
          </p:nvSpPr>
          <p:spPr bwMode="auto">
            <a:xfrm>
              <a:off x="1786" y="2311"/>
              <a:ext cx="162" cy="207"/>
            </a:xfrm>
            <a:custGeom>
              <a:avLst/>
              <a:gdLst>
                <a:gd name="T0" fmla="*/ 33 w 300"/>
                <a:gd name="T1" fmla="*/ 55 h 402"/>
                <a:gd name="T2" fmla="*/ 30 w 300"/>
                <a:gd name="T3" fmla="*/ 50 h 402"/>
                <a:gd name="T4" fmla="*/ 16 w 300"/>
                <a:gd name="T5" fmla="*/ 43 h 402"/>
                <a:gd name="T6" fmla="*/ 11 w 300"/>
                <a:gd name="T7" fmla="*/ 43 h 402"/>
                <a:gd name="T8" fmla="*/ 5 w 300"/>
                <a:gd name="T9" fmla="*/ 42 h 402"/>
                <a:gd name="T10" fmla="*/ 3 w 300"/>
                <a:gd name="T11" fmla="*/ 42 h 402"/>
                <a:gd name="T12" fmla="*/ 0 w 300"/>
                <a:gd name="T13" fmla="*/ 39 h 402"/>
                <a:gd name="T14" fmla="*/ 2 w 300"/>
                <a:gd name="T15" fmla="*/ 33 h 402"/>
                <a:gd name="T16" fmla="*/ 5 w 300"/>
                <a:gd name="T17" fmla="*/ 32 h 402"/>
                <a:gd name="T18" fmla="*/ 7 w 300"/>
                <a:gd name="T19" fmla="*/ 29 h 402"/>
                <a:gd name="T20" fmla="*/ 6 w 300"/>
                <a:gd name="T21" fmla="*/ 23 h 402"/>
                <a:gd name="T22" fmla="*/ 5 w 300"/>
                <a:gd name="T23" fmla="*/ 17 h 402"/>
                <a:gd name="T24" fmla="*/ 9 w 300"/>
                <a:gd name="T25" fmla="*/ 15 h 402"/>
                <a:gd name="T26" fmla="*/ 9 w 300"/>
                <a:gd name="T27" fmla="*/ 12 h 402"/>
                <a:gd name="T28" fmla="*/ 12 w 300"/>
                <a:gd name="T29" fmla="*/ 8 h 402"/>
                <a:gd name="T30" fmla="*/ 14 w 300"/>
                <a:gd name="T31" fmla="*/ 6 h 402"/>
                <a:gd name="T32" fmla="*/ 17 w 300"/>
                <a:gd name="T33" fmla="*/ 5 h 402"/>
                <a:gd name="T34" fmla="*/ 26 w 300"/>
                <a:gd name="T35" fmla="*/ 2 h 402"/>
                <a:gd name="T36" fmla="*/ 29 w 300"/>
                <a:gd name="T37" fmla="*/ 0 h 402"/>
                <a:gd name="T38" fmla="*/ 31 w 300"/>
                <a:gd name="T39" fmla="*/ 2 h 402"/>
                <a:gd name="T40" fmla="*/ 24 w 300"/>
                <a:gd name="T41" fmla="*/ 6 h 402"/>
                <a:gd name="T42" fmla="*/ 23 w 300"/>
                <a:gd name="T43" fmla="*/ 12 h 402"/>
                <a:gd name="T44" fmla="*/ 25 w 300"/>
                <a:gd name="T45" fmla="*/ 15 h 402"/>
                <a:gd name="T46" fmla="*/ 36 w 300"/>
                <a:gd name="T47" fmla="*/ 20 h 402"/>
                <a:gd name="T48" fmla="*/ 42 w 300"/>
                <a:gd name="T49" fmla="*/ 21 h 402"/>
                <a:gd name="T50" fmla="*/ 44 w 300"/>
                <a:gd name="T51" fmla="*/ 26 h 402"/>
                <a:gd name="T52" fmla="*/ 45 w 300"/>
                <a:gd name="T53" fmla="*/ 31 h 402"/>
                <a:gd name="T54" fmla="*/ 46 w 300"/>
                <a:gd name="T55" fmla="*/ 33 h 402"/>
                <a:gd name="T56" fmla="*/ 47 w 300"/>
                <a:gd name="T57" fmla="*/ 39 h 402"/>
                <a:gd name="T58" fmla="*/ 42 w 300"/>
                <a:gd name="T59" fmla="*/ 36 h 402"/>
                <a:gd name="T60" fmla="*/ 35 w 300"/>
                <a:gd name="T61" fmla="*/ 38 h 402"/>
                <a:gd name="T62" fmla="*/ 37 w 300"/>
                <a:gd name="T63" fmla="*/ 41 h 402"/>
                <a:gd name="T64" fmla="*/ 36 w 300"/>
                <a:gd name="T65" fmla="*/ 45 h 402"/>
                <a:gd name="T66" fmla="*/ 36 w 300"/>
                <a:gd name="T67" fmla="*/ 55 h 4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0"/>
                <a:gd name="T103" fmla="*/ 0 h 402"/>
                <a:gd name="T104" fmla="*/ 300 w 300"/>
                <a:gd name="T105" fmla="*/ 402 h 4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0" h="402">
                  <a:moveTo>
                    <a:pt x="226" y="402"/>
                  </a:moveTo>
                  <a:lnTo>
                    <a:pt x="210" y="402"/>
                  </a:lnTo>
                  <a:lnTo>
                    <a:pt x="216" y="377"/>
                  </a:lnTo>
                  <a:lnTo>
                    <a:pt x="193" y="366"/>
                  </a:lnTo>
                  <a:lnTo>
                    <a:pt x="140" y="370"/>
                  </a:lnTo>
                  <a:lnTo>
                    <a:pt x="100" y="314"/>
                  </a:lnTo>
                  <a:lnTo>
                    <a:pt x="76" y="311"/>
                  </a:lnTo>
                  <a:lnTo>
                    <a:pt x="69" y="317"/>
                  </a:lnTo>
                  <a:lnTo>
                    <a:pt x="55" y="310"/>
                  </a:lnTo>
                  <a:lnTo>
                    <a:pt x="36" y="310"/>
                  </a:lnTo>
                  <a:lnTo>
                    <a:pt x="28" y="314"/>
                  </a:lnTo>
                  <a:lnTo>
                    <a:pt x="18" y="308"/>
                  </a:lnTo>
                  <a:lnTo>
                    <a:pt x="19" y="296"/>
                  </a:lnTo>
                  <a:lnTo>
                    <a:pt x="0" y="283"/>
                  </a:lnTo>
                  <a:lnTo>
                    <a:pt x="1" y="260"/>
                  </a:lnTo>
                  <a:lnTo>
                    <a:pt x="13" y="243"/>
                  </a:lnTo>
                  <a:lnTo>
                    <a:pt x="27" y="241"/>
                  </a:lnTo>
                  <a:lnTo>
                    <a:pt x="34" y="233"/>
                  </a:lnTo>
                  <a:lnTo>
                    <a:pt x="34" y="225"/>
                  </a:lnTo>
                  <a:lnTo>
                    <a:pt x="45" y="212"/>
                  </a:lnTo>
                  <a:lnTo>
                    <a:pt x="41" y="195"/>
                  </a:lnTo>
                  <a:lnTo>
                    <a:pt x="37" y="171"/>
                  </a:lnTo>
                  <a:lnTo>
                    <a:pt x="37" y="142"/>
                  </a:lnTo>
                  <a:lnTo>
                    <a:pt x="33" y="124"/>
                  </a:lnTo>
                  <a:lnTo>
                    <a:pt x="47" y="123"/>
                  </a:lnTo>
                  <a:lnTo>
                    <a:pt x="56" y="109"/>
                  </a:lnTo>
                  <a:lnTo>
                    <a:pt x="63" y="102"/>
                  </a:lnTo>
                  <a:lnTo>
                    <a:pt x="60" y="90"/>
                  </a:lnTo>
                  <a:lnTo>
                    <a:pt x="76" y="75"/>
                  </a:lnTo>
                  <a:lnTo>
                    <a:pt x="76" y="63"/>
                  </a:lnTo>
                  <a:lnTo>
                    <a:pt x="88" y="57"/>
                  </a:lnTo>
                  <a:lnTo>
                    <a:pt x="90" y="41"/>
                  </a:lnTo>
                  <a:lnTo>
                    <a:pt x="99" y="30"/>
                  </a:lnTo>
                  <a:lnTo>
                    <a:pt x="112" y="36"/>
                  </a:lnTo>
                  <a:lnTo>
                    <a:pt x="119" y="28"/>
                  </a:lnTo>
                  <a:lnTo>
                    <a:pt x="166" y="12"/>
                  </a:lnTo>
                  <a:lnTo>
                    <a:pt x="169" y="0"/>
                  </a:lnTo>
                  <a:lnTo>
                    <a:pt x="185" y="0"/>
                  </a:lnTo>
                  <a:lnTo>
                    <a:pt x="196" y="3"/>
                  </a:lnTo>
                  <a:lnTo>
                    <a:pt x="195" y="11"/>
                  </a:lnTo>
                  <a:lnTo>
                    <a:pt x="178" y="14"/>
                  </a:lnTo>
                  <a:lnTo>
                    <a:pt x="152" y="42"/>
                  </a:lnTo>
                  <a:lnTo>
                    <a:pt x="139" y="78"/>
                  </a:lnTo>
                  <a:lnTo>
                    <a:pt x="149" y="86"/>
                  </a:lnTo>
                  <a:lnTo>
                    <a:pt x="162" y="103"/>
                  </a:lnTo>
                  <a:lnTo>
                    <a:pt x="157" y="115"/>
                  </a:lnTo>
                  <a:lnTo>
                    <a:pt x="169" y="132"/>
                  </a:lnTo>
                  <a:lnTo>
                    <a:pt x="227" y="141"/>
                  </a:lnTo>
                  <a:lnTo>
                    <a:pt x="236" y="151"/>
                  </a:lnTo>
                  <a:lnTo>
                    <a:pt x="269" y="154"/>
                  </a:lnTo>
                  <a:lnTo>
                    <a:pt x="281" y="165"/>
                  </a:lnTo>
                  <a:lnTo>
                    <a:pt x="278" y="190"/>
                  </a:lnTo>
                  <a:lnTo>
                    <a:pt x="274" y="202"/>
                  </a:lnTo>
                  <a:lnTo>
                    <a:pt x="286" y="225"/>
                  </a:lnTo>
                  <a:lnTo>
                    <a:pt x="280" y="241"/>
                  </a:lnTo>
                  <a:lnTo>
                    <a:pt x="292" y="247"/>
                  </a:lnTo>
                  <a:lnTo>
                    <a:pt x="300" y="261"/>
                  </a:lnTo>
                  <a:lnTo>
                    <a:pt x="299" y="284"/>
                  </a:lnTo>
                  <a:lnTo>
                    <a:pt x="283" y="278"/>
                  </a:lnTo>
                  <a:lnTo>
                    <a:pt x="268" y="263"/>
                  </a:lnTo>
                  <a:lnTo>
                    <a:pt x="226" y="268"/>
                  </a:lnTo>
                  <a:lnTo>
                    <a:pt x="223" y="277"/>
                  </a:lnTo>
                  <a:lnTo>
                    <a:pt x="242" y="292"/>
                  </a:lnTo>
                  <a:lnTo>
                    <a:pt x="235" y="303"/>
                  </a:lnTo>
                  <a:lnTo>
                    <a:pt x="224" y="302"/>
                  </a:lnTo>
                  <a:lnTo>
                    <a:pt x="228" y="329"/>
                  </a:lnTo>
                  <a:lnTo>
                    <a:pt x="238" y="338"/>
                  </a:lnTo>
                  <a:lnTo>
                    <a:pt x="226" y="40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7" name="Freeform 488"/>
            <p:cNvSpPr>
              <a:spLocks noChangeAspect="1"/>
            </p:cNvSpPr>
            <p:nvPr/>
          </p:nvSpPr>
          <p:spPr bwMode="auto">
            <a:xfrm>
              <a:off x="1861" y="2314"/>
              <a:ext cx="183" cy="149"/>
            </a:xfrm>
            <a:custGeom>
              <a:avLst/>
              <a:gdLst>
                <a:gd name="T0" fmla="*/ 25 w 341"/>
                <a:gd name="T1" fmla="*/ 35 h 290"/>
                <a:gd name="T2" fmla="*/ 22 w 341"/>
                <a:gd name="T3" fmla="*/ 32 h 290"/>
                <a:gd name="T4" fmla="*/ 21 w 341"/>
                <a:gd name="T5" fmla="*/ 27 h 290"/>
                <a:gd name="T6" fmla="*/ 22 w 341"/>
                <a:gd name="T7" fmla="*/ 22 h 290"/>
                <a:gd name="T8" fmla="*/ 15 w 341"/>
                <a:gd name="T9" fmla="*/ 20 h 290"/>
                <a:gd name="T10" fmla="*/ 5 w 341"/>
                <a:gd name="T11" fmla="*/ 17 h 290"/>
                <a:gd name="T12" fmla="*/ 3 w 341"/>
                <a:gd name="T13" fmla="*/ 13 h 290"/>
                <a:gd name="T14" fmla="*/ 0 w 341"/>
                <a:gd name="T15" fmla="*/ 10 h 290"/>
                <a:gd name="T16" fmla="*/ 6 w 341"/>
                <a:gd name="T17" fmla="*/ 2 h 290"/>
                <a:gd name="T18" fmla="*/ 6 w 341"/>
                <a:gd name="T19" fmla="*/ 3 h 290"/>
                <a:gd name="T20" fmla="*/ 6 w 341"/>
                <a:gd name="T21" fmla="*/ 6 h 290"/>
                <a:gd name="T22" fmla="*/ 6 w 341"/>
                <a:gd name="T23" fmla="*/ 11 h 290"/>
                <a:gd name="T24" fmla="*/ 9 w 341"/>
                <a:gd name="T25" fmla="*/ 7 h 290"/>
                <a:gd name="T26" fmla="*/ 9 w 341"/>
                <a:gd name="T27" fmla="*/ 4 h 290"/>
                <a:gd name="T28" fmla="*/ 12 w 341"/>
                <a:gd name="T29" fmla="*/ 0 h 290"/>
                <a:gd name="T30" fmla="*/ 14 w 341"/>
                <a:gd name="T31" fmla="*/ 2 h 290"/>
                <a:gd name="T32" fmla="*/ 19 w 341"/>
                <a:gd name="T33" fmla="*/ 3 h 290"/>
                <a:gd name="T34" fmla="*/ 28 w 341"/>
                <a:gd name="T35" fmla="*/ 6 h 290"/>
                <a:gd name="T36" fmla="*/ 33 w 341"/>
                <a:gd name="T37" fmla="*/ 7 h 290"/>
                <a:gd name="T38" fmla="*/ 37 w 341"/>
                <a:gd name="T39" fmla="*/ 5 h 290"/>
                <a:gd name="T40" fmla="*/ 41 w 341"/>
                <a:gd name="T41" fmla="*/ 5 h 290"/>
                <a:gd name="T42" fmla="*/ 46 w 341"/>
                <a:gd name="T43" fmla="*/ 8 h 290"/>
                <a:gd name="T44" fmla="*/ 50 w 341"/>
                <a:gd name="T45" fmla="*/ 11 h 290"/>
                <a:gd name="T46" fmla="*/ 53 w 341"/>
                <a:gd name="T47" fmla="*/ 15 h 290"/>
                <a:gd name="T48" fmla="*/ 50 w 341"/>
                <a:gd name="T49" fmla="*/ 17 h 290"/>
                <a:gd name="T50" fmla="*/ 51 w 341"/>
                <a:gd name="T51" fmla="*/ 18 h 290"/>
                <a:gd name="T52" fmla="*/ 48 w 341"/>
                <a:gd name="T53" fmla="*/ 21 h 290"/>
                <a:gd name="T54" fmla="*/ 49 w 341"/>
                <a:gd name="T55" fmla="*/ 24 h 290"/>
                <a:gd name="T56" fmla="*/ 42 w 341"/>
                <a:gd name="T57" fmla="*/ 29 h 290"/>
                <a:gd name="T58" fmla="*/ 35 w 341"/>
                <a:gd name="T59" fmla="*/ 27 h 290"/>
                <a:gd name="T60" fmla="*/ 36 w 341"/>
                <a:gd name="T61" fmla="*/ 29 h 290"/>
                <a:gd name="T62" fmla="*/ 39 w 341"/>
                <a:gd name="T63" fmla="*/ 33 h 290"/>
                <a:gd name="T64" fmla="*/ 39 w 341"/>
                <a:gd name="T65" fmla="*/ 35 h 290"/>
                <a:gd name="T66" fmla="*/ 28 w 341"/>
                <a:gd name="T67" fmla="*/ 40 h 2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1"/>
                <a:gd name="T103" fmla="*/ 0 h 290"/>
                <a:gd name="T104" fmla="*/ 341 w 341"/>
                <a:gd name="T105" fmla="*/ 290 h 2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1" h="290">
                  <a:moveTo>
                    <a:pt x="160" y="279"/>
                  </a:moveTo>
                  <a:lnTo>
                    <a:pt x="161" y="256"/>
                  </a:lnTo>
                  <a:lnTo>
                    <a:pt x="153" y="242"/>
                  </a:lnTo>
                  <a:lnTo>
                    <a:pt x="141" y="236"/>
                  </a:lnTo>
                  <a:lnTo>
                    <a:pt x="147" y="220"/>
                  </a:lnTo>
                  <a:lnTo>
                    <a:pt x="135" y="197"/>
                  </a:lnTo>
                  <a:lnTo>
                    <a:pt x="139" y="185"/>
                  </a:lnTo>
                  <a:lnTo>
                    <a:pt x="142" y="160"/>
                  </a:lnTo>
                  <a:lnTo>
                    <a:pt x="130" y="149"/>
                  </a:lnTo>
                  <a:lnTo>
                    <a:pt x="97" y="146"/>
                  </a:lnTo>
                  <a:lnTo>
                    <a:pt x="88" y="136"/>
                  </a:lnTo>
                  <a:lnTo>
                    <a:pt x="30" y="127"/>
                  </a:lnTo>
                  <a:lnTo>
                    <a:pt x="18" y="110"/>
                  </a:lnTo>
                  <a:lnTo>
                    <a:pt x="23" y="98"/>
                  </a:lnTo>
                  <a:lnTo>
                    <a:pt x="10" y="81"/>
                  </a:lnTo>
                  <a:lnTo>
                    <a:pt x="0" y="73"/>
                  </a:lnTo>
                  <a:lnTo>
                    <a:pt x="13" y="37"/>
                  </a:lnTo>
                  <a:lnTo>
                    <a:pt x="39" y="9"/>
                  </a:lnTo>
                  <a:lnTo>
                    <a:pt x="56" y="6"/>
                  </a:lnTo>
                  <a:lnTo>
                    <a:pt x="39" y="18"/>
                  </a:lnTo>
                  <a:lnTo>
                    <a:pt x="36" y="31"/>
                  </a:lnTo>
                  <a:lnTo>
                    <a:pt x="39" y="40"/>
                  </a:lnTo>
                  <a:lnTo>
                    <a:pt x="32" y="58"/>
                  </a:lnTo>
                  <a:lnTo>
                    <a:pt x="39" y="77"/>
                  </a:lnTo>
                  <a:lnTo>
                    <a:pt x="55" y="72"/>
                  </a:lnTo>
                  <a:lnTo>
                    <a:pt x="55" y="54"/>
                  </a:lnTo>
                  <a:lnTo>
                    <a:pt x="48" y="38"/>
                  </a:lnTo>
                  <a:lnTo>
                    <a:pt x="54" y="25"/>
                  </a:lnTo>
                  <a:lnTo>
                    <a:pt x="82" y="18"/>
                  </a:lnTo>
                  <a:lnTo>
                    <a:pt x="79" y="0"/>
                  </a:lnTo>
                  <a:lnTo>
                    <a:pt x="88" y="2"/>
                  </a:lnTo>
                  <a:lnTo>
                    <a:pt x="95" y="11"/>
                  </a:lnTo>
                  <a:lnTo>
                    <a:pt x="106" y="11"/>
                  </a:lnTo>
                  <a:lnTo>
                    <a:pt x="124" y="20"/>
                  </a:lnTo>
                  <a:lnTo>
                    <a:pt x="124" y="34"/>
                  </a:lnTo>
                  <a:lnTo>
                    <a:pt x="183" y="40"/>
                  </a:lnTo>
                  <a:lnTo>
                    <a:pt x="194" y="47"/>
                  </a:lnTo>
                  <a:lnTo>
                    <a:pt x="210" y="50"/>
                  </a:lnTo>
                  <a:lnTo>
                    <a:pt x="223" y="47"/>
                  </a:lnTo>
                  <a:lnTo>
                    <a:pt x="239" y="34"/>
                  </a:lnTo>
                  <a:lnTo>
                    <a:pt x="250" y="32"/>
                  </a:lnTo>
                  <a:lnTo>
                    <a:pt x="266" y="36"/>
                  </a:lnTo>
                  <a:lnTo>
                    <a:pt x="280" y="58"/>
                  </a:lnTo>
                  <a:lnTo>
                    <a:pt x="298" y="56"/>
                  </a:lnTo>
                  <a:lnTo>
                    <a:pt x="318" y="68"/>
                  </a:lnTo>
                  <a:lnTo>
                    <a:pt x="327" y="81"/>
                  </a:lnTo>
                  <a:lnTo>
                    <a:pt x="341" y="92"/>
                  </a:lnTo>
                  <a:lnTo>
                    <a:pt x="340" y="110"/>
                  </a:lnTo>
                  <a:lnTo>
                    <a:pt x="324" y="116"/>
                  </a:lnTo>
                  <a:lnTo>
                    <a:pt x="323" y="128"/>
                  </a:lnTo>
                  <a:lnTo>
                    <a:pt x="330" y="131"/>
                  </a:lnTo>
                  <a:lnTo>
                    <a:pt x="329" y="139"/>
                  </a:lnTo>
                  <a:lnTo>
                    <a:pt x="312" y="142"/>
                  </a:lnTo>
                  <a:lnTo>
                    <a:pt x="312" y="155"/>
                  </a:lnTo>
                  <a:lnTo>
                    <a:pt x="312" y="170"/>
                  </a:lnTo>
                  <a:lnTo>
                    <a:pt x="317" y="175"/>
                  </a:lnTo>
                  <a:lnTo>
                    <a:pt x="311" y="198"/>
                  </a:lnTo>
                  <a:lnTo>
                    <a:pt x="271" y="213"/>
                  </a:lnTo>
                  <a:lnTo>
                    <a:pt x="243" y="196"/>
                  </a:lnTo>
                  <a:lnTo>
                    <a:pt x="226" y="197"/>
                  </a:lnTo>
                  <a:lnTo>
                    <a:pt x="223" y="210"/>
                  </a:lnTo>
                  <a:lnTo>
                    <a:pt x="232" y="215"/>
                  </a:lnTo>
                  <a:lnTo>
                    <a:pt x="231" y="246"/>
                  </a:lnTo>
                  <a:lnTo>
                    <a:pt x="249" y="244"/>
                  </a:lnTo>
                  <a:lnTo>
                    <a:pt x="253" y="250"/>
                  </a:lnTo>
                  <a:lnTo>
                    <a:pt x="251" y="261"/>
                  </a:lnTo>
                  <a:lnTo>
                    <a:pt x="203" y="284"/>
                  </a:lnTo>
                  <a:lnTo>
                    <a:pt x="184" y="290"/>
                  </a:lnTo>
                  <a:lnTo>
                    <a:pt x="160" y="27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8" name="Freeform 489"/>
            <p:cNvSpPr>
              <a:spLocks noChangeAspect="1"/>
            </p:cNvSpPr>
            <p:nvPr/>
          </p:nvSpPr>
          <p:spPr bwMode="auto">
            <a:xfrm>
              <a:off x="1861" y="2314"/>
              <a:ext cx="183" cy="149"/>
            </a:xfrm>
            <a:custGeom>
              <a:avLst/>
              <a:gdLst>
                <a:gd name="T0" fmla="*/ 25 w 341"/>
                <a:gd name="T1" fmla="*/ 35 h 290"/>
                <a:gd name="T2" fmla="*/ 22 w 341"/>
                <a:gd name="T3" fmla="*/ 32 h 290"/>
                <a:gd name="T4" fmla="*/ 21 w 341"/>
                <a:gd name="T5" fmla="*/ 27 h 290"/>
                <a:gd name="T6" fmla="*/ 22 w 341"/>
                <a:gd name="T7" fmla="*/ 22 h 290"/>
                <a:gd name="T8" fmla="*/ 15 w 341"/>
                <a:gd name="T9" fmla="*/ 20 h 290"/>
                <a:gd name="T10" fmla="*/ 5 w 341"/>
                <a:gd name="T11" fmla="*/ 17 h 290"/>
                <a:gd name="T12" fmla="*/ 3 w 341"/>
                <a:gd name="T13" fmla="*/ 13 h 290"/>
                <a:gd name="T14" fmla="*/ 0 w 341"/>
                <a:gd name="T15" fmla="*/ 10 h 290"/>
                <a:gd name="T16" fmla="*/ 6 w 341"/>
                <a:gd name="T17" fmla="*/ 2 h 290"/>
                <a:gd name="T18" fmla="*/ 6 w 341"/>
                <a:gd name="T19" fmla="*/ 3 h 290"/>
                <a:gd name="T20" fmla="*/ 6 w 341"/>
                <a:gd name="T21" fmla="*/ 6 h 290"/>
                <a:gd name="T22" fmla="*/ 6 w 341"/>
                <a:gd name="T23" fmla="*/ 11 h 290"/>
                <a:gd name="T24" fmla="*/ 9 w 341"/>
                <a:gd name="T25" fmla="*/ 7 h 290"/>
                <a:gd name="T26" fmla="*/ 9 w 341"/>
                <a:gd name="T27" fmla="*/ 4 h 290"/>
                <a:gd name="T28" fmla="*/ 12 w 341"/>
                <a:gd name="T29" fmla="*/ 0 h 290"/>
                <a:gd name="T30" fmla="*/ 14 w 341"/>
                <a:gd name="T31" fmla="*/ 2 h 290"/>
                <a:gd name="T32" fmla="*/ 19 w 341"/>
                <a:gd name="T33" fmla="*/ 3 h 290"/>
                <a:gd name="T34" fmla="*/ 28 w 341"/>
                <a:gd name="T35" fmla="*/ 6 h 290"/>
                <a:gd name="T36" fmla="*/ 33 w 341"/>
                <a:gd name="T37" fmla="*/ 7 h 290"/>
                <a:gd name="T38" fmla="*/ 37 w 341"/>
                <a:gd name="T39" fmla="*/ 5 h 290"/>
                <a:gd name="T40" fmla="*/ 41 w 341"/>
                <a:gd name="T41" fmla="*/ 5 h 290"/>
                <a:gd name="T42" fmla="*/ 46 w 341"/>
                <a:gd name="T43" fmla="*/ 8 h 290"/>
                <a:gd name="T44" fmla="*/ 50 w 341"/>
                <a:gd name="T45" fmla="*/ 11 h 290"/>
                <a:gd name="T46" fmla="*/ 53 w 341"/>
                <a:gd name="T47" fmla="*/ 15 h 290"/>
                <a:gd name="T48" fmla="*/ 50 w 341"/>
                <a:gd name="T49" fmla="*/ 17 h 290"/>
                <a:gd name="T50" fmla="*/ 51 w 341"/>
                <a:gd name="T51" fmla="*/ 18 h 290"/>
                <a:gd name="T52" fmla="*/ 48 w 341"/>
                <a:gd name="T53" fmla="*/ 21 h 290"/>
                <a:gd name="T54" fmla="*/ 49 w 341"/>
                <a:gd name="T55" fmla="*/ 24 h 290"/>
                <a:gd name="T56" fmla="*/ 42 w 341"/>
                <a:gd name="T57" fmla="*/ 29 h 290"/>
                <a:gd name="T58" fmla="*/ 35 w 341"/>
                <a:gd name="T59" fmla="*/ 27 h 290"/>
                <a:gd name="T60" fmla="*/ 36 w 341"/>
                <a:gd name="T61" fmla="*/ 29 h 290"/>
                <a:gd name="T62" fmla="*/ 39 w 341"/>
                <a:gd name="T63" fmla="*/ 33 h 290"/>
                <a:gd name="T64" fmla="*/ 39 w 341"/>
                <a:gd name="T65" fmla="*/ 35 h 290"/>
                <a:gd name="T66" fmla="*/ 28 w 341"/>
                <a:gd name="T67" fmla="*/ 40 h 2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1"/>
                <a:gd name="T103" fmla="*/ 0 h 290"/>
                <a:gd name="T104" fmla="*/ 341 w 341"/>
                <a:gd name="T105" fmla="*/ 290 h 2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1" h="290">
                  <a:moveTo>
                    <a:pt x="160" y="279"/>
                  </a:moveTo>
                  <a:lnTo>
                    <a:pt x="161" y="256"/>
                  </a:lnTo>
                  <a:lnTo>
                    <a:pt x="153" y="242"/>
                  </a:lnTo>
                  <a:lnTo>
                    <a:pt x="141" y="236"/>
                  </a:lnTo>
                  <a:lnTo>
                    <a:pt x="147" y="220"/>
                  </a:lnTo>
                  <a:lnTo>
                    <a:pt x="135" y="197"/>
                  </a:lnTo>
                  <a:lnTo>
                    <a:pt x="139" y="185"/>
                  </a:lnTo>
                  <a:lnTo>
                    <a:pt x="142" y="160"/>
                  </a:lnTo>
                  <a:lnTo>
                    <a:pt x="130" y="149"/>
                  </a:lnTo>
                  <a:lnTo>
                    <a:pt x="97" y="146"/>
                  </a:lnTo>
                  <a:lnTo>
                    <a:pt x="88" y="136"/>
                  </a:lnTo>
                  <a:lnTo>
                    <a:pt x="30" y="127"/>
                  </a:lnTo>
                  <a:lnTo>
                    <a:pt x="18" y="110"/>
                  </a:lnTo>
                  <a:lnTo>
                    <a:pt x="23" y="98"/>
                  </a:lnTo>
                  <a:lnTo>
                    <a:pt x="10" y="81"/>
                  </a:lnTo>
                  <a:lnTo>
                    <a:pt x="0" y="73"/>
                  </a:lnTo>
                  <a:lnTo>
                    <a:pt x="13" y="37"/>
                  </a:lnTo>
                  <a:lnTo>
                    <a:pt x="39" y="9"/>
                  </a:lnTo>
                  <a:lnTo>
                    <a:pt x="56" y="6"/>
                  </a:lnTo>
                  <a:lnTo>
                    <a:pt x="39" y="18"/>
                  </a:lnTo>
                  <a:lnTo>
                    <a:pt x="36" y="31"/>
                  </a:lnTo>
                  <a:lnTo>
                    <a:pt x="39" y="40"/>
                  </a:lnTo>
                  <a:lnTo>
                    <a:pt x="32" y="58"/>
                  </a:lnTo>
                  <a:lnTo>
                    <a:pt x="39" y="77"/>
                  </a:lnTo>
                  <a:lnTo>
                    <a:pt x="55" y="72"/>
                  </a:lnTo>
                  <a:lnTo>
                    <a:pt x="55" y="54"/>
                  </a:lnTo>
                  <a:lnTo>
                    <a:pt x="48" y="38"/>
                  </a:lnTo>
                  <a:lnTo>
                    <a:pt x="54" y="25"/>
                  </a:lnTo>
                  <a:lnTo>
                    <a:pt x="82" y="18"/>
                  </a:lnTo>
                  <a:lnTo>
                    <a:pt x="79" y="0"/>
                  </a:lnTo>
                  <a:lnTo>
                    <a:pt x="88" y="2"/>
                  </a:lnTo>
                  <a:lnTo>
                    <a:pt x="95" y="11"/>
                  </a:lnTo>
                  <a:lnTo>
                    <a:pt x="106" y="11"/>
                  </a:lnTo>
                  <a:lnTo>
                    <a:pt x="124" y="20"/>
                  </a:lnTo>
                  <a:lnTo>
                    <a:pt x="124" y="34"/>
                  </a:lnTo>
                  <a:lnTo>
                    <a:pt x="183" y="40"/>
                  </a:lnTo>
                  <a:lnTo>
                    <a:pt x="194" y="47"/>
                  </a:lnTo>
                  <a:lnTo>
                    <a:pt x="210" y="50"/>
                  </a:lnTo>
                  <a:lnTo>
                    <a:pt x="223" y="47"/>
                  </a:lnTo>
                  <a:lnTo>
                    <a:pt x="239" y="34"/>
                  </a:lnTo>
                  <a:lnTo>
                    <a:pt x="250" y="32"/>
                  </a:lnTo>
                  <a:lnTo>
                    <a:pt x="266" y="36"/>
                  </a:lnTo>
                  <a:lnTo>
                    <a:pt x="280" y="58"/>
                  </a:lnTo>
                  <a:lnTo>
                    <a:pt x="298" y="56"/>
                  </a:lnTo>
                  <a:lnTo>
                    <a:pt x="318" y="68"/>
                  </a:lnTo>
                  <a:lnTo>
                    <a:pt x="327" y="81"/>
                  </a:lnTo>
                  <a:lnTo>
                    <a:pt x="341" y="92"/>
                  </a:lnTo>
                  <a:lnTo>
                    <a:pt x="340" y="110"/>
                  </a:lnTo>
                  <a:lnTo>
                    <a:pt x="324" y="116"/>
                  </a:lnTo>
                  <a:lnTo>
                    <a:pt x="323" y="128"/>
                  </a:lnTo>
                  <a:lnTo>
                    <a:pt x="330" y="131"/>
                  </a:lnTo>
                  <a:lnTo>
                    <a:pt x="329" y="139"/>
                  </a:lnTo>
                  <a:lnTo>
                    <a:pt x="312" y="142"/>
                  </a:lnTo>
                  <a:lnTo>
                    <a:pt x="312" y="155"/>
                  </a:lnTo>
                  <a:lnTo>
                    <a:pt x="312" y="170"/>
                  </a:lnTo>
                  <a:lnTo>
                    <a:pt x="317" y="175"/>
                  </a:lnTo>
                  <a:lnTo>
                    <a:pt x="311" y="198"/>
                  </a:lnTo>
                  <a:lnTo>
                    <a:pt x="271" y="213"/>
                  </a:lnTo>
                  <a:lnTo>
                    <a:pt x="243" y="196"/>
                  </a:lnTo>
                  <a:lnTo>
                    <a:pt x="226" y="197"/>
                  </a:lnTo>
                  <a:lnTo>
                    <a:pt x="223" y="210"/>
                  </a:lnTo>
                  <a:lnTo>
                    <a:pt x="232" y="215"/>
                  </a:lnTo>
                  <a:lnTo>
                    <a:pt x="231" y="246"/>
                  </a:lnTo>
                  <a:lnTo>
                    <a:pt x="249" y="244"/>
                  </a:lnTo>
                  <a:lnTo>
                    <a:pt x="253" y="250"/>
                  </a:lnTo>
                  <a:lnTo>
                    <a:pt x="251" y="261"/>
                  </a:lnTo>
                  <a:lnTo>
                    <a:pt x="203" y="284"/>
                  </a:lnTo>
                  <a:lnTo>
                    <a:pt x="184" y="290"/>
                  </a:lnTo>
                  <a:lnTo>
                    <a:pt x="160" y="27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9" name="Freeform 490"/>
            <p:cNvSpPr>
              <a:spLocks noChangeAspect="1"/>
            </p:cNvSpPr>
            <p:nvPr/>
          </p:nvSpPr>
          <p:spPr bwMode="auto">
            <a:xfrm>
              <a:off x="2028" y="2360"/>
              <a:ext cx="55" cy="96"/>
            </a:xfrm>
            <a:custGeom>
              <a:avLst/>
              <a:gdLst>
                <a:gd name="T0" fmla="*/ 4 w 103"/>
                <a:gd name="T1" fmla="*/ 0 h 184"/>
                <a:gd name="T2" fmla="*/ 4 w 103"/>
                <a:gd name="T3" fmla="*/ 3 h 184"/>
                <a:gd name="T4" fmla="*/ 2 w 103"/>
                <a:gd name="T5" fmla="*/ 4 h 184"/>
                <a:gd name="T6" fmla="*/ 2 w 103"/>
                <a:gd name="T7" fmla="*/ 5 h 184"/>
                <a:gd name="T8" fmla="*/ 3 w 103"/>
                <a:gd name="T9" fmla="*/ 5 h 184"/>
                <a:gd name="T10" fmla="*/ 3 w 103"/>
                <a:gd name="T11" fmla="*/ 7 h 184"/>
                <a:gd name="T12" fmla="*/ 0 w 103"/>
                <a:gd name="T13" fmla="*/ 7 h 184"/>
                <a:gd name="T14" fmla="*/ 0 w 103"/>
                <a:gd name="T15" fmla="*/ 9 h 184"/>
                <a:gd name="T16" fmla="*/ 0 w 103"/>
                <a:gd name="T17" fmla="*/ 11 h 184"/>
                <a:gd name="T18" fmla="*/ 1 w 103"/>
                <a:gd name="T19" fmla="*/ 11 h 184"/>
                <a:gd name="T20" fmla="*/ 2 w 103"/>
                <a:gd name="T21" fmla="*/ 12 h 184"/>
                <a:gd name="T22" fmla="*/ 5 w 103"/>
                <a:gd name="T23" fmla="*/ 15 h 184"/>
                <a:gd name="T24" fmla="*/ 5 w 103"/>
                <a:gd name="T25" fmla="*/ 17 h 184"/>
                <a:gd name="T26" fmla="*/ 4 w 103"/>
                <a:gd name="T27" fmla="*/ 20 h 184"/>
                <a:gd name="T28" fmla="*/ 4 w 103"/>
                <a:gd name="T29" fmla="*/ 23 h 184"/>
                <a:gd name="T30" fmla="*/ 6 w 103"/>
                <a:gd name="T31" fmla="*/ 26 h 184"/>
                <a:gd name="T32" fmla="*/ 10 w 103"/>
                <a:gd name="T33" fmla="*/ 26 h 184"/>
                <a:gd name="T34" fmla="*/ 12 w 103"/>
                <a:gd name="T35" fmla="*/ 26 h 184"/>
                <a:gd name="T36" fmla="*/ 13 w 103"/>
                <a:gd name="T37" fmla="*/ 25 h 184"/>
                <a:gd name="T38" fmla="*/ 15 w 103"/>
                <a:gd name="T39" fmla="*/ 24 h 184"/>
                <a:gd name="T40" fmla="*/ 15 w 103"/>
                <a:gd name="T41" fmla="*/ 22 h 184"/>
                <a:gd name="T42" fmla="*/ 15 w 103"/>
                <a:gd name="T43" fmla="*/ 19 h 184"/>
                <a:gd name="T44" fmla="*/ 12 w 103"/>
                <a:gd name="T45" fmla="*/ 18 h 184"/>
                <a:gd name="T46" fmla="*/ 12 w 103"/>
                <a:gd name="T47" fmla="*/ 15 h 184"/>
                <a:gd name="T48" fmla="*/ 14 w 103"/>
                <a:gd name="T49" fmla="*/ 13 h 184"/>
                <a:gd name="T50" fmla="*/ 15 w 103"/>
                <a:gd name="T51" fmla="*/ 9 h 184"/>
                <a:gd name="T52" fmla="*/ 14 w 103"/>
                <a:gd name="T53" fmla="*/ 8 h 184"/>
                <a:gd name="T54" fmla="*/ 13 w 103"/>
                <a:gd name="T55" fmla="*/ 6 h 184"/>
                <a:gd name="T56" fmla="*/ 11 w 103"/>
                <a:gd name="T57" fmla="*/ 5 h 184"/>
                <a:gd name="T58" fmla="*/ 10 w 103"/>
                <a:gd name="T59" fmla="*/ 3 h 184"/>
                <a:gd name="T60" fmla="*/ 7 w 103"/>
                <a:gd name="T61" fmla="*/ 2 h 184"/>
                <a:gd name="T62" fmla="*/ 4 w 103"/>
                <a:gd name="T63" fmla="*/ 0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"/>
                <a:gd name="T97" fmla="*/ 0 h 184"/>
                <a:gd name="T98" fmla="*/ 103 w 103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" h="184">
                  <a:moveTo>
                    <a:pt x="29" y="0"/>
                  </a:moveTo>
                  <a:lnTo>
                    <a:pt x="28" y="18"/>
                  </a:lnTo>
                  <a:lnTo>
                    <a:pt x="12" y="24"/>
                  </a:lnTo>
                  <a:lnTo>
                    <a:pt x="11" y="36"/>
                  </a:lnTo>
                  <a:lnTo>
                    <a:pt x="18" y="39"/>
                  </a:lnTo>
                  <a:lnTo>
                    <a:pt x="17" y="47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0" y="78"/>
                  </a:lnTo>
                  <a:lnTo>
                    <a:pt x="5" y="83"/>
                  </a:lnTo>
                  <a:lnTo>
                    <a:pt x="14" y="85"/>
                  </a:lnTo>
                  <a:lnTo>
                    <a:pt x="34" y="101"/>
                  </a:lnTo>
                  <a:lnTo>
                    <a:pt x="35" y="120"/>
                  </a:lnTo>
                  <a:lnTo>
                    <a:pt x="29" y="139"/>
                  </a:lnTo>
                  <a:lnTo>
                    <a:pt x="29" y="165"/>
                  </a:lnTo>
                  <a:lnTo>
                    <a:pt x="44" y="180"/>
                  </a:lnTo>
                  <a:lnTo>
                    <a:pt x="64" y="184"/>
                  </a:lnTo>
                  <a:lnTo>
                    <a:pt x="78" y="183"/>
                  </a:lnTo>
                  <a:lnTo>
                    <a:pt x="85" y="172"/>
                  </a:lnTo>
                  <a:lnTo>
                    <a:pt x="100" y="168"/>
                  </a:lnTo>
                  <a:lnTo>
                    <a:pt x="103" y="160"/>
                  </a:lnTo>
                  <a:lnTo>
                    <a:pt x="103" y="136"/>
                  </a:lnTo>
                  <a:lnTo>
                    <a:pt x="82" y="126"/>
                  </a:lnTo>
                  <a:lnTo>
                    <a:pt x="80" y="105"/>
                  </a:lnTo>
                  <a:lnTo>
                    <a:pt x="96" y="90"/>
                  </a:lnTo>
                  <a:lnTo>
                    <a:pt x="98" y="68"/>
                  </a:lnTo>
                  <a:lnTo>
                    <a:pt x="92" y="54"/>
                  </a:lnTo>
                  <a:lnTo>
                    <a:pt x="87" y="41"/>
                  </a:lnTo>
                  <a:lnTo>
                    <a:pt x="73" y="39"/>
                  </a:lnTo>
                  <a:lnTo>
                    <a:pt x="64" y="20"/>
                  </a:lnTo>
                  <a:lnTo>
                    <a:pt x="47" y="9"/>
                  </a:lnTo>
                  <a:lnTo>
                    <a:pt x="29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0" name="Freeform 491"/>
            <p:cNvSpPr>
              <a:spLocks noChangeAspect="1"/>
            </p:cNvSpPr>
            <p:nvPr/>
          </p:nvSpPr>
          <p:spPr bwMode="auto">
            <a:xfrm>
              <a:off x="1853" y="2403"/>
              <a:ext cx="537" cy="527"/>
            </a:xfrm>
            <a:custGeom>
              <a:avLst/>
              <a:gdLst>
                <a:gd name="T0" fmla="*/ 57 w 992"/>
                <a:gd name="T1" fmla="*/ 3 h 1022"/>
                <a:gd name="T2" fmla="*/ 56 w 992"/>
                <a:gd name="T3" fmla="*/ 11 h 1022"/>
                <a:gd name="T4" fmla="*/ 64 w 992"/>
                <a:gd name="T5" fmla="*/ 14 h 1022"/>
                <a:gd name="T6" fmla="*/ 68 w 992"/>
                <a:gd name="T7" fmla="*/ 11 h 1022"/>
                <a:gd name="T8" fmla="*/ 73 w 992"/>
                <a:gd name="T9" fmla="*/ 10 h 1022"/>
                <a:gd name="T10" fmla="*/ 80 w 992"/>
                <a:gd name="T11" fmla="*/ 10 h 1022"/>
                <a:gd name="T12" fmla="*/ 89 w 992"/>
                <a:gd name="T13" fmla="*/ 6 h 1022"/>
                <a:gd name="T14" fmla="*/ 91 w 992"/>
                <a:gd name="T15" fmla="*/ 6 h 1022"/>
                <a:gd name="T16" fmla="*/ 97 w 992"/>
                <a:gd name="T17" fmla="*/ 12 h 1022"/>
                <a:gd name="T18" fmla="*/ 94 w 992"/>
                <a:gd name="T19" fmla="*/ 17 h 1022"/>
                <a:gd name="T20" fmla="*/ 99 w 992"/>
                <a:gd name="T21" fmla="*/ 19 h 1022"/>
                <a:gd name="T22" fmla="*/ 101 w 992"/>
                <a:gd name="T23" fmla="*/ 22 h 1022"/>
                <a:gd name="T24" fmla="*/ 100 w 992"/>
                <a:gd name="T25" fmla="*/ 24 h 1022"/>
                <a:gd name="T26" fmla="*/ 108 w 992"/>
                <a:gd name="T27" fmla="*/ 21 h 1022"/>
                <a:gd name="T28" fmla="*/ 119 w 992"/>
                <a:gd name="T29" fmla="*/ 24 h 1022"/>
                <a:gd name="T30" fmla="*/ 120 w 992"/>
                <a:gd name="T31" fmla="*/ 27 h 1022"/>
                <a:gd name="T32" fmla="*/ 134 w 992"/>
                <a:gd name="T33" fmla="*/ 27 h 1022"/>
                <a:gd name="T34" fmla="*/ 147 w 992"/>
                <a:gd name="T35" fmla="*/ 34 h 1022"/>
                <a:gd name="T36" fmla="*/ 158 w 992"/>
                <a:gd name="T37" fmla="*/ 48 h 1022"/>
                <a:gd name="T38" fmla="*/ 153 w 992"/>
                <a:gd name="T39" fmla="*/ 54 h 1022"/>
                <a:gd name="T40" fmla="*/ 147 w 992"/>
                <a:gd name="T41" fmla="*/ 59 h 1022"/>
                <a:gd name="T42" fmla="*/ 141 w 992"/>
                <a:gd name="T43" fmla="*/ 64 h 1022"/>
                <a:gd name="T44" fmla="*/ 140 w 992"/>
                <a:gd name="T45" fmla="*/ 75 h 1022"/>
                <a:gd name="T46" fmla="*/ 137 w 992"/>
                <a:gd name="T47" fmla="*/ 85 h 1022"/>
                <a:gd name="T48" fmla="*/ 135 w 992"/>
                <a:gd name="T49" fmla="*/ 90 h 1022"/>
                <a:gd name="T50" fmla="*/ 130 w 992"/>
                <a:gd name="T51" fmla="*/ 97 h 1022"/>
                <a:gd name="T52" fmla="*/ 125 w 992"/>
                <a:gd name="T53" fmla="*/ 100 h 1022"/>
                <a:gd name="T54" fmla="*/ 117 w 992"/>
                <a:gd name="T55" fmla="*/ 101 h 1022"/>
                <a:gd name="T56" fmla="*/ 111 w 992"/>
                <a:gd name="T57" fmla="*/ 103 h 1022"/>
                <a:gd name="T58" fmla="*/ 107 w 992"/>
                <a:gd name="T59" fmla="*/ 107 h 1022"/>
                <a:gd name="T60" fmla="*/ 102 w 992"/>
                <a:gd name="T61" fmla="*/ 113 h 1022"/>
                <a:gd name="T62" fmla="*/ 99 w 992"/>
                <a:gd name="T63" fmla="*/ 122 h 1022"/>
                <a:gd name="T64" fmla="*/ 95 w 992"/>
                <a:gd name="T65" fmla="*/ 127 h 1022"/>
                <a:gd name="T66" fmla="*/ 89 w 992"/>
                <a:gd name="T67" fmla="*/ 134 h 1022"/>
                <a:gd name="T68" fmla="*/ 94 w 992"/>
                <a:gd name="T69" fmla="*/ 128 h 1022"/>
                <a:gd name="T70" fmla="*/ 88 w 992"/>
                <a:gd name="T71" fmla="*/ 132 h 1022"/>
                <a:gd name="T72" fmla="*/ 88 w 992"/>
                <a:gd name="T73" fmla="*/ 137 h 1022"/>
                <a:gd name="T74" fmla="*/ 81 w 992"/>
                <a:gd name="T75" fmla="*/ 137 h 1022"/>
                <a:gd name="T76" fmla="*/ 76 w 992"/>
                <a:gd name="T77" fmla="*/ 131 h 1022"/>
                <a:gd name="T78" fmla="*/ 68 w 992"/>
                <a:gd name="T79" fmla="*/ 128 h 1022"/>
                <a:gd name="T80" fmla="*/ 69 w 992"/>
                <a:gd name="T81" fmla="*/ 124 h 1022"/>
                <a:gd name="T82" fmla="*/ 80 w 992"/>
                <a:gd name="T83" fmla="*/ 115 h 1022"/>
                <a:gd name="T84" fmla="*/ 77 w 992"/>
                <a:gd name="T85" fmla="*/ 110 h 1022"/>
                <a:gd name="T86" fmla="*/ 78 w 992"/>
                <a:gd name="T87" fmla="*/ 103 h 1022"/>
                <a:gd name="T88" fmla="*/ 73 w 992"/>
                <a:gd name="T89" fmla="*/ 100 h 1022"/>
                <a:gd name="T90" fmla="*/ 64 w 992"/>
                <a:gd name="T91" fmla="*/ 88 h 1022"/>
                <a:gd name="T92" fmla="*/ 63 w 992"/>
                <a:gd name="T93" fmla="*/ 78 h 1022"/>
                <a:gd name="T94" fmla="*/ 53 w 992"/>
                <a:gd name="T95" fmla="*/ 74 h 1022"/>
                <a:gd name="T96" fmla="*/ 40 w 992"/>
                <a:gd name="T97" fmla="*/ 61 h 1022"/>
                <a:gd name="T98" fmla="*/ 35 w 992"/>
                <a:gd name="T99" fmla="*/ 54 h 1022"/>
                <a:gd name="T100" fmla="*/ 24 w 992"/>
                <a:gd name="T101" fmla="*/ 56 h 1022"/>
                <a:gd name="T102" fmla="*/ 13 w 992"/>
                <a:gd name="T103" fmla="*/ 52 h 1022"/>
                <a:gd name="T104" fmla="*/ 3 w 992"/>
                <a:gd name="T105" fmla="*/ 50 h 1022"/>
                <a:gd name="T106" fmla="*/ 2 w 992"/>
                <a:gd name="T107" fmla="*/ 40 h 1022"/>
                <a:gd name="T108" fmla="*/ 13 w 992"/>
                <a:gd name="T109" fmla="*/ 33 h 1022"/>
                <a:gd name="T110" fmla="*/ 18 w 992"/>
                <a:gd name="T111" fmla="*/ 22 h 1022"/>
                <a:gd name="T112" fmla="*/ 17 w 992"/>
                <a:gd name="T113" fmla="*/ 17 h 1022"/>
                <a:gd name="T114" fmla="*/ 16 w 992"/>
                <a:gd name="T115" fmla="*/ 12 h 1022"/>
                <a:gd name="T116" fmla="*/ 28 w 992"/>
                <a:gd name="T117" fmla="*/ 14 h 1022"/>
                <a:gd name="T118" fmla="*/ 42 w 992"/>
                <a:gd name="T119" fmla="*/ 12 h 1022"/>
                <a:gd name="T120" fmla="*/ 38 w 992"/>
                <a:gd name="T121" fmla="*/ 10 h 1022"/>
                <a:gd name="T122" fmla="*/ 38 w 992"/>
                <a:gd name="T123" fmla="*/ 3 h 1022"/>
                <a:gd name="T124" fmla="*/ 51 w 992"/>
                <a:gd name="T125" fmla="*/ 3 h 10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2"/>
                <a:gd name="T190" fmla="*/ 0 h 1022"/>
                <a:gd name="T191" fmla="*/ 992 w 992"/>
                <a:gd name="T192" fmla="*/ 1022 h 102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2" h="1022">
                  <a:moveTo>
                    <a:pt x="330" y="0"/>
                  </a:moveTo>
                  <a:lnTo>
                    <a:pt x="339" y="2"/>
                  </a:lnTo>
                  <a:lnTo>
                    <a:pt x="359" y="18"/>
                  </a:lnTo>
                  <a:lnTo>
                    <a:pt x="360" y="37"/>
                  </a:lnTo>
                  <a:lnTo>
                    <a:pt x="354" y="56"/>
                  </a:lnTo>
                  <a:lnTo>
                    <a:pt x="354" y="82"/>
                  </a:lnTo>
                  <a:lnTo>
                    <a:pt x="369" y="97"/>
                  </a:lnTo>
                  <a:lnTo>
                    <a:pt x="389" y="101"/>
                  </a:lnTo>
                  <a:lnTo>
                    <a:pt x="403" y="100"/>
                  </a:lnTo>
                  <a:lnTo>
                    <a:pt x="410" y="89"/>
                  </a:lnTo>
                  <a:lnTo>
                    <a:pt x="425" y="85"/>
                  </a:lnTo>
                  <a:lnTo>
                    <a:pt x="428" y="77"/>
                  </a:lnTo>
                  <a:lnTo>
                    <a:pt x="450" y="77"/>
                  </a:lnTo>
                  <a:lnTo>
                    <a:pt x="455" y="68"/>
                  </a:lnTo>
                  <a:lnTo>
                    <a:pt x="462" y="69"/>
                  </a:lnTo>
                  <a:lnTo>
                    <a:pt x="467" y="74"/>
                  </a:lnTo>
                  <a:lnTo>
                    <a:pt x="492" y="73"/>
                  </a:lnTo>
                  <a:lnTo>
                    <a:pt x="504" y="76"/>
                  </a:lnTo>
                  <a:lnTo>
                    <a:pt x="535" y="81"/>
                  </a:lnTo>
                  <a:lnTo>
                    <a:pt x="547" y="65"/>
                  </a:lnTo>
                  <a:lnTo>
                    <a:pt x="559" y="40"/>
                  </a:lnTo>
                  <a:lnTo>
                    <a:pt x="565" y="19"/>
                  </a:lnTo>
                  <a:lnTo>
                    <a:pt x="570" y="23"/>
                  </a:lnTo>
                  <a:lnTo>
                    <a:pt x="579" y="43"/>
                  </a:lnTo>
                  <a:lnTo>
                    <a:pt x="588" y="68"/>
                  </a:lnTo>
                  <a:lnTo>
                    <a:pt x="601" y="79"/>
                  </a:lnTo>
                  <a:lnTo>
                    <a:pt x="613" y="89"/>
                  </a:lnTo>
                  <a:lnTo>
                    <a:pt x="610" y="109"/>
                  </a:lnTo>
                  <a:lnTo>
                    <a:pt x="599" y="115"/>
                  </a:lnTo>
                  <a:lnTo>
                    <a:pt x="590" y="122"/>
                  </a:lnTo>
                  <a:lnTo>
                    <a:pt x="599" y="127"/>
                  </a:lnTo>
                  <a:lnTo>
                    <a:pt x="613" y="125"/>
                  </a:lnTo>
                  <a:lnTo>
                    <a:pt x="622" y="134"/>
                  </a:lnTo>
                  <a:lnTo>
                    <a:pt x="631" y="136"/>
                  </a:lnTo>
                  <a:lnTo>
                    <a:pt x="646" y="142"/>
                  </a:lnTo>
                  <a:lnTo>
                    <a:pt x="637" y="160"/>
                  </a:lnTo>
                  <a:lnTo>
                    <a:pt x="615" y="170"/>
                  </a:lnTo>
                  <a:lnTo>
                    <a:pt x="615" y="178"/>
                  </a:lnTo>
                  <a:lnTo>
                    <a:pt x="628" y="178"/>
                  </a:lnTo>
                  <a:lnTo>
                    <a:pt x="651" y="158"/>
                  </a:lnTo>
                  <a:lnTo>
                    <a:pt x="657" y="147"/>
                  </a:lnTo>
                  <a:lnTo>
                    <a:pt x="682" y="149"/>
                  </a:lnTo>
                  <a:lnTo>
                    <a:pt x="709" y="163"/>
                  </a:lnTo>
                  <a:lnTo>
                    <a:pt x="733" y="163"/>
                  </a:lnTo>
                  <a:lnTo>
                    <a:pt x="747" y="177"/>
                  </a:lnTo>
                  <a:lnTo>
                    <a:pt x="735" y="196"/>
                  </a:lnTo>
                  <a:lnTo>
                    <a:pt x="742" y="206"/>
                  </a:lnTo>
                  <a:lnTo>
                    <a:pt x="757" y="194"/>
                  </a:lnTo>
                  <a:lnTo>
                    <a:pt x="771" y="191"/>
                  </a:lnTo>
                  <a:lnTo>
                    <a:pt x="814" y="201"/>
                  </a:lnTo>
                  <a:lnTo>
                    <a:pt x="843" y="198"/>
                  </a:lnTo>
                  <a:lnTo>
                    <a:pt x="865" y="213"/>
                  </a:lnTo>
                  <a:lnTo>
                    <a:pt x="891" y="220"/>
                  </a:lnTo>
                  <a:lnTo>
                    <a:pt x="929" y="249"/>
                  </a:lnTo>
                  <a:lnTo>
                    <a:pt x="985" y="263"/>
                  </a:lnTo>
                  <a:lnTo>
                    <a:pt x="992" y="285"/>
                  </a:lnTo>
                  <a:lnTo>
                    <a:pt x="992" y="350"/>
                  </a:lnTo>
                  <a:lnTo>
                    <a:pt x="977" y="369"/>
                  </a:lnTo>
                  <a:lnTo>
                    <a:pt x="970" y="383"/>
                  </a:lnTo>
                  <a:lnTo>
                    <a:pt x="963" y="395"/>
                  </a:lnTo>
                  <a:lnTo>
                    <a:pt x="944" y="402"/>
                  </a:lnTo>
                  <a:lnTo>
                    <a:pt x="937" y="407"/>
                  </a:lnTo>
                  <a:lnTo>
                    <a:pt x="929" y="429"/>
                  </a:lnTo>
                  <a:lnTo>
                    <a:pt x="920" y="445"/>
                  </a:lnTo>
                  <a:lnTo>
                    <a:pt x="894" y="460"/>
                  </a:lnTo>
                  <a:lnTo>
                    <a:pt x="889" y="467"/>
                  </a:lnTo>
                  <a:lnTo>
                    <a:pt x="884" y="508"/>
                  </a:lnTo>
                  <a:lnTo>
                    <a:pt x="891" y="527"/>
                  </a:lnTo>
                  <a:lnTo>
                    <a:pt x="884" y="548"/>
                  </a:lnTo>
                  <a:lnTo>
                    <a:pt x="889" y="577"/>
                  </a:lnTo>
                  <a:lnTo>
                    <a:pt x="870" y="587"/>
                  </a:lnTo>
                  <a:lnTo>
                    <a:pt x="865" y="616"/>
                  </a:lnTo>
                  <a:lnTo>
                    <a:pt x="862" y="632"/>
                  </a:lnTo>
                  <a:lnTo>
                    <a:pt x="855" y="640"/>
                  </a:lnTo>
                  <a:lnTo>
                    <a:pt x="853" y="656"/>
                  </a:lnTo>
                  <a:lnTo>
                    <a:pt x="838" y="677"/>
                  </a:lnTo>
                  <a:lnTo>
                    <a:pt x="836" y="706"/>
                  </a:lnTo>
                  <a:lnTo>
                    <a:pt x="818" y="711"/>
                  </a:lnTo>
                  <a:lnTo>
                    <a:pt x="814" y="724"/>
                  </a:lnTo>
                  <a:lnTo>
                    <a:pt x="798" y="729"/>
                  </a:lnTo>
                  <a:lnTo>
                    <a:pt x="786" y="726"/>
                  </a:lnTo>
                  <a:lnTo>
                    <a:pt x="775" y="732"/>
                  </a:lnTo>
                  <a:lnTo>
                    <a:pt x="758" y="734"/>
                  </a:lnTo>
                  <a:lnTo>
                    <a:pt x="741" y="734"/>
                  </a:lnTo>
                  <a:lnTo>
                    <a:pt x="730" y="748"/>
                  </a:lnTo>
                  <a:lnTo>
                    <a:pt x="719" y="753"/>
                  </a:lnTo>
                  <a:lnTo>
                    <a:pt x="701" y="750"/>
                  </a:lnTo>
                  <a:lnTo>
                    <a:pt x="680" y="767"/>
                  </a:lnTo>
                  <a:lnTo>
                    <a:pt x="679" y="774"/>
                  </a:lnTo>
                  <a:lnTo>
                    <a:pt x="672" y="777"/>
                  </a:lnTo>
                  <a:lnTo>
                    <a:pt x="660" y="790"/>
                  </a:lnTo>
                  <a:lnTo>
                    <a:pt x="647" y="795"/>
                  </a:lnTo>
                  <a:lnTo>
                    <a:pt x="642" y="827"/>
                  </a:lnTo>
                  <a:lnTo>
                    <a:pt x="647" y="842"/>
                  </a:lnTo>
                  <a:lnTo>
                    <a:pt x="643" y="870"/>
                  </a:lnTo>
                  <a:lnTo>
                    <a:pt x="623" y="893"/>
                  </a:lnTo>
                  <a:lnTo>
                    <a:pt x="612" y="896"/>
                  </a:lnTo>
                  <a:lnTo>
                    <a:pt x="604" y="910"/>
                  </a:lnTo>
                  <a:lnTo>
                    <a:pt x="600" y="927"/>
                  </a:lnTo>
                  <a:lnTo>
                    <a:pt x="580" y="964"/>
                  </a:lnTo>
                  <a:lnTo>
                    <a:pt x="563" y="982"/>
                  </a:lnTo>
                  <a:lnTo>
                    <a:pt x="561" y="975"/>
                  </a:lnTo>
                  <a:lnTo>
                    <a:pt x="577" y="961"/>
                  </a:lnTo>
                  <a:lnTo>
                    <a:pt x="579" y="950"/>
                  </a:lnTo>
                  <a:lnTo>
                    <a:pt x="589" y="931"/>
                  </a:lnTo>
                  <a:lnTo>
                    <a:pt x="583" y="927"/>
                  </a:lnTo>
                  <a:lnTo>
                    <a:pt x="564" y="949"/>
                  </a:lnTo>
                  <a:lnTo>
                    <a:pt x="558" y="961"/>
                  </a:lnTo>
                  <a:lnTo>
                    <a:pt x="547" y="976"/>
                  </a:lnTo>
                  <a:lnTo>
                    <a:pt x="554" y="987"/>
                  </a:lnTo>
                  <a:lnTo>
                    <a:pt x="554" y="995"/>
                  </a:lnTo>
                  <a:lnTo>
                    <a:pt x="528" y="1022"/>
                  </a:lnTo>
                  <a:lnTo>
                    <a:pt x="525" y="1009"/>
                  </a:lnTo>
                  <a:lnTo>
                    <a:pt x="509" y="994"/>
                  </a:lnTo>
                  <a:lnTo>
                    <a:pt x="500" y="981"/>
                  </a:lnTo>
                  <a:lnTo>
                    <a:pt x="483" y="974"/>
                  </a:lnTo>
                  <a:lnTo>
                    <a:pt x="477" y="959"/>
                  </a:lnTo>
                  <a:lnTo>
                    <a:pt x="468" y="955"/>
                  </a:lnTo>
                  <a:lnTo>
                    <a:pt x="435" y="951"/>
                  </a:lnTo>
                  <a:lnTo>
                    <a:pt x="428" y="935"/>
                  </a:lnTo>
                  <a:lnTo>
                    <a:pt x="415" y="927"/>
                  </a:lnTo>
                  <a:lnTo>
                    <a:pt x="432" y="909"/>
                  </a:lnTo>
                  <a:lnTo>
                    <a:pt x="435" y="902"/>
                  </a:lnTo>
                  <a:lnTo>
                    <a:pt x="457" y="880"/>
                  </a:lnTo>
                  <a:lnTo>
                    <a:pt x="474" y="866"/>
                  </a:lnTo>
                  <a:lnTo>
                    <a:pt x="505" y="839"/>
                  </a:lnTo>
                  <a:lnTo>
                    <a:pt x="510" y="831"/>
                  </a:lnTo>
                  <a:lnTo>
                    <a:pt x="497" y="803"/>
                  </a:lnTo>
                  <a:lnTo>
                    <a:pt x="486" y="801"/>
                  </a:lnTo>
                  <a:lnTo>
                    <a:pt x="488" y="785"/>
                  </a:lnTo>
                  <a:lnTo>
                    <a:pt x="494" y="774"/>
                  </a:lnTo>
                  <a:lnTo>
                    <a:pt x="493" y="752"/>
                  </a:lnTo>
                  <a:lnTo>
                    <a:pt x="477" y="746"/>
                  </a:lnTo>
                  <a:lnTo>
                    <a:pt x="463" y="752"/>
                  </a:lnTo>
                  <a:lnTo>
                    <a:pt x="462" y="727"/>
                  </a:lnTo>
                  <a:lnTo>
                    <a:pt x="428" y="713"/>
                  </a:lnTo>
                  <a:lnTo>
                    <a:pt x="409" y="703"/>
                  </a:lnTo>
                  <a:lnTo>
                    <a:pt x="405" y="642"/>
                  </a:lnTo>
                  <a:lnTo>
                    <a:pt x="407" y="608"/>
                  </a:lnTo>
                  <a:lnTo>
                    <a:pt x="396" y="593"/>
                  </a:lnTo>
                  <a:lnTo>
                    <a:pt x="398" y="572"/>
                  </a:lnTo>
                  <a:lnTo>
                    <a:pt x="387" y="566"/>
                  </a:lnTo>
                  <a:lnTo>
                    <a:pt x="386" y="546"/>
                  </a:lnTo>
                  <a:lnTo>
                    <a:pt x="331" y="538"/>
                  </a:lnTo>
                  <a:lnTo>
                    <a:pt x="329" y="477"/>
                  </a:lnTo>
                  <a:lnTo>
                    <a:pt x="303" y="472"/>
                  </a:lnTo>
                  <a:lnTo>
                    <a:pt x="252" y="442"/>
                  </a:lnTo>
                  <a:lnTo>
                    <a:pt x="234" y="439"/>
                  </a:lnTo>
                  <a:lnTo>
                    <a:pt x="221" y="432"/>
                  </a:lnTo>
                  <a:lnTo>
                    <a:pt x="218" y="390"/>
                  </a:lnTo>
                  <a:lnTo>
                    <a:pt x="198" y="377"/>
                  </a:lnTo>
                  <a:lnTo>
                    <a:pt x="169" y="386"/>
                  </a:lnTo>
                  <a:lnTo>
                    <a:pt x="156" y="409"/>
                  </a:lnTo>
                  <a:lnTo>
                    <a:pt x="109" y="417"/>
                  </a:lnTo>
                  <a:lnTo>
                    <a:pt x="86" y="409"/>
                  </a:lnTo>
                  <a:lnTo>
                    <a:pt x="84" y="379"/>
                  </a:lnTo>
                  <a:lnTo>
                    <a:pt x="78" y="373"/>
                  </a:lnTo>
                  <a:lnTo>
                    <a:pt x="31" y="377"/>
                  </a:lnTo>
                  <a:lnTo>
                    <a:pt x="17" y="361"/>
                  </a:lnTo>
                  <a:lnTo>
                    <a:pt x="14" y="347"/>
                  </a:lnTo>
                  <a:lnTo>
                    <a:pt x="0" y="315"/>
                  </a:lnTo>
                  <a:lnTo>
                    <a:pt x="13" y="293"/>
                  </a:lnTo>
                  <a:lnTo>
                    <a:pt x="10" y="273"/>
                  </a:lnTo>
                  <a:lnTo>
                    <a:pt x="48" y="251"/>
                  </a:lnTo>
                  <a:lnTo>
                    <a:pt x="81" y="242"/>
                  </a:lnTo>
                  <a:lnTo>
                    <a:pt x="98" y="238"/>
                  </a:lnTo>
                  <a:lnTo>
                    <a:pt x="100" y="222"/>
                  </a:lnTo>
                  <a:lnTo>
                    <a:pt x="112" y="158"/>
                  </a:lnTo>
                  <a:lnTo>
                    <a:pt x="102" y="149"/>
                  </a:lnTo>
                  <a:lnTo>
                    <a:pt x="98" y="122"/>
                  </a:lnTo>
                  <a:lnTo>
                    <a:pt x="109" y="123"/>
                  </a:lnTo>
                  <a:lnTo>
                    <a:pt x="116" y="112"/>
                  </a:lnTo>
                  <a:lnTo>
                    <a:pt x="97" y="97"/>
                  </a:lnTo>
                  <a:lnTo>
                    <a:pt x="100" y="88"/>
                  </a:lnTo>
                  <a:lnTo>
                    <a:pt x="142" y="83"/>
                  </a:lnTo>
                  <a:lnTo>
                    <a:pt x="157" y="98"/>
                  </a:lnTo>
                  <a:lnTo>
                    <a:pt x="173" y="104"/>
                  </a:lnTo>
                  <a:lnTo>
                    <a:pt x="197" y="115"/>
                  </a:lnTo>
                  <a:lnTo>
                    <a:pt x="216" y="109"/>
                  </a:lnTo>
                  <a:lnTo>
                    <a:pt x="264" y="86"/>
                  </a:lnTo>
                  <a:lnTo>
                    <a:pt x="266" y="75"/>
                  </a:lnTo>
                  <a:lnTo>
                    <a:pt x="262" y="69"/>
                  </a:lnTo>
                  <a:lnTo>
                    <a:pt x="244" y="71"/>
                  </a:lnTo>
                  <a:lnTo>
                    <a:pt x="245" y="40"/>
                  </a:lnTo>
                  <a:lnTo>
                    <a:pt x="236" y="35"/>
                  </a:lnTo>
                  <a:lnTo>
                    <a:pt x="239" y="22"/>
                  </a:lnTo>
                  <a:lnTo>
                    <a:pt x="256" y="21"/>
                  </a:lnTo>
                  <a:lnTo>
                    <a:pt x="284" y="38"/>
                  </a:lnTo>
                  <a:lnTo>
                    <a:pt x="324" y="23"/>
                  </a:lnTo>
                  <a:lnTo>
                    <a:pt x="33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1" name="Freeform 492"/>
            <p:cNvSpPr>
              <a:spLocks noChangeAspect="1"/>
            </p:cNvSpPr>
            <p:nvPr/>
          </p:nvSpPr>
          <p:spPr bwMode="auto">
            <a:xfrm>
              <a:off x="1853" y="2764"/>
              <a:ext cx="277" cy="484"/>
            </a:xfrm>
            <a:custGeom>
              <a:avLst/>
              <a:gdLst>
                <a:gd name="T0" fmla="*/ 21 w 510"/>
                <a:gd name="T1" fmla="*/ 128 h 939"/>
                <a:gd name="T2" fmla="*/ 18 w 510"/>
                <a:gd name="T3" fmla="*/ 124 h 939"/>
                <a:gd name="T4" fmla="*/ 21 w 510"/>
                <a:gd name="T5" fmla="*/ 119 h 939"/>
                <a:gd name="T6" fmla="*/ 24 w 510"/>
                <a:gd name="T7" fmla="*/ 117 h 939"/>
                <a:gd name="T8" fmla="*/ 26 w 510"/>
                <a:gd name="T9" fmla="*/ 113 h 939"/>
                <a:gd name="T10" fmla="*/ 30 w 510"/>
                <a:gd name="T11" fmla="*/ 109 h 939"/>
                <a:gd name="T12" fmla="*/ 32 w 510"/>
                <a:gd name="T13" fmla="*/ 105 h 939"/>
                <a:gd name="T14" fmla="*/ 25 w 510"/>
                <a:gd name="T15" fmla="*/ 101 h 939"/>
                <a:gd name="T16" fmla="*/ 28 w 510"/>
                <a:gd name="T17" fmla="*/ 98 h 939"/>
                <a:gd name="T18" fmla="*/ 34 w 510"/>
                <a:gd name="T19" fmla="*/ 96 h 939"/>
                <a:gd name="T20" fmla="*/ 34 w 510"/>
                <a:gd name="T21" fmla="*/ 90 h 939"/>
                <a:gd name="T22" fmla="*/ 37 w 510"/>
                <a:gd name="T23" fmla="*/ 86 h 939"/>
                <a:gd name="T24" fmla="*/ 40 w 510"/>
                <a:gd name="T25" fmla="*/ 83 h 939"/>
                <a:gd name="T26" fmla="*/ 36 w 510"/>
                <a:gd name="T27" fmla="*/ 82 h 939"/>
                <a:gd name="T28" fmla="*/ 37 w 510"/>
                <a:gd name="T29" fmla="*/ 76 h 939"/>
                <a:gd name="T30" fmla="*/ 46 w 510"/>
                <a:gd name="T31" fmla="*/ 77 h 939"/>
                <a:gd name="T32" fmla="*/ 49 w 510"/>
                <a:gd name="T33" fmla="*/ 69 h 939"/>
                <a:gd name="T34" fmla="*/ 61 w 510"/>
                <a:gd name="T35" fmla="*/ 67 h 939"/>
                <a:gd name="T36" fmla="*/ 68 w 510"/>
                <a:gd name="T37" fmla="*/ 61 h 939"/>
                <a:gd name="T38" fmla="*/ 67 w 510"/>
                <a:gd name="T39" fmla="*/ 56 h 939"/>
                <a:gd name="T40" fmla="*/ 65 w 510"/>
                <a:gd name="T41" fmla="*/ 51 h 939"/>
                <a:gd name="T42" fmla="*/ 62 w 510"/>
                <a:gd name="T43" fmla="*/ 45 h 939"/>
                <a:gd name="T44" fmla="*/ 65 w 510"/>
                <a:gd name="T45" fmla="*/ 34 h 939"/>
                <a:gd name="T46" fmla="*/ 70 w 510"/>
                <a:gd name="T47" fmla="*/ 28 h 939"/>
                <a:gd name="T48" fmla="*/ 81 w 510"/>
                <a:gd name="T49" fmla="*/ 20 h 939"/>
                <a:gd name="T50" fmla="*/ 78 w 510"/>
                <a:gd name="T51" fmla="*/ 14 h 939"/>
                <a:gd name="T52" fmla="*/ 69 w 510"/>
                <a:gd name="T53" fmla="*/ 20 h 939"/>
                <a:gd name="T54" fmla="*/ 67 w 510"/>
                <a:gd name="T55" fmla="*/ 14 h 939"/>
                <a:gd name="T56" fmla="*/ 59 w 510"/>
                <a:gd name="T57" fmla="*/ 9 h 939"/>
                <a:gd name="T58" fmla="*/ 50 w 510"/>
                <a:gd name="T59" fmla="*/ 5 h 939"/>
                <a:gd name="T60" fmla="*/ 42 w 510"/>
                <a:gd name="T61" fmla="*/ 2 h 939"/>
                <a:gd name="T62" fmla="*/ 39 w 510"/>
                <a:gd name="T63" fmla="*/ 3 h 939"/>
                <a:gd name="T64" fmla="*/ 35 w 510"/>
                <a:gd name="T65" fmla="*/ 2 h 939"/>
                <a:gd name="T66" fmla="*/ 25 w 510"/>
                <a:gd name="T67" fmla="*/ 3 h 939"/>
                <a:gd name="T68" fmla="*/ 23 w 510"/>
                <a:gd name="T69" fmla="*/ 9 h 939"/>
                <a:gd name="T70" fmla="*/ 22 w 510"/>
                <a:gd name="T71" fmla="*/ 19 h 939"/>
                <a:gd name="T72" fmla="*/ 15 w 510"/>
                <a:gd name="T73" fmla="*/ 30 h 939"/>
                <a:gd name="T74" fmla="*/ 15 w 510"/>
                <a:gd name="T75" fmla="*/ 49 h 939"/>
                <a:gd name="T76" fmla="*/ 11 w 510"/>
                <a:gd name="T77" fmla="*/ 60 h 939"/>
                <a:gd name="T78" fmla="*/ 7 w 510"/>
                <a:gd name="T79" fmla="*/ 76 h 939"/>
                <a:gd name="T80" fmla="*/ 7 w 510"/>
                <a:gd name="T81" fmla="*/ 89 h 939"/>
                <a:gd name="T82" fmla="*/ 8 w 510"/>
                <a:gd name="T83" fmla="*/ 97 h 939"/>
                <a:gd name="T84" fmla="*/ 7 w 510"/>
                <a:gd name="T85" fmla="*/ 105 h 939"/>
                <a:gd name="T86" fmla="*/ 5 w 510"/>
                <a:gd name="T87" fmla="*/ 111 h 939"/>
                <a:gd name="T88" fmla="*/ 2 w 510"/>
                <a:gd name="T89" fmla="*/ 121 h 939"/>
                <a:gd name="T90" fmla="*/ 5 w 510"/>
                <a:gd name="T91" fmla="*/ 126 h 939"/>
                <a:gd name="T92" fmla="*/ 17 w 510"/>
                <a:gd name="T93" fmla="*/ 128 h 9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10"/>
                <a:gd name="T142" fmla="*/ 0 h 939"/>
                <a:gd name="T143" fmla="*/ 510 w 510"/>
                <a:gd name="T144" fmla="*/ 939 h 9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10" h="939">
                  <a:moveTo>
                    <a:pt x="107" y="936"/>
                  </a:moveTo>
                  <a:lnTo>
                    <a:pt x="127" y="939"/>
                  </a:lnTo>
                  <a:lnTo>
                    <a:pt x="128" y="933"/>
                  </a:lnTo>
                  <a:lnTo>
                    <a:pt x="122" y="925"/>
                  </a:lnTo>
                  <a:lnTo>
                    <a:pt x="116" y="916"/>
                  </a:lnTo>
                  <a:lnTo>
                    <a:pt x="114" y="906"/>
                  </a:lnTo>
                  <a:lnTo>
                    <a:pt x="120" y="894"/>
                  </a:lnTo>
                  <a:lnTo>
                    <a:pt x="118" y="881"/>
                  </a:lnTo>
                  <a:lnTo>
                    <a:pt x="128" y="871"/>
                  </a:lnTo>
                  <a:lnTo>
                    <a:pt x="131" y="858"/>
                  </a:lnTo>
                  <a:lnTo>
                    <a:pt x="142" y="862"/>
                  </a:lnTo>
                  <a:lnTo>
                    <a:pt x="152" y="855"/>
                  </a:lnTo>
                  <a:lnTo>
                    <a:pt x="152" y="845"/>
                  </a:lnTo>
                  <a:lnTo>
                    <a:pt x="152" y="830"/>
                  </a:lnTo>
                  <a:lnTo>
                    <a:pt x="164" y="825"/>
                  </a:lnTo>
                  <a:lnTo>
                    <a:pt x="172" y="816"/>
                  </a:lnTo>
                  <a:lnTo>
                    <a:pt x="176" y="810"/>
                  </a:lnTo>
                  <a:lnTo>
                    <a:pt x="188" y="798"/>
                  </a:lnTo>
                  <a:lnTo>
                    <a:pt x="198" y="793"/>
                  </a:lnTo>
                  <a:lnTo>
                    <a:pt x="203" y="788"/>
                  </a:lnTo>
                  <a:lnTo>
                    <a:pt x="199" y="765"/>
                  </a:lnTo>
                  <a:lnTo>
                    <a:pt x="176" y="764"/>
                  </a:lnTo>
                  <a:lnTo>
                    <a:pt x="166" y="759"/>
                  </a:lnTo>
                  <a:lnTo>
                    <a:pt x="155" y="737"/>
                  </a:lnTo>
                  <a:lnTo>
                    <a:pt x="156" y="727"/>
                  </a:lnTo>
                  <a:lnTo>
                    <a:pt x="164" y="716"/>
                  </a:lnTo>
                  <a:lnTo>
                    <a:pt x="173" y="714"/>
                  </a:lnTo>
                  <a:lnTo>
                    <a:pt x="179" y="706"/>
                  </a:lnTo>
                  <a:lnTo>
                    <a:pt x="204" y="704"/>
                  </a:lnTo>
                  <a:lnTo>
                    <a:pt x="211" y="700"/>
                  </a:lnTo>
                  <a:lnTo>
                    <a:pt x="211" y="688"/>
                  </a:lnTo>
                  <a:lnTo>
                    <a:pt x="215" y="676"/>
                  </a:lnTo>
                  <a:lnTo>
                    <a:pt x="211" y="657"/>
                  </a:lnTo>
                  <a:lnTo>
                    <a:pt x="235" y="639"/>
                  </a:lnTo>
                  <a:lnTo>
                    <a:pt x="227" y="632"/>
                  </a:lnTo>
                  <a:lnTo>
                    <a:pt x="232" y="624"/>
                  </a:lnTo>
                  <a:lnTo>
                    <a:pt x="244" y="627"/>
                  </a:lnTo>
                  <a:lnTo>
                    <a:pt x="252" y="626"/>
                  </a:lnTo>
                  <a:lnTo>
                    <a:pt x="251" y="606"/>
                  </a:lnTo>
                  <a:lnTo>
                    <a:pt x="242" y="605"/>
                  </a:lnTo>
                  <a:lnTo>
                    <a:pt x="232" y="612"/>
                  </a:lnTo>
                  <a:lnTo>
                    <a:pt x="222" y="604"/>
                  </a:lnTo>
                  <a:lnTo>
                    <a:pt x="217" y="562"/>
                  </a:lnTo>
                  <a:lnTo>
                    <a:pt x="224" y="556"/>
                  </a:lnTo>
                  <a:lnTo>
                    <a:pt x="232" y="556"/>
                  </a:lnTo>
                  <a:lnTo>
                    <a:pt x="259" y="570"/>
                  </a:lnTo>
                  <a:lnTo>
                    <a:pt x="278" y="569"/>
                  </a:lnTo>
                  <a:lnTo>
                    <a:pt x="289" y="562"/>
                  </a:lnTo>
                  <a:lnTo>
                    <a:pt x="289" y="524"/>
                  </a:lnTo>
                  <a:lnTo>
                    <a:pt x="301" y="512"/>
                  </a:lnTo>
                  <a:lnTo>
                    <a:pt x="303" y="500"/>
                  </a:lnTo>
                  <a:lnTo>
                    <a:pt x="336" y="500"/>
                  </a:lnTo>
                  <a:lnTo>
                    <a:pt x="356" y="490"/>
                  </a:lnTo>
                  <a:lnTo>
                    <a:pt x="380" y="488"/>
                  </a:lnTo>
                  <a:lnTo>
                    <a:pt x="398" y="473"/>
                  </a:lnTo>
                  <a:lnTo>
                    <a:pt x="407" y="472"/>
                  </a:lnTo>
                  <a:lnTo>
                    <a:pt x="423" y="447"/>
                  </a:lnTo>
                  <a:lnTo>
                    <a:pt x="435" y="428"/>
                  </a:lnTo>
                  <a:lnTo>
                    <a:pt x="420" y="415"/>
                  </a:lnTo>
                  <a:lnTo>
                    <a:pt x="419" y="406"/>
                  </a:lnTo>
                  <a:lnTo>
                    <a:pt x="428" y="391"/>
                  </a:lnTo>
                  <a:lnTo>
                    <a:pt x="414" y="370"/>
                  </a:lnTo>
                  <a:lnTo>
                    <a:pt x="404" y="369"/>
                  </a:lnTo>
                  <a:lnTo>
                    <a:pt x="392" y="357"/>
                  </a:lnTo>
                  <a:lnTo>
                    <a:pt x="391" y="350"/>
                  </a:lnTo>
                  <a:lnTo>
                    <a:pt x="390" y="328"/>
                  </a:lnTo>
                  <a:lnTo>
                    <a:pt x="399" y="318"/>
                  </a:lnTo>
                  <a:lnTo>
                    <a:pt x="403" y="264"/>
                  </a:lnTo>
                  <a:lnTo>
                    <a:pt x="404" y="250"/>
                  </a:lnTo>
                  <a:lnTo>
                    <a:pt x="415" y="230"/>
                  </a:lnTo>
                  <a:lnTo>
                    <a:pt x="432" y="212"/>
                  </a:lnTo>
                  <a:lnTo>
                    <a:pt x="435" y="205"/>
                  </a:lnTo>
                  <a:lnTo>
                    <a:pt x="457" y="183"/>
                  </a:lnTo>
                  <a:lnTo>
                    <a:pt x="474" y="169"/>
                  </a:lnTo>
                  <a:lnTo>
                    <a:pt x="505" y="142"/>
                  </a:lnTo>
                  <a:lnTo>
                    <a:pt x="510" y="134"/>
                  </a:lnTo>
                  <a:lnTo>
                    <a:pt x="497" y="106"/>
                  </a:lnTo>
                  <a:lnTo>
                    <a:pt x="486" y="104"/>
                  </a:lnTo>
                  <a:lnTo>
                    <a:pt x="480" y="128"/>
                  </a:lnTo>
                  <a:lnTo>
                    <a:pt x="463" y="143"/>
                  </a:lnTo>
                  <a:lnTo>
                    <a:pt x="429" y="148"/>
                  </a:lnTo>
                  <a:lnTo>
                    <a:pt x="402" y="146"/>
                  </a:lnTo>
                  <a:lnTo>
                    <a:pt x="391" y="143"/>
                  </a:lnTo>
                  <a:lnTo>
                    <a:pt x="417" y="103"/>
                  </a:lnTo>
                  <a:lnTo>
                    <a:pt x="419" y="92"/>
                  </a:lnTo>
                  <a:lnTo>
                    <a:pt x="402" y="78"/>
                  </a:lnTo>
                  <a:lnTo>
                    <a:pt x="365" y="68"/>
                  </a:lnTo>
                  <a:lnTo>
                    <a:pt x="344" y="53"/>
                  </a:lnTo>
                  <a:lnTo>
                    <a:pt x="325" y="55"/>
                  </a:lnTo>
                  <a:lnTo>
                    <a:pt x="311" y="36"/>
                  </a:lnTo>
                  <a:lnTo>
                    <a:pt x="295" y="18"/>
                  </a:lnTo>
                  <a:lnTo>
                    <a:pt x="282" y="11"/>
                  </a:lnTo>
                  <a:lnTo>
                    <a:pt x="264" y="12"/>
                  </a:lnTo>
                  <a:lnTo>
                    <a:pt x="250" y="7"/>
                  </a:lnTo>
                  <a:lnTo>
                    <a:pt x="241" y="11"/>
                  </a:lnTo>
                  <a:lnTo>
                    <a:pt x="241" y="20"/>
                  </a:lnTo>
                  <a:lnTo>
                    <a:pt x="238" y="28"/>
                  </a:lnTo>
                  <a:lnTo>
                    <a:pt x="224" y="28"/>
                  </a:lnTo>
                  <a:lnTo>
                    <a:pt x="215" y="12"/>
                  </a:lnTo>
                  <a:lnTo>
                    <a:pt x="192" y="1"/>
                  </a:lnTo>
                  <a:lnTo>
                    <a:pt x="180" y="0"/>
                  </a:lnTo>
                  <a:lnTo>
                    <a:pt x="157" y="24"/>
                  </a:lnTo>
                  <a:lnTo>
                    <a:pt x="164" y="44"/>
                  </a:lnTo>
                  <a:lnTo>
                    <a:pt x="158" y="61"/>
                  </a:lnTo>
                  <a:lnTo>
                    <a:pt x="145" y="66"/>
                  </a:lnTo>
                  <a:lnTo>
                    <a:pt x="133" y="76"/>
                  </a:lnTo>
                  <a:lnTo>
                    <a:pt x="136" y="128"/>
                  </a:lnTo>
                  <a:lnTo>
                    <a:pt x="138" y="139"/>
                  </a:lnTo>
                  <a:lnTo>
                    <a:pt x="115" y="163"/>
                  </a:lnTo>
                  <a:lnTo>
                    <a:pt x="96" y="206"/>
                  </a:lnTo>
                  <a:lnTo>
                    <a:pt x="92" y="222"/>
                  </a:lnTo>
                  <a:lnTo>
                    <a:pt x="84" y="270"/>
                  </a:lnTo>
                  <a:lnTo>
                    <a:pt x="97" y="320"/>
                  </a:lnTo>
                  <a:lnTo>
                    <a:pt x="95" y="358"/>
                  </a:lnTo>
                  <a:lnTo>
                    <a:pt x="78" y="381"/>
                  </a:lnTo>
                  <a:lnTo>
                    <a:pt x="80" y="406"/>
                  </a:lnTo>
                  <a:lnTo>
                    <a:pt x="66" y="440"/>
                  </a:lnTo>
                  <a:lnTo>
                    <a:pt x="70" y="488"/>
                  </a:lnTo>
                  <a:lnTo>
                    <a:pt x="59" y="511"/>
                  </a:lnTo>
                  <a:lnTo>
                    <a:pt x="44" y="555"/>
                  </a:lnTo>
                  <a:lnTo>
                    <a:pt x="48" y="611"/>
                  </a:lnTo>
                  <a:lnTo>
                    <a:pt x="41" y="621"/>
                  </a:lnTo>
                  <a:lnTo>
                    <a:pt x="43" y="650"/>
                  </a:lnTo>
                  <a:lnTo>
                    <a:pt x="55" y="687"/>
                  </a:lnTo>
                  <a:lnTo>
                    <a:pt x="42" y="696"/>
                  </a:lnTo>
                  <a:lnTo>
                    <a:pt x="46" y="709"/>
                  </a:lnTo>
                  <a:lnTo>
                    <a:pt x="50" y="710"/>
                  </a:lnTo>
                  <a:lnTo>
                    <a:pt x="55" y="758"/>
                  </a:lnTo>
                  <a:lnTo>
                    <a:pt x="44" y="768"/>
                  </a:lnTo>
                  <a:lnTo>
                    <a:pt x="46" y="778"/>
                  </a:lnTo>
                  <a:lnTo>
                    <a:pt x="30" y="786"/>
                  </a:lnTo>
                  <a:lnTo>
                    <a:pt x="32" y="815"/>
                  </a:lnTo>
                  <a:lnTo>
                    <a:pt x="6" y="839"/>
                  </a:lnTo>
                  <a:lnTo>
                    <a:pt x="0" y="857"/>
                  </a:lnTo>
                  <a:lnTo>
                    <a:pt x="10" y="884"/>
                  </a:lnTo>
                  <a:lnTo>
                    <a:pt x="23" y="884"/>
                  </a:lnTo>
                  <a:lnTo>
                    <a:pt x="30" y="889"/>
                  </a:lnTo>
                  <a:lnTo>
                    <a:pt x="34" y="918"/>
                  </a:lnTo>
                  <a:lnTo>
                    <a:pt x="48" y="929"/>
                  </a:lnTo>
                  <a:lnTo>
                    <a:pt x="103" y="930"/>
                  </a:lnTo>
                  <a:lnTo>
                    <a:pt x="107" y="93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2" name="Freeform 493"/>
            <p:cNvSpPr>
              <a:spLocks noChangeAspect="1"/>
            </p:cNvSpPr>
            <p:nvPr/>
          </p:nvSpPr>
          <p:spPr bwMode="auto">
            <a:xfrm>
              <a:off x="1853" y="2764"/>
              <a:ext cx="277" cy="484"/>
            </a:xfrm>
            <a:custGeom>
              <a:avLst/>
              <a:gdLst>
                <a:gd name="T0" fmla="*/ 21 w 510"/>
                <a:gd name="T1" fmla="*/ 128 h 939"/>
                <a:gd name="T2" fmla="*/ 18 w 510"/>
                <a:gd name="T3" fmla="*/ 124 h 939"/>
                <a:gd name="T4" fmla="*/ 21 w 510"/>
                <a:gd name="T5" fmla="*/ 119 h 939"/>
                <a:gd name="T6" fmla="*/ 24 w 510"/>
                <a:gd name="T7" fmla="*/ 117 h 939"/>
                <a:gd name="T8" fmla="*/ 26 w 510"/>
                <a:gd name="T9" fmla="*/ 113 h 939"/>
                <a:gd name="T10" fmla="*/ 30 w 510"/>
                <a:gd name="T11" fmla="*/ 109 h 939"/>
                <a:gd name="T12" fmla="*/ 32 w 510"/>
                <a:gd name="T13" fmla="*/ 105 h 939"/>
                <a:gd name="T14" fmla="*/ 25 w 510"/>
                <a:gd name="T15" fmla="*/ 101 h 939"/>
                <a:gd name="T16" fmla="*/ 28 w 510"/>
                <a:gd name="T17" fmla="*/ 98 h 939"/>
                <a:gd name="T18" fmla="*/ 34 w 510"/>
                <a:gd name="T19" fmla="*/ 96 h 939"/>
                <a:gd name="T20" fmla="*/ 34 w 510"/>
                <a:gd name="T21" fmla="*/ 90 h 939"/>
                <a:gd name="T22" fmla="*/ 37 w 510"/>
                <a:gd name="T23" fmla="*/ 86 h 939"/>
                <a:gd name="T24" fmla="*/ 40 w 510"/>
                <a:gd name="T25" fmla="*/ 83 h 939"/>
                <a:gd name="T26" fmla="*/ 36 w 510"/>
                <a:gd name="T27" fmla="*/ 82 h 939"/>
                <a:gd name="T28" fmla="*/ 37 w 510"/>
                <a:gd name="T29" fmla="*/ 76 h 939"/>
                <a:gd name="T30" fmla="*/ 46 w 510"/>
                <a:gd name="T31" fmla="*/ 77 h 939"/>
                <a:gd name="T32" fmla="*/ 49 w 510"/>
                <a:gd name="T33" fmla="*/ 69 h 939"/>
                <a:gd name="T34" fmla="*/ 61 w 510"/>
                <a:gd name="T35" fmla="*/ 67 h 939"/>
                <a:gd name="T36" fmla="*/ 68 w 510"/>
                <a:gd name="T37" fmla="*/ 61 h 939"/>
                <a:gd name="T38" fmla="*/ 67 w 510"/>
                <a:gd name="T39" fmla="*/ 56 h 939"/>
                <a:gd name="T40" fmla="*/ 65 w 510"/>
                <a:gd name="T41" fmla="*/ 51 h 939"/>
                <a:gd name="T42" fmla="*/ 62 w 510"/>
                <a:gd name="T43" fmla="*/ 45 h 939"/>
                <a:gd name="T44" fmla="*/ 65 w 510"/>
                <a:gd name="T45" fmla="*/ 34 h 939"/>
                <a:gd name="T46" fmla="*/ 70 w 510"/>
                <a:gd name="T47" fmla="*/ 28 h 939"/>
                <a:gd name="T48" fmla="*/ 81 w 510"/>
                <a:gd name="T49" fmla="*/ 20 h 939"/>
                <a:gd name="T50" fmla="*/ 78 w 510"/>
                <a:gd name="T51" fmla="*/ 14 h 939"/>
                <a:gd name="T52" fmla="*/ 69 w 510"/>
                <a:gd name="T53" fmla="*/ 20 h 939"/>
                <a:gd name="T54" fmla="*/ 67 w 510"/>
                <a:gd name="T55" fmla="*/ 14 h 939"/>
                <a:gd name="T56" fmla="*/ 59 w 510"/>
                <a:gd name="T57" fmla="*/ 9 h 939"/>
                <a:gd name="T58" fmla="*/ 50 w 510"/>
                <a:gd name="T59" fmla="*/ 5 h 939"/>
                <a:gd name="T60" fmla="*/ 42 w 510"/>
                <a:gd name="T61" fmla="*/ 2 h 939"/>
                <a:gd name="T62" fmla="*/ 39 w 510"/>
                <a:gd name="T63" fmla="*/ 3 h 939"/>
                <a:gd name="T64" fmla="*/ 35 w 510"/>
                <a:gd name="T65" fmla="*/ 2 h 939"/>
                <a:gd name="T66" fmla="*/ 25 w 510"/>
                <a:gd name="T67" fmla="*/ 3 h 939"/>
                <a:gd name="T68" fmla="*/ 23 w 510"/>
                <a:gd name="T69" fmla="*/ 9 h 939"/>
                <a:gd name="T70" fmla="*/ 22 w 510"/>
                <a:gd name="T71" fmla="*/ 19 h 939"/>
                <a:gd name="T72" fmla="*/ 15 w 510"/>
                <a:gd name="T73" fmla="*/ 30 h 939"/>
                <a:gd name="T74" fmla="*/ 15 w 510"/>
                <a:gd name="T75" fmla="*/ 49 h 939"/>
                <a:gd name="T76" fmla="*/ 11 w 510"/>
                <a:gd name="T77" fmla="*/ 60 h 939"/>
                <a:gd name="T78" fmla="*/ 7 w 510"/>
                <a:gd name="T79" fmla="*/ 76 h 939"/>
                <a:gd name="T80" fmla="*/ 7 w 510"/>
                <a:gd name="T81" fmla="*/ 89 h 939"/>
                <a:gd name="T82" fmla="*/ 8 w 510"/>
                <a:gd name="T83" fmla="*/ 97 h 939"/>
                <a:gd name="T84" fmla="*/ 7 w 510"/>
                <a:gd name="T85" fmla="*/ 105 h 939"/>
                <a:gd name="T86" fmla="*/ 5 w 510"/>
                <a:gd name="T87" fmla="*/ 111 h 939"/>
                <a:gd name="T88" fmla="*/ 2 w 510"/>
                <a:gd name="T89" fmla="*/ 121 h 939"/>
                <a:gd name="T90" fmla="*/ 5 w 510"/>
                <a:gd name="T91" fmla="*/ 126 h 939"/>
                <a:gd name="T92" fmla="*/ 17 w 510"/>
                <a:gd name="T93" fmla="*/ 128 h 9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10"/>
                <a:gd name="T142" fmla="*/ 0 h 939"/>
                <a:gd name="T143" fmla="*/ 510 w 510"/>
                <a:gd name="T144" fmla="*/ 939 h 9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10" h="939">
                  <a:moveTo>
                    <a:pt x="107" y="936"/>
                  </a:moveTo>
                  <a:lnTo>
                    <a:pt x="127" y="939"/>
                  </a:lnTo>
                  <a:lnTo>
                    <a:pt x="128" y="933"/>
                  </a:lnTo>
                  <a:lnTo>
                    <a:pt x="122" y="925"/>
                  </a:lnTo>
                  <a:lnTo>
                    <a:pt x="116" y="916"/>
                  </a:lnTo>
                  <a:lnTo>
                    <a:pt x="114" y="906"/>
                  </a:lnTo>
                  <a:lnTo>
                    <a:pt x="120" y="894"/>
                  </a:lnTo>
                  <a:lnTo>
                    <a:pt x="118" y="881"/>
                  </a:lnTo>
                  <a:lnTo>
                    <a:pt x="128" y="871"/>
                  </a:lnTo>
                  <a:lnTo>
                    <a:pt x="131" y="858"/>
                  </a:lnTo>
                  <a:lnTo>
                    <a:pt x="142" y="862"/>
                  </a:lnTo>
                  <a:lnTo>
                    <a:pt x="152" y="855"/>
                  </a:lnTo>
                  <a:lnTo>
                    <a:pt x="152" y="845"/>
                  </a:lnTo>
                  <a:lnTo>
                    <a:pt x="152" y="830"/>
                  </a:lnTo>
                  <a:lnTo>
                    <a:pt x="164" y="825"/>
                  </a:lnTo>
                  <a:lnTo>
                    <a:pt x="172" y="816"/>
                  </a:lnTo>
                  <a:lnTo>
                    <a:pt x="176" y="810"/>
                  </a:lnTo>
                  <a:lnTo>
                    <a:pt x="188" y="798"/>
                  </a:lnTo>
                  <a:lnTo>
                    <a:pt x="198" y="793"/>
                  </a:lnTo>
                  <a:lnTo>
                    <a:pt x="203" y="788"/>
                  </a:lnTo>
                  <a:lnTo>
                    <a:pt x="199" y="765"/>
                  </a:lnTo>
                  <a:lnTo>
                    <a:pt x="176" y="764"/>
                  </a:lnTo>
                  <a:lnTo>
                    <a:pt x="166" y="759"/>
                  </a:lnTo>
                  <a:lnTo>
                    <a:pt x="155" y="737"/>
                  </a:lnTo>
                  <a:lnTo>
                    <a:pt x="156" y="727"/>
                  </a:lnTo>
                  <a:lnTo>
                    <a:pt x="164" y="716"/>
                  </a:lnTo>
                  <a:lnTo>
                    <a:pt x="173" y="714"/>
                  </a:lnTo>
                  <a:lnTo>
                    <a:pt x="179" y="706"/>
                  </a:lnTo>
                  <a:lnTo>
                    <a:pt x="204" y="704"/>
                  </a:lnTo>
                  <a:lnTo>
                    <a:pt x="211" y="700"/>
                  </a:lnTo>
                  <a:lnTo>
                    <a:pt x="211" y="688"/>
                  </a:lnTo>
                  <a:lnTo>
                    <a:pt x="215" y="676"/>
                  </a:lnTo>
                  <a:lnTo>
                    <a:pt x="211" y="657"/>
                  </a:lnTo>
                  <a:lnTo>
                    <a:pt x="235" y="639"/>
                  </a:lnTo>
                  <a:lnTo>
                    <a:pt x="227" y="632"/>
                  </a:lnTo>
                  <a:lnTo>
                    <a:pt x="232" y="624"/>
                  </a:lnTo>
                  <a:lnTo>
                    <a:pt x="244" y="627"/>
                  </a:lnTo>
                  <a:lnTo>
                    <a:pt x="252" y="626"/>
                  </a:lnTo>
                  <a:lnTo>
                    <a:pt x="251" y="606"/>
                  </a:lnTo>
                  <a:lnTo>
                    <a:pt x="242" y="605"/>
                  </a:lnTo>
                  <a:lnTo>
                    <a:pt x="232" y="612"/>
                  </a:lnTo>
                  <a:lnTo>
                    <a:pt x="222" y="604"/>
                  </a:lnTo>
                  <a:lnTo>
                    <a:pt x="217" y="562"/>
                  </a:lnTo>
                  <a:lnTo>
                    <a:pt x="224" y="556"/>
                  </a:lnTo>
                  <a:lnTo>
                    <a:pt x="232" y="556"/>
                  </a:lnTo>
                  <a:lnTo>
                    <a:pt x="259" y="570"/>
                  </a:lnTo>
                  <a:lnTo>
                    <a:pt x="278" y="569"/>
                  </a:lnTo>
                  <a:lnTo>
                    <a:pt x="289" y="562"/>
                  </a:lnTo>
                  <a:lnTo>
                    <a:pt x="289" y="524"/>
                  </a:lnTo>
                  <a:lnTo>
                    <a:pt x="301" y="512"/>
                  </a:lnTo>
                  <a:lnTo>
                    <a:pt x="303" y="500"/>
                  </a:lnTo>
                  <a:lnTo>
                    <a:pt x="336" y="500"/>
                  </a:lnTo>
                  <a:lnTo>
                    <a:pt x="356" y="490"/>
                  </a:lnTo>
                  <a:lnTo>
                    <a:pt x="380" y="488"/>
                  </a:lnTo>
                  <a:lnTo>
                    <a:pt x="398" y="473"/>
                  </a:lnTo>
                  <a:lnTo>
                    <a:pt x="407" y="472"/>
                  </a:lnTo>
                  <a:lnTo>
                    <a:pt x="423" y="447"/>
                  </a:lnTo>
                  <a:lnTo>
                    <a:pt x="435" y="428"/>
                  </a:lnTo>
                  <a:lnTo>
                    <a:pt x="420" y="415"/>
                  </a:lnTo>
                  <a:lnTo>
                    <a:pt x="419" y="406"/>
                  </a:lnTo>
                  <a:lnTo>
                    <a:pt x="428" y="391"/>
                  </a:lnTo>
                  <a:lnTo>
                    <a:pt x="414" y="370"/>
                  </a:lnTo>
                  <a:lnTo>
                    <a:pt x="404" y="369"/>
                  </a:lnTo>
                  <a:lnTo>
                    <a:pt x="392" y="357"/>
                  </a:lnTo>
                  <a:lnTo>
                    <a:pt x="391" y="350"/>
                  </a:lnTo>
                  <a:lnTo>
                    <a:pt x="390" y="328"/>
                  </a:lnTo>
                  <a:lnTo>
                    <a:pt x="399" y="318"/>
                  </a:lnTo>
                  <a:lnTo>
                    <a:pt x="403" y="264"/>
                  </a:lnTo>
                  <a:lnTo>
                    <a:pt x="404" y="250"/>
                  </a:lnTo>
                  <a:lnTo>
                    <a:pt x="415" y="230"/>
                  </a:lnTo>
                  <a:lnTo>
                    <a:pt x="432" y="212"/>
                  </a:lnTo>
                  <a:lnTo>
                    <a:pt x="435" y="205"/>
                  </a:lnTo>
                  <a:lnTo>
                    <a:pt x="457" y="183"/>
                  </a:lnTo>
                  <a:lnTo>
                    <a:pt x="474" y="169"/>
                  </a:lnTo>
                  <a:lnTo>
                    <a:pt x="505" y="142"/>
                  </a:lnTo>
                  <a:lnTo>
                    <a:pt x="510" y="134"/>
                  </a:lnTo>
                  <a:lnTo>
                    <a:pt x="497" y="106"/>
                  </a:lnTo>
                  <a:lnTo>
                    <a:pt x="486" y="104"/>
                  </a:lnTo>
                  <a:lnTo>
                    <a:pt x="480" y="128"/>
                  </a:lnTo>
                  <a:lnTo>
                    <a:pt x="463" y="143"/>
                  </a:lnTo>
                  <a:lnTo>
                    <a:pt x="429" y="148"/>
                  </a:lnTo>
                  <a:lnTo>
                    <a:pt x="402" y="146"/>
                  </a:lnTo>
                  <a:lnTo>
                    <a:pt x="391" y="143"/>
                  </a:lnTo>
                  <a:lnTo>
                    <a:pt x="417" y="103"/>
                  </a:lnTo>
                  <a:lnTo>
                    <a:pt x="419" y="92"/>
                  </a:lnTo>
                  <a:lnTo>
                    <a:pt x="402" y="78"/>
                  </a:lnTo>
                  <a:lnTo>
                    <a:pt x="365" y="68"/>
                  </a:lnTo>
                  <a:lnTo>
                    <a:pt x="344" y="53"/>
                  </a:lnTo>
                  <a:lnTo>
                    <a:pt x="325" y="55"/>
                  </a:lnTo>
                  <a:lnTo>
                    <a:pt x="311" y="36"/>
                  </a:lnTo>
                  <a:lnTo>
                    <a:pt x="295" y="18"/>
                  </a:lnTo>
                  <a:lnTo>
                    <a:pt x="282" y="11"/>
                  </a:lnTo>
                  <a:lnTo>
                    <a:pt x="264" y="12"/>
                  </a:lnTo>
                  <a:lnTo>
                    <a:pt x="250" y="7"/>
                  </a:lnTo>
                  <a:lnTo>
                    <a:pt x="241" y="11"/>
                  </a:lnTo>
                  <a:lnTo>
                    <a:pt x="241" y="20"/>
                  </a:lnTo>
                  <a:lnTo>
                    <a:pt x="238" y="28"/>
                  </a:lnTo>
                  <a:lnTo>
                    <a:pt x="224" y="28"/>
                  </a:lnTo>
                  <a:lnTo>
                    <a:pt x="215" y="12"/>
                  </a:lnTo>
                  <a:lnTo>
                    <a:pt x="192" y="1"/>
                  </a:lnTo>
                  <a:lnTo>
                    <a:pt x="180" y="0"/>
                  </a:lnTo>
                  <a:lnTo>
                    <a:pt x="157" y="24"/>
                  </a:lnTo>
                  <a:lnTo>
                    <a:pt x="164" y="44"/>
                  </a:lnTo>
                  <a:lnTo>
                    <a:pt x="158" y="61"/>
                  </a:lnTo>
                  <a:lnTo>
                    <a:pt x="145" y="66"/>
                  </a:lnTo>
                  <a:lnTo>
                    <a:pt x="133" y="76"/>
                  </a:lnTo>
                  <a:lnTo>
                    <a:pt x="136" y="128"/>
                  </a:lnTo>
                  <a:lnTo>
                    <a:pt x="138" y="139"/>
                  </a:lnTo>
                  <a:lnTo>
                    <a:pt x="115" y="163"/>
                  </a:lnTo>
                  <a:lnTo>
                    <a:pt x="96" y="206"/>
                  </a:lnTo>
                  <a:lnTo>
                    <a:pt x="92" y="222"/>
                  </a:lnTo>
                  <a:lnTo>
                    <a:pt x="84" y="270"/>
                  </a:lnTo>
                  <a:lnTo>
                    <a:pt x="97" y="320"/>
                  </a:lnTo>
                  <a:lnTo>
                    <a:pt x="95" y="358"/>
                  </a:lnTo>
                  <a:lnTo>
                    <a:pt x="78" y="381"/>
                  </a:lnTo>
                  <a:lnTo>
                    <a:pt x="80" y="406"/>
                  </a:lnTo>
                  <a:lnTo>
                    <a:pt x="66" y="440"/>
                  </a:lnTo>
                  <a:lnTo>
                    <a:pt x="70" y="488"/>
                  </a:lnTo>
                  <a:lnTo>
                    <a:pt x="59" y="511"/>
                  </a:lnTo>
                  <a:lnTo>
                    <a:pt x="44" y="555"/>
                  </a:lnTo>
                  <a:lnTo>
                    <a:pt x="48" y="611"/>
                  </a:lnTo>
                  <a:lnTo>
                    <a:pt x="41" y="621"/>
                  </a:lnTo>
                  <a:lnTo>
                    <a:pt x="43" y="650"/>
                  </a:lnTo>
                  <a:lnTo>
                    <a:pt x="55" y="687"/>
                  </a:lnTo>
                  <a:lnTo>
                    <a:pt x="42" y="696"/>
                  </a:lnTo>
                  <a:lnTo>
                    <a:pt x="46" y="709"/>
                  </a:lnTo>
                  <a:lnTo>
                    <a:pt x="50" y="710"/>
                  </a:lnTo>
                  <a:lnTo>
                    <a:pt x="55" y="758"/>
                  </a:lnTo>
                  <a:lnTo>
                    <a:pt x="44" y="768"/>
                  </a:lnTo>
                  <a:lnTo>
                    <a:pt x="46" y="778"/>
                  </a:lnTo>
                  <a:lnTo>
                    <a:pt x="30" y="786"/>
                  </a:lnTo>
                  <a:lnTo>
                    <a:pt x="32" y="815"/>
                  </a:lnTo>
                  <a:lnTo>
                    <a:pt x="6" y="839"/>
                  </a:lnTo>
                  <a:lnTo>
                    <a:pt x="0" y="857"/>
                  </a:lnTo>
                  <a:lnTo>
                    <a:pt x="10" y="884"/>
                  </a:lnTo>
                  <a:lnTo>
                    <a:pt x="23" y="884"/>
                  </a:lnTo>
                  <a:lnTo>
                    <a:pt x="30" y="889"/>
                  </a:lnTo>
                  <a:lnTo>
                    <a:pt x="34" y="918"/>
                  </a:lnTo>
                  <a:lnTo>
                    <a:pt x="48" y="929"/>
                  </a:lnTo>
                  <a:lnTo>
                    <a:pt x="103" y="930"/>
                  </a:lnTo>
                  <a:lnTo>
                    <a:pt x="107" y="93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3" name="Freeform 494"/>
            <p:cNvSpPr>
              <a:spLocks noChangeAspect="1"/>
            </p:cNvSpPr>
            <p:nvPr/>
          </p:nvSpPr>
          <p:spPr bwMode="auto">
            <a:xfrm>
              <a:off x="2065" y="2882"/>
              <a:ext cx="74" cy="75"/>
            </a:xfrm>
            <a:custGeom>
              <a:avLst/>
              <a:gdLst>
                <a:gd name="T0" fmla="*/ 21 w 138"/>
                <a:gd name="T1" fmla="*/ 13 h 145"/>
                <a:gd name="T2" fmla="*/ 21 w 138"/>
                <a:gd name="T3" fmla="*/ 14 h 145"/>
                <a:gd name="T4" fmla="*/ 19 w 138"/>
                <a:gd name="T5" fmla="*/ 17 h 145"/>
                <a:gd name="T6" fmla="*/ 19 w 138"/>
                <a:gd name="T7" fmla="*/ 18 h 145"/>
                <a:gd name="T8" fmla="*/ 16 w 138"/>
                <a:gd name="T9" fmla="*/ 20 h 145"/>
                <a:gd name="T10" fmla="*/ 13 w 138"/>
                <a:gd name="T11" fmla="*/ 20 h 145"/>
                <a:gd name="T12" fmla="*/ 10 w 138"/>
                <a:gd name="T13" fmla="*/ 19 h 145"/>
                <a:gd name="T14" fmla="*/ 6 w 138"/>
                <a:gd name="T15" fmla="*/ 18 h 145"/>
                <a:gd name="T16" fmla="*/ 4 w 138"/>
                <a:gd name="T17" fmla="*/ 18 h 145"/>
                <a:gd name="T18" fmla="*/ 2 w 138"/>
                <a:gd name="T19" fmla="*/ 16 h 145"/>
                <a:gd name="T20" fmla="*/ 1 w 138"/>
                <a:gd name="T21" fmla="*/ 17 h 145"/>
                <a:gd name="T22" fmla="*/ 0 w 138"/>
                <a:gd name="T23" fmla="*/ 13 h 145"/>
                <a:gd name="T24" fmla="*/ 2 w 138"/>
                <a:gd name="T25" fmla="*/ 12 h 145"/>
                <a:gd name="T26" fmla="*/ 2 w 138"/>
                <a:gd name="T27" fmla="*/ 5 h 145"/>
                <a:gd name="T28" fmla="*/ 2 w 138"/>
                <a:gd name="T29" fmla="*/ 3 h 145"/>
                <a:gd name="T30" fmla="*/ 4 w 138"/>
                <a:gd name="T31" fmla="*/ 0 h 145"/>
                <a:gd name="T32" fmla="*/ 6 w 138"/>
                <a:gd name="T33" fmla="*/ 1 h 145"/>
                <a:gd name="T34" fmla="*/ 7 w 138"/>
                <a:gd name="T35" fmla="*/ 3 h 145"/>
                <a:gd name="T36" fmla="*/ 12 w 138"/>
                <a:gd name="T37" fmla="*/ 4 h 145"/>
                <a:gd name="T38" fmla="*/ 13 w 138"/>
                <a:gd name="T39" fmla="*/ 5 h 145"/>
                <a:gd name="T40" fmla="*/ 14 w 138"/>
                <a:gd name="T41" fmla="*/ 6 h 145"/>
                <a:gd name="T42" fmla="*/ 17 w 138"/>
                <a:gd name="T43" fmla="*/ 7 h 145"/>
                <a:gd name="T44" fmla="*/ 18 w 138"/>
                <a:gd name="T45" fmla="*/ 9 h 145"/>
                <a:gd name="T46" fmla="*/ 21 w 138"/>
                <a:gd name="T47" fmla="*/ 11 h 145"/>
                <a:gd name="T48" fmla="*/ 21 w 138"/>
                <a:gd name="T49" fmla="*/ 13 h 1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8"/>
                <a:gd name="T76" fmla="*/ 0 h 145"/>
                <a:gd name="T77" fmla="*/ 138 w 138"/>
                <a:gd name="T78" fmla="*/ 145 h 1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8" h="145">
                  <a:moveTo>
                    <a:pt x="138" y="95"/>
                  </a:moveTo>
                  <a:lnTo>
                    <a:pt x="137" y="101"/>
                  </a:lnTo>
                  <a:lnTo>
                    <a:pt x="121" y="119"/>
                  </a:lnTo>
                  <a:lnTo>
                    <a:pt x="121" y="125"/>
                  </a:lnTo>
                  <a:lnTo>
                    <a:pt x="104" y="144"/>
                  </a:lnTo>
                  <a:lnTo>
                    <a:pt x="83" y="145"/>
                  </a:lnTo>
                  <a:lnTo>
                    <a:pt x="63" y="140"/>
                  </a:lnTo>
                  <a:lnTo>
                    <a:pt x="42" y="131"/>
                  </a:lnTo>
                  <a:lnTo>
                    <a:pt x="26" y="132"/>
                  </a:lnTo>
                  <a:lnTo>
                    <a:pt x="13" y="116"/>
                  </a:lnTo>
                  <a:lnTo>
                    <a:pt x="1" y="120"/>
                  </a:lnTo>
                  <a:lnTo>
                    <a:pt x="0" y="98"/>
                  </a:lnTo>
                  <a:lnTo>
                    <a:pt x="9" y="88"/>
                  </a:lnTo>
                  <a:lnTo>
                    <a:pt x="13" y="34"/>
                  </a:lnTo>
                  <a:lnTo>
                    <a:pt x="14" y="20"/>
                  </a:lnTo>
                  <a:lnTo>
                    <a:pt x="25" y="0"/>
                  </a:lnTo>
                  <a:lnTo>
                    <a:pt x="38" y="8"/>
                  </a:lnTo>
                  <a:lnTo>
                    <a:pt x="45" y="24"/>
                  </a:lnTo>
                  <a:lnTo>
                    <a:pt x="78" y="28"/>
                  </a:lnTo>
                  <a:lnTo>
                    <a:pt x="87" y="32"/>
                  </a:lnTo>
                  <a:lnTo>
                    <a:pt x="93" y="47"/>
                  </a:lnTo>
                  <a:lnTo>
                    <a:pt x="110" y="54"/>
                  </a:lnTo>
                  <a:lnTo>
                    <a:pt x="119" y="67"/>
                  </a:lnTo>
                  <a:lnTo>
                    <a:pt x="135" y="82"/>
                  </a:lnTo>
                  <a:lnTo>
                    <a:pt x="138" y="9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4" name="Freeform 495"/>
            <p:cNvSpPr>
              <a:spLocks noChangeAspect="1"/>
            </p:cNvSpPr>
            <p:nvPr/>
          </p:nvSpPr>
          <p:spPr bwMode="auto">
            <a:xfrm>
              <a:off x="2030" y="3254"/>
              <a:ext cx="25" cy="34"/>
            </a:xfrm>
            <a:custGeom>
              <a:avLst/>
              <a:gdLst>
                <a:gd name="T0" fmla="*/ 8 w 44"/>
                <a:gd name="T1" fmla="*/ 1 h 65"/>
                <a:gd name="T2" fmla="*/ 6 w 44"/>
                <a:gd name="T3" fmla="*/ 1 h 65"/>
                <a:gd name="T4" fmla="*/ 5 w 44"/>
                <a:gd name="T5" fmla="*/ 0 h 65"/>
                <a:gd name="T6" fmla="*/ 3 w 44"/>
                <a:gd name="T7" fmla="*/ 1 h 65"/>
                <a:gd name="T8" fmla="*/ 0 w 44"/>
                <a:gd name="T9" fmla="*/ 2 h 65"/>
                <a:gd name="T10" fmla="*/ 1 w 44"/>
                <a:gd name="T11" fmla="*/ 4 h 65"/>
                <a:gd name="T12" fmla="*/ 1 w 44"/>
                <a:gd name="T13" fmla="*/ 5 h 65"/>
                <a:gd name="T14" fmla="*/ 2 w 44"/>
                <a:gd name="T15" fmla="*/ 4 h 65"/>
                <a:gd name="T16" fmla="*/ 3 w 44"/>
                <a:gd name="T17" fmla="*/ 4 h 65"/>
                <a:gd name="T18" fmla="*/ 5 w 44"/>
                <a:gd name="T19" fmla="*/ 4 h 65"/>
                <a:gd name="T20" fmla="*/ 4 w 44"/>
                <a:gd name="T21" fmla="*/ 5 h 65"/>
                <a:gd name="T22" fmla="*/ 2 w 44"/>
                <a:gd name="T23" fmla="*/ 7 h 65"/>
                <a:gd name="T24" fmla="*/ 3 w 44"/>
                <a:gd name="T25" fmla="*/ 8 h 65"/>
                <a:gd name="T26" fmla="*/ 6 w 44"/>
                <a:gd name="T27" fmla="*/ 9 h 65"/>
                <a:gd name="T28" fmla="*/ 8 w 44"/>
                <a:gd name="T29" fmla="*/ 9 h 65"/>
                <a:gd name="T30" fmla="*/ 8 w 44"/>
                <a:gd name="T31" fmla="*/ 1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"/>
                <a:gd name="T49" fmla="*/ 0 h 65"/>
                <a:gd name="T50" fmla="*/ 44 w 44"/>
                <a:gd name="T51" fmla="*/ 65 h 6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" h="65">
                  <a:moveTo>
                    <a:pt x="43" y="1"/>
                  </a:moveTo>
                  <a:lnTo>
                    <a:pt x="34" y="2"/>
                  </a:lnTo>
                  <a:lnTo>
                    <a:pt x="25" y="0"/>
                  </a:lnTo>
                  <a:lnTo>
                    <a:pt x="18" y="6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2" y="34"/>
                  </a:lnTo>
                  <a:lnTo>
                    <a:pt x="12" y="29"/>
                  </a:lnTo>
                  <a:lnTo>
                    <a:pt x="20" y="26"/>
                  </a:lnTo>
                  <a:lnTo>
                    <a:pt x="27" y="30"/>
                  </a:lnTo>
                  <a:lnTo>
                    <a:pt x="21" y="37"/>
                  </a:lnTo>
                  <a:lnTo>
                    <a:pt x="9" y="46"/>
                  </a:lnTo>
                  <a:lnTo>
                    <a:pt x="18" y="56"/>
                  </a:lnTo>
                  <a:lnTo>
                    <a:pt x="30" y="62"/>
                  </a:lnTo>
                  <a:lnTo>
                    <a:pt x="44" y="65"/>
                  </a:lnTo>
                  <a:lnTo>
                    <a:pt x="43" y="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5" name="Freeform 496"/>
            <p:cNvSpPr>
              <a:spLocks noChangeAspect="1"/>
            </p:cNvSpPr>
            <p:nvPr/>
          </p:nvSpPr>
          <p:spPr bwMode="auto">
            <a:xfrm>
              <a:off x="2030" y="3254"/>
              <a:ext cx="25" cy="34"/>
            </a:xfrm>
            <a:custGeom>
              <a:avLst/>
              <a:gdLst>
                <a:gd name="T0" fmla="*/ 8 w 44"/>
                <a:gd name="T1" fmla="*/ 1 h 65"/>
                <a:gd name="T2" fmla="*/ 6 w 44"/>
                <a:gd name="T3" fmla="*/ 1 h 65"/>
                <a:gd name="T4" fmla="*/ 5 w 44"/>
                <a:gd name="T5" fmla="*/ 0 h 65"/>
                <a:gd name="T6" fmla="*/ 3 w 44"/>
                <a:gd name="T7" fmla="*/ 1 h 65"/>
                <a:gd name="T8" fmla="*/ 0 w 44"/>
                <a:gd name="T9" fmla="*/ 2 h 65"/>
                <a:gd name="T10" fmla="*/ 1 w 44"/>
                <a:gd name="T11" fmla="*/ 4 h 65"/>
                <a:gd name="T12" fmla="*/ 1 w 44"/>
                <a:gd name="T13" fmla="*/ 5 h 65"/>
                <a:gd name="T14" fmla="*/ 2 w 44"/>
                <a:gd name="T15" fmla="*/ 4 h 65"/>
                <a:gd name="T16" fmla="*/ 3 w 44"/>
                <a:gd name="T17" fmla="*/ 4 h 65"/>
                <a:gd name="T18" fmla="*/ 5 w 44"/>
                <a:gd name="T19" fmla="*/ 4 h 65"/>
                <a:gd name="T20" fmla="*/ 4 w 44"/>
                <a:gd name="T21" fmla="*/ 5 h 65"/>
                <a:gd name="T22" fmla="*/ 2 w 44"/>
                <a:gd name="T23" fmla="*/ 7 h 65"/>
                <a:gd name="T24" fmla="*/ 3 w 44"/>
                <a:gd name="T25" fmla="*/ 8 h 65"/>
                <a:gd name="T26" fmla="*/ 6 w 44"/>
                <a:gd name="T27" fmla="*/ 9 h 65"/>
                <a:gd name="T28" fmla="*/ 8 w 44"/>
                <a:gd name="T29" fmla="*/ 9 h 65"/>
                <a:gd name="T30" fmla="*/ 8 w 44"/>
                <a:gd name="T31" fmla="*/ 1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"/>
                <a:gd name="T49" fmla="*/ 0 h 65"/>
                <a:gd name="T50" fmla="*/ 44 w 44"/>
                <a:gd name="T51" fmla="*/ 65 h 6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" h="65">
                  <a:moveTo>
                    <a:pt x="43" y="1"/>
                  </a:moveTo>
                  <a:lnTo>
                    <a:pt x="34" y="2"/>
                  </a:lnTo>
                  <a:lnTo>
                    <a:pt x="25" y="0"/>
                  </a:lnTo>
                  <a:lnTo>
                    <a:pt x="18" y="6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2" y="34"/>
                  </a:lnTo>
                  <a:lnTo>
                    <a:pt x="12" y="29"/>
                  </a:lnTo>
                  <a:lnTo>
                    <a:pt x="20" y="26"/>
                  </a:lnTo>
                  <a:lnTo>
                    <a:pt x="27" y="30"/>
                  </a:lnTo>
                  <a:lnTo>
                    <a:pt x="21" y="37"/>
                  </a:lnTo>
                  <a:lnTo>
                    <a:pt x="9" y="46"/>
                  </a:lnTo>
                  <a:lnTo>
                    <a:pt x="18" y="56"/>
                  </a:lnTo>
                  <a:lnTo>
                    <a:pt x="30" y="62"/>
                  </a:lnTo>
                  <a:lnTo>
                    <a:pt x="44" y="65"/>
                  </a:lnTo>
                  <a:lnTo>
                    <a:pt x="43" y="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6" name="Freeform 497"/>
            <p:cNvSpPr>
              <a:spLocks noChangeAspect="1"/>
            </p:cNvSpPr>
            <p:nvPr/>
          </p:nvSpPr>
          <p:spPr bwMode="auto">
            <a:xfrm>
              <a:off x="1587" y="3289"/>
              <a:ext cx="39" cy="6"/>
            </a:xfrm>
            <a:custGeom>
              <a:avLst/>
              <a:gdLst>
                <a:gd name="T0" fmla="*/ 11 w 74"/>
                <a:gd name="T1" fmla="*/ 0 h 14"/>
                <a:gd name="T2" fmla="*/ 6 w 74"/>
                <a:gd name="T3" fmla="*/ 0 h 14"/>
                <a:gd name="T4" fmla="*/ 4 w 74"/>
                <a:gd name="T5" fmla="*/ 0 h 14"/>
                <a:gd name="T6" fmla="*/ 0 w 74"/>
                <a:gd name="T7" fmla="*/ 0 h 14"/>
                <a:gd name="T8" fmla="*/ 0 w 74"/>
                <a:gd name="T9" fmla="*/ 1 h 14"/>
                <a:gd name="T10" fmla="*/ 2 w 74"/>
                <a:gd name="T11" fmla="*/ 1 h 14"/>
                <a:gd name="T12" fmla="*/ 4 w 74"/>
                <a:gd name="T13" fmla="*/ 1 h 14"/>
                <a:gd name="T14" fmla="*/ 11 w 74"/>
                <a:gd name="T15" fmla="*/ 1 h 14"/>
                <a:gd name="T16" fmla="*/ 11 w 74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14"/>
                <a:gd name="T29" fmla="*/ 74 w 7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14">
                  <a:moveTo>
                    <a:pt x="74" y="5"/>
                  </a:moveTo>
                  <a:lnTo>
                    <a:pt x="43" y="0"/>
                  </a:lnTo>
                  <a:lnTo>
                    <a:pt x="25" y="1"/>
                  </a:lnTo>
                  <a:lnTo>
                    <a:pt x="0" y="4"/>
                  </a:lnTo>
                  <a:lnTo>
                    <a:pt x="0" y="9"/>
                  </a:lnTo>
                  <a:lnTo>
                    <a:pt x="9" y="11"/>
                  </a:lnTo>
                  <a:lnTo>
                    <a:pt x="28" y="14"/>
                  </a:lnTo>
                  <a:lnTo>
                    <a:pt x="70" y="14"/>
                  </a:lnTo>
                  <a:lnTo>
                    <a:pt x="74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7" name="Freeform 498"/>
            <p:cNvSpPr>
              <a:spLocks noChangeAspect="1"/>
            </p:cNvSpPr>
            <p:nvPr/>
          </p:nvSpPr>
          <p:spPr bwMode="auto">
            <a:xfrm>
              <a:off x="1587" y="3289"/>
              <a:ext cx="39" cy="6"/>
            </a:xfrm>
            <a:custGeom>
              <a:avLst/>
              <a:gdLst>
                <a:gd name="T0" fmla="*/ 11 w 74"/>
                <a:gd name="T1" fmla="*/ 0 h 14"/>
                <a:gd name="T2" fmla="*/ 6 w 74"/>
                <a:gd name="T3" fmla="*/ 0 h 14"/>
                <a:gd name="T4" fmla="*/ 4 w 74"/>
                <a:gd name="T5" fmla="*/ 0 h 14"/>
                <a:gd name="T6" fmla="*/ 0 w 74"/>
                <a:gd name="T7" fmla="*/ 0 h 14"/>
                <a:gd name="T8" fmla="*/ 0 w 74"/>
                <a:gd name="T9" fmla="*/ 1 h 14"/>
                <a:gd name="T10" fmla="*/ 2 w 74"/>
                <a:gd name="T11" fmla="*/ 1 h 14"/>
                <a:gd name="T12" fmla="*/ 4 w 74"/>
                <a:gd name="T13" fmla="*/ 1 h 14"/>
                <a:gd name="T14" fmla="*/ 11 w 74"/>
                <a:gd name="T15" fmla="*/ 1 h 14"/>
                <a:gd name="T16" fmla="*/ 11 w 74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14"/>
                <a:gd name="T29" fmla="*/ 74 w 7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14">
                  <a:moveTo>
                    <a:pt x="74" y="5"/>
                  </a:moveTo>
                  <a:lnTo>
                    <a:pt x="43" y="0"/>
                  </a:lnTo>
                  <a:lnTo>
                    <a:pt x="25" y="1"/>
                  </a:lnTo>
                  <a:lnTo>
                    <a:pt x="0" y="4"/>
                  </a:lnTo>
                  <a:lnTo>
                    <a:pt x="0" y="9"/>
                  </a:lnTo>
                  <a:lnTo>
                    <a:pt x="9" y="11"/>
                  </a:lnTo>
                  <a:lnTo>
                    <a:pt x="28" y="14"/>
                  </a:lnTo>
                  <a:lnTo>
                    <a:pt x="70" y="14"/>
                  </a:lnTo>
                  <a:lnTo>
                    <a:pt x="74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8" name="Freeform 499"/>
            <p:cNvSpPr>
              <a:spLocks noChangeAspect="1"/>
            </p:cNvSpPr>
            <p:nvPr/>
          </p:nvSpPr>
          <p:spPr bwMode="auto">
            <a:xfrm>
              <a:off x="2051" y="3255"/>
              <a:ext cx="53" cy="44"/>
            </a:xfrm>
            <a:custGeom>
              <a:avLst/>
              <a:gdLst>
                <a:gd name="T0" fmla="*/ 0 w 95"/>
                <a:gd name="T1" fmla="*/ 10 h 86"/>
                <a:gd name="T2" fmla="*/ 3 w 95"/>
                <a:gd name="T3" fmla="*/ 11 h 86"/>
                <a:gd name="T4" fmla="*/ 7 w 95"/>
                <a:gd name="T5" fmla="*/ 11 h 86"/>
                <a:gd name="T6" fmla="*/ 10 w 95"/>
                <a:gd name="T7" fmla="*/ 11 h 86"/>
                <a:gd name="T8" fmla="*/ 12 w 95"/>
                <a:gd name="T9" fmla="*/ 12 h 86"/>
                <a:gd name="T10" fmla="*/ 15 w 95"/>
                <a:gd name="T11" fmla="*/ 11 h 86"/>
                <a:gd name="T12" fmla="*/ 16 w 95"/>
                <a:gd name="T13" fmla="*/ 11 h 86"/>
                <a:gd name="T14" fmla="*/ 17 w 95"/>
                <a:gd name="T15" fmla="*/ 10 h 86"/>
                <a:gd name="T16" fmla="*/ 12 w 95"/>
                <a:gd name="T17" fmla="*/ 9 h 86"/>
                <a:gd name="T18" fmla="*/ 9 w 95"/>
                <a:gd name="T19" fmla="*/ 9 h 86"/>
                <a:gd name="T20" fmla="*/ 6 w 95"/>
                <a:gd name="T21" fmla="*/ 7 h 86"/>
                <a:gd name="T22" fmla="*/ 4 w 95"/>
                <a:gd name="T23" fmla="*/ 5 h 86"/>
                <a:gd name="T24" fmla="*/ 2 w 95"/>
                <a:gd name="T25" fmla="*/ 1 h 86"/>
                <a:gd name="T26" fmla="*/ 1 w 95"/>
                <a:gd name="T27" fmla="*/ 0 h 86"/>
                <a:gd name="T28" fmla="*/ 1 w 95"/>
                <a:gd name="T29" fmla="*/ 9 h 86"/>
                <a:gd name="T30" fmla="*/ 3 w 95"/>
                <a:gd name="T31" fmla="*/ 9 h 86"/>
                <a:gd name="T32" fmla="*/ 3 w 95"/>
                <a:gd name="T33" fmla="*/ 10 h 86"/>
                <a:gd name="T34" fmla="*/ 1 w 95"/>
                <a:gd name="T35" fmla="*/ 9 h 86"/>
                <a:gd name="T36" fmla="*/ 0 w 95"/>
                <a:gd name="T37" fmla="*/ 10 h 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"/>
                <a:gd name="T58" fmla="*/ 0 h 86"/>
                <a:gd name="T59" fmla="*/ 95 w 95"/>
                <a:gd name="T60" fmla="*/ 86 h 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" h="86">
                  <a:moveTo>
                    <a:pt x="0" y="79"/>
                  </a:moveTo>
                  <a:lnTo>
                    <a:pt x="16" y="80"/>
                  </a:lnTo>
                  <a:lnTo>
                    <a:pt x="38" y="84"/>
                  </a:lnTo>
                  <a:lnTo>
                    <a:pt x="58" y="85"/>
                  </a:lnTo>
                  <a:lnTo>
                    <a:pt x="66" y="86"/>
                  </a:lnTo>
                  <a:lnTo>
                    <a:pt x="87" y="84"/>
                  </a:lnTo>
                  <a:lnTo>
                    <a:pt x="94" y="81"/>
                  </a:lnTo>
                  <a:lnTo>
                    <a:pt x="95" y="76"/>
                  </a:lnTo>
                  <a:lnTo>
                    <a:pt x="68" y="70"/>
                  </a:lnTo>
                  <a:lnTo>
                    <a:pt x="53" y="64"/>
                  </a:lnTo>
                  <a:lnTo>
                    <a:pt x="32" y="50"/>
                  </a:lnTo>
                  <a:lnTo>
                    <a:pt x="27" y="38"/>
                  </a:lnTo>
                  <a:lnTo>
                    <a:pt x="14" y="7"/>
                  </a:lnTo>
                  <a:lnTo>
                    <a:pt x="3" y="0"/>
                  </a:lnTo>
                  <a:lnTo>
                    <a:pt x="4" y="64"/>
                  </a:lnTo>
                  <a:lnTo>
                    <a:pt x="19" y="67"/>
                  </a:lnTo>
                  <a:lnTo>
                    <a:pt x="17" y="72"/>
                  </a:lnTo>
                  <a:lnTo>
                    <a:pt x="4" y="70"/>
                  </a:lnTo>
                  <a:lnTo>
                    <a:pt x="0" y="7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9" name="Freeform 500"/>
            <p:cNvSpPr>
              <a:spLocks noChangeAspect="1"/>
            </p:cNvSpPr>
            <p:nvPr/>
          </p:nvSpPr>
          <p:spPr bwMode="auto">
            <a:xfrm>
              <a:off x="2051" y="3255"/>
              <a:ext cx="53" cy="44"/>
            </a:xfrm>
            <a:custGeom>
              <a:avLst/>
              <a:gdLst>
                <a:gd name="T0" fmla="*/ 0 w 95"/>
                <a:gd name="T1" fmla="*/ 10 h 86"/>
                <a:gd name="T2" fmla="*/ 3 w 95"/>
                <a:gd name="T3" fmla="*/ 11 h 86"/>
                <a:gd name="T4" fmla="*/ 7 w 95"/>
                <a:gd name="T5" fmla="*/ 11 h 86"/>
                <a:gd name="T6" fmla="*/ 10 w 95"/>
                <a:gd name="T7" fmla="*/ 11 h 86"/>
                <a:gd name="T8" fmla="*/ 12 w 95"/>
                <a:gd name="T9" fmla="*/ 12 h 86"/>
                <a:gd name="T10" fmla="*/ 15 w 95"/>
                <a:gd name="T11" fmla="*/ 11 h 86"/>
                <a:gd name="T12" fmla="*/ 16 w 95"/>
                <a:gd name="T13" fmla="*/ 11 h 86"/>
                <a:gd name="T14" fmla="*/ 17 w 95"/>
                <a:gd name="T15" fmla="*/ 10 h 86"/>
                <a:gd name="T16" fmla="*/ 12 w 95"/>
                <a:gd name="T17" fmla="*/ 9 h 86"/>
                <a:gd name="T18" fmla="*/ 9 w 95"/>
                <a:gd name="T19" fmla="*/ 9 h 86"/>
                <a:gd name="T20" fmla="*/ 6 w 95"/>
                <a:gd name="T21" fmla="*/ 7 h 86"/>
                <a:gd name="T22" fmla="*/ 4 w 95"/>
                <a:gd name="T23" fmla="*/ 5 h 86"/>
                <a:gd name="T24" fmla="*/ 2 w 95"/>
                <a:gd name="T25" fmla="*/ 1 h 86"/>
                <a:gd name="T26" fmla="*/ 1 w 95"/>
                <a:gd name="T27" fmla="*/ 0 h 86"/>
                <a:gd name="T28" fmla="*/ 1 w 95"/>
                <a:gd name="T29" fmla="*/ 9 h 86"/>
                <a:gd name="T30" fmla="*/ 3 w 95"/>
                <a:gd name="T31" fmla="*/ 9 h 86"/>
                <a:gd name="T32" fmla="*/ 3 w 95"/>
                <a:gd name="T33" fmla="*/ 10 h 86"/>
                <a:gd name="T34" fmla="*/ 1 w 95"/>
                <a:gd name="T35" fmla="*/ 9 h 86"/>
                <a:gd name="T36" fmla="*/ 0 w 95"/>
                <a:gd name="T37" fmla="*/ 10 h 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"/>
                <a:gd name="T58" fmla="*/ 0 h 86"/>
                <a:gd name="T59" fmla="*/ 95 w 95"/>
                <a:gd name="T60" fmla="*/ 86 h 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" h="86">
                  <a:moveTo>
                    <a:pt x="0" y="79"/>
                  </a:moveTo>
                  <a:lnTo>
                    <a:pt x="16" y="80"/>
                  </a:lnTo>
                  <a:lnTo>
                    <a:pt x="38" y="84"/>
                  </a:lnTo>
                  <a:lnTo>
                    <a:pt x="58" y="85"/>
                  </a:lnTo>
                  <a:lnTo>
                    <a:pt x="66" y="86"/>
                  </a:lnTo>
                  <a:lnTo>
                    <a:pt x="87" y="84"/>
                  </a:lnTo>
                  <a:lnTo>
                    <a:pt x="94" y="81"/>
                  </a:lnTo>
                  <a:lnTo>
                    <a:pt x="95" y="76"/>
                  </a:lnTo>
                  <a:lnTo>
                    <a:pt x="68" y="70"/>
                  </a:lnTo>
                  <a:lnTo>
                    <a:pt x="53" y="64"/>
                  </a:lnTo>
                  <a:lnTo>
                    <a:pt x="32" y="50"/>
                  </a:lnTo>
                  <a:lnTo>
                    <a:pt x="27" y="38"/>
                  </a:lnTo>
                  <a:lnTo>
                    <a:pt x="14" y="7"/>
                  </a:lnTo>
                  <a:lnTo>
                    <a:pt x="3" y="0"/>
                  </a:lnTo>
                  <a:lnTo>
                    <a:pt x="4" y="64"/>
                  </a:lnTo>
                  <a:lnTo>
                    <a:pt x="19" y="67"/>
                  </a:lnTo>
                  <a:lnTo>
                    <a:pt x="17" y="72"/>
                  </a:lnTo>
                  <a:lnTo>
                    <a:pt x="4" y="70"/>
                  </a:lnTo>
                  <a:lnTo>
                    <a:pt x="0" y="7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0" name="Freeform 501"/>
            <p:cNvSpPr>
              <a:spLocks noChangeAspect="1"/>
            </p:cNvSpPr>
            <p:nvPr/>
          </p:nvSpPr>
          <p:spPr bwMode="auto">
            <a:xfrm>
              <a:off x="1818" y="2158"/>
              <a:ext cx="4" cy="12"/>
            </a:xfrm>
            <a:custGeom>
              <a:avLst/>
              <a:gdLst>
                <a:gd name="T0" fmla="*/ 0 w 10"/>
                <a:gd name="T1" fmla="*/ 0 h 24"/>
                <a:gd name="T2" fmla="*/ 0 w 10"/>
                <a:gd name="T3" fmla="*/ 3 h 24"/>
                <a:gd name="T4" fmla="*/ 1 w 10"/>
                <a:gd name="T5" fmla="*/ 3 h 24"/>
                <a:gd name="T6" fmla="*/ 0 w 10"/>
                <a:gd name="T7" fmla="*/ 1 h 24"/>
                <a:gd name="T8" fmla="*/ 0 w 10"/>
                <a:gd name="T9" fmla="*/ 0 h 24"/>
                <a:gd name="T10" fmla="*/ 0 w 1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4"/>
                <a:gd name="T20" fmla="*/ 10 w 10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4">
                  <a:moveTo>
                    <a:pt x="0" y="0"/>
                  </a:moveTo>
                  <a:lnTo>
                    <a:pt x="6" y="23"/>
                  </a:lnTo>
                  <a:lnTo>
                    <a:pt x="10" y="24"/>
                  </a:lnTo>
                  <a:lnTo>
                    <a:pt x="7" y="8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" name="Freeform 502"/>
            <p:cNvSpPr>
              <a:spLocks noChangeAspect="1"/>
            </p:cNvSpPr>
            <p:nvPr/>
          </p:nvSpPr>
          <p:spPr bwMode="auto">
            <a:xfrm>
              <a:off x="1818" y="2158"/>
              <a:ext cx="4" cy="12"/>
            </a:xfrm>
            <a:custGeom>
              <a:avLst/>
              <a:gdLst>
                <a:gd name="T0" fmla="*/ 0 w 10"/>
                <a:gd name="T1" fmla="*/ 0 h 24"/>
                <a:gd name="T2" fmla="*/ 0 w 10"/>
                <a:gd name="T3" fmla="*/ 3 h 24"/>
                <a:gd name="T4" fmla="*/ 1 w 10"/>
                <a:gd name="T5" fmla="*/ 3 h 24"/>
                <a:gd name="T6" fmla="*/ 0 w 10"/>
                <a:gd name="T7" fmla="*/ 1 h 24"/>
                <a:gd name="T8" fmla="*/ 0 w 10"/>
                <a:gd name="T9" fmla="*/ 0 h 24"/>
                <a:gd name="T10" fmla="*/ 0 w 1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4"/>
                <a:gd name="T20" fmla="*/ 10 w 10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4">
                  <a:moveTo>
                    <a:pt x="0" y="0"/>
                  </a:moveTo>
                  <a:lnTo>
                    <a:pt x="6" y="23"/>
                  </a:lnTo>
                  <a:lnTo>
                    <a:pt x="10" y="24"/>
                  </a:lnTo>
                  <a:lnTo>
                    <a:pt x="7" y="8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2" name="Freeform 503"/>
            <p:cNvSpPr>
              <a:spLocks noChangeAspect="1"/>
            </p:cNvSpPr>
            <p:nvPr/>
          </p:nvSpPr>
          <p:spPr bwMode="auto">
            <a:xfrm>
              <a:off x="4082" y="2080"/>
              <a:ext cx="43" cy="25"/>
            </a:xfrm>
            <a:custGeom>
              <a:avLst/>
              <a:gdLst>
                <a:gd name="T0" fmla="*/ 13 w 79"/>
                <a:gd name="T1" fmla="*/ 3 h 47"/>
                <a:gd name="T2" fmla="*/ 11 w 79"/>
                <a:gd name="T3" fmla="*/ 1 h 47"/>
                <a:gd name="T4" fmla="*/ 7 w 79"/>
                <a:gd name="T5" fmla="*/ 2 h 47"/>
                <a:gd name="T6" fmla="*/ 5 w 79"/>
                <a:gd name="T7" fmla="*/ 0 h 47"/>
                <a:gd name="T8" fmla="*/ 3 w 79"/>
                <a:gd name="T9" fmla="*/ 0 h 47"/>
                <a:gd name="T10" fmla="*/ 0 w 79"/>
                <a:gd name="T11" fmla="*/ 3 h 47"/>
                <a:gd name="T12" fmla="*/ 1 w 79"/>
                <a:gd name="T13" fmla="*/ 5 h 47"/>
                <a:gd name="T14" fmla="*/ 2 w 79"/>
                <a:gd name="T15" fmla="*/ 7 h 47"/>
                <a:gd name="T16" fmla="*/ 13 w 79"/>
                <a:gd name="T17" fmla="*/ 6 h 47"/>
                <a:gd name="T18" fmla="*/ 13 w 79"/>
                <a:gd name="T19" fmla="*/ 3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"/>
                <a:gd name="T31" fmla="*/ 0 h 47"/>
                <a:gd name="T32" fmla="*/ 79 w 79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" h="47">
                  <a:moveTo>
                    <a:pt x="79" y="16"/>
                  </a:moveTo>
                  <a:lnTo>
                    <a:pt x="66" y="7"/>
                  </a:lnTo>
                  <a:lnTo>
                    <a:pt x="45" y="11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4" y="32"/>
                  </a:lnTo>
                  <a:lnTo>
                    <a:pt x="15" y="47"/>
                  </a:lnTo>
                  <a:lnTo>
                    <a:pt x="78" y="42"/>
                  </a:lnTo>
                  <a:lnTo>
                    <a:pt x="79" y="1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3" name="Freeform 504"/>
            <p:cNvSpPr>
              <a:spLocks noChangeAspect="1"/>
            </p:cNvSpPr>
            <p:nvPr/>
          </p:nvSpPr>
          <p:spPr bwMode="auto">
            <a:xfrm>
              <a:off x="2873" y="2156"/>
              <a:ext cx="216" cy="158"/>
            </a:xfrm>
            <a:custGeom>
              <a:avLst/>
              <a:gdLst>
                <a:gd name="T0" fmla="*/ 46 w 403"/>
                <a:gd name="T1" fmla="*/ 0 h 304"/>
                <a:gd name="T2" fmla="*/ 22 w 403"/>
                <a:gd name="T3" fmla="*/ 16 h 304"/>
                <a:gd name="T4" fmla="*/ 18 w 403"/>
                <a:gd name="T5" fmla="*/ 16 h 304"/>
                <a:gd name="T6" fmla="*/ 12 w 403"/>
                <a:gd name="T7" fmla="*/ 31 h 304"/>
                <a:gd name="T8" fmla="*/ 8 w 403"/>
                <a:gd name="T9" fmla="*/ 31 h 304"/>
                <a:gd name="T10" fmla="*/ 6 w 403"/>
                <a:gd name="T11" fmla="*/ 32 h 304"/>
                <a:gd name="T12" fmla="*/ 0 w 403"/>
                <a:gd name="T13" fmla="*/ 32 h 304"/>
                <a:gd name="T14" fmla="*/ 1 w 403"/>
                <a:gd name="T15" fmla="*/ 35 h 304"/>
                <a:gd name="T16" fmla="*/ 2 w 403"/>
                <a:gd name="T17" fmla="*/ 36 h 304"/>
                <a:gd name="T18" fmla="*/ 4 w 403"/>
                <a:gd name="T19" fmla="*/ 36 h 304"/>
                <a:gd name="T20" fmla="*/ 5 w 403"/>
                <a:gd name="T21" fmla="*/ 39 h 304"/>
                <a:gd name="T22" fmla="*/ 8 w 403"/>
                <a:gd name="T23" fmla="*/ 42 h 304"/>
                <a:gd name="T24" fmla="*/ 9 w 403"/>
                <a:gd name="T25" fmla="*/ 43 h 304"/>
                <a:gd name="T26" fmla="*/ 12 w 403"/>
                <a:gd name="T27" fmla="*/ 43 h 304"/>
                <a:gd name="T28" fmla="*/ 13 w 403"/>
                <a:gd name="T29" fmla="*/ 42 h 304"/>
                <a:gd name="T30" fmla="*/ 15 w 403"/>
                <a:gd name="T31" fmla="*/ 37 h 304"/>
                <a:gd name="T32" fmla="*/ 18 w 403"/>
                <a:gd name="T33" fmla="*/ 35 h 304"/>
                <a:gd name="T34" fmla="*/ 24 w 403"/>
                <a:gd name="T35" fmla="*/ 36 h 304"/>
                <a:gd name="T36" fmla="*/ 27 w 403"/>
                <a:gd name="T37" fmla="*/ 39 h 304"/>
                <a:gd name="T38" fmla="*/ 31 w 403"/>
                <a:gd name="T39" fmla="*/ 39 h 304"/>
                <a:gd name="T40" fmla="*/ 34 w 403"/>
                <a:gd name="T41" fmla="*/ 40 h 304"/>
                <a:gd name="T42" fmla="*/ 37 w 403"/>
                <a:gd name="T43" fmla="*/ 40 h 304"/>
                <a:gd name="T44" fmla="*/ 39 w 403"/>
                <a:gd name="T45" fmla="*/ 37 h 304"/>
                <a:gd name="T46" fmla="*/ 46 w 403"/>
                <a:gd name="T47" fmla="*/ 38 h 304"/>
                <a:gd name="T48" fmla="*/ 53 w 403"/>
                <a:gd name="T49" fmla="*/ 36 h 304"/>
                <a:gd name="T50" fmla="*/ 53 w 403"/>
                <a:gd name="T51" fmla="*/ 32 h 304"/>
                <a:gd name="T52" fmla="*/ 59 w 403"/>
                <a:gd name="T53" fmla="*/ 24 h 304"/>
                <a:gd name="T54" fmla="*/ 61 w 403"/>
                <a:gd name="T55" fmla="*/ 15 h 304"/>
                <a:gd name="T56" fmla="*/ 62 w 403"/>
                <a:gd name="T57" fmla="*/ 11 h 304"/>
                <a:gd name="T58" fmla="*/ 59 w 403"/>
                <a:gd name="T59" fmla="*/ 8 h 304"/>
                <a:gd name="T60" fmla="*/ 57 w 403"/>
                <a:gd name="T61" fmla="*/ 3 h 304"/>
                <a:gd name="T62" fmla="*/ 46 w 403"/>
                <a:gd name="T63" fmla="*/ 0 h 3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3"/>
                <a:gd name="T97" fmla="*/ 0 h 304"/>
                <a:gd name="T98" fmla="*/ 403 w 403"/>
                <a:gd name="T99" fmla="*/ 304 h 3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3" h="304">
                  <a:moveTo>
                    <a:pt x="300" y="0"/>
                  </a:moveTo>
                  <a:lnTo>
                    <a:pt x="141" y="114"/>
                  </a:lnTo>
                  <a:lnTo>
                    <a:pt x="113" y="115"/>
                  </a:lnTo>
                  <a:lnTo>
                    <a:pt x="80" y="217"/>
                  </a:lnTo>
                  <a:lnTo>
                    <a:pt x="53" y="221"/>
                  </a:lnTo>
                  <a:lnTo>
                    <a:pt x="38" y="228"/>
                  </a:lnTo>
                  <a:lnTo>
                    <a:pt x="0" y="230"/>
                  </a:lnTo>
                  <a:lnTo>
                    <a:pt x="2" y="248"/>
                  </a:lnTo>
                  <a:lnTo>
                    <a:pt x="13" y="260"/>
                  </a:lnTo>
                  <a:lnTo>
                    <a:pt x="26" y="260"/>
                  </a:lnTo>
                  <a:lnTo>
                    <a:pt x="29" y="278"/>
                  </a:lnTo>
                  <a:lnTo>
                    <a:pt x="51" y="294"/>
                  </a:lnTo>
                  <a:lnTo>
                    <a:pt x="55" y="304"/>
                  </a:lnTo>
                  <a:lnTo>
                    <a:pt x="76" y="302"/>
                  </a:lnTo>
                  <a:lnTo>
                    <a:pt x="85" y="300"/>
                  </a:lnTo>
                  <a:lnTo>
                    <a:pt x="98" y="267"/>
                  </a:lnTo>
                  <a:lnTo>
                    <a:pt x="116" y="253"/>
                  </a:lnTo>
                  <a:lnTo>
                    <a:pt x="155" y="257"/>
                  </a:lnTo>
                  <a:lnTo>
                    <a:pt x="175" y="278"/>
                  </a:lnTo>
                  <a:lnTo>
                    <a:pt x="200" y="278"/>
                  </a:lnTo>
                  <a:lnTo>
                    <a:pt x="222" y="284"/>
                  </a:lnTo>
                  <a:lnTo>
                    <a:pt x="240" y="280"/>
                  </a:lnTo>
                  <a:lnTo>
                    <a:pt x="252" y="264"/>
                  </a:lnTo>
                  <a:lnTo>
                    <a:pt x="301" y="273"/>
                  </a:lnTo>
                  <a:lnTo>
                    <a:pt x="339" y="258"/>
                  </a:lnTo>
                  <a:lnTo>
                    <a:pt x="344" y="226"/>
                  </a:lnTo>
                  <a:lnTo>
                    <a:pt x="389" y="176"/>
                  </a:lnTo>
                  <a:lnTo>
                    <a:pt x="391" y="104"/>
                  </a:lnTo>
                  <a:lnTo>
                    <a:pt x="403" y="82"/>
                  </a:lnTo>
                  <a:lnTo>
                    <a:pt x="382" y="55"/>
                  </a:lnTo>
                  <a:lnTo>
                    <a:pt x="370" y="19"/>
                  </a:lnTo>
                  <a:lnTo>
                    <a:pt x="30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4" name="Freeform 505"/>
            <p:cNvSpPr>
              <a:spLocks noChangeAspect="1"/>
            </p:cNvSpPr>
            <p:nvPr/>
          </p:nvSpPr>
          <p:spPr bwMode="auto">
            <a:xfrm>
              <a:off x="3786" y="1881"/>
              <a:ext cx="104" cy="71"/>
            </a:xfrm>
            <a:custGeom>
              <a:avLst/>
              <a:gdLst>
                <a:gd name="T0" fmla="*/ 29 w 192"/>
                <a:gd name="T1" fmla="*/ 17 h 136"/>
                <a:gd name="T2" fmla="*/ 30 w 192"/>
                <a:gd name="T3" fmla="*/ 14 h 136"/>
                <a:gd name="T4" fmla="*/ 30 w 192"/>
                <a:gd name="T5" fmla="*/ 11 h 136"/>
                <a:gd name="T6" fmla="*/ 26 w 192"/>
                <a:gd name="T7" fmla="*/ 10 h 136"/>
                <a:gd name="T8" fmla="*/ 25 w 192"/>
                <a:gd name="T9" fmla="*/ 7 h 136"/>
                <a:gd name="T10" fmla="*/ 22 w 192"/>
                <a:gd name="T11" fmla="*/ 8 h 136"/>
                <a:gd name="T12" fmla="*/ 18 w 192"/>
                <a:gd name="T13" fmla="*/ 8 h 136"/>
                <a:gd name="T14" fmla="*/ 18 w 192"/>
                <a:gd name="T15" fmla="*/ 6 h 136"/>
                <a:gd name="T16" fmla="*/ 14 w 192"/>
                <a:gd name="T17" fmla="*/ 7 h 136"/>
                <a:gd name="T18" fmla="*/ 13 w 192"/>
                <a:gd name="T19" fmla="*/ 7 h 136"/>
                <a:gd name="T20" fmla="*/ 11 w 192"/>
                <a:gd name="T21" fmla="*/ 7 h 136"/>
                <a:gd name="T22" fmla="*/ 9 w 192"/>
                <a:gd name="T23" fmla="*/ 8 h 136"/>
                <a:gd name="T24" fmla="*/ 8 w 192"/>
                <a:gd name="T25" fmla="*/ 7 h 136"/>
                <a:gd name="T26" fmla="*/ 12 w 192"/>
                <a:gd name="T27" fmla="*/ 4 h 136"/>
                <a:gd name="T28" fmla="*/ 12 w 192"/>
                <a:gd name="T29" fmla="*/ 3 h 136"/>
                <a:gd name="T30" fmla="*/ 14 w 192"/>
                <a:gd name="T31" fmla="*/ 1 h 136"/>
                <a:gd name="T32" fmla="*/ 11 w 192"/>
                <a:gd name="T33" fmla="*/ 0 h 136"/>
                <a:gd name="T34" fmla="*/ 7 w 192"/>
                <a:gd name="T35" fmla="*/ 2 h 136"/>
                <a:gd name="T36" fmla="*/ 7 w 192"/>
                <a:gd name="T37" fmla="*/ 5 h 136"/>
                <a:gd name="T38" fmla="*/ 3 w 192"/>
                <a:gd name="T39" fmla="*/ 5 h 136"/>
                <a:gd name="T40" fmla="*/ 0 w 192"/>
                <a:gd name="T41" fmla="*/ 6 h 136"/>
                <a:gd name="T42" fmla="*/ 1 w 192"/>
                <a:gd name="T43" fmla="*/ 10 h 136"/>
                <a:gd name="T44" fmla="*/ 3 w 192"/>
                <a:gd name="T45" fmla="*/ 11 h 136"/>
                <a:gd name="T46" fmla="*/ 2 w 192"/>
                <a:gd name="T47" fmla="*/ 15 h 136"/>
                <a:gd name="T48" fmla="*/ 2 w 192"/>
                <a:gd name="T49" fmla="*/ 18 h 136"/>
                <a:gd name="T50" fmla="*/ 4 w 192"/>
                <a:gd name="T51" fmla="*/ 18 h 136"/>
                <a:gd name="T52" fmla="*/ 10 w 192"/>
                <a:gd name="T53" fmla="*/ 16 h 136"/>
                <a:gd name="T54" fmla="*/ 12 w 192"/>
                <a:gd name="T55" fmla="*/ 14 h 136"/>
                <a:gd name="T56" fmla="*/ 15 w 192"/>
                <a:gd name="T57" fmla="*/ 11 h 136"/>
                <a:gd name="T58" fmla="*/ 16 w 192"/>
                <a:gd name="T59" fmla="*/ 13 h 136"/>
                <a:gd name="T60" fmla="*/ 17 w 192"/>
                <a:gd name="T61" fmla="*/ 16 h 136"/>
                <a:gd name="T62" fmla="*/ 16 w 192"/>
                <a:gd name="T63" fmla="*/ 19 h 136"/>
                <a:gd name="T64" fmla="*/ 21 w 192"/>
                <a:gd name="T65" fmla="*/ 19 h 136"/>
                <a:gd name="T66" fmla="*/ 25 w 192"/>
                <a:gd name="T67" fmla="*/ 16 h 136"/>
                <a:gd name="T68" fmla="*/ 27 w 192"/>
                <a:gd name="T69" fmla="*/ 16 h 136"/>
                <a:gd name="T70" fmla="*/ 29 w 192"/>
                <a:gd name="T71" fmla="*/ 17 h 1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2"/>
                <a:gd name="T109" fmla="*/ 0 h 136"/>
                <a:gd name="T110" fmla="*/ 192 w 192"/>
                <a:gd name="T111" fmla="*/ 136 h 1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2" h="136">
                  <a:moveTo>
                    <a:pt x="179" y="119"/>
                  </a:moveTo>
                  <a:lnTo>
                    <a:pt x="192" y="94"/>
                  </a:lnTo>
                  <a:lnTo>
                    <a:pt x="186" y="76"/>
                  </a:lnTo>
                  <a:lnTo>
                    <a:pt x="163" y="72"/>
                  </a:lnTo>
                  <a:lnTo>
                    <a:pt x="158" y="47"/>
                  </a:lnTo>
                  <a:lnTo>
                    <a:pt x="134" y="54"/>
                  </a:lnTo>
                  <a:lnTo>
                    <a:pt x="113" y="54"/>
                  </a:lnTo>
                  <a:lnTo>
                    <a:pt x="112" y="45"/>
                  </a:lnTo>
                  <a:lnTo>
                    <a:pt x="89" y="46"/>
                  </a:lnTo>
                  <a:lnTo>
                    <a:pt x="82" y="49"/>
                  </a:lnTo>
                  <a:lnTo>
                    <a:pt x="67" y="49"/>
                  </a:lnTo>
                  <a:lnTo>
                    <a:pt x="54" y="55"/>
                  </a:lnTo>
                  <a:lnTo>
                    <a:pt x="49" y="46"/>
                  </a:lnTo>
                  <a:lnTo>
                    <a:pt x="74" y="31"/>
                  </a:lnTo>
                  <a:lnTo>
                    <a:pt x="77" y="17"/>
                  </a:lnTo>
                  <a:lnTo>
                    <a:pt x="88" y="6"/>
                  </a:lnTo>
                  <a:lnTo>
                    <a:pt x="71" y="0"/>
                  </a:lnTo>
                  <a:lnTo>
                    <a:pt x="42" y="9"/>
                  </a:lnTo>
                  <a:lnTo>
                    <a:pt x="41" y="33"/>
                  </a:lnTo>
                  <a:lnTo>
                    <a:pt x="19" y="37"/>
                  </a:lnTo>
                  <a:lnTo>
                    <a:pt x="0" y="42"/>
                  </a:lnTo>
                  <a:lnTo>
                    <a:pt x="8" y="71"/>
                  </a:lnTo>
                  <a:lnTo>
                    <a:pt x="17" y="83"/>
                  </a:lnTo>
                  <a:lnTo>
                    <a:pt x="11" y="102"/>
                  </a:lnTo>
                  <a:lnTo>
                    <a:pt x="10" y="124"/>
                  </a:lnTo>
                  <a:lnTo>
                    <a:pt x="28" y="126"/>
                  </a:lnTo>
                  <a:lnTo>
                    <a:pt x="65" y="110"/>
                  </a:lnTo>
                  <a:lnTo>
                    <a:pt x="76" y="94"/>
                  </a:lnTo>
                  <a:lnTo>
                    <a:pt x="90" y="77"/>
                  </a:lnTo>
                  <a:lnTo>
                    <a:pt x="102" y="88"/>
                  </a:lnTo>
                  <a:lnTo>
                    <a:pt x="106" y="113"/>
                  </a:lnTo>
                  <a:lnTo>
                    <a:pt x="102" y="136"/>
                  </a:lnTo>
                  <a:lnTo>
                    <a:pt x="132" y="133"/>
                  </a:lnTo>
                  <a:lnTo>
                    <a:pt x="156" y="114"/>
                  </a:lnTo>
                  <a:lnTo>
                    <a:pt x="170" y="114"/>
                  </a:lnTo>
                  <a:lnTo>
                    <a:pt x="179" y="11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5" name="Freeform 506"/>
            <p:cNvSpPr>
              <a:spLocks noChangeAspect="1"/>
            </p:cNvSpPr>
            <p:nvPr/>
          </p:nvSpPr>
          <p:spPr bwMode="auto">
            <a:xfrm>
              <a:off x="4125" y="2082"/>
              <a:ext cx="124" cy="253"/>
            </a:xfrm>
            <a:custGeom>
              <a:avLst/>
              <a:gdLst>
                <a:gd name="T0" fmla="*/ 32 w 230"/>
                <a:gd name="T1" fmla="*/ 29 h 489"/>
                <a:gd name="T2" fmla="*/ 27 w 230"/>
                <a:gd name="T3" fmla="*/ 31 h 489"/>
                <a:gd name="T4" fmla="*/ 26 w 230"/>
                <a:gd name="T5" fmla="*/ 33 h 489"/>
                <a:gd name="T6" fmla="*/ 24 w 230"/>
                <a:gd name="T7" fmla="*/ 34 h 489"/>
                <a:gd name="T8" fmla="*/ 23 w 230"/>
                <a:gd name="T9" fmla="*/ 34 h 489"/>
                <a:gd name="T10" fmla="*/ 23 w 230"/>
                <a:gd name="T11" fmla="*/ 39 h 489"/>
                <a:gd name="T12" fmla="*/ 25 w 230"/>
                <a:gd name="T13" fmla="*/ 41 h 489"/>
                <a:gd name="T14" fmla="*/ 26 w 230"/>
                <a:gd name="T15" fmla="*/ 47 h 489"/>
                <a:gd name="T16" fmla="*/ 25 w 230"/>
                <a:gd name="T17" fmla="*/ 49 h 489"/>
                <a:gd name="T18" fmla="*/ 28 w 230"/>
                <a:gd name="T19" fmla="*/ 54 h 489"/>
                <a:gd name="T20" fmla="*/ 28 w 230"/>
                <a:gd name="T21" fmla="*/ 59 h 489"/>
                <a:gd name="T22" fmla="*/ 27 w 230"/>
                <a:gd name="T23" fmla="*/ 63 h 489"/>
                <a:gd name="T24" fmla="*/ 27 w 230"/>
                <a:gd name="T25" fmla="*/ 65 h 489"/>
                <a:gd name="T26" fmla="*/ 25 w 230"/>
                <a:gd name="T27" fmla="*/ 68 h 489"/>
                <a:gd name="T28" fmla="*/ 26 w 230"/>
                <a:gd name="T29" fmla="*/ 64 h 489"/>
                <a:gd name="T30" fmla="*/ 26 w 230"/>
                <a:gd name="T31" fmla="*/ 59 h 489"/>
                <a:gd name="T32" fmla="*/ 26 w 230"/>
                <a:gd name="T33" fmla="*/ 57 h 489"/>
                <a:gd name="T34" fmla="*/ 25 w 230"/>
                <a:gd name="T35" fmla="*/ 56 h 489"/>
                <a:gd name="T36" fmla="*/ 23 w 230"/>
                <a:gd name="T37" fmla="*/ 53 h 489"/>
                <a:gd name="T38" fmla="*/ 23 w 230"/>
                <a:gd name="T39" fmla="*/ 50 h 489"/>
                <a:gd name="T40" fmla="*/ 23 w 230"/>
                <a:gd name="T41" fmla="*/ 46 h 489"/>
                <a:gd name="T42" fmla="*/ 20 w 230"/>
                <a:gd name="T43" fmla="*/ 44 h 489"/>
                <a:gd name="T44" fmla="*/ 19 w 230"/>
                <a:gd name="T45" fmla="*/ 43 h 489"/>
                <a:gd name="T46" fmla="*/ 18 w 230"/>
                <a:gd name="T47" fmla="*/ 44 h 489"/>
                <a:gd name="T48" fmla="*/ 16 w 230"/>
                <a:gd name="T49" fmla="*/ 47 h 489"/>
                <a:gd name="T50" fmla="*/ 11 w 230"/>
                <a:gd name="T51" fmla="*/ 48 h 489"/>
                <a:gd name="T52" fmla="*/ 9 w 230"/>
                <a:gd name="T53" fmla="*/ 47 h 489"/>
                <a:gd name="T54" fmla="*/ 9 w 230"/>
                <a:gd name="T55" fmla="*/ 45 h 489"/>
                <a:gd name="T56" fmla="*/ 9 w 230"/>
                <a:gd name="T57" fmla="*/ 42 h 489"/>
                <a:gd name="T58" fmla="*/ 9 w 230"/>
                <a:gd name="T59" fmla="*/ 38 h 489"/>
                <a:gd name="T60" fmla="*/ 6 w 230"/>
                <a:gd name="T61" fmla="*/ 36 h 489"/>
                <a:gd name="T62" fmla="*/ 5 w 230"/>
                <a:gd name="T63" fmla="*/ 33 h 489"/>
                <a:gd name="T64" fmla="*/ 1 w 230"/>
                <a:gd name="T65" fmla="*/ 30 h 489"/>
                <a:gd name="T66" fmla="*/ 0 w 230"/>
                <a:gd name="T67" fmla="*/ 28 h 489"/>
                <a:gd name="T68" fmla="*/ 2 w 230"/>
                <a:gd name="T69" fmla="*/ 26 h 489"/>
                <a:gd name="T70" fmla="*/ 3 w 230"/>
                <a:gd name="T71" fmla="*/ 24 h 489"/>
                <a:gd name="T72" fmla="*/ 5 w 230"/>
                <a:gd name="T73" fmla="*/ 23 h 489"/>
                <a:gd name="T74" fmla="*/ 5 w 230"/>
                <a:gd name="T75" fmla="*/ 18 h 489"/>
                <a:gd name="T76" fmla="*/ 6 w 230"/>
                <a:gd name="T77" fmla="*/ 18 h 489"/>
                <a:gd name="T78" fmla="*/ 6 w 230"/>
                <a:gd name="T79" fmla="*/ 16 h 489"/>
                <a:gd name="T80" fmla="*/ 9 w 230"/>
                <a:gd name="T81" fmla="*/ 16 h 489"/>
                <a:gd name="T82" fmla="*/ 13 w 230"/>
                <a:gd name="T83" fmla="*/ 5 h 489"/>
                <a:gd name="T84" fmla="*/ 19 w 230"/>
                <a:gd name="T85" fmla="*/ 3 h 489"/>
                <a:gd name="T86" fmla="*/ 20 w 230"/>
                <a:gd name="T87" fmla="*/ 1 h 489"/>
                <a:gd name="T88" fmla="*/ 23 w 230"/>
                <a:gd name="T89" fmla="*/ 0 h 489"/>
                <a:gd name="T90" fmla="*/ 25 w 230"/>
                <a:gd name="T91" fmla="*/ 4 h 489"/>
                <a:gd name="T92" fmla="*/ 26 w 230"/>
                <a:gd name="T93" fmla="*/ 9 h 489"/>
                <a:gd name="T94" fmla="*/ 23 w 230"/>
                <a:gd name="T95" fmla="*/ 12 h 489"/>
                <a:gd name="T96" fmla="*/ 23 w 230"/>
                <a:gd name="T97" fmla="*/ 17 h 489"/>
                <a:gd name="T98" fmla="*/ 25 w 230"/>
                <a:gd name="T99" fmla="*/ 17 h 489"/>
                <a:gd name="T100" fmla="*/ 29 w 230"/>
                <a:gd name="T101" fmla="*/ 20 h 489"/>
                <a:gd name="T102" fmla="*/ 29 w 230"/>
                <a:gd name="T103" fmla="*/ 23 h 489"/>
                <a:gd name="T104" fmla="*/ 32 w 230"/>
                <a:gd name="T105" fmla="*/ 23 h 489"/>
                <a:gd name="T106" fmla="*/ 32 w 230"/>
                <a:gd name="T107" fmla="*/ 25 h 489"/>
                <a:gd name="T108" fmla="*/ 36 w 230"/>
                <a:gd name="T109" fmla="*/ 26 h 489"/>
                <a:gd name="T110" fmla="*/ 36 w 230"/>
                <a:gd name="T111" fmla="*/ 27 h 489"/>
                <a:gd name="T112" fmla="*/ 35 w 230"/>
                <a:gd name="T113" fmla="*/ 27 h 489"/>
                <a:gd name="T114" fmla="*/ 32 w 230"/>
                <a:gd name="T115" fmla="*/ 29 h 48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0"/>
                <a:gd name="T175" fmla="*/ 0 h 489"/>
                <a:gd name="T176" fmla="*/ 230 w 230"/>
                <a:gd name="T177" fmla="*/ 489 h 48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0" h="489">
                  <a:moveTo>
                    <a:pt x="206" y="215"/>
                  </a:moveTo>
                  <a:lnTo>
                    <a:pt x="173" y="223"/>
                  </a:lnTo>
                  <a:lnTo>
                    <a:pt x="167" y="240"/>
                  </a:lnTo>
                  <a:lnTo>
                    <a:pt x="155" y="241"/>
                  </a:lnTo>
                  <a:lnTo>
                    <a:pt x="143" y="248"/>
                  </a:lnTo>
                  <a:lnTo>
                    <a:pt x="145" y="281"/>
                  </a:lnTo>
                  <a:lnTo>
                    <a:pt x="163" y="298"/>
                  </a:lnTo>
                  <a:lnTo>
                    <a:pt x="169" y="336"/>
                  </a:lnTo>
                  <a:lnTo>
                    <a:pt x="158" y="350"/>
                  </a:lnTo>
                  <a:lnTo>
                    <a:pt x="179" y="392"/>
                  </a:lnTo>
                  <a:lnTo>
                    <a:pt x="179" y="429"/>
                  </a:lnTo>
                  <a:lnTo>
                    <a:pt x="176" y="455"/>
                  </a:lnTo>
                  <a:lnTo>
                    <a:pt x="172" y="470"/>
                  </a:lnTo>
                  <a:lnTo>
                    <a:pt x="163" y="489"/>
                  </a:lnTo>
                  <a:lnTo>
                    <a:pt x="166" y="462"/>
                  </a:lnTo>
                  <a:lnTo>
                    <a:pt x="167" y="429"/>
                  </a:lnTo>
                  <a:lnTo>
                    <a:pt x="167" y="414"/>
                  </a:lnTo>
                  <a:lnTo>
                    <a:pt x="163" y="403"/>
                  </a:lnTo>
                  <a:lnTo>
                    <a:pt x="149" y="385"/>
                  </a:lnTo>
                  <a:lnTo>
                    <a:pt x="145" y="359"/>
                  </a:lnTo>
                  <a:lnTo>
                    <a:pt x="142" y="328"/>
                  </a:lnTo>
                  <a:lnTo>
                    <a:pt x="132" y="320"/>
                  </a:lnTo>
                  <a:lnTo>
                    <a:pt x="125" y="311"/>
                  </a:lnTo>
                  <a:lnTo>
                    <a:pt x="113" y="323"/>
                  </a:lnTo>
                  <a:lnTo>
                    <a:pt x="100" y="338"/>
                  </a:lnTo>
                  <a:lnTo>
                    <a:pt x="71" y="344"/>
                  </a:lnTo>
                  <a:lnTo>
                    <a:pt x="57" y="341"/>
                  </a:lnTo>
                  <a:lnTo>
                    <a:pt x="59" y="326"/>
                  </a:lnTo>
                  <a:lnTo>
                    <a:pt x="53" y="306"/>
                  </a:lnTo>
                  <a:lnTo>
                    <a:pt x="53" y="274"/>
                  </a:lnTo>
                  <a:lnTo>
                    <a:pt x="37" y="258"/>
                  </a:lnTo>
                  <a:lnTo>
                    <a:pt x="31" y="234"/>
                  </a:lnTo>
                  <a:lnTo>
                    <a:pt x="6" y="218"/>
                  </a:lnTo>
                  <a:lnTo>
                    <a:pt x="0" y="203"/>
                  </a:lnTo>
                  <a:lnTo>
                    <a:pt x="13" y="188"/>
                  </a:lnTo>
                  <a:lnTo>
                    <a:pt x="16" y="174"/>
                  </a:lnTo>
                  <a:lnTo>
                    <a:pt x="34" y="165"/>
                  </a:lnTo>
                  <a:lnTo>
                    <a:pt x="29" y="131"/>
                  </a:lnTo>
                  <a:lnTo>
                    <a:pt x="40" y="129"/>
                  </a:lnTo>
                  <a:lnTo>
                    <a:pt x="43" y="114"/>
                  </a:lnTo>
                  <a:lnTo>
                    <a:pt x="57" y="112"/>
                  </a:lnTo>
                  <a:lnTo>
                    <a:pt x="83" y="34"/>
                  </a:lnTo>
                  <a:lnTo>
                    <a:pt x="118" y="19"/>
                  </a:lnTo>
                  <a:lnTo>
                    <a:pt x="130" y="2"/>
                  </a:lnTo>
                  <a:lnTo>
                    <a:pt x="148" y="0"/>
                  </a:lnTo>
                  <a:lnTo>
                    <a:pt x="162" y="30"/>
                  </a:lnTo>
                  <a:lnTo>
                    <a:pt x="167" y="64"/>
                  </a:lnTo>
                  <a:lnTo>
                    <a:pt x="144" y="90"/>
                  </a:lnTo>
                  <a:lnTo>
                    <a:pt x="144" y="118"/>
                  </a:lnTo>
                  <a:lnTo>
                    <a:pt x="160" y="120"/>
                  </a:lnTo>
                  <a:lnTo>
                    <a:pt x="182" y="145"/>
                  </a:lnTo>
                  <a:lnTo>
                    <a:pt x="182" y="169"/>
                  </a:lnTo>
                  <a:lnTo>
                    <a:pt x="204" y="169"/>
                  </a:lnTo>
                  <a:lnTo>
                    <a:pt x="206" y="178"/>
                  </a:lnTo>
                  <a:lnTo>
                    <a:pt x="226" y="185"/>
                  </a:lnTo>
                  <a:lnTo>
                    <a:pt x="230" y="193"/>
                  </a:lnTo>
                  <a:lnTo>
                    <a:pt x="222" y="196"/>
                  </a:lnTo>
                  <a:lnTo>
                    <a:pt x="206" y="21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6" name="Freeform 507"/>
            <p:cNvSpPr>
              <a:spLocks noChangeAspect="1"/>
            </p:cNvSpPr>
            <p:nvPr/>
          </p:nvSpPr>
          <p:spPr bwMode="auto">
            <a:xfrm>
              <a:off x="4565" y="1847"/>
              <a:ext cx="91" cy="89"/>
            </a:xfrm>
            <a:custGeom>
              <a:avLst/>
              <a:gdLst>
                <a:gd name="T0" fmla="*/ 27 w 167"/>
                <a:gd name="T1" fmla="*/ 2 h 174"/>
                <a:gd name="T2" fmla="*/ 26 w 167"/>
                <a:gd name="T3" fmla="*/ 1 h 174"/>
                <a:gd name="T4" fmla="*/ 24 w 167"/>
                <a:gd name="T5" fmla="*/ 0 h 174"/>
                <a:gd name="T6" fmla="*/ 20 w 167"/>
                <a:gd name="T7" fmla="*/ 4 h 174"/>
                <a:gd name="T8" fmla="*/ 17 w 167"/>
                <a:gd name="T9" fmla="*/ 4 h 174"/>
                <a:gd name="T10" fmla="*/ 17 w 167"/>
                <a:gd name="T11" fmla="*/ 6 h 174"/>
                <a:gd name="T12" fmla="*/ 16 w 167"/>
                <a:gd name="T13" fmla="*/ 7 h 174"/>
                <a:gd name="T14" fmla="*/ 13 w 167"/>
                <a:gd name="T15" fmla="*/ 8 h 174"/>
                <a:gd name="T16" fmla="*/ 13 w 167"/>
                <a:gd name="T17" fmla="*/ 5 h 174"/>
                <a:gd name="T18" fmla="*/ 11 w 167"/>
                <a:gd name="T19" fmla="*/ 5 h 174"/>
                <a:gd name="T20" fmla="*/ 8 w 167"/>
                <a:gd name="T21" fmla="*/ 9 h 174"/>
                <a:gd name="T22" fmla="*/ 2 w 167"/>
                <a:gd name="T23" fmla="*/ 11 h 174"/>
                <a:gd name="T24" fmla="*/ 0 w 167"/>
                <a:gd name="T25" fmla="*/ 14 h 174"/>
                <a:gd name="T26" fmla="*/ 2 w 167"/>
                <a:gd name="T27" fmla="*/ 15 h 174"/>
                <a:gd name="T28" fmla="*/ 3 w 167"/>
                <a:gd name="T29" fmla="*/ 15 h 174"/>
                <a:gd name="T30" fmla="*/ 4 w 167"/>
                <a:gd name="T31" fmla="*/ 16 h 174"/>
                <a:gd name="T32" fmla="*/ 4 w 167"/>
                <a:gd name="T33" fmla="*/ 18 h 174"/>
                <a:gd name="T34" fmla="*/ 5 w 167"/>
                <a:gd name="T35" fmla="*/ 19 h 174"/>
                <a:gd name="T36" fmla="*/ 2 w 167"/>
                <a:gd name="T37" fmla="*/ 21 h 174"/>
                <a:gd name="T38" fmla="*/ 4 w 167"/>
                <a:gd name="T39" fmla="*/ 24 h 174"/>
                <a:gd name="T40" fmla="*/ 5 w 167"/>
                <a:gd name="T41" fmla="*/ 24 h 174"/>
                <a:gd name="T42" fmla="*/ 8 w 167"/>
                <a:gd name="T43" fmla="*/ 23 h 174"/>
                <a:gd name="T44" fmla="*/ 8 w 167"/>
                <a:gd name="T45" fmla="*/ 23 h 174"/>
                <a:gd name="T46" fmla="*/ 11 w 167"/>
                <a:gd name="T47" fmla="*/ 20 h 174"/>
                <a:gd name="T48" fmla="*/ 18 w 167"/>
                <a:gd name="T49" fmla="*/ 19 h 174"/>
                <a:gd name="T50" fmla="*/ 15 w 167"/>
                <a:gd name="T51" fmla="*/ 17 h 174"/>
                <a:gd name="T52" fmla="*/ 14 w 167"/>
                <a:gd name="T53" fmla="*/ 17 h 174"/>
                <a:gd name="T54" fmla="*/ 14 w 167"/>
                <a:gd name="T55" fmla="*/ 15 h 174"/>
                <a:gd name="T56" fmla="*/ 14 w 167"/>
                <a:gd name="T57" fmla="*/ 14 h 174"/>
                <a:gd name="T58" fmla="*/ 17 w 167"/>
                <a:gd name="T59" fmla="*/ 13 h 174"/>
                <a:gd name="T60" fmla="*/ 21 w 167"/>
                <a:gd name="T61" fmla="*/ 11 h 174"/>
                <a:gd name="T62" fmla="*/ 23 w 167"/>
                <a:gd name="T63" fmla="*/ 8 h 174"/>
                <a:gd name="T64" fmla="*/ 23 w 167"/>
                <a:gd name="T65" fmla="*/ 6 h 174"/>
                <a:gd name="T66" fmla="*/ 25 w 167"/>
                <a:gd name="T67" fmla="*/ 4 h 174"/>
                <a:gd name="T68" fmla="*/ 27 w 167"/>
                <a:gd name="T69" fmla="*/ 2 h 1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"/>
                <a:gd name="T106" fmla="*/ 0 h 174"/>
                <a:gd name="T107" fmla="*/ 167 w 167"/>
                <a:gd name="T108" fmla="*/ 174 h 1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" h="174">
                  <a:moveTo>
                    <a:pt x="167" y="13"/>
                  </a:moveTo>
                  <a:lnTo>
                    <a:pt x="159" y="8"/>
                  </a:lnTo>
                  <a:lnTo>
                    <a:pt x="147" y="0"/>
                  </a:lnTo>
                  <a:lnTo>
                    <a:pt x="122" y="26"/>
                  </a:lnTo>
                  <a:lnTo>
                    <a:pt x="102" y="25"/>
                  </a:lnTo>
                  <a:lnTo>
                    <a:pt x="107" y="45"/>
                  </a:lnTo>
                  <a:lnTo>
                    <a:pt x="97" y="55"/>
                  </a:lnTo>
                  <a:lnTo>
                    <a:pt x="77" y="56"/>
                  </a:lnTo>
                  <a:lnTo>
                    <a:pt x="77" y="38"/>
                  </a:lnTo>
                  <a:lnTo>
                    <a:pt x="66" y="36"/>
                  </a:lnTo>
                  <a:lnTo>
                    <a:pt x="46" y="71"/>
                  </a:lnTo>
                  <a:lnTo>
                    <a:pt x="12" y="83"/>
                  </a:lnTo>
                  <a:lnTo>
                    <a:pt x="0" y="107"/>
                  </a:lnTo>
                  <a:lnTo>
                    <a:pt x="9" y="113"/>
                  </a:lnTo>
                  <a:lnTo>
                    <a:pt x="17" y="115"/>
                  </a:lnTo>
                  <a:lnTo>
                    <a:pt x="28" y="119"/>
                  </a:lnTo>
                  <a:lnTo>
                    <a:pt x="27" y="132"/>
                  </a:lnTo>
                  <a:lnTo>
                    <a:pt x="30" y="145"/>
                  </a:lnTo>
                  <a:lnTo>
                    <a:pt x="14" y="162"/>
                  </a:lnTo>
                  <a:lnTo>
                    <a:pt x="23" y="174"/>
                  </a:lnTo>
                  <a:lnTo>
                    <a:pt x="35" y="174"/>
                  </a:lnTo>
                  <a:lnTo>
                    <a:pt x="50" y="170"/>
                  </a:lnTo>
                  <a:lnTo>
                    <a:pt x="51" y="172"/>
                  </a:lnTo>
                  <a:lnTo>
                    <a:pt x="70" y="152"/>
                  </a:lnTo>
                  <a:lnTo>
                    <a:pt x="110" y="142"/>
                  </a:lnTo>
                  <a:lnTo>
                    <a:pt x="93" y="128"/>
                  </a:lnTo>
                  <a:lnTo>
                    <a:pt x="83" y="126"/>
                  </a:lnTo>
                  <a:lnTo>
                    <a:pt x="83" y="109"/>
                  </a:lnTo>
                  <a:lnTo>
                    <a:pt x="88" y="101"/>
                  </a:lnTo>
                  <a:lnTo>
                    <a:pt x="105" y="98"/>
                  </a:lnTo>
                  <a:lnTo>
                    <a:pt x="126" y="83"/>
                  </a:lnTo>
                  <a:lnTo>
                    <a:pt x="144" y="61"/>
                  </a:lnTo>
                  <a:lnTo>
                    <a:pt x="143" y="46"/>
                  </a:lnTo>
                  <a:lnTo>
                    <a:pt x="150" y="30"/>
                  </a:lnTo>
                  <a:lnTo>
                    <a:pt x="167" y="1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7" name="Freeform 508">
              <a:hlinkClick r:id="" action="ppaction://noaction">
                <a:snd r:embed="rId3" name="LASER.WAV"/>
              </a:hlinkClick>
            </p:cNvPr>
            <p:cNvSpPr>
              <a:spLocks noChangeAspect="1"/>
            </p:cNvSpPr>
            <p:nvPr/>
          </p:nvSpPr>
          <p:spPr bwMode="auto">
            <a:xfrm>
              <a:off x="3456" y="2626"/>
              <a:ext cx="94" cy="189"/>
            </a:xfrm>
            <a:custGeom>
              <a:avLst/>
              <a:gdLst>
                <a:gd name="T0" fmla="*/ 22 w 178"/>
                <a:gd name="T1" fmla="*/ 1 h 368"/>
                <a:gd name="T2" fmla="*/ 23 w 178"/>
                <a:gd name="T3" fmla="*/ 0 h 368"/>
                <a:gd name="T4" fmla="*/ 24 w 178"/>
                <a:gd name="T5" fmla="*/ 2 h 368"/>
                <a:gd name="T6" fmla="*/ 24 w 178"/>
                <a:gd name="T7" fmla="*/ 5 h 368"/>
                <a:gd name="T8" fmla="*/ 26 w 178"/>
                <a:gd name="T9" fmla="*/ 11 h 368"/>
                <a:gd name="T10" fmla="*/ 26 w 178"/>
                <a:gd name="T11" fmla="*/ 13 h 368"/>
                <a:gd name="T12" fmla="*/ 24 w 178"/>
                <a:gd name="T13" fmla="*/ 13 h 368"/>
                <a:gd name="T14" fmla="*/ 24 w 178"/>
                <a:gd name="T15" fmla="*/ 18 h 368"/>
                <a:gd name="T16" fmla="*/ 23 w 178"/>
                <a:gd name="T17" fmla="*/ 20 h 368"/>
                <a:gd name="T18" fmla="*/ 20 w 178"/>
                <a:gd name="T19" fmla="*/ 28 h 368"/>
                <a:gd name="T20" fmla="*/ 18 w 178"/>
                <a:gd name="T21" fmla="*/ 33 h 368"/>
                <a:gd name="T22" fmla="*/ 17 w 178"/>
                <a:gd name="T23" fmla="*/ 37 h 368"/>
                <a:gd name="T24" fmla="*/ 16 w 178"/>
                <a:gd name="T25" fmla="*/ 45 h 368"/>
                <a:gd name="T26" fmla="*/ 13 w 178"/>
                <a:gd name="T27" fmla="*/ 48 h 368"/>
                <a:gd name="T28" fmla="*/ 11 w 178"/>
                <a:gd name="T29" fmla="*/ 48 h 368"/>
                <a:gd name="T30" fmla="*/ 7 w 178"/>
                <a:gd name="T31" fmla="*/ 50 h 368"/>
                <a:gd name="T32" fmla="*/ 5 w 178"/>
                <a:gd name="T33" fmla="*/ 48 h 368"/>
                <a:gd name="T34" fmla="*/ 3 w 178"/>
                <a:gd name="T35" fmla="*/ 46 h 368"/>
                <a:gd name="T36" fmla="*/ 2 w 178"/>
                <a:gd name="T37" fmla="*/ 42 h 368"/>
                <a:gd name="T38" fmla="*/ 0 w 178"/>
                <a:gd name="T39" fmla="*/ 40 h 368"/>
                <a:gd name="T40" fmla="*/ 0 w 178"/>
                <a:gd name="T41" fmla="*/ 35 h 368"/>
                <a:gd name="T42" fmla="*/ 3 w 178"/>
                <a:gd name="T43" fmla="*/ 31 h 368"/>
                <a:gd name="T44" fmla="*/ 4 w 178"/>
                <a:gd name="T45" fmla="*/ 25 h 368"/>
                <a:gd name="T46" fmla="*/ 3 w 178"/>
                <a:gd name="T47" fmla="*/ 23 h 368"/>
                <a:gd name="T48" fmla="*/ 4 w 178"/>
                <a:gd name="T49" fmla="*/ 17 h 368"/>
                <a:gd name="T50" fmla="*/ 5 w 178"/>
                <a:gd name="T51" fmla="*/ 15 h 368"/>
                <a:gd name="T52" fmla="*/ 7 w 178"/>
                <a:gd name="T53" fmla="*/ 15 h 368"/>
                <a:gd name="T54" fmla="*/ 8 w 178"/>
                <a:gd name="T55" fmla="*/ 14 h 368"/>
                <a:gd name="T56" fmla="*/ 10 w 178"/>
                <a:gd name="T57" fmla="*/ 13 h 368"/>
                <a:gd name="T58" fmla="*/ 12 w 178"/>
                <a:gd name="T59" fmla="*/ 12 h 368"/>
                <a:gd name="T60" fmla="*/ 14 w 178"/>
                <a:gd name="T61" fmla="*/ 11 h 368"/>
                <a:gd name="T62" fmla="*/ 16 w 178"/>
                <a:gd name="T63" fmla="*/ 10 h 368"/>
                <a:gd name="T64" fmla="*/ 17 w 178"/>
                <a:gd name="T65" fmla="*/ 9 h 368"/>
                <a:gd name="T66" fmla="*/ 17 w 178"/>
                <a:gd name="T67" fmla="*/ 7 h 368"/>
                <a:gd name="T68" fmla="*/ 19 w 178"/>
                <a:gd name="T69" fmla="*/ 6 h 368"/>
                <a:gd name="T70" fmla="*/ 21 w 178"/>
                <a:gd name="T71" fmla="*/ 3 h 368"/>
                <a:gd name="T72" fmla="*/ 22 w 178"/>
                <a:gd name="T73" fmla="*/ 1 h 3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8"/>
                <a:gd name="T112" fmla="*/ 0 h 368"/>
                <a:gd name="T113" fmla="*/ 178 w 178"/>
                <a:gd name="T114" fmla="*/ 368 h 3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8" h="368">
                  <a:moveTo>
                    <a:pt x="149" y="2"/>
                  </a:moveTo>
                  <a:lnTo>
                    <a:pt x="155" y="0"/>
                  </a:lnTo>
                  <a:lnTo>
                    <a:pt x="161" y="9"/>
                  </a:lnTo>
                  <a:lnTo>
                    <a:pt x="163" y="36"/>
                  </a:lnTo>
                  <a:lnTo>
                    <a:pt x="178" y="82"/>
                  </a:lnTo>
                  <a:lnTo>
                    <a:pt x="175" y="98"/>
                  </a:lnTo>
                  <a:lnTo>
                    <a:pt x="162" y="100"/>
                  </a:lnTo>
                  <a:lnTo>
                    <a:pt x="161" y="136"/>
                  </a:lnTo>
                  <a:lnTo>
                    <a:pt x="156" y="145"/>
                  </a:lnTo>
                  <a:lnTo>
                    <a:pt x="137" y="211"/>
                  </a:lnTo>
                  <a:lnTo>
                    <a:pt x="126" y="248"/>
                  </a:lnTo>
                  <a:lnTo>
                    <a:pt x="114" y="278"/>
                  </a:lnTo>
                  <a:lnTo>
                    <a:pt x="106" y="330"/>
                  </a:lnTo>
                  <a:lnTo>
                    <a:pt x="90" y="352"/>
                  </a:lnTo>
                  <a:lnTo>
                    <a:pt x="70" y="354"/>
                  </a:lnTo>
                  <a:lnTo>
                    <a:pt x="52" y="368"/>
                  </a:lnTo>
                  <a:lnTo>
                    <a:pt x="33" y="359"/>
                  </a:lnTo>
                  <a:lnTo>
                    <a:pt x="18" y="342"/>
                  </a:lnTo>
                  <a:lnTo>
                    <a:pt x="12" y="305"/>
                  </a:lnTo>
                  <a:lnTo>
                    <a:pt x="0" y="290"/>
                  </a:lnTo>
                  <a:lnTo>
                    <a:pt x="0" y="263"/>
                  </a:lnTo>
                  <a:lnTo>
                    <a:pt x="22" y="231"/>
                  </a:lnTo>
                  <a:lnTo>
                    <a:pt x="28" y="185"/>
                  </a:lnTo>
                  <a:lnTo>
                    <a:pt x="18" y="169"/>
                  </a:lnTo>
                  <a:lnTo>
                    <a:pt x="25" y="127"/>
                  </a:lnTo>
                  <a:lnTo>
                    <a:pt x="34" y="115"/>
                  </a:lnTo>
                  <a:lnTo>
                    <a:pt x="47" y="109"/>
                  </a:lnTo>
                  <a:lnTo>
                    <a:pt x="53" y="103"/>
                  </a:lnTo>
                  <a:lnTo>
                    <a:pt x="66" y="100"/>
                  </a:lnTo>
                  <a:lnTo>
                    <a:pt x="83" y="88"/>
                  </a:lnTo>
                  <a:lnTo>
                    <a:pt x="98" y="84"/>
                  </a:lnTo>
                  <a:lnTo>
                    <a:pt x="106" y="73"/>
                  </a:lnTo>
                  <a:lnTo>
                    <a:pt x="116" y="64"/>
                  </a:lnTo>
                  <a:lnTo>
                    <a:pt x="116" y="49"/>
                  </a:lnTo>
                  <a:lnTo>
                    <a:pt x="130" y="43"/>
                  </a:lnTo>
                  <a:lnTo>
                    <a:pt x="143" y="18"/>
                  </a:lnTo>
                  <a:lnTo>
                    <a:pt x="149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8" name="Freeform 509"/>
            <p:cNvSpPr>
              <a:spLocks noChangeAspect="1"/>
            </p:cNvSpPr>
            <p:nvPr/>
          </p:nvSpPr>
          <p:spPr bwMode="auto">
            <a:xfrm>
              <a:off x="3183" y="1585"/>
              <a:ext cx="124" cy="103"/>
            </a:xfrm>
            <a:custGeom>
              <a:avLst/>
              <a:gdLst>
                <a:gd name="T0" fmla="*/ 33 w 228"/>
                <a:gd name="T1" fmla="*/ 23 h 201"/>
                <a:gd name="T2" fmla="*/ 29 w 228"/>
                <a:gd name="T3" fmla="*/ 24 h 201"/>
                <a:gd name="T4" fmla="*/ 29 w 228"/>
                <a:gd name="T5" fmla="*/ 26 h 201"/>
                <a:gd name="T6" fmla="*/ 26 w 228"/>
                <a:gd name="T7" fmla="*/ 26 h 201"/>
                <a:gd name="T8" fmla="*/ 20 w 228"/>
                <a:gd name="T9" fmla="*/ 25 h 201"/>
                <a:gd name="T10" fmla="*/ 18 w 228"/>
                <a:gd name="T11" fmla="*/ 25 h 201"/>
                <a:gd name="T12" fmla="*/ 15 w 228"/>
                <a:gd name="T13" fmla="*/ 25 h 201"/>
                <a:gd name="T14" fmla="*/ 13 w 228"/>
                <a:gd name="T15" fmla="*/ 25 h 201"/>
                <a:gd name="T16" fmla="*/ 10 w 228"/>
                <a:gd name="T17" fmla="*/ 24 h 201"/>
                <a:gd name="T18" fmla="*/ 8 w 228"/>
                <a:gd name="T19" fmla="*/ 24 h 201"/>
                <a:gd name="T20" fmla="*/ 3 w 228"/>
                <a:gd name="T21" fmla="*/ 27 h 201"/>
                <a:gd name="T22" fmla="*/ 3 w 228"/>
                <a:gd name="T23" fmla="*/ 24 h 201"/>
                <a:gd name="T24" fmla="*/ 0 w 228"/>
                <a:gd name="T25" fmla="*/ 22 h 201"/>
                <a:gd name="T26" fmla="*/ 3 w 228"/>
                <a:gd name="T27" fmla="*/ 19 h 201"/>
                <a:gd name="T28" fmla="*/ 1 w 228"/>
                <a:gd name="T29" fmla="*/ 15 h 201"/>
                <a:gd name="T30" fmla="*/ 1 w 228"/>
                <a:gd name="T31" fmla="*/ 12 h 201"/>
                <a:gd name="T32" fmla="*/ 4 w 228"/>
                <a:gd name="T33" fmla="*/ 13 h 201"/>
                <a:gd name="T34" fmla="*/ 5 w 228"/>
                <a:gd name="T35" fmla="*/ 12 h 201"/>
                <a:gd name="T36" fmla="*/ 5 w 228"/>
                <a:gd name="T37" fmla="*/ 10 h 201"/>
                <a:gd name="T38" fmla="*/ 9 w 228"/>
                <a:gd name="T39" fmla="*/ 9 h 201"/>
                <a:gd name="T40" fmla="*/ 11 w 228"/>
                <a:gd name="T41" fmla="*/ 7 h 201"/>
                <a:gd name="T42" fmla="*/ 13 w 228"/>
                <a:gd name="T43" fmla="*/ 4 h 201"/>
                <a:gd name="T44" fmla="*/ 15 w 228"/>
                <a:gd name="T45" fmla="*/ 4 h 201"/>
                <a:gd name="T46" fmla="*/ 18 w 228"/>
                <a:gd name="T47" fmla="*/ 0 h 201"/>
                <a:gd name="T48" fmla="*/ 21 w 228"/>
                <a:gd name="T49" fmla="*/ 1 h 201"/>
                <a:gd name="T50" fmla="*/ 23 w 228"/>
                <a:gd name="T51" fmla="*/ 2 h 201"/>
                <a:gd name="T52" fmla="*/ 26 w 228"/>
                <a:gd name="T53" fmla="*/ 2 h 201"/>
                <a:gd name="T54" fmla="*/ 28 w 228"/>
                <a:gd name="T55" fmla="*/ 2 h 201"/>
                <a:gd name="T56" fmla="*/ 30 w 228"/>
                <a:gd name="T57" fmla="*/ 4 h 201"/>
                <a:gd name="T58" fmla="*/ 30 w 228"/>
                <a:gd name="T59" fmla="*/ 9 h 201"/>
                <a:gd name="T60" fmla="*/ 32 w 228"/>
                <a:gd name="T61" fmla="*/ 12 h 201"/>
                <a:gd name="T62" fmla="*/ 36 w 228"/>
                <a:gd name="T63" fmla="*/ 15 h 201"/>
                <a:gd name="T64" fmla="*/ 36 w 228"/>
                <a:gd name="T65" fmla="*/ 18 h 201"/>
                <a:gd name="T66" fmla="*/ 34 w 228"/>
                <a:gd name="T67" fmla="*/ 18 h 201"/>
                <a:gd name="T68" fmla="*/ 32 w 228"/>
                <a:gd name="T69" fmla="*/ 17 h 201"/>
                <a:gd name="T70" fmla="*/ 30 w 228"/>
                <a:gd name="T71" fmla="*/ 17 h 201"/>
                <a:gd name="T72" fmla="*/ 31 w 228"/>
                <a:gd name="T73" fmla="*/ 19 h 201"/>
                <a:gd name="T74" fmla="*/ 33 w 228"/>
                <a:gd name="T75" fmla="*/ 20 h 201"/>
                <a:gd name="T76" fmla="*/ 33 w 228"/>
                <a:gd name="T77" fmla="*/ 23 h 2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8"/>
                <a:gd name="T118" fmla="*/ 0 h 201"/>
                <a:gd name="T119" fmla="*/ 228 w 228"/>
                <a:gd name="T120" fmla="*/ 201 h 2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8" h="201">
                  <a:moveTo>
                    <a:pt x="208" y="171"/>
                  </a:moveTo>
                  <a:lnTo>
                    <a:pt x="183" y="176"/>
                  </a:lnTo>
                  <a:lnTo>
                    <a:pt x="178" y="192"/>
                  </a:lnTo>
                  <a:lnTo>
                    <a:pt x="163" y="196"/>
                  </a:lnTo>
                  <a:lnTo>
                    <a:pt x="124" y="183"/>
                  </a:lnTo>
                  <a:lnTo>
                    <a:pt x="113" y="187"/>
                  </a:lnTo>
                  <a:lnTo>
                    <a:pt x="95" y="181"/>
                  </a:lnTo>
                  <a:lnTo>
                    <a:pt x="81" y="183"/>
                  </a:lnTo>
                  <a:lnTo>
                    <a:pt x="64" y="174"/>
                  </a:lnTo>
                  <a:lnTo>
                    <a:pt x="46" y="176"/>
                  </a:lnTo>
                  <a:lnTo>
                    <a:pt x="21" y="201"/>
                  </a:lnTo>
                  <a:lnTo>
                    <a:pt x="18" y="180"/>
                  </a:lnTo>
                  <a:lnTo>
                    <a:pt x="0" y="160"/>
                  </a:lnTo>
                  <a:lnTo>
                    <a:pt x="18" y="140"/>
                  </a:lnTo>
                  <a:lnTo>
                    <a:pt x="5" y="113"/>
                  </a:lnTo>
                  <a:lnTo>
                    <a:pt x="5" y="86"/>
                  </a:lnTo>
                  <a:lnTo>
                    <a:pt x="23" y="95"/>
                  </a:lnTo>
                  <a:lnTo>
                    <a:pt x="32" y="86"/>
                  </a:lnTo>
                  <a:lnTo>
                    <a:pt x="34" y="77"/>
                  </a:lnTo>
                  <a:lnTo>
                    <a:pt x="55" y="68"/>
                  </a:lnTo>
                  <a:lnTo>
                    <a:pt x="66" y="48"/>
                  </a:lnTo>
                  <a:lnTo>
                    <a:pt x="81" y="25"/>
                  </a:lnTo>
                  <a:lnTo>
                    <a:pt x="93" y="25"/>
                  </a:lnTo>
                  <a:lnTo>
                    <a:pt x="115" y="0"/>
                  </a:lnTo>
                  <a:lnTo>
                    <a:pt x="131" y="2"/>
                  </a:lnTo>
                  <a:lnTo>
                    <a:pt x="145" y="14"/>
                  </a:lnTo>
                  <a:lnTo>
                    <a:pt x="158" y="11"/>
                  </a:lnTo>
                  <a:lnTo>
                    <a:pt x="176" y="12"/>
                  </a:lnTo>
                  <a:lnTo>
                    <a:pt x="185" y="27"/>
                  </a:lnTo>
                  <a:lnTo>
                    <a:pt x="189" y="66"/>
                  </a:lnTo>
                  <a:lnTo>
                    <a:pt x="201" y="90"/>
                  </a:lnTo>
                  <a:lnTo>
                    <a:pt x="228" y="115"/>
                  </a:lnTo>
                  <a:lnTo>
                    <a:pt x="223" y="133"/>
                  </a:lnTo>
                  <a:lnTo>
                    <a:pt x="212" y="133"/>
                  </a:lnTo>
                  <a:lnTo>
                    <a:pt x="201" y="126"/>
                  </a:lnTo>
                  <a:lnTo>
                    <a:pt x="189" y="126"/>
                  </a:lnTo>
                  <a:lnTo>
                    <a:pt x="192" y="142"/>
                  </a:lnTo>
                  <a:lnTo>
                    <a:pt x="203" y="153"/>
                  </a:lnTo>
                  <a:lnTo>
                    <a:pt x="208" y="17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9" name="Freeform 510"/>
            <p:cNvSpPr>
              <a:spLocks noChangeAspect="1"/>
            </p:cNvSpPr>
            <p:nvPr/>
          </p:nvSpPr>
          <p:spPr bwMode="auto">
            <a:xfrm>
              <a:off x="3689" y="1920"/>
              <a:ext cx="196" cy="146"/>
            </a:xfrm>
            <a:custGeom>
              <a:avLst/>
              <a:gdLst>
                <a:gd name="T0" fmla="*/ 2 w 364"/>
                <a:gd name="T1" fmla="*/ 38 h 282"/>
                <a:gd name="T2" fmla="*/ 6 w 364"/>
                <a:gd name="T3" fmla="*/ 38 h 282"/>
                <a:gd name="T4" fmla="*/ 9 w 364"/>
                <a:gd name="T5" fmla="*/ 38 h 282"/>
                <a:gd name="T6" fmla="*/ 17 w 364"/>
                <a:gd name="T7" fmla="*/ 39 h 282"/>
                <a:gd name="T8" fmla="*/ 23 w 364"/>
                <a:gd name="T9" fmla="*/ 38 h 282"/>
                <a:gd name="T10" fmla="*/ 23 w 364"/>
                <a:gd name="T11" fmla="*/ 34 h 282"/>
                <a:gd name="T12" fmla="*/ 24 w 364"/>
                <a:gd name="T13" fmla="*/ 32 h 282"/>
                <a:gd name="T14" fmla="*/ 27 w 364"/>
                <a:gd name="T15" fmla="*/ 31 h 282"/>
                <a:gd name="T16" fmla="*/ 30 w 364"/>
                <a:gd name="T17" fmla="*/ 29 h 282"/>
                <a:gd name="T18" fmla="*/ 34 w 364"/>
                <a:gd name="T19" fmla="*/ 30 h 282"/>
                <a:gd name="T20" fmla="*/ 34 w 364"/>
                <a:gd name="T21" fmla="*/ 26 h 282"/>
                <a:gd name="T22" fmla="*/ 38 w 364"/>
                <a:gd name="T23" fmla="*/ 21 h 282"/>
                <a:gd name="T24" fmla="*/ 41 w 364"/>
                <a:gd name="T25" fmla="*/ 21 h 282"/>
                <a:gd name="T26" fmla="*/ 45 w 364"/>
                <a:gd name="T27" fmla="*/ 16 h 282"/>
                <a:gd name="T28" fmla="*/ 43 w 364"/>
                <a:gd name="T29" fmla="*/ 11 h 282"/>
                <a:gd name="T30" fmla="*/ 52 w 364"/>
                <a:gd name="T31" fmla="*/ 8 h 282"/>
                <a:gd name="T32" fmla="*/ 55 w 364"/>
                <a:gd name="T33" fmla="*/ 8 h 282"/>
                <a:gd name="T34" fmla="*/ 57 w 364"/>
                <a:gd name="T35" fmla="*/ 7 h 282"/>
                <a:gd name="T36" fmla="*/ 56 w 364"/>
                <a:gd name="T37" fmla="*/ 6 h 282"/>
                <a:gd name="T38" fmla="*/ 54 w 364"/>
                <a:gd name="T39" fmla="*/ 5 h 282"/>
                <a:gd name="T40" fmla="*/ 52 w 364"/>
                <a:gd name="T41" fmla="*/ 5 h 282"/>
                <a:gd name="T42" fmla="*/ 48 w 364"/>
                <a:gd name="T43" fmla="*/ 8 h 282"/>
                <a:gd name="T44" fmla="*/ 44 w 364"/>
                <a:gd name="T45" fmla="*/ 8 h 282"/>
                <a:gd name="T46" fmla="*/ 44 w 364"/>
                <a:gd name="T47" fmla="*/ 5 h 282"/>
                <a:gd name="T48" fmla="*/ 44 w 364"/>
                <a:gd name="T49" fmla="*/ 2 h 282"/>
                <a:gd name="T50" fmla="*/ 42 w 364"/>
                <a:gd name="T51" fmla="*/ 0 h 282"/>
                <a:gd name="T52" fmla="*/ 40 w 364"/>
                <a:gd name="T53" fmla="*/ 3 h 282"/>
                <a:gd name="T54" fmla="*/ 38 w 364"/>
                <a:gd name="T55" fmla="*/ 5 h 282"/>
                <a:gd name="T56" fmla="*/ 32 w 364"/>
                <a:gd name="T57" fmla="*/ 7 h 282"/>
                <a:gd name="T58" fmla="*/ 30 w 364"/>
                <a:gd name="T59" fmla="*/ 6 h 282"/>
                <a:gd name="T60" fmla="*/ 24 w 364"/>
                <a:gd name="T61" fmla="*/ 5 h 282"/>
                <a:gd name="T62" fmla="*/ 19 w 364"/>
                <a:gd name="T63" fmla="*/ 6 h 282"/>
                <a:gd name="T64" fmla="*/ 17 w 364"/>
                <a:gd name="T65" fmla="*/ 9 h 282"/>
                <a:gd name="T66" fmla="*/ 10 w 364"/>
                <a:gd name="T67" fmla="*/ 13 h 282"/>
                <a:gd name="T68" fmla="*/ 9 w 364"/>
                <a:gd name="T69" fmla="*/ 16 h 282"/>
                <a:gd name="T70" fmla="*/ 6 w 364"/>
                <a:gd name="T71" fmla="*/ 14 h 282"/>
                <a:gd name="T72" fmla="*/ 3 w 364"/>
                <a:gd name="T73" fmla="*/ 13 h 282"/>
                <a:gd name="T74" fmla="*/ 3 w 364"/>
                <a:gd name="T75" fmla="*/ 17 h 282"/>
                <a:gd name="T76" fmla="*/ 0 w 364"/>
                <a:gd name="T77" fmla="*/ 20 h 282"/>
                <a:gd name="T78" fmla="*/ 1 w 364"/>
                <a:gd name="T79" fmla="*/ 26 h 282"/>
                <a:gd name="T80" fmla="*/ 1 w 364"/>
                <a:gd name="T81" fmla="*/ 29 h 282"/>
                <a:gd name="T82" fmla="*/ 2 w 364"/>
                <a:gd name="T83" fmla="*/ 31 h 282"/>
                <a:gd name="T84" fmla="*/ 4 w 364"/>
                <a:gd name="T85" fmla="*/ 30 h 282"/>
                <a:gd name="T86" fmla="*/ 5 w 364"/>
                <a:gd name="T87" fmla="*/ 32 h 282"/>
                <a:gd name="T88" fmla="*/ 3 w 364"/>
                <a:gd name="T89" fmla="*/ 35 h 282"/>
                <a:gd name="T90" fmla="*/ 2 w 364"/>
                <a:gd name="T91" fmla="*/ 38 h 2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282"/>
                <a:gd name="T140" fmla="*/ 364 w 364"/>
                <a:gd name="T141" fmla="*/ 282 h 2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282">
                  <a:moveTo>
                    <a:pt x="11" y="273"/>
                  </a:moveTo>
                  <a:lnTo>
                    <a:pt x="43" y="275"/>
                  </a:lnTo>
                  <a:lnTo>
                    <a:pt x="56" y="277"/>
                  </a:lnTo>
                  <a:lnTo>
                    <a:pt x="110" y="282"/>
                  </a:lnTo>
                  <a:lnTo>
                    <a:pt x="146" y="273"/>
                  </a:lnTo>
                  <a:lnTo>
                    <a:pt x="146" y="247"/>
                  </a:lnTo>
                  <a:lnTo>
                    <a:pt x="150" y="229"/>
                  </a:lnTo>
                  <a:lnTo>
                    <a:pt x="171" y="225"/>
                  </a:lnTo>
                  <a:lnTo>
                    <a:pt x="189" y="211"/>
                  </a:lnTo>
                  <a:lnTo>
                    <a:pt x="220" y="216"/>
                  </a:lnTo>
                  <a:lnTo>
                    <a:pt x="220" y="189"/>
                  </a:lnTo>
                  <a:lnTo>
                    <a:pt x="243" y="148"/>
                  </a:lnTo>
                  <a:lnTo>
                    <a:pt x="265" y="151"/>
                  </a:lnTo>
                  <a:lnTo>
                    <a:pt x="286" y="114"/>
                  </a:lnTo>
                  <a:lnTo>
                    <a:pt x="277" y="81"/>
                  </a:lnTo>
                  <a:lnTo>
                    <a:pt x="336" y="56"/>
                  </a:lnTo>
                  <a:lnTo>
                    <a:pt x="354" y="56"/>
                  </a:lnTo>
                  <a:lnTo>
                    <a:pt x="364" y="51"/>
                  </a:lnTo>
                  <a:lnTo>
                    <a:pt x="358" y="42"/>
                  </a:lnTo>
                  <a:lnTo>
                    <a:pt x="349" y="37"/>
                  </a:lnTo>
                  <a:lnTo>
                    <a:pt x="335" y="37"/>
                  </a:lnTo>
                  <a:lnTo>
                    <a:pt x="311" y="56"/>
                  </a:lnTo>
                  <a:lnTo>
                    <a:pt x="281" y="59"/>
                  </a:lnTo>
                  <a:lnTo>
                    <a:pt x="285" y="36"/>
                  </a:lnTo>
                  <a:lnTo>
                    <a:pt x="281" y="11"/>
                  </a:lnTo>
                  <a:lnTo>
                    <a:pt x="269" y="0"/>
                  </a:lnTo>
                  <a:lnTo>
                    <a:pt x="255" y="17"/>
                  </a:lnTo>
                  <a:lnTo>
                    <a:pt x="244" y="33"/>
                  </a:lnTo>
                  <a:lnTo>
                    <a:pt x="207" y="49"/>
                  </a:lnTo>
                  <a:lnTo>
                    <a:pt x="189" y="47"/>
                  </a:lnTo>
                  <a:lnTo>
                    <a:pt x="151" y="39"/>
                  </a:lnTo>
                  <a:lnTo>
                    <a:pt x="121" y="42"/>
                  </a:lnTo>
                  <a:lnTo>
                    <a:pt x="110" y="67"/>
                  </a:lnTo>
                  <a:lnTo>
                    <a:pt x="61" y="96"/>
                  </a:lnTo>
                  <a:lnTo>
                    <a:pt x="56" y="112"/>
                  </a:lnTo>
                  <a:lnTo>
                    <a:pt x="42" y="101"/>
                  </a:lnTo>
                  <a:lnTo>
                    <a:pt x="20" y="96"/>
                  </a:lnTo>
                  <a:lnTo>
                    <a:pt x="20" y="119"/>
                  </a:lnTo>
                  <a:lnTo>
                    <a:pt x="0" y="146"/>
                  </a:lnTo>
                  <a:lnTo>
                    <a:pt x="7" y="187"/>
                  </a:lnTo>
                  <a:lnTo>
                    <a:pt x="6" y="209"/>
                  </a:lnTo>
                  <a:lnTo>
                    <a:pt x="13" y="223"/>
                  </a:lnTo>
                  <a:lnTo>
                    <a:pt x="24" y="214"/>
                  </a:lnTo>
                  <a:lnTo>
                    <a:pt x="34" y="231"/>
                  </a:lnTo>
                  <a:lnTo>
                    <a:pt x="20" y="252"/>
                  </a:lnTo>
                  <a:lnTo>
                    <a:pt x="11" y="27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0" name="Freeform 511"/>
            <p:cNvSpPr>
              <a:spLocks noChangeAspect="1"/>
            </p:cNvSpPr>
            <p:nvPr/>
          </p:nvSpPr>
          <p:spPr bwMode="auto">
            <a:xfrm>
              <a:off x="3264" y="2479"/>
              <a:ext cx="24" cy="21"/>
            </a:xfrm>
            <a:custGeom>
              <a:avLst/>
              <a:gdLst>
                <a:gd name="T0" fmla="*/ 1 w 43"/>
                <a:gd name="T1" fmla="*/ 2 h 42"/>
                <a:gd name="T2" fmla="*/ 2 w 43"/>
                <a:gd name="T3" fmla="*/ 1 h 42"/>
                <a:gd name="T4" fmla="*/ 4 w 43"/>
                <a:gd name="T5" fmla="*/ 0 h 42"/>
                <a:gd name="T6" fmla="*/ 6 w 43"/>
                <a:gd name="T7" fmla="*/ 1 h 42"/>
                <a:gd name="T8" fmla="*/ 7 w 43"/>
                <a:gd name="T9" fmla="*/ 2 h 42"/>
                <a:gd name="T10" fmla="*/ 7 w 43"/>
                <a:gd name="T11" fmla="*/ 3 h 42"/>
                <a:gd name="T12" fmla="*/ 5 w 43"/>
                <a:gd name="T13" fmla="*/ 3 h 42"/>
                <a:gd name="T14" fmla="*/ 5 w 43"/>
                <a:gd name="T15" fmla="*/ 5 h 42"/>
                <a:gd name="T16" fmla="*/ 3 w 43"/>
                <a:gd name="T17" fmla="*/ 5 h 42"/>
                <a:gd name="T18" fmla="*/ 2 w 43"/>
                <a:gd name="T19" fmla="*/ 6 h 42"/>
                <a:gd name="T20" fmla="*/ 2 w 43"/>
                <a:gd name="T21" fmla="*/ 6 h 42"/>
                <a:gd name="T22" fmla="*/ 1 w 43"/>
                <a:gd name="T23" fmla="*/ 5 h 42"/>
                <a:gd name="T24" fmla="*/ 0 w 43"/>
                <a:gd name="T25" fmla="*/ 5 h 42"/>
                <a:gd name="T26" fmla="*/ 1 w 43"/>
                <a:gd name="T27" fmla="*/ 2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"/>
                <a:gd name="T43" fmla="*/ 0 h 42"/>
                <a:gd name="T44" fmla="*/ 43 w 43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" h="42">
                  <a:moveTo>
                    <a:pt x="1" y="12"/>
                  </a:moveTo>
                  <a:lnTo>
                    <a:pt x="15" y="7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43" y="13"/>
                  </a:lnTo>
                  <a:lnTo>
                    <a:pt x="39" y="22"/>
                  </a:lnTo>
                  <a:lnTo>
                    <a:pt x="31" y="26"/>
                  </a:lnTo>
                  <a:lnTo>
                    <a:pt x="28" y="38"/>
                  </a:lnTo>
                  <a:lnTo>
                    <a:pt x="19" y="38"/>
                  </a:lnTo>
                  <a:lnTo>
                    <a:pt x="15" y="42"/>
                  </a:lnTo>
                  <a:lnTo>
                    <a:pt x="9" y="42"/>
                  </a:lnTo>
                  <a:lnTo>
                    <a:pt x="8" y="36"/>
                  </a:lnTo>
                  <a:lnTo>
                    <a:pt x="0" y="36"/>
                  </a:lnTo>
                  <a:lnTo>
                    <a:pt x="1" y="1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1" name="Freeform 512"/>
            <p:cNvSpPr>
              <a:spLocks noChangeAspect="1"/>
            </p:cNvSpPr>
            <p:nvPr/>
          </p:nvSpPr>
          <p:spPr bwMode="auto">
            <a:xfrm>
              <a:off x="3310" y="2589"/>
              <a:ext cx="41" cy="105"/>
            </a:xfrm>
            <a:custGeom>
              <a:avLst/>
              <a:gdLst>
                <a:gd name="T0" fmla="*/ 0 w 73"/>
                <a:gd name="T1" fmla="*/ 0 h 203"/>
                <a:gd name="T2" fmla="*/ 3 w 73"/>
                <a:gd name="T3" fmla="*/ 3 h 203"/>
                <a:gd name="T4" fmla="*/ 3 w 73"/>
                <a:gd name="T5" fmla="*/ 9 h 203"/>
                <a:gd name="T6" fmla="*/ 2 w 73"/>
                <a:gd name="T7" fmla="*/ 10 h 203"/>
                <a:gd name="T8" fmla="*/ 1 w 73"/>
                <a:gd name="T9" fmla="*/ 17 h 203"/>
                <a:gd name="T10" fmla="*/ 3 w 73"/>
                <a:gd name="T11" fmla="*/ 17 h 203"/>
                <a:gd name="T12" fmla="*/ 4 w 73"/>
                <a:gd name="T13" fmla="*/ 18 h 203"/>
                <a:gd name="T14" fmla="*/ 7 w 73"/>
                <a:gd name="T15" fmla="*/ 19 h 203"/>
                <a:gd name="T16" fmla="*/ 7 w 73"/>
                <a:gd name="T17" fmla="*/ 21 h 203"/>
                <a:gd name="T18" fmla="*/ 7 w 73"/>
                <a:gd name="T19" fmla="*/ 24 h 203"/>
                <a:gd name="T20" fmla="*/ 8 w 73"/>
                <a:gd name="T21" fmla="*/ 26 h 203"/>
                <a:gd name="T22" fmla="*/ 11 w 73"/>
                <a:gd name="T23" fmla="*/ 28 h 203"/>
                <a:gd name="T24" fmla="*/ 12 w 73"/>
                <a:gd name="T25" fmla="*/ 27 h 203"/>
                <a:gd name="T26" fmla="*/ 11 w 73"/>
                <a:gd name="T27" fmla="*/ 25 h 203"/>
                <a:gd name="T28" fmla="*/ 13 w 73"/>
                <a:gd name="T29" fmla="*/ 22 h 203"/>
                <a:gd name="T30" fmla="*/ 13 w 73"/>
                <a:gd name="T31" fmla="*/ 18 h 203"/>
                <a:gd name="T32" fmla="*/ 11 w 73"/>
                <a:gd name="T33" fmla="*/ 15 h 203"/>
                <a:gd name="T34" fmla="*/ 8 w 73"/>
                <a:gd name="T35" fmla="*/ 13 h 203"/>
                <a:gd name="T36" fmla="*/ 9 w 73"/>
                <a:gd name="T37" fmla="*/ 8 h 203"/>
                <a:gd name="T38" fmla="*/ 8 w 73"/>
                <a:gd name="T39" fmla="*/ 4 h 203"/>
                <a:gd name="T40" fmla="*/ 7 w 73"/>
                <a:gd name="T41" fmla="*/ 1 h 203"/>
                <a:gd name="T42" fmla="*/ 3 w 73"/>
                <a:gd name="T43" fmla="*/ 0 h 203"/>
                <a:gd name="T44" fmla="*/ 0 w 73"/>
                <a:gd name="T45" fmla="*/ 0 h 20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3"/>
                <a:gd name="T70" fmla="*/ 0 h 203"/>
                <a:gd name="T71" fmla="*/ 73 w 73"/>
                <a:gd name="T72" fmla="*/ 203 h 20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3" h="203">
                  <a:moveTo>
                    <a:pt x="0" y="0"/>
                  </a:moveTo>
                  <a:lnTo>
                    <a:pt x="16" y="23"/>
                  </a:lnTo>
                  <a:lnTo>
                    <a:pt x="18" y="68"/>
                  </a:lnTo>
                  <a:lnTo>
                    <a:pt x="11" y="76"/>
                  </a:lnTo>
                  <a:lnTo>
                    <a:pt x="6" y="121"/>
                  </a:lnTo>
                  <a:lnTo>
                    <a:pt x="18" y="122"/>
                  </a:lnTo>
                  <a:lnTo>
                    <a:pt x="26" y="132"/>
                  </a:lnTo>
                  <a:lnTo>
                    <a:pt x="41" y="134"/>
                  </a:lnTo>
                  <a:lnTo>
                    <a:pt x="42" y="155"/>
                  </a:lnTo>
                  <a:lnTo>
                    <a:pt x="42" y="175"/>
                  </a:lnTo>
                  <a:lnTo>
                    <a:pt x="44" y="191"/>
                  </a:lnTo>
                  <a:lnTo>
                    <a:pt x="61" y="203"/>
                  </a:lnTo>
                  <a:lnTo>
                    <a:pt x="67" y="200"/>
                  </a:lnTo>
                  <a:lnTo>
                    <a:pt x="62" y="179"/>
                  </a:lnTo>
                  <a:lnTo>
                    <a:pt x="73" y="160"/>
                  </a:lnTo>
                  <a:lnTo>
                    <a:pt x="73" y="131"/>
                  </a:lnTo>
                  <a:lnTo>
                    <a:pt x="63" y="110"/>
                  </a:lnTo>
                  <a:lnTo>
                    <a:pt x="48" y="92"/>
                  </a:lnTo>
                  <a:lnTo>
                    <a:pt x="51" y="59"/>
                  </a:lnTo>
                  <a:lnTo>
                    <a:pt x="48" y="28"/>
                  </a:lnTo>
                  <a:lnTo>
                    <a:pt x="37" y="5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2" name="Freeform 513"/>
            <p:cNvSpPr>
              <a:spLocks noChangeAspect="1"/>
            </p:cNvSpPr>
            <p:nvPr/>
          </p:nvSpPr>
          <p:spPr bwMode="auto">
            <a:xfrm>
              <a:off x="3359" y="2233"/>
              <a:ext cx="87" cy="75"/>
            </a:xfrm>
            <a:custGeom>
              <a:avLst/>
              <a:gdLst>
                <a:gd name="T0" fmla="*/ 25 w 161"/>
                <a:gd name="T1" fmla="*/ 17 h 149"/>
                <a:gd name="T2" fmla="*/ 24 w 161"/>
                <a:gd name="T3" fmla="*/ 19 h 149"/>
                <a:gd name="T4" fmla="*/ 22 w 161"/>
                <a:gd name="T5" fmla="*/ 19 h 149"/>
                <a:gd name="T6" fmla="*/ 19 w 161"/>
                <a:gd name="T7" fmla="*/ 15 h 149"/>
                <a:gd name="T8" fmla="*/ 14 w 161"/>
                <a:gd name="T9" fmla="*/ 13 h 149"/>
                <a:gd name="T10" fmla="*/ 10 w 161"/>
                <a:gd name="T11" fmla="*/ 11 h 149"/>
                <a:gd name="T12" fmla="*/ 0 w 161"/>
                <a:gd name="T13" fmla="*/ 12 h 149"/>
                <a:gd name="T14" fmla="*/ 1 w 161"/>
                <a:gd name="T15" fmla="*/ 7 h 149"/>
                <a:gd name="T16" fmla="*/ 3 w 161"/>
                <a:gd name="T17" fmla="*/ 3 h 149"/>
                <a:gd name="T18" fmla="*/ 9 w 161"/>
                <a:gd name="T19" fmla="*/ 0 h 149"/>
                <a:gd name="T20" fmla="*/ 10 w 161"/>
                <a:gd name="T21" fmla="*/ 4 h 149"/>
                <a:gd name="T22" fmla="*/ 13 w 161"/>
                <a:gd name="T23" fmla="*/ 9 h 149"/>
                <a:gd name="T24" fmla="*/ 15 w 161"/>
                <a:gd name="T25" fmla="*/ 9 h 149"/>
                <a:gd name="T26" fmla="*/ 20 w 161"/>
                <a:gd name="T27" fmla="*/ 12 h 149"/>
                <a:gd name="T28" fmla="*/ 25 w 161"/>
                <a:gd name="T29" fmla="*/ 17 h 1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1"/>
                <a:gd name="T46" fmla="*/ 0 h 149"/>
                <a:gd name="T47" fmla="*/ 161 w 161"/>
                <a:gd name="T48" fmla="*/ 149 h 14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1" h="149">
                  <a:moveTo>
                    <a:pt x="161" y="131"/>
                  </a:moveTo>
                  <a:lnTo>
                    <a:pt x="152" y="146"/>
                  </a:lnTo>
                  <a:lnTo>
                    <a:pt x="141" y="149"/>
                  </a:lnTo>
                  <a:lnTo>
                    <a:pt x="118" y="113"/>
                  </a:lnTo>
                  <a:lnTo>
                    <a:pt x="89" y="97"/>
                  </a:lnTo>
                  <a:lnTo>
                    <a:pt x="66" y="88"/>
                  </a:lnTo>
                  <a:lnTo>
                    <a:pt x="0" y="93"/>
                  </a:lnTo>
                  <a:lnTo>
                    <a:pt x="3" y="50"/>
                  </a:lnTo>
                  <a:lnTo>
                    <a:pt x="18" y="23"/>
                  </a:lnTo>
                  <a:lnTo>
                    <a:pt x="57" y="0"/>
                  </a:lnTo>
                  <a:lnTo>
                    <a:pt x="66" y="32"/>
                  </a:lnTo>
                  <a:lnTo>
                    <a:pt x="83" y="66"/>
                  </a:lnTo>
                  <a:lnTo>
                    <a:pt x="96" y="72"/>
                  </a:lnTo>
                  <a:lnTo>
                    <a:pt x="128" y="93"/>
                  </a:lnTo>
                  <a:lnTo>
                    <a:pt x="161" y="13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3" name="Freeform 514"/>
            <p:cNvSpPr>
              <a:spLocks noChangeAspect="1"/>
            </p:cNvSpPr>
            <p:nvPr/>
          </p:nvSpPr>
          <p:spPr bwMode="auto">
            <a:xfrm>
              <a:off x="3426" y="2310"/>
              <a:ext cx="134" cy="174"/>
            </a:xfrm>
            <a:custGeom>
              <a:avLst/>
              <a:gdLst>
                <a:gd name="T0" fmla="*/ 2 w 248"/>
                <a:gd name="T1" fmla="*/ 46 h 337"/>
                <a:gd name="T2" fmla="*/ 6 w 248"/>
                <a:gd name="T3" fmla="*/ 42 h 337"/>
                <a:gd name="T4" fmla="*/ 8 w 248"/>
                <a:gd name="T5" fmla="*/ 40 h 337"/>
                <a:gd name="T6" fmla="*/ 13 w 248"/>
                <a:gd name="T7" fmla="*/ 37 h 337"/>
                <a:gd name="T8" fmla="*/ 17 w 248"/>
                <a:gd name="T9" fmla="*/ 34 h 337"/>
                <a:gd name="T10" fmla="*/ 21 w 248"/>
                <a:gd name="T11" fmla="*/ 32 h 337"/>
                <a:gd name="T12" fmla="*/ 24 w 248"/>
                <a:gd name="T13" fmla="*/ 29 h 337"/>
                <a:gd name="T14" fmla="*/ 28 w 248"/>
                <a:gd name="T15" fmla="*/ 24 h 337"/>
                <a:gd name="T16" fmla="*/ 30 w 248"/>
                <a:gd name="T17" fmla="*/ 22 h 337"/>
                <a:gd name="T18" fmla="*/ 31 w 248"/>
                <a:gd name="T19" fmla="*/ 19 h 337"/>
                <a:gd name="T20" fmla="*/ 32 w 248"/>
                <a:gd name="T21" fmla="*/ 17 h 337"/>
                <a:gd name="T22" fmla="*/ 37 w 248"/>
                <a:gd name="T23" fmla="*/ 11 h 337"/>
                <a:gd name="T24" fmla="*/ 38 w 248"/>
                <a:gd name="T25" fmla="*/ 7 h 337"/>
                <a:gd name="T26" fmla="*/ 39 w 248"/>
                <a:gd name="T27" fmla="*/ 2 h 337"/>
                <a:gd name="T28" fmla="*/ 38 w 248"/>
                <a:gd name="T29" fmla="*/ 0 h 337"/>
                <a:gd name="T30" fmla="*/ 37 w 248"/>
                <a:gd name="T31" fmla="*/ 0 h 337"/>
                <a:gd name="T32" fmla="*/ 35 w 248"/>
                <a:gd name="T33" fmla="*/ 2 h 337"/>
                <a:gd name="T34" fmla="*/ 29 w 248"/>
                <a:gd name="T35" fmla="*/ 3 h 337"/>
                <a:gd name="T36" fmla="*/ 28 w 248"/>
                <a:gd name="T37" fmla="*/ 3 h 337"/>
                <a:gd name="T38" fmla="*/ 25 w 248"/>
                <a:gd name="T39" fmla="*/ 3 h 337"/>
                <a:gd name="T40" fmla="*/ 22 w 248"/>
                <a:gd name="T41" fmla="*/ 5 h 337"/>
                <a:gd name="T42" fmla="*/ 16 w 248"/>
                <a:gd name="T43" fmla="*/ 6 h 337"/>
                <a:gd name="T44" fmla="*/ 14 w 248"/>
                <a:gd name="T45" fmla="*/ 6 h 337"/>
                <a:gd name="T46" fmla="*/ 12 w 248"/>
                <a:gd name="T47" fmla="*/ 6 h 337"/>
                <a:gd name="T48" fmla="*/ 9 w 248"/>
                <a:gd name="T49" fmla="*/ 3 h 337"/>
                <a:gd name="T50" fmla="*/ 6 w 248"/>
                <a:gd name="T51" fmla="*/ 4 h 337"/>
                <a:gd name="T52" fmla="*/ 6 w 248"/>
                <a:gd name="T53" fmla="*/ 7 h 337"/>
                <a:gd name="T54" fmla="*/ 9 w 248"/>
                <a:gd name="T55" fmla="*/ 10 h 337"/>
                <a:gd name="T56" fmla="*/ 11 w 248"/>
                <a:gd name="T57" fmla="*/ 10 h 337"/>
                <a:gd name="T58" fmla="*/ 15 w 248"/>
                <a:gd name="T59" fmla="*/ 12 h 337"/>
                <a:gd name="T60" fmla="*/ 25 w 248"/>
                <a:gd name="T61" fmla="*/ 13 h 337"/>
                <a:gd name="T62" fmla="*/ 28 w 248"/>
                <a:gd name="T63" fmla="*/ 13 h 337"/>
                <a:gd name="T64" fmla="*/ 27 w 248"/>
                <a:gd name="T65" fmla="*/ 15 h 337"/>
                <a:gd name="T66" fmla="*/ 14 w 248"/>
                <a:gd name="T67" fmla="*/ 24 h 337"/>
                <a:gd name="T68" fmla="*/ 5 w 248"/>
                <a:gd name="T69" fmla="*/ 26 h 337"/>
                <a:gd name="T70" fmla="*/ 3 w 248"/>
                <a:gd name="T71" fmla="*/ 28 h 337"/>
                <a:gd name="T72" fmla="*/ 0 w 248"/>
                <a:gd name="T73" fmla="*/ 30 h 337"/>
                <a:gd name="T74" fmla="*/ 0 w 248"/>
                <a:gd name="T75" fmla="*/ 45 h 337"/>
                <a:gd name="T76" fmla="*/ 2 w 248"/>
                <a:gd name="T77" fmla="*/ 46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8"/>
                <a:gd name="T118" fmla="*/ 0 h 337"/>
                <a:gd name="T119" fmla="*/ 248 w 248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8" h="337">
                  <a:moveTo>
                    <a:pt x="14" y="337"/>
                  </a:moveTo>
                  <a:lnTo>
                    <a:pt x="39" y="307"/>
                  </a:lnTo>
                  <a:lnTo>
                    <a:pt x="52" y="289"/>
                  </a:lnTo>
                  <a:lnTo>
                    <a:pt x="81" y="268"/>
                  </a:lnTo>
                  <a:lnTo>
                    <a:pt x="111" y="244"/>
                  </a:lnTo>
                  <a:lnTo>
                    <a:pt x="135" y="234"/>
                  </a:lnTo>
                  <a:lnTo>
                    <a:pt x="155" y="210"/>
                  </a:lnTo>
                  <a:lnTo>
                    <a:pt x="180" y="174"/>
                  </a:lnTo>
                  <a:lnTo>
                    <a:pt x="189" y="158"/>
                  </a:lnTo>
                  <a:lnTo>
                    <a:pt x="199" y="138"/>
                  </a:lnTo>
                  <a:lnTo>
                    <a:pt x="205" y="124"/>
                  </a:lnTo>
                  <a:lnTo>
                    <a:pt x="237" y="81"/>
                  </a:lnTo>
                  <a:lnTo>
                    <a:pt x="244" y="52"/>
                  </a:lnTo>
                  <a:lnTo>
                    <a:pt x="248" y="9"/>
                  </a:lnTo>
                  <a:lnTo>
                    <a:pt x="241" y="0"/>
                  </a:lnTo>
                  <a:lnTo>
                    <a:pt x="234" y="0"/>
                  </a:lnTo>
                  <a:lnTo>
                    <a:pt x="219" y="9"/>
                  </a:lnTo>
                  <a:lnTo>
                    <a:pt x="185" y="18"/>
                  </a:lnTo>
                  <a:lnTo>
                    <a:pt x="178" y="23"/>
                  </a:lnTo>
                  <a:lnTo>
                    <a:pt x="158" y="23"/>
                  </a:lnTo>
                  <a:lnTo>
                    <a:pt x="138" y="32"/>
                  </a:lnTo>
                  <a:lnTo>
                    <a:pt x="102" y="40"/>
                  </a:lnTo>
                  <a:lnTo>
                    <a:pt x="90" y="45"/>
                  </a:lnTo>
                  <a:lnTo>
                    <a:pt x="74" y="41"/>
                  </a:lnTo>
                  <a:lnTo>
                    <a:pt x="54" y="22"/>
                  </a:lnTo>
                  <a:lnTo>
                    <a:pt x="38" y="31"/>
                  </a:lnTo>
                  <a:lnTo>
                    <a:pt x="39" y="54"/>
                  </a:lnTo>
                  <a:lnTo>
                    <a:pt x="56" y="72"/>
                  </a:lnTo>
                  <a:lnTo>
                    <a:pt x="68" y="74"/>
                  </a:lnTo>
                  <a:lnTo>
                    <a:pt x="97" y="88"/>
                  </a:lnTo>
                  <a:lnTo>
                    <a:pt x="158" y="97"/>
                  </a:lnTo>
                  <a:lnTo>
                    <a:pt x="178" y="95"/>
                  </a:lnTo>
                  <a:lnTo>
                    <a:pt x="171" y="115"/>
                  </a:lnTo>
                  <a:lnTo>
                    <a:pt x="90" y="176"/>
                  </a:lnTo>
                  <a:lnTo>
                    <a:pt x="36" y="189"/>
                  </a:lnTo>
                  <a:lnTo>
                    <a:pt x="16" y="203"/>
                  </a:lnTo>
                  <a:lnTo>
                    <a:pt x="0" y="217"/>
                  </a:lnTo>
                  <a:lnTo>
                    <a:pt x="0" y="327"/>
                  </a:lnTo>
                  <a:lnTo>
                    <a:pt x="14" y="33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4" name="Freeform 515"/>
            <p:cNvSpPr>
              <a:spLocks noChangeAspect="1"/>
            </p:cNvSpPr>
            <p:nvPr/>
          </p:nvSpPr>
          <p:spPr bwMode="auto">
            <a:xfrm>
              <a:off x="3065" y="2314"/>
              <a:ext cx="178" cy="119"/>
            </a:xfrm>
            <a:custGeom>
              <a:avLst/>
              <a:gdLst>
                <a:gd name="T0" fmla="*/ 5 w 325"/>
                <a:gd name="T1" fmla="*/ 31 h 232"/>
                <a:gd name="T2" fmla="*/ 0 w 325"/>
                <a:gd name="T3" fmla="*/ 24 h 232"/>
                <a:gd name="T4" fmla="*/ 0 w 325"/>
                <a:gd name="T5" fmla="*/ 22 h 232"/>
                <a:gd name="T6" fmla="*/ 5 w 325"/>
                <a:gd name="T7" fmla="*/ 15 h 232"/>
                <a:gd name="T8" fmla="*/ 18 w 325"/>
                <a:gd name="T9" fmla="*/ 13 h 232"/>
                <a:gd name="T10" fmla="*/ 20 w 325"/>
                <a:gd name="T11" fmla="*/ 10 h 232"/>
                <a:gd name="T12" fmla="*/ 25 w 325"/>
                <a:gd name="T13" fmla="*/ 10 h 232"/>
                <a:gd name="T14" fmla="*/ 30 w 325"/>
                <a:gd name="T15" fmla="*/ 5 h 232"/>
                <a:gd name="T16" fmla="*/ 32 w 325"/>
                <a:gd name="T17" fmla="*/ 2 h 232"/>
                <a:gd name="T18" fmla="*/ 33 w 325"/>
                <a:gd name="T19" fmla="*/ 0 h 232"/>
                <a:gd name="T20" fmla="*/ 37 w 325"/>
                <a:gd name="T21" fmla="*/ 2 h 232"/>
                <a:gd name="T22" fmla="*/ 37 w 325"/>
                <a:gd name="T23" fmla="*/ 3 h 232"/>
                <a:gd name="T24" fmla="*/ 36 w 325"/>
                <a:gd name="T25" fmla="*/ 4 h 232"/>
                <a:gd name="T26" fmla="*/ 39 w 325"/>
                <a:gd name="T27" fmla="*/ 7 h 232"/>
                <a:gd name="T28" fmla="*/ 38 w 325"/>
                <a:gd name="T29" fmla="*/ 11 h 232"/>
                <a:gd name="T30" fmla="*/ 41 w 325"/>
                <a:gd name="T31" fmla="*/ 12 h 232"/>
                <a:gd name="T32" fmla="*/ 42 w 325"/>
                <a:gd name="T33" fmla="*/ 13 h 232"/>
                <a:gd name="T34" fmla="*/ 44 w 325"/>
                <a:gd name="T35" fmla="*/ 14 h 232"/>
                <a:gd name="T36" fmla="*/ 48 w 325"/>
                <a:gd name="T37" fmla="*/ 16 h 232"/>
                <a:gd name="T38" fmla="*/ 48 w 325"/>
                <a:gd name="T39" fmla="*/ 19 h 232"/>
                <a:gd name="T40" fmla="*/ 53 w 325"/>
                <a:gd name="T41" fmla="*/ 22 h 232"/>
                <a:gd name="T42" fmla="*/ 53 w 325"/>
                <a:gd name="T43" fmla="*/ 23 h 232"/>
                <a:gd name="T44" fmla="*/ 46 w 325"/>
                <a:gd name="T45" fmla="*/ 23 h 232"/>
                <a:gd name="T46" fmla="*/ 36 w 325"/>
                <a:gd name="T47" fmla="*/ 26 h 232"/>
                <a:gd name="T48" fmla="*/ 32 w 325"/>
                <a:gd name="T49" fmla="*/ 27 h 232"/>
                <a:gd name="T50" fmla="*/ 27 w 325"/>
                <a:gd name="T51" fmla="*/ 26 h 232"/>
                <a:gd name="T52" fmla="*/ 23 w 325"/>
                <a:gd name="T53" fmla="*/ 24 h 232"/>
                <a:gd name="T54" fmla="*/ 16 w 325"/>
                <a:gd name="T55" fmla="*/ 25 h 232"/>
                <a:gd name="T56" fmla="*/ 16 w 325"/>
                <a:gd name="T57" fmla="*/ 28 h 232"/>
                <a:gd name="T58" fmla="*/ 14 w 325"/>
                <a:gd name="T59" fmla="*/ 28 h 232"/>
                <a:gd name="T60" fmla="*/ 10 w 325"/>
                <a:gd name="T61" fmla="*/ 28 h 232"/>
                <a:gd name="T62" fmla="*/ 7 w 325"/>
                <a:gd name="T63" fmla="*/ 29 h 232"/>
                <a:gd name="T64" fmla="*/ 5 w 325"/>
                <a:gd name="T65" fmla="*/ 31 h 2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5"/>
                <a:gd name="T100" fmla="*/ 0 h 232"/>
                <a:gd name="T101" fmla="*/ 325 w 325"/>
                <a:gd name="T102" fmla="*/ 232 h 2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5" h="232">
                  <a:moveTo>
                    <a:pt x="29" y="232"/>
                  </a:moveTo>
                  <a:lnTo>
                    <a:pt x="0" y="173"/>
                  </a:lnTo>
                  <a:lnTo>
                    <a:pt x="0" y="157"/>
                  </a:lnTo>
                  <a:lnTo>
                    <a:pt x="29" y="112"/>
                  </a:lnTo>
                  <a:lnTo>
                    <a:pt x="105" y="99"/>
                  </a:lnTo>
                  <a:lnTo>
                    <a:pt x="119" y="72"/>
                  </a:lnTo>
                  <a:lnTo>
                    <a:pt x="150" y="72"/>
                  </a:lnTo>
                  <a:lnTo>
                    <a:pt x="184" y="36"/>
                  </a:lnTo>
                  <a:lnTo>
                    <a:pt x="191" y="9"/>
                  </a:lnTo>
                  <a:lnTo>
                    <a:pt x="205" y="0"/>
                  </a:lnTo>
                  <a:lnTo>
                    <a:pt x="223" y="13"/>
                  </a:lnTo>
                  <a:lnTo>
                    <a:pt x="225" y="22"/>
                  </a:lnTo>
                  <a:lnTo>
                    <a:pt x="221" y="29"/>
                  </a:lnTo>
                  <a:lnTo>
                    <a:pt x="236" y="49"/>
                  </a:lnTo>
                  <a:lnTo>
                    <a:pt x="234" y="79"/>
                  </a:lnTo>
                  <a:lnTo>
                    <a:pt x="248" y="85"/>
                  </a:lnTo>
                  <a:lnTo>
                    <a:pt x="257" y="99"/>
                  </a:lnTo>
                  <a:lnTo>
                    <a:pt x="270" y="103"/>
                  </a:lnTo>
                  <a:lnTo>
                    <a:pt x="290" y="122"/>
                  </a:lnTo>
                  <a:lnTo>
                    <a:pt x="292" y="140"/>
                  </a:lnTo>
                  <a:lnTo>
                    <a:pt x="319" y="158"/>
                  </a:lnTo>
                  <a:lnTo>
                    <a:pt x="325" y="169"/>
                  </a:lnTo>
                  <a:lnTo>
                    <a:pt x="281" y="167"/>
                  </a:lnTo>
                  <a:lnTo>
                    <a:pt x="220" y="191"/>
                  </a:lnTo>
                  <a:lnTo>
                    <a:pt x="196" y="198"/>
                  </a:lnTo>
                  <a:lnTo>
                    <a:pt x="162" y="191"/>
                  </a:lnTo>
                  <a:lnTo>
                    <a:pt x="141" y="175"/>
                  </a:lnTo>
                  <a:lnTo>
                    <a:pt x="101" y="182"/>
                  </a:lnTo>
                  <a:lnTo>
                    <a:pt x="99" y="207"/>
                  </a:lnTo>
                  <a:lnTo>
                    <a:pt x="83" y="209"/>
                  </a:lnTo>
                  <a:lnTo>
                    <a:pt x="58" y="207"/>
                  </a:lnTo>
                  <a:lnTo>
                    <a:pt x="42" y="214"/>
                  </a:lnTo>
                  <a:lnTo>
                    <a:pt x="29" y="23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5" name="Freeform 516"/>
            <p:cNvSpPr>
              <a:spLocks noChangeAspect="1"/>
            </p:cNvSpPr>
            <p:nvPr/>
          </p:nvSpPr>
          <p:spPr bwMode="auto">
            <a:xfrm>
              <a:off x="2991" y="2441"/>
              <a:ext cx="75" cy="87"/>
            </a:xfrm>
            <a:custGeom>
              <a:avLst/>
              <a:gdLst>
                <a:gd name="T0" fmla="*/ 10 w 138"/>
                <a:gd name="T1" fmla="*/ 22 h 171"/>
                <a:gd name="T2" fmla="*/ 5 w 138"/>
                <a:gd name="T3" fmla="*/ 17 h 171"/>
                <a:gd name="T4" fmla="*/ 3 w 138"/>
                <a:gd name="T5" fmla="*/ 14 h 171"/>
                <a:gd name="T6" fmla="*/ 0 w 138"/>
                <a:gd name="T7" fmla="*/ 11 h 171"/>
                <a:gd name="T8" fmla="*/ 2 w 138"/>
                <a:gd name="T9" fmla="*/ 7 h 171"/>
                <a:gd name="T10" fmla="*/ 2 w 138"/>
                <a:gd name="T11" fmla="*/ 5 h 171"/>
                <a:gd name="T12" fmla="*/ 2 w 138"/>
                <a:gd name="T13" fmla="*/ 3 h 171"/>
                <a:gd name="T14" fmla="*/ 9 w 138"/>
                <a:gd name="T15" fmla="*/ 3 h 171"/>
                <a:gd name="T16" fmla="*/ 9 w 138"/>
                <a:gd name="T17" fmla="*/ 0 h 171"/>
                <a:gd name="T18" fmla="*/ 15 w 138"/>
                <a:gd name="T19" fmla="*/ 0 h 171"/>
                <a:gd name="T20" fmla="*/ 15 w 138"/>
                <a:gd name="T21" fmla="*/ 3 h 171"/>
                <a:gd name="T22" fmla="*/ 18 w 138"/>
                <a:gd name="T23" fmla="*/ 5 h 171"/>
                <a:gd name="T24" fmla="*/ 21 w 138"/>
                <a:gd name="T25" fmla="*/ 4 h 171"/>
                <a:gd name="T26" fmla="*/ 22 w 138"/>
                <a:gd name="T27" fmla="*/ 4 h 171"/>
                <a:gd name="T28" fmla="*/ 22 w 138"/>
                <a:gd name="T29" fmla="*/ 6 h 171"/>
                <a:gd name="T30" fmla="*/ 20 w 138"/>
                <a:gd name="T31" fmla="*/ 8 h 171"/>
                <a:gd name="T32" fmla="*/ 19 w 138"/>
                <a:gd name="T33" fmla="*/ 10 h 171"/>
                <a:gd name="T34" fmla="*/ 20 w 138"/>
                <a:gd name="T35" fmla="*/ 11 h 171"/>
                <a:gd name="T36" fmla="*/ 21 w 138"/>
                <a:gd name="T37" fmla="*/ 11 h 171"/>
                <a:gd name="T38" fmla="*/ 20 w 138"/>
                <a:gd name="T39" fmla="*/ 17 h 171"/>
                <a:gd name="T40" fmla="*/ 17 w 138"/>
                <a:gd name="T41" fmla="*/ 16 h 171"/>
                <a:gd name="T42" fmla="*/ 15 w 138"/>
                <a:gd name="T43" fmla="*/ 13 h 171"/>
                <a:gd name="T44" fmla="*/ 13 w 138"/>
                <a:gd name="T45" fmla="*/ 13 h 171"/>
                <a:gd name="T46" fmla="*/ 12 w 138"/>
                <a:gd name="T47" fmla="*/ 14 h 171"/>
                <a:gd name="T48" fmla="*/ 11 w 138"/>
                <a:gd name="T49" fmla="*/ 17 h 171"/>
                <a:gd name="T50" fmla="*/ 10 w 138"/>
                <a:gd name="T51" fmla="*/ 16 h 171"/>
                <a:gd name="T52" fmla="*/ 10 w 138"/>
                <a:gd name="T53" fmla="*/ 18 h 171"/>
                <a:gd name="T54" fmla="*/ 14 w 138"/>
                <a:gd name="T55" fmla="*/ 20 h 171"/>
                <a:gd name="T56" fmla="*/ 10 w 138"/>
                <a:gd name="T57" fmla="*/ 22 h 1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8"/>
                <a:gd name="T88" fmla="*/ 0 h 171"/>
                <a:gd name="T89" fmla="*/ 138 w 138"/>
                <a:gd name="T90" fmla="*/ 171 h 17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8" h="171">
                  <a:moveTo>
                    <a:pt x="62" y="171"/>
                  </a:moveTo>
                  <a:lnTo>
                    <a:pt x="35" y="130"/>
                  </a:lnTo>
                  <a:lnTo>
                    <a:pt x="16" y="110"/>
                  </a:lnTo>
                  <a:lnTo>
                    <a:pt x="0" y="81"/>
                  </a:lnTo>
                  <a:lnTo>
                    <a:pt x="12" y="51"/>
                  </a:lnTo>
                  <a:lnTo>
                    <a:pt x="10" y="36"/>
                  </a:lnTo>
                  <a:lnTo>
                    <a:pt x="13" y="23"/>
                  </a:lnTo>
                  <a:lnTo>
                    <a:pt x="59" y="22"/>
                  </a:lnTo>
                  <a:lnTo>
                    <a:pt x="58" y="0"/>
                  </a:lnTo>
                  <a:lnTo>
                    <a:pt x="96" y="0"/>
                  </a:lnTo>
                  <a:lnTo>
                    <a:pt x="90" y="17"/>
                  </a:lnTo>
                  <a:lnTo>
                    <a:pt x="112" y="34"/>
                  </a:lnTo>
                  <a:lnTo>
                    <a:pt x="131" y="26"/>
                  </a:lnTo>
                  <a:lnTo>
                    <a:pt x="136" y="29"/>
                  </a:lnTo>
                  <a:lnTo>
                    <a:pt x="138" y="47"/>
                  </a:lnTo>
                  <a:lnTo>
                    <a:pt x="124" y="58"/>
                  </a:lnTo>
                  <a:lnTo>
                    <a:pt x="118" y="74"/>
                  </a:lnTo>
                  <a:lnTo>
                    <a:pt x="124" y="81"/>
                  </a:lnTo>
                  <a:lnTo>
                    <a:pt x="131" y="83"/>
                  </a:lnTo>
                  <a:lnTo>
                    <a:pt x="124" y="130"/>
                  </a:lnTo>
                  <a:lnTo>
                    <a:pt x="106" y="119"/>
                  </a:lnTo>
                  <a:lnTo>
                    <a:pt x="95" y="103"/>
                  </a:lnTo>
                  <a:lnTo>
                    <a:pt x="77" y="99"/>
                  </a:lnTo>
                  <a:lnTo>
                    <a:pt x="75" y="110"/>
                  </a:lnTo>
                  <a:lnTo>
                    <a:pt x="70" y="125"/>
                  </a:lnTo>
                  <a:lnTo>
                    <a:pt x="61" y="121"/>
                  </a:lnTo>
                  <a:lnTo>
                    <a:pt x="64" y="134"/>
                  </a:lnTo>
                  <a:lnTo>
                    <a:pt x="84" y="154"/>
                  </a:lnTo>
                  <a:lnTo>
                    <a:pt x="62" y="17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6" name="Freeform 517"/>
            <p:cNvSpPr>
              <a:spLocks noChangeAspect="1"/>
            </p:cNvSpPr>
            <p:nvPr/>
          </p:nvSpPr>
          <p:spPr bwMode="auto">
            <a:xfrm>
              <a:off x="3029" y="2549"/>
              <a:ext cx="167" cy="156"/>
            </a:xfrm>
            <a:custGeom>
              <a:avLst/>
              <a:gdLst>
                <a:gd name="T0" fmla="*/ 1 w 313"/>
                <a:gd name="T1" fmla="*/ 39 h 305"/>
                <a:gd name="T2" fmla="*/ 0 w 313"/>
                <a:gd name="T3" fmla="*/ 36 h 305"/>
                <a:gd name="T4" fmla="*/ 1 w 313"/>
                <a:gd name="T5" fmla="*/ 33 h 305"/>
                <a:gd name="T6" fmla="*/ 4 w 313"/>
                <a:gd name="T7" fmla="*/ 25 h 305"/>
                <a:gd name="T8" fmla="*/ 6 w 313"/>
                <a:gd name="T9" fmla="*/ 23 h 305"/>
                <a:gd name="T10" fmla="*/ 8 w 313"/>
                <a:gd name="T11" fmla="*/ 19 h 305"/>
                <a:gd name="T12" fmla="*/ 7 w 313"/>
                <a:gd name="T13" fmla="*/ 16 h 305"/>
                <a:gd name="T14" fmla="*/ 6 w 313"/>
                <a:gd name="T15" fmla="*/ 13 h 305"/>
                <a:gd name="T16" fmla="*/ 6 w 313"/>
                <a:gd name="T17" fmla="*/ 7 h 305"/>
                <a:gd name="T18" fmla="*/ 5 w 313"/>
                <a:gd name="T19" fmla="*/ 5 h 305"/>
                <a:gd name="T20" fmla="*/ 3 w 313"/>
                <a:gd name="T21" fmla="*/ 2 h 305"/>
                <a:gd name="T22" fmla="*/ 3 w 313"/>
                <a:gd name="T23" fmla="*/ 1 h 305"/>
                <a:gd name="T24" fmla="*/ 19 w 313"/>
                <a:gd name="T25" fmla="*/ 0 h 305"/>
                <a:gd name="T26" fmla="*/ 21 w 313"/>
                <a:gd name="T27" fmla="*/ 3 h 305"/>
                <a:gd name="T28" fmla="*/ 23 w 313"/>
                <a:gd name="T29" fmla="*/ 7 h 305"/>
                <a:gd name="T30" fmla="*/ 29 w 313"/>
                <a:gd name="T31" fmla="*/ 6 h 305"/>
                <a:gd name="T32" fmla="*/ 29 w 313"/>
                <a:gd name="T33" fmla="*/ 3 h 305"/>
                <a:gd name="T34" fmla="*/ 33 w 313"/>
                <a:gd name="T35" fmla="*/ 3 h 305"/>
                <a:gd name="T36" fmla="*/ 36 w 313"/>
                <a:gd name="T37" fmla="*/ 4 h 305"/>
                <a:gd name="T38" fmla="*/ 39 w 313"/>
                <a:gd name="T39" fmla="*/ 5 h 305"/>
                <a:gd name="T40" fmla="*/ 40 w 313"/>
                <a:gd name="T41" fmla="*/ 14 h 305"/>
                <a:gd name="T42" fmla="*/ 42 w 313"/>
                <a:gd name="T43" fmla="*/ 17 h 305"/>
                <a:gd name="T44" fmla="*/ 47 w 313"/>
                <a:gd name="T45" fmla="*/ 17 h 305"/>
                <a:gd name="T46" fmla="*/ 47 w 313"/>
                <a:gd name="T47" fmla="*/ 18 h 305"/>
                <a:gd name="T48" fmla="*/ 47 w 313"/>
                <a:gd name="T49" fmla="*/ 23 h 305"/>
                <a:gd name="T50" fmla="*/ 40 w 313"/>
                <a:gd name="T51" fmla="*/ 24 h 305"/>
                <a:gd name="T52" fmla="*/ 40 w 313"/>
                <a:gd name="T53" fmla="*/ 36 h 305"/>
                <a:gd name="T54" fmla="*/ 43 w 313"/>
                <a:gd name="T55" fmla="*/ 38 h 305"/>
                <a:gd name="T56" fmla="*/ 40 w 313"/>
                <a:gd name="T57" fmla="*/ 40 h 305"/>
                <a:gd name="T58" fmla="*/ 36 w 313"/>
                <a:gd name="T59" fmla="*/ 40 h 305"/>
                <a:gd name="T60" fmla="*/ 31 w 313"/>
                <a:gd name="T61" fmla="*/ 41 h 305"/>
                <a:gd name="T62" fmla="*/ 28 w 313"/>
                <a:gd name="T63" fmla="*/ 40 h 305"/>
                <a:gd name="T64" fmla="*/ 25 w 313"/>
                <a:gd name="T65" fmla="*/ 38 h 305"/>
                <a:gd name="T66" fmla="*/ 13 w 313"/>
                <a:gd name="T67" fmla="*/ 38 h 305"/>
                <a:gd name="T68" fmla="*/ 9 w 313"/>
                <a:gd name="T69" fmla="*/ 39 h 305"/>
                <a:gd name="T70" fmla="*/ 7 w 313"/>
                <a:gd name="T71" fmla="*/ 38 h 305"/>
                <a:gd name="T72" fmla="*/ 3 w 313"/>
                <a:gd name="T73" fmla="*/ 38 h 305"/>
                <a:gd name="T74" fmla="*/ 1 w 313"/>
                <a:gd name="T75" fmla="*/ 39 h 3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3"/>
                <a:gd name="T115" fmla="*/ 0 h 305"/>
                <a:gd name="T116" fmla="*/ 313 w 313"/>
                <a:gd name="T117" fmla="*/ 305 h 3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3" h="305">
                  <a:moveTo>
                    <a:pt x="2" y="290"/>
                  </a:moveTo>
                  <a:lnTo>
                    <a:pt x="0" y="267"/>
                  </a:lnTo>
                  <a:lnTo>
                    <a:pt x="3" y="244"/>
                  </a:lnTo>
                  <a:lnTo>
                    <a:pt x="25" y="181"/>
                  </a:lnTo>
                  <a:lnTo>
                    <a:pt x="39" y="172"/>
                  </a:lnTo>
                  <a:lnTo>
                    <a:pt x="54" y="143"/>
                  </a:lnTo>
                  <a:lnTo>
                    <a:pt x="47" y="118"/>
                  </a:lnTo>
                  <a:lnTo>
                    <a:pt x="39" y="96"/>
                  </a:lnTo>
                  <a:lnTo>
                    <a:pt x="39" y="50"/>
                  </a:lnTo>
                  <a:lnTo>
                    <a:pt x="30" y="35"/>
                  </a:lnTo>
                  <a:lnTo>
                    <a:pt x="21" y="15"/>
                  </a:lnTo>
                  <a:lnTo>
                    <a:pt x="23" y="3"/>
                  </a:lnTo>
                  <a:lnTo>
                    <a:pt x="125" y="0"/>
                  </a:lnTo>
                  <a:lnTo>
                    <a:pt x="141" y="21"/>
                  </a:lnTo>
                  <a:lnTo>
                    <a:pt x="153" y="49"/>
                  </a:lnTo>
                  <a:lnTo>
                    <a:pt x="194" y="45"/>
                  </a:lnTo>
                  <a:lnTo>
                    <a:pt x="195" y="24"/>
                  </a:lnTo>
                  <a:lnTo>
                    <a:pt x="220" y="20"/>
                  </a:lnTo>
                  <a:lnTo>
                    <a:pt x="237" y="30"/>
                  </a:lnTo>
                  <a:lnTo>
                    <a:pt x="258" y="35"/>
                  </a:lnTo>
                  <a:lnTo>
                    <a:pt x="262" y="103"/>
                  </a:lnTo>
                  <a:lnTo>
                    <a:pt x="273" y="128"/>
                  </a:lnTo>
                  <a:lnTo>
                    <a:pt x="310" y="128"/>
                  </a:lnTo>
                  <a:lnTo>
                    <a:pt x="313" y="135"/>
                  </a:lnTo>
                  <a:lnTo>
                    <a:pt x="309" y="172"/>
                  </a:lnTo>
                  <a:lnTo>
                    <a:pt x="262" y="174"/>
                  </a:lnTo>
                  <a:lnTo>
                    <a:pt x="264" y="267"/>
                  </a:lnTo>
                  <a:lnTo>
                    <a:pt x="282" y="284"/>
                  </a:lnTo>
                  <a:lnTo>
                    <a:pt x="262" y="298"/>
                  </a:lnTo>
                  <a:lnTo>
                    <a:pt x="234" y="299"/>
                  </a:lnTo>
                  <a:lnTo>
                    <a:pt x="207" y="305"/>
                  </a:lnTo>
                  <a:lnTo>
                    <a:pt x="184" y="298"/>
                  </a:lnTo>
                  <a:lnTo>
                    <a:pt x="161" y="284"/>
                  </a:lnTo>
                  <a:lnTo>
                    <a:pt x="86" y="283"/>
                  </a:lnTo>
                  <a:lnTo>
                    <a:pt x="59" y="292"/>
                  </a:lnTo>
                  <a:lnTo>
                    <a:pt x="48" y="281"/>
                  </a:lnTo>
                  <a:lnTo>
                    <a:pt x="21" y="281"/>
                  </a:lnTo>
                  <a:lnTo>
                    <a:pt x="2" y="29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7" name="Freeform 518"/>
            <p:cNvSpPr>
              <a:spLocks noChangeAspect="1"/>
            </p:cNvSpPr>
            <p:nvPr/>
          </p:nvSpPr>
          <p:spPr bwMode="auto">
            <a:xfrm>
              <a:off x="3025" y="2421"/>
              <a:ext cx="94" cy="116"/>
            </a:xfrm>
            <a:custGeom>
              <a:avLst/>
              <a:gdLst>
                <a:gd name="T0" fmla="*/ 6 w 174"/>
                <a:gd name="T1" fmla="*/ 30 h 226"/>
                <a:gd name="T2" fmla="*/ 9 w 174"/>
                <a:gd name="T3" fmla="*/ 28 h 226"/>
                <a:gd name="T4" fmla="*/ 10 w 174"/>
                <a:gd name="T5" fmla="*/ 28 h 226"/>
                <a:gd name="T6" fmla="*/ 10 w 174"/>
                <a:gd name="T7" fmla="*/ 30 h 226"/>
                <a:gd name="T8" fmla="*/ 17 w 174"/>
                <a:gd name="T9" fmla="*/ 27 h 226"/>
                <a:gd name="T10" fmla="*/ 19 w 174"/>
                <a:gd name="T11" fmla="*/ 18 h 226"/>
                <a:gd name="T12" fmla="*/ 23 w 174"/>
                <a:gd name="T13" fmla="*/ 17 h 226"/>
                <a:gd name="T14" fmla="*/ 24 w 174"/>
                <a:gd name="T15" fmla="*/ 12 h 226"/>
                <a:gd name="T16" fmla="*/ 25 w 174"/>
                <a:gd name="T17" fmla="*/ 7 h 226"/>
                <a:gd name="T18" fmla="*/ 28 w 174"/>
                <a:gd name="T19" fmla="*/ 4 h 226"/>
                <a:gd name="T20" fmla="*/ 28 w 174"/>
                <a:gd name="T21" fmla="*/ 0 h 226"/>
                <a:gd name="T22" fmla="*/ 25 w 174"/>
                <a:gd name="T23" fmla="*/ 1 h 226"/>
                <a:gd name="T24" fmla="*/ 21 w 174"/>
                <a:gd name="T25" fmla="*/ 0 h 226"/>
                <a:gd name="T26" fmla="*/ 18 w 174"/>
                <a:gd name="T27" fmla="*/ 1 h 226"/>
                <a:gd name="T28" fmla="*/ 16 w 174"/>
                <a:gd name="T29" fmla="*/ 4 h 226"/>
                <a:gd name="T30" fmla="*/ 14 w 174"/>
                <a:gd name="T31" fmla="*/ 7 h 226"/>
                <a:gd name="T32" fmla="*/ 11 w 174"/>
                <a:gd name="T33" fmla="*/ 5 h 226"/>
                <a:gd name="T34" fmla="*/ 5 w 174"/>
                <a:gd name="T35" fmla="*/ 5 h 226"/>
                <a:gd name="T36" fmla="*/ 5 w 174"/>
                <a:gd name="T37" fmla="*/ 8 h 226"/>
                <a:gd name="T38" fmla="*/ 8 w 174"/>
                <a:gd name="T39" fmla="*/ 10 h 226"/>
                <a:gd name="T40" fmla="*/ 11 w 174"/>
                <a:gd name="T41" fmla="*/ 9 h 226"/>
                <a:gd name="T42" fmla="*/ 12 w 174"/>
                <a:gd name="T43" fmla="*/ 9 h 226"/>
                <a:gd name="T44" fmla="*/ 12 w 174"/>
                <a:gd name="T45" fmla="*/ 12 h 226"/>
                <a:gd name="T46" fmla="*/ 10 w 174"/>
                <a:gd name="T47" fmla="*/ 13 h 226"/>
                <a:gd name="T48" fmla="*/ 9 w 174"/>
                <a:gd name="T49" fmla="*/ 15 h 226"/>
                <a:gd name="T50" fmla="*/ 10 w 174"/>
                <a:gd name="T51" fmla="*/ 16 h 226"/>
                <a:gd name="T52" fmla="*/ 11 w 174"/>
                <a:gd name="T53" fmla="*/ 16 h 226"/>
                <a:gd name="T54" fmla="*/ 10 w 174"/>
                <a:gd name="T55" fmla="*/ 23 h 226"/>
                <a:gd name="T56" fmla="*/ 7 w 174"/>
                <a:gd name="T57" fmla="*/ 22 h 226"/>
                <a:gd name="T58" fmla="*/ 5 w 174"/>
                <a:gd name="T59" fmla="*/ 19 h 226"/>
                <a:gd name="T60" fmla="*/ 3 w 174"/>
                <a:gd name="T61" fmla="*/ 18 h 226"/>
                <a:gd name="T62" fmla="*/ 2 w 174"/>
                <a:gd name="T63" fmla="*/ 20 h 226"/>
                <a:gd name="T64" fmla="*/ 2 w 174"/>
                <a:gd name="T65" fmla="*/ 22 h 226"/>
                <a:gd name="T66" fmla="*/ 0 w 174"/>
                <a:gd name="T67" fmla="*/ 22 h 226"/>
                <a:gd name="T68" fmla="*/ 1 w 174"/>
                <a:gd name="T69" fmla="*/ 24 h 226"/>
                <a:gd name="T70" fmla="*/ 3 w 174"/>
                <a:gd name="T71" fmla="*/ 26 h 226"/>
                <a:gd name="T72" fmla="*/ 1 w 174"/>
                <a:gd name="T73" fmla="*/ 28 h 226"/>
                <a:gd name="T74" fmla="*/ 1 w 174"/>
                <a:gd name="T75" fmla="*/ 31 h 226"/>
                <a:gd name="T76" fmla="*/ 5 w 174"/>
                <a:gd name="T77" fmla="*/ 29 h 226"/>
                <a:gd name="T78" fmla="*/ 6 w 174"/>
                <a:gd name="T79" fmla="*/ 29 h 226"/>
                <a:gd name="T80" fmla="*/ 6 w 174"/>
                <a:gd name="T81" fmla="*/ 30 h 2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4"/>
                <a:gd name="T124" fmla="*/ 0 h 226"/>
                <a:gd name="T125" fmla="*/ 174 w 174"/>
                <a:gd name="T126" fmla="*/ 226 h 2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4" h="226">
                  <a:moveTo>
                    <a:pt x="42" y="223"/>
                  </a:moveTo>
                  <a:lnTo>
                    <a:pt x="53" y="210"/>
                  </a:lnTo>
                  <a:lnTo>
                    <a:pt x="61" y="208"/>
                  </a:lnTo>
                  <a:lnTo>
                    <a:pt x="63" y="222"/>
                  </a:lnTo>
                  <a:lnTo>
                    <a:pt x="107" y="200"/>
                  </a:lnTo>
                  <a:lnTo>
                    <a:pt x="124" y="137"/>
                  </a:lnTo>
                  <a:lnTo>
                    <a:pt x="143" y="126"/>
                  </a:lnTo>
                  <a:lnTo>
                    <a:pt x="156" y="91"/>
                  </a:lnTo>
                  <a:lnTo>
                    <a:pt x="159" y="48"/>
                  </a:lnTo>
                  <a:lnTo>
                    <a:pt x="174" y="30"/>
                  </a:lnTo>
                  <a:lnTo>
                    <a:pt x="174" y="0"/>
                  </a:lnTo>
                  <a:lnTo>
                    <a:pt x="158" y="2"/>
                  </a:lnTo>
                  <a:lnTo>
                    <a:pt x="133" y="0"/>
                  </a:lnTo>
                  <a:lnTo>
                    <a:pt x="117" y="7"/>
                  </a:lnTo>
                  <a:lnTo>
                    <a:pt x="104" y="25"/>
                  </a:lnTo>
                  <a:lnTo>
                    <a:pt x="85" y="48"/>
                  </a:lnTo>
                  <a:lnTo>
                    <a:pt x="72" y="38"/>
                  </a:lnTo>
                  <a:lnTo>
                    <a:pt x="35" y="39"/>
                  </a:lnTo>
                  <a:lnTo>
                    <a:pt x="29" y="56"/>
                  </a:lnTo>
                  <a:lnTo>
                    <a:pt x="51" y="73"/>
                  </a:lnTo>
                  <a:lnTo>
                    <a:pt x="70" y="65"/>
                  </a:lnTo>
                  <a:lnTo>
                    <a:pt x="75" y="68"/>
                  </a:lnTo>
                  <a:lnTo>
                    <a:pt x="77" y="86"/>
                  </a:lnTo>
                  <a:lnTo>
                    <a:pt x="63" y="97"/>
                  </a:lnTo>
                  <a:lnTo>
                    <a:pt x="57" y="113"/>
                  </a:lnTo>
                  <a:lnTo>
                    <a:pt x="63" y="120"/>
                  </a:lnTo>
                  <a:lnTo>
                    <a:pt x="70" y="122"/>
                  </a:lnTo>
                  <a:lnTo>
                    <a:pt x="63" y="169"/>
                  </a:lnTo>
                  <a:lnTo>
                    <a:pt x="45" y="158"/>
                  </a:lnTo>
                  <a:lnTo>
                    <a:pt x="34" y="142"/>
                  </a:lnTo>
                  <a:lnTo>
                    <a:pt x="16" y="138"/>
                  </a:lnTo>
                  <a:lnTo>
                    <a:pt x="14" y="149"/>
                  </a:lnTo>
                  <a:lnTo>
                    <a:pt x="9" y="164"/>
                  </a:lnTo>
                  <a:lnTo>
                    <a:pt x="0" y="160"/>
                  </a:lnTo>
                  <a:lnTo>
                    <a:pt x="3" y="173"/>
                  </a:lnTo>
                  <a:lnTo>
                    <a:pt x="23" y="193"/>
                  </a:lnTo>
                  <a:lnTo>
                    <a:pt x="1" y="210"/>
                  </a:lnTo>
                  <a:lnTo>
                    <a:pt x="7" y="226"/>
                  </a:lnTo>
                  <a:lnTo>
                    <a:pt x="36" y="213"/>
                  </a:lnTo>
                  <a:lnTo>
                    <a:pt x="41" y="214"/>
                  </a:lnTo>
                  <a:lnTo>
                    <a:pt x="42" y="22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8" name="Freeform 519"/>
            <p:cNvSpPr>
              <a:spLocks noChangeAspect="1"/>
            </p:cNvSpPr>
            <p:nvPr/>
          </p:nvSpPr>
          <p:spPr bwMode="auto">
            <a:xfrm>
              <a:off x="3262" y="2497"/>
              <a:ext cx="23" cy="27"/>
            </a:xfrm>
            <a:custGeom>
              <a:avLst/>
              <a:gdLst>
                <a:gd name="T0" fmla="*/ 0 w 38"/>
                <a:gd name="T1" fmla="*/ 0 h 50"/>
                <a:gd name="T2" fmla="*/ 2 w 38"/>
                <a:gd name="T3" fmla="*/ 0 h 50"/>
                <a:gd name="T4" fmla="*/ 2 w 38"/>
                <a:gd name="T5" fmla="*/ 1 h 50"/>
                <a:gd name="T6" fmla="*/ 3 w 38"/>
                <a:gd name="T7" fmla="*/ 1 h 50"/>
                <a:gd name="T8" fmla="*/ 4 w 38"/>
                <a:gd name="T9" fmla="*/ 1 h 50"/>
                <a:gd name="T10" fmla="*/ 6 w 38"/>
                <a:gd name="T11" fmla="*/ 1 h 50"/>
                <a:gd name="T12" fmla="*/ 8 w 38"/>
                <a:gd name="T13" fmla="*/ 2 h 50"/>
                <a:gd name="T14" fmla="*/ 8 w 38"/>
                <a:gd name="T15" fmla="*/ 4 h 50"/>
                <a:gd name="T16" fmla="*/ 5 w 38"/>
                <a:gd name="T17" fmla="*/ 5 h 50"/>
                <a:gd name="T18" fmla="*/ 5 w 38"/>
                <a:gd name="T19" fmla="*/ 6 h 50"/>
                <a:gd name="T20" fmla="*/ 3 w 38"/>
                <a:gd name="T21" fmla="*/ 8 h 50"/>
                <a:gd name="T22" fmla="*/ 2 w 38"/>
                <a:gd name="T23" fmla="*/ 5 h 50"/>
                <a:gd name="T24" fmla="*/ 1 w 38"/>
                <a:gd name="T25" fmla="*/ 3 h 50"/>
                <a:gd name="T26" fmla="*/ 0 w 38"/>
                <a:gd name="T27" fmla="*/ 0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50"/>
                <a:gd name="T44" fmla="*/ 38 w 38"/>
                <a:gd name="T45" fmla="*/ 50 h 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50">
                  <a:moveTo>
                    <a:pt x="0" y="0"/>
                  </a:moveTo>
                  <a:lnTo>
                    <a:pt x="8" y="0"/>
                  </a:lnTo>
                  <a:lnTo>
                    <a:pt x="9" y="6"/>
                  </a:lnTo>
                  <a:lnTo>
                    <a:pt x="15" y="6"/>
                  </a:lnTo>
                  <a:lnTo>
                    <a:pt x="19" y="2"/>
                  </a:lnTo>
                  <a:lnTo>
                    <a:pt x="28" y="2"/>
                  </a:lnTo>
                  <a:lnTo>
                    <a:pt x="38" y="12"/>
                  </a:lnTo>
                  <a:lnTo>
                    <a:pt x="36" y="27"/>
                  </a:lnTo>
                  <a:lnTo>
                    <a:pt x="25" y="32"/>
                  </a:lnTo>
                  <a:lnTo>
                    <a:pt x="22" y="43"/>
                  </a:lnTo>
                  <a:lnTo>
                    <a:pt x="13" y="50"/>
                  </a:lnTo>
                  <a:lnTo>
                    <a:pt x="12" y="30"/>
                  </a:lnTo>
                  <a:lnTo>
                    <a:pt x="3" y="2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9" name="Freeform 520"/>
            <p:cNvSpPr>
              <a:spLocks noChangeAspect="1"/>
            </p:cNvSpPr>
            <p:nvPr/>
          </p:nvSpPr>
          <p:spPr bwMode="auto">
            <a:xfrm>
              <a:off x="2934" y="1200"/>
              <a:ext cx="353" cy="343"/>
            </a:xfrm>
            <a:custGeom>
              <a:avLst/>
              <a:gdLst>
                <a:gd name="T0" fmla="*/ 88 w 652"/>
                <a:gd name="T1" fmla="*/ 7 h 665"/>
                <a:gd name="T2" fmla="*/ 80 w 652"/>
                <a:gd name="T3" fmla="*/ 14 h 665"/>
                <a:gd name="T4" fmla="*/ 71 w 652"/>
                <a:gd name="T5" fmla="*/ 14 h 665"/>
                <a:gd name="T6" fmla="*/ 61 w 652"/>
                <a:gd name="T7" fmla="*/ 12 h 665"/>
                <a:gd name="T8" fmla="*/ 53 w 652"/>
                <a:gd name="T9" fmla="*/ 15 h 665"/>
                <a:gd name="T10" fmla="*/ 44 w 652"/>
                <a:gd name="T11" fmla="*/ 22 h 665"/>
                <a:gd name="T12" fmla="*/ 39 w 652"/>
                <a:gd name="T13" fmla="*/ 28 h 665"/>
                <a:gd name="T14" fmla="*/ 35 w 652"/>
                <a:gd name="T15" fmla="*/ 43 h 665"/>
                <a:gd name="T16" fmla="*/ 29 w 652"/>
                <a:gd name="T17" fmla="*/ 49 h 665"/>
                <a:gd name="T18" fmla="*/ 31 w 652"/>
                <a:gd name="T19" fmla="*/ 69 h 665"/>
                <a:gd name="T20" fmla="*/ 30 w 652"/>
                <a:gd name="T21" fmla="*/ 75 h 665"/>
                <a:gd name="T22" fmla="*/ 27 w 652"/>
                <a:gd name="T23" fmla="*/ 88 h 665"/>
                <a:gd name="T24" fmla="*/ 24 w 652"/>
                <a:gd name="T25" fmla="*/ 80 h 665"/>
                <a:gd name="T26" fmla="*/ 20 w 652"/>
                <a:gd name="T27" fmla="*/ 84 h 665"/>
                <a:gd name="T28" fmla="*/ 17 w 652"/>
                <a:gd name="T29" fmla="*/ 85 h 665"/>
                <a:gd name="T30" fmla="*/ 8 w 652"/>
                <a:gd name="T31" fmla="*/ 91 h 665"/>
                <a:gd name="T32" fmla="*/ 5 w 652"/>
                <a:gd name="T33" fmla="*/ 88 h 665"/>
                <a:gd name="T34" fmla="*/ 2 w 652"/>
                <a:gd name="T35" fmla="*/ 85 h 665"/>
                <a:gd name="T36" fmla="*/ 5 w 652"/>
                <a:gd name="T37" fmla="*/ 80 h 665"/>
                <a:gd name="T38" fmla="*/ 1 w 652"/>
                <a:gd name="T39" fmla="*/ 80 h 665"/>
                <a:gd name="T40" fmla="*/ 6 w 652"/>
                <a:gd name="T41" fmla="*/ 75 h 665"/>
                <a:gd name="T42" fmla="*/ 2 w 652"/>
                <a:gd name="T43" fmla="*/ 75 h 665"/>
                <a:gd name="T44" fmla="*/ 1 w 652"/>
                <a:gd name="T45" fmla="*/ 72 h 665"/>
                <a:gd name="T46" fmla="*/ 6 w 652"/>
                <a:gd name="T47" fmla="*/ 70 h 665"/>
                <a:gd name="T48" fmla="*/ 8 w 652"/>
                <a:gd name="T49" fmla="*/ 69 h 665"/>
                <a:gd name="T50" fmla="*/ 0 w 652"/>
                <a:gd name="T51" fmla="*/ 69 h 665"/>
                <a:gd name="T52" fmla="*/ 1 w 652"/>
                <a:gd name="T53" fmla="*/ 63 h 665"/>
                <a:gd name="T54" fmla="*/ 8 w 652"/>
                <a:gd name="T55" fmla="*/ 60 h 665"/>
                <a:gd name="T56" fmla="*/ 9 w 652"/>
                <a:gd name="T57" fmla="*/ 57 h 665"/>
                <a:gd name="T58" fmla="*/ 12 w 652"/>
                <a:gd name="T59" fmla="*/ 54 h 665"/>
                <a:gd name="T60" fmla="*/ 18 w 652"/>
                <a:gd name="T61" fmla="*/ 51 h 665"/>
                <a:gd name="T62" fmla="*/ 28 w 652"/>
                <a:gd name="T63" fmla="*/ 39 h 665"/>
                <a:gd name="T64" fmla="*/ 29 w 652"/>
                <a:gd name="T65" fmla="*/ 37 h 665"/>
                <a:gd name="T66" fmla="*/ 34 w 652"/>
                <a:gd name="T67" fmla="*/ 30 h 665"/>
                <a:gd name="T68" fmla="*/ 32 w 652"/>
                <a:gd name="T69" fmla="*/ 27 h 665"/>
                <a:gd name="T70" fmla="*/ 40 w 652"/>
                <a:gd name="T71" fmla="*/ 23 h 665"/>
                <a:gd name="T72" fmla="*/ 41 w 652"/>
                <a:gd name="T73" fmla="*/ 21 h 665"/>
                <a:gd name="T74" fmla="*/ 43 w 652"/>
                <a:gd name="T75" fmla="*/ 18 h 665"/>
                <a:gd name="T76" fmla="*/ 49 w 652"/>
                <a:gd name="T77" fmla="*/ 17 h 665"/>
                <a:gd name="T78" fmla="*/ 47 w 652"/>
                <a:gd name="T79" fmla="*/ 14 h 665"/>
                <a:gd name="T80" fmla="*/ 51 w 652"/>
                <a:gd name="T81" fmla="*/ 12 h 665"/>
                <a:gd name="T82" fmla="*/ 55 w 652"/>
                <a:gd name="T83" fmla="*/ 10 h 665"/>
                <a:gd name="T84" fmla="*/ 56 w 652"/>
                <a:gd name="T85" fmla="*/ 10 h 665"/>
                <a:gd name="T86" fmla="*/ 60 w 652"/>
                <a:gd name="T87" fmla="*/ 8 h 665"/>
                <a:gd name="T88" fmla="*/ 61 w 652"/>
                <a:gd name="T89" fmla="*/ 10 h 665"/>
                <a:gd name="T90" fmla="*/ 63 w 652"/>
                <a:gd name="T91" fmla="*/ 8 h 665"/>
                <a:gd name="T92" fmla="*/ 68 w 652"/>
                <a:gd name="T93" fmla="*/ 8 h 665"/>
                <a:gd name="T94" fmla="*/ 68 w 652"/>
                <a:gd name="T95" fmla="*/ 5 h 665"/>
                <a:gd name="T96" fmla="*/ 75 w 652"/>
                <a:gd name="T97" fmla="*/ 7 h 665"/>
                <a:gd name="T98" fmla="*/ 79 w 652"/>
                <a:gd name="T99" fmla="*/ 3 h 665"/>
                <a:gd name="T100" fmla="*/ 80 w 652"/>
                <a:gd name="T101" fmla="*/ 1 h 665"/>
                <a:gd name="T102" fmla="*/ 81 w 652"/>
                <a:gd name="T103" fmla="*/ 4 h 665"/>
                <a:gd name="T104" fmla="*/ 86 w 652"/>
                <a:gd name="T105" fmla="*/ 2 h 665"/>
                <a:gd name="T106" fmla="*/ 89 w 652"/>
                <a:gd name="T107" fmla="*/ 2 h 665"/>
                <a:gd name="T108" fmla="*/ 92 w 652"/>
                <a:gd name="T109" fmla="*/ 2 h 665"/>
                <a:gd name="T110" fmla="*/ 102 w 652"/>
                <a:gd name="T111" fmla="*/ 4 h 665"/>
                <a:gd name="T112" fmla="*/ 98 w 652"/>
                <a:gd name="T113" fmla="*/ 7 h 665"/>
                <a:gd name="T114" fmla="*/ 103 w 652"/>
                <a:gd name="T115" fmla="*/ 8 h 6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2"/>
                <a:gd name="T175" fmla="*/ 0 h 665"/>
                <a:gd name="T176" fmla="*/ 652 w 652"/>
                <a:gd name="T177" fmla="*/ 665 h 6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2" h="665">
                  <a:moveTo>
                    <a:pt x="603" y="85"/>
                  </a:moveTo>
                  <a:lnTo>
                    <a:pt x="601" y="60"/>
                  </a:lnTo>
                  <a:lnTo>
                    <a:pt x="578" y="47"/>
                  </a:lnTo>
                  <a:lnTo>
                    <a:pt x="556" y="48"/>
                  </a:lnTo>
                  <a:lnTo>
                    <a:pt x="533" y="60"/>
                  </a:lnTo>
                  <a:lnTo>
                    <a:pt x="531" y="89"/>
                  </a:lnTo>
                  <a:lnTo>
                    <a:pt x="513" y="103"/>
                  </a:lnTo>
                  <a:lnTo>
                    <a:pt x="506" y="103"/>
                  </a:lnTo>
                  <a:lnTo>
                    <a:pt x="495" y="97"/>
                  </a:lnTo>
                  <a:lnTo>
                    <a:pt x="481" y="97"/>
                  </a:lnTo>
                  <a:lnTo>
                    <a:pt x="465" y="104"/>
                  </a:lnTo>
                  <a:lnTo>
                    <a:pt x="447" y="101"/>
                  </a:lnTo>
                  <a:lnTo>
                    <a:pt x="423" y="80"/>
                  </a:lnTo>
                  <a:lnTo>
                    <a:pt x="409" y="79"/>
                  </a:lnTo>
                  <a:lnTo>
                    <a:pt x="396" y="87"/>
                  </a:lnTo>
                  <a:lnTo>
                    <a:pt x="384" y="88"/>
                  </a:lnTo>
                  <a:lnTo>
                    <a:pt x="378" y="109"/>
                  </a:lnTo>
                  <a:lnTo>
                    <a:pt x="364" y="112"/>
                  </a:lnTo>
                  <a:lnTo>
                    <a:pt x="349" y="109"/>
                  </a:lnTo>
                  <a:lnTo>
                    <a:pt x="335" y="110"/>
                  </a:lnTo>
                  <a:lnTo>
                    <a:pt x="330" y="125"/>
                  </a:lnTo>
                  <a:lnTo>
                    <a:pt x="308" y="131"/>
                  </a:lnTo>
                  <a:lnTo>
                    <a:pt x="301" y="143"/>
                  </a:lnTo>
                  <a:lnTo>
                    <a:pt x="281" y="158"/>
                  </a:lnTo>
                  <a:lnTo>
                    <a:pt x="290" y="164"/>
                  </a:lnTo>
                  <a:lnTo>
                    <a:pt x="288" y="174"/>
                  </a:lnTo>
                  <a:lnTo>
                    <a:pt x="259" y="202"/>
                  </a:lnTo>
                  <a:lnTo>
                    <a:pt x="245" y="208"/>
                  </a:lnTo>
                  <a:lnTo>
                    <a:pt x="236" y="222"/>
                  </a:lnTo>
                  <a:lnTo>
                    <a:pt x="243" y="238"/>
                  </a:lnTo>
                  <a:lnTo>
                    <a:pt x="238" y="287"/>
                  </a:lnTo>
                  <a:lnTo>
                    <a:pt x="222" y="312"/>
                  </a:lnTo>
                  <a:lnTo>
                    <a:pt x="236" y="334"/>
                  </a:lnTo>
                  <a:lnTo>
                    <a:pt x="222" y="348"/>
                  </a:lnTo>
                  <a:lnTo>
                    <a:pt x="196" y="344"/>
                  </a:lnTo>
                  <a:lnTo>
                    <a:pt x="182" y="359"/>
                  </a:lnTo>
                  <a:lnTo>
                    <a:pt x="182" y="402"/>
                  </a:lnTo>
                  <a:lnTo>
                    <a:pt x="187" y="465"/>
                  </a:lnTo>
                  <a:lnTo>
                    <a:pt x="198" y="479"/>
                  </a:lnTo>
                  <a:lnTo>
                    <a:pt x="198" y="501"/>
                  </a:lnTo>
                  <a:lnTo>
                    <a:pt x="184" y="506"/>
                  </a:lnTo>
                  <a:lnTo>
                    <a:pt x="182" y="515"/>
                  </a:lnTo>
                  <a:lnTo>
                    <a:pt x="193" y="530"/>
                  </a:lnTo>
                  <a:lnTo>
                    <a:pt x="189" y="546"/>
                  </a:lnTo>
                  <a:lnTo>
                    <a:pt x="180" y="557"/>
                  </a:lnTo>
                  <a:lnTo>
                    <a:pt x="175" y="605"/>
                  </a:lnTo>
                  <a:lnTo>
                    <a:pt x="173" y="618"/>
                  </a:lnTo>
                  <a:lnTo>
                    <a:pt x="166" y="640"/>
                  </a:lnTo>
                  <a:lnTo>
                    <a:pt x="161" y="626"/>
                  </a:lnTo>
                  <a:lnTo>
                    <a:pt x="161" y="609"/>
                  </a:lnTo>
                  <a:lnTo>
                    <a:pt x="148" y="597"/>
                  </a:lnTo>
                  <a:lnTo>
                    <a:pt x="152" y="582"/>
                  </a:lnTo>
                  <a:lnTo>
                    <a:pt x="146" y="579"/>
                  </a:lnTo>
                  <a:lnTo>
                    <a:pt x="138" y="585"/>
                  </a:lnTo>
                  <a:lnTo>
                    <a:pt x="138" y="599"/>
                  </a:lnTo>
                  <a:lnTo>
                    <a:pt x="128" y="609"/>
                  </a:lnTo>
                  <a:lnTo>
                    <a:pt x="116" y="610"/>
                  </a:lnTo>
                  <a:lnTo>
                    <a:pt x="117" y="605"/>
                  </a:lnTo>
                  <a:lnTo>
                    <a:pt x="107" y="612"/>
                  </a:lnTo>
                  <a:lnTo>
                    <a:pt x="107" y="620"/>
                  </a:lnTo>
                  <a:lnTo>
                    <a:pt x="90" y="644"/>
                  </a:lnTo>
                  <a:lnTo>
                    <a:pt x="80" y="650"/>
                  </a:lnTo>
                  <a:lnTo>
                    <a:pt x="65" y="658"/>
                  </a:lnTo>
                  <a:lnTo>
                    <a:pt x="48" y="665"/>
                  </a:lnTo>
                  <a:lnTo>
                    <a:pt x="40" y="652"/>
                  </a:lnTo>
                  <a:lnTo>
                    <a:pt x="48" y="640"/>
                  </a:lnTo>
                  <a:lnTo>
                    <a:pt x="41" y="639"/>
                  </a:lnTo>
                  <a:lnTo>
                    <a:pt x="36" y="644"/>
                  </a:lnTo>
                  <a:lnTo>
                    <a:pt x="24" y="644"/>
                  </a:lnTo>
                  <a:lnTo>
                    <a:pt x="24" y="630"/>
                  </a:lnTo>
                  <a:lnTo>
                    <a:pt x="18" y="629"/>
                  </a:lnTo>
                  <a:lnTo>
                    <a:pt x="10" y="618"/>
                  </a:lnTo>
                  <a:lnTo>
                    <a:pt x="12" y="610"/>
                  </a:lnTo>
                  <a:lnTo>
                    <a:pt x="24" y="608"/>
                  </a:lnTo>
                  <a:lnTo>
                    <a:pt x="24" y="597"/>
                  </a:lnTo>
                  <a:lnTo>
                    <a:pt x="32" y="587"/>
                  </a:lnTo>
                  <a:lnTo>
                    <a:pt x="23" y="586"/>
                  </a:lnTo>
                  <a:lnTo>
                    <a:pt x="20" y="592"/>
                  </a:lnTo>
                  <a:lnTo>
                    <a:pt x="9" y="594"/>
                  </a:lnTo>
                  <a:lnTo>
                    <a:pt x="8" y="584"/>
                  </a:lnTo>
                  <a:lnTo>
                    <a:pt x="11" y="575"/>
                  </a:lnTo>
                  <a:lnTo>
                    <a:pt x="22" y="570"/>
                  </a:lnTo>
                  <a:lnTo>
                    <a:pt x="26" y="560"/>
                  </a:lnTo>
                  <a:lnTo>
                    <a:pt x="39" y="545"/>
                  </a:lnTo>
                  <a:lnTo>
                    <a:pt x="40" y="534"/>
                  </a:lnTo>
                  <a:lnTo>
                    <a:pt x="34" y="537"/>
                  </a:lnTo>
                  <a:lnTo>
                    <a:pt x="24" y="549"/>
                  </a:lnTo>
                  <a:lnTo>
                    <a:pt x="15" y="549"/>
                  </a:lnTo>
                  <a:lnTo>
                    <a:pt x="9" y="544"/>
                  </a:lnTo>
                  <a:lnTo>
                    <a:pt x="16" y="536"/>
                  </a:lnTo>
                  <a:lnTo>
                    <a:pt x="14" y="528"/>
                  </a:lnTo>
                  <a:lnTo>
                    <a:pt x="6" y="525"/>
                  </a:lnTo>
                  <a:lnTo>
                    <a:pt x="5" y="515"/>
                  </a:lnTo>
                  <a:lnTo>
                    <a:pt x="21" y="512"/>
                  </a:lnTo>
                  <a:lnTo>
                    <a:pt x="29" y="513"/>
                  </a:lnTo>
                  <a:lnTo>
                    <a:pt x="39" y="509"/>
                  </a:lnTo>
                  <a:lnTo>
                    <a:pt x="47" y="507"/>
                  </a:lnTo>
                  <a:lnTo>
                    <a:pt x="58" y="503"/>
                  </a:lnTo>
                  <a:lnTo>
                    <a:pt x="59" y="496"/>
                  </a:lnTo>
                  <a:lnTo>
                    <a:pt x="50" y="499"/>
                  </a:lnTo>
                  <a:lnTo>
                    <a:pt x="41" y="502"/>
                  </a:lnTo>
                  <a:lnTo>
                    <a:pt x="18" y="502"/>
                  </a:lnTo>
                  <a:lnTo>
                    <a:pt x="12" y="507"/>
                  </a:lnTo>
                  <a:lnTo>
                    <a:pt x="0" y="504"/>
                  </a:lnTo>
                  <a:lnTo>
                    <a:pt x="3" y="487"/>
                  </a:lnTo>
                  <a:lnTo>
                    <a:pt x="0" y="471"/>
                  </a:lnTo>
                  <a:lnTo>
                    <a:pt x="4" y="466"/>
                  </a:lnTo>
                  <a:lnTo>
                    <a:pt x="5" y="459"/>
                  </a:lnTo>
                  <a:lnTo>
                    <a:pt x="10" y="452"/>
                  </a:lnTo>
                  <a:lnTo>
                    <a:pt x="20" y="449"/>
                  </a:lnTo>
                  <a:lnTo>
                    <a:pt x="28" y="435"/>
                  </a:lnTo>
                  <a:lnTo>
                    <a:pt x="50" y="434"/>
                  </a:lnTo>
                  <a:lnTo>
                    <a:pt x="48" y="428"/>
                  </a:lnTo>
                  <a:lnTo>
                    <a:pt x="41" y="425"/>
                  </a:lnTo>
                  <a:lnTo>
                    <a:pt x="44" y="418"/>
                  </a:lnTo>
                  <a:lnTo>
                    <a:pt x="53" y="417"/>
                  </a:lnTo>
                  <a:lnTo>
                    <a:pt x="53" y="407"/>
                  </a:lnTo>
                  <a:lnTo>
                    <a:pt x="65" y="398"/>
                  </a:lnTo>
                  <a:lnTo>
                    <a:pt x="76" y="398"/>
                  </a:lnTo>
                  <a:lnTo>
                    <a:pt x="78" y="391"/>
                  </a:lnTo>
                  <a:lnTo>
                    <a:pt x="94" y="381"/>
                  </a:lnTo>
                  <a:lnTo>
                    <a:pt x="104" y="383"/>
                  </a:lnTo>
                  <a:lnTo>
                    <a:pt x="107" y="376"/>
                  </a:lnTo>
                  <a:lnTo>
                    <a:pt x="113" y="370"/>
                  </a:lnTo>
                  <a:lnTo>
                    <a:pt x="118" y="350"/>
                  </a:lnTo>
                  <a:lnTo>
                    <a:pt x="153" y="319"/>
                  </a:lnTo>
                  <a:lnTo>
                    <a:pt x="153" y="308"/>
                  </a:lnTo>
                  <a:lnTo>
                    <a:pt x="174" y="282"/>
                  </a:lnTo>
                  <a:lnTo>
                    <a:pt x="186" y="279"/>
                  </a:lnTo>
                  <a:lnTo>
                    <a:pt x="193" y="268"/>
                  </a:lnTo>
                  <a:lnTo>
                    <a:pt x="184" y="271"/>
                  </a:lnTo>
                  <a:lnTo>
                    <a:pt x="184" y="265"/>
                  </a:lnTo>
                  <a:lnTo>
                    <a:pt x="191" y="255"/>
                  </a:lnTo>
                  <a:lnTo>
                    <a:pt x="197" y="235"/>
                  </a:lnTo>
                  <a:lnTo>
                    <a:pt x="198" y="218"/>
                  </a:lnTo>
                  <a:lnTo>
                    <a:pt x="215" y="217"/>
                  </a:lnTo>
                  <a:lnTo>
                    <a:pt x="223" y="208"/>
                  </a:lnTo>
                  <a:lnTo>
                    <a:pt x="216" y="204"/>
                  </a:lnTo>
                  <a:lnTo>
                    <a:pt x="203" y="207"/>
                  </a:lnTo>
                  <a:lnTo>
                    <a:pt x="203" y="194"/>
                  </a:lnTo>
                  <a:lnTo>
                    <a:pt x="210" y="190"/>
                  </a:lnTo>
                  <a:lnTo>
                    <a:pt x="226" y="175"/>
                  </a:lnTo>
                  <a:lnTo>
                    <a:pt x="239" y="167"/>
                  </a:lnTo>
                  <a:lnTo>
                    <a:pt x="249" y="168"/>
                  </a:lnTo>
                  <a:lnTo>
                    <a:pt x="258" y="162"/>
                  </a:lnTo>
                  <a:lnTo>
                    <a:pt x="246" y="160"/>
                  </a:lnTo>
                  <a:lnTo>
                    <a:pt x="246" y="157"/>
                  </a:lnTo>
                  <a:lnTo>
                    <a:pt x="257" y="155"/>
                  </a:lnTo>
                  <a:lnTo>
                    <a:pt x="268" y="155"/>
                  </a:lnTo>
                  <a:lnTo>
                    <a:pt x="270" y="148"/>
                  </a:lnTo>
                  <a:lnTo>
                    <a:pt x="252" y="149"/>
                  </a:lnTo>
                  <a:lnTo>
                    <a:pt x="274" y="129"/>
                  </a:lnTo>
                  <a:lnTo>
                    <a:pt x="281" y="136"/>
                  </a:lnTo>
                  <a:lnTo>
                    <a:pt x="289" y="134"/>
                  </a:lnTo>
                  <a:lnTo>
                    <a:pt x="288" y="121"/>
                  </a:lnTo>
                  <a:lnTo>
                    <a:pt x="307" y="121"/>
                  </a:lnTo>
                  <a:lnTo>
                    <a:pt x="309" y="115"/>
                  </a:lnTo>
                  <a:lnTo>
                    <a:pt x="299" y="116"/>
                  </a:lnTo>
                  <a:lnTo>
                    <a:pt x="285" y="116"/>
                  </a:lnTo>
                  <a:lnTo>
                    <a:pt x="295" y="106"/>
                  </a:lnTo>
                  <a:lnTo>
                    <a:pt x="310" y="107"/>
                  </a:lnTo>
                  <a:lnTo>
                    <a:pt x="318" y="101"/>
                  </a:lnTo>
                  <a:lnTo>
                    <a:pt x="317" y="95"/>
                  </a:lnTo>
                  <a:lnTo>
                    <a:pt x="324" y="85"/>
                  </a:lnTo>
                  <a:lnTo>
                    <a:pt x="336" y="81"/>
                  </a:lnTo>
                  <a:lnTo>
                    <a:pt x="340" y="87"/>
                  </a:lnTo>
                  <a:lnTo>
                    <a:pt x="347" y="82"/>
                  </a:lnTo>
                  <a:lnTo>
                    <a:pt x="348" y="75"/>
                  </a:lnTo>
                  <a:lnTo>
                    <a:pt x="358" y="78"/>
                  </a:lnTo>
                  <a:lnTo>
                    <a:pt x="364" y="76"/>
                  </a:lnTo>
                  <a:lnTo>
                    <a:pt x="359" y="73"/>
                  </a:lnTo>
                  <a:lnTo>
                    <a:pt x="354" y="69"/>
                  </a:lnTo>
                  <a:lnTo>
                    <a:pt x="358" y="62"/>
                  </a:lnTo>
                  <a:lnTo>
                    <a:pt x="366" y="62"/>
                  </a:lnTo>
                  <a:lnTo>
                    <a:pt x="370" y="69"/>
                  </a:lnTo>
                  <a:lnTo>
                    <a:pt x="376" y="57"/>
                  </a:lnTo>
                  <a:lnTo>
                    <a:pt x="382" y="51"/>
                  </a:lnTo>
                  <a:lnTo>
                    <a:pt x="389" y="54"/>
                  </a:lnTo>
                  <a:lnTo>
                    <a:pt x="384" y="62"/>
                  </a:lnTo>
                  <a:lnTo>
                    <a:pt x="382" y="71"/>
                  </a:lnTo>
                  <a:lnTo>
                    <a:pt x="383" y="78"/>
                  </a:lnTo>
                  <a:lnTo>
                    <a:pt x="391" y="76"/>
                  </a:lnTo>
                  <a:lnTo>
                    <a:pt x="397" y="70"/>
                  </a:lnTo>
                  <a:lnTo>
                    <a:pt x="397" y="60"/>
                  </a:lnTo>
                  <a:lnTo>
                    <a:pt x="405" y="53"/>
                  </a:lnTo>
                  <a:lnTo>
                    <a:pt x="419" y="52"/>
                  </a:lnTo>
                  <a:lnTo>
                    <a:pt x="423" y="57"/>
                  </a:lnTo>
                  <a:lnTo>
                    <a:pt x="431" y="57"/>
                  </a:lnTo>
                  <a:lnTo>
                    <a:pt x="433" y="51"/>
                  </a:lnTo>
                  <a:lnTo>
                    <a:pt x="412" y="41"/>
                  </a:lnTo>
                  <a:lnTo>
                    <a:pt x="414" y="36"/>
                  </a:lnTo>
                  <a:lnTo>
                    <a:pt x="424" y="33"/>
                  </a:lnTo>
                  <a:lnTo>
                    <a:pt x="437" y="36"/>
                  </a:lnTo>
                  <a:lnTo>
                    <a:pt x="450" y="45"/>
                  </a:lnTo>
                  <a:lnTo>
                    <a:pt x="454" y="51"/>
                  </a:lnTo>
                  <a:lnTo>
                    <a:pt x="472" y="49"/>
                  </a:lnTo>
                  <a:lnTo>
                    <a:pt x="467" y="39"/>
                  </a:lnTo>
                  <a:lnTo>
                    <a:pt x="477" y="31"/>
                  </a:lnTo>
                  <a:lnTo>
                    <a:pt x="489" y="29"/>
                  </a:lnTo>
                  <a:lnTo>
                    <a:pt x="493" y="23"/>
                  </a:lnTo>
                  <a:lnTo>
                    <a:pt x="501" y="19"/>
                  </a:lnTo>
                  <a:lnTo>
                    <a:pt x="493" y="13"/>
                  </a:lnTo>
                  <a:lnTo>
                    <a:pt x="497" y="7"/>
                  </a:lnTo>
                  <a:lnTo>
                    <a:pt x="504" y="6"/>
                  </a:lnTo>
                  <a:lnTo>
                    <a:pt x="524" y="7"/>
                  </a:lnTo>
                  <a:lnTo>
                    <a:pt x="527" y="13"/>
                  </a:lnTo>
                  <a:lnTo>
                    <a:pt x="517" y="19"/>
                  </a:lnTo>
                  <a:lnTo>
                    <a:pt x="508" y="29"/>
                  </a:lnTo>
                  <a:lnTo>
                    <a:pt x="504" y="43"/>
                  </a:lnTo>
                  <a:lnTo>
                    <a:pt x="524" y="33"/>
                  </a:lnTo>
                  <a:lnTo>
                    <a:pt x="529" y="24"/>
                  </a:lnTo>
                  <a:lnTo>
                    <a:pt x="538" y="10"/>
                  </a:lnTo>
                  <a:lnTo>
                    <a:pt x="551" y="10"/>
                  </a:lnTo>
                  <a:lnTo>
                    <a:pt x="545" y="17"/>
                  </a:lnTo>
                  <a:lnTo>
                    <a:pt x="551" y="21"/>
                  </a:lnTo>
                  <a:lnTo>
                    <a:pt x="560" y="9"/>
                  </a:lnTo>
                  <a:lnTo>
                    <a:pt x="556" y="0"/>
                  </a:lnTo>
                  <a:lnTo>
                    <a:pt x="580" y="2"/>
                  </a:lnTo>
                  <a:lnTo>
                    <a:pt x="590" y="9"/>
                  </a:lnTo>
                  <a:lnTo>
                    <a:pt x="580" y="16"/>
                  </a:lnTo>
                  <a:lnTo>
                    <a:pt x="589" y="21"/>
                  </a:lnTo>
                  <a:lnTo>
                    <a:pt x="598" y="13"/>
                  </a:lnTo>
                  <a:lnTo>
                    <a:pt x="608" y="10"/>
                  </a:lnTo>
                  <a:lnTo>
                    <a:pt x="644" y="31"/>
                  </a:lnTo>
                  <a:lnTo>
                    <a:pt x="626" y="44"/>
                  </a:lnTo>
                  <a:lnTo>
                    <a:pt x="599" y="40"/>
                  </a:lnTo>
                  <a:lnTo>
                    <a:pt x="598" y="44"/>
                  </a:lnTo>
                  <a:lnTo>
                    <a:pt x="619" y="52"/>
                  </a:lnTo>
                  <a:lnTo>
                    <a:pt x="619" y="59"/>
                  </a:lnTo>
                  <a:lnTo>
                    <a:pt x="626" y="61"/>
                  </a:lnTo>
                  <a:lnTo>
                    <a:pt x="641" y="56"/>
                  </a:lnTo>
                  <a:lnTo>
                    <a:pt x="652" y="60"/>
                  </a:lnTo>
                  <a:lnTo>
                    <a:pt x="617" y="73"/>
                  </a:lnTo>
                  <a:lnTo>
                    <a:pt x="616" y="78"/>
                  </a:lnTo>
                  <a:lnTo>
                    <a:pt x="603" y="8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0" name="Freeform 521"/>
            <p:cNvSpPr>
              <a:spLocks noChangeAspect="1"/>
            </p:cNvSpPr>
            <p:nvPr/>
          </p:nvSpPr>
          <p:spPr bwMode="auto">
            <a:xfrm>
              <a:off x="3128" y="1856"/>
              <a:ext cx="28" cy="52"/>
            </a:xfrm>
            <a:custGeom>
              <a:avLst/>
              <a:gdLst>
                <a:gd name="T0" fmla="*/ 7 w 51"/>
                <a:gd name="T1" fmla="*/ 3 h 100"/>
                <a:gd name="T2" fmla="*/ 5 w 51"/>
                <a:gd name="T3" fmla="*/ 1 h 100"/>
                <a:gd name="T4" fmla="*/ 3 w 51"/>
                <a:gd name="T5" fmla="*/ 0 h 100"/>
                <a:gd name="T6" fmla="*/ 1 w 51"/>
                <a:gd name="T7" fmla="*/ 1 h 100"/>
                <a:gd name="T8" fmla="*/ 0 w 51"/>
                <a:gd name="T9" fmla="*/ 3 h 100"/>
                <a:gd name="T10" fmla="*/ 2 w 51"/>
                <a:gd name="T11" fmla="*/ 4 h 100"/>
                <a:gd name="T12" fmla="*/ 2 w 51"/>
                <a:gd name="T13" fmla="*/ 6 h 100"/>
                <a:gd name="T14" fmla="*/ 1 w 51"/>
                <a:gd name="T15" fmla="*/ 8 h 100"/>
                <a:gd name="T16" fmla="*/ 2 w 51"/>
                <a:gd name="T17" fmla="*/ 11 h 100"/>
                <a:gd name="T18" fmla="*/ 4 w 51"/>
                <a:gd name="T19" fmla="*/ 14 h 100"/>
                <a:gd name="T20" fmla="*/ 7 w 51"/>
                <a:gd name="T21" fmla="*/ 12 h 100"/>
                <a:gd name="T22" fmla="*/ 8 w 51"/>
                <a:gd name="T23" fmla="*/ 10 h 100"/>
                <a:gd name="T24" fmla="*/ 8 w 51"/>
                <a:gd name="T25" fmla="*/ 8 h 100"/>
                <a:gd name="T26" fmla="*/ 7 w 51"/>
                <a:gd name="T27" fmla="*/ 5 h 100"/>
                <a:gd name="T28" fmla="*/ 7 w 51"/>
                <a:gd name="T29" fmla="*/ 3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"/>
                <a:gd name="T46" fmla="*/ 0 h 100"/>
                <a:gd name="T47" fmla="*/ 51 w 51"/>
                <a:gd name="T48" fmla="*/ 100 h 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" h="100">
                  <a:moveTo>
                    <a:pt x="43" y="21"/>
                  </a:moveTo>
                  <a:lnTo>
                    <a:pt x="34" y="5"/>
                  </a:lnTo>
                  <a:lnTo>
                    <a:pt x="16" y="0"/>
                  </a:lnTo>
                  <a:lnTo>
                    <a:pt x="7" y="7"/>
                  </a:lnTo>
                  <a:lnTo>
                    <a:pt x="0" y="19"/>
                  </a:lnTo>
                  <a:lnTo>
                    <a:pt x="10" y="31"/>
                  </a:lnTo>
                  <a:lnTo>
                    <a:pt x="11" y="43"/>
                  </a:lnTo>
                  <a:lnTo>
                    <a:pt x="7" y="59"/>
                  </a:lnTo>
                  <a:lnTo>
                    <a:pt x="11" y="81"/>
                  </a:lnTo>
                  <a:lnTo>
                    <a:pt x="27" y="100"/>
                  </a:lnTo>
                  <a:lnTo>
                    <a:pt x="40" y="89"/>
                  </a:lnTo>
                  <a:lnTo>
                    <a:pt x="51" y="72"/>
                  </a:lnTo>
                  <a:lnTo>
                    <a:pt x="47" y="57"/>
                  </a:lnTo>
                  <a:lnTo>
                    <a:pt x="38" y="39"/>
                  </a:lnTo>
                  <a:lnTo>
                    <a:pt x="43" y="2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1" name="Freeform 522"/>
            <p:cNvSpPr>
              <a:spLocks noChangeAspect="1"/>
            </p:cNvSpPr>
            <p:nvPr/>
          </p:nvSpPr>
          <p:spPr bwMode="auto">
            <a:xfrm>
              <a:off x="3146" y="1754"/>
              <a:ext cx="124" cy="84"/>
            </a:xfrm>
            <a:custGeom>
              <a:avLst/>
              <a:gdLst>
                <a:gd name="T0" fmla="*/ 10 w 229"/>
                <a:gd name="T1" fmla="*/ 20 h 160"/>
                <a:gd name="T2" fmla="*/ 12 w 229"/>
                <a:gd name="T3" fmla="*/ 22 h 160"/>
                <a:gd name="T4" fmla="*/ 17 w 229"/>
                <a:gd name="T5" fmla="*/ 23 h 160"/>
                <a:gd name="T6" fmla="*/ 21 w 229"/>
                <a:gd name="T7" fmla="*/ 23 h 160"/>
                <a:gd name="T8" fmla="*/ 24 w 229"/>
                <a:gd name="T9" fmla="*/ 20 h 160"/>
                <a:gd name="T10" fmla="*/ 26 w 229"/>
                <a:gd name="T11" fmla="*/ 20 h 160"/>
                <a:gd name="T12" fmla="*/ 31 w 229"/>
                <a:gd name="T13" fmla="*/ 23 h 160"/>
                <a:gd name="T14" fmla="*/ 32 w 229"/>
                <a:gd name="T15" fmla="*/ 19 h 160"/>
                <a:gd name="T16" fmla="*/ 36 w 229"/>
                <a:gd name="T17" fmla="*/ 15 h 160"/>
                <a:gd name="T18" fmla="*/ 36 w 229"/>
                <a:gd name="T19" fmla="*/ 14 h 160"/>
                <a:gd name="T20" fmla="*/ 34 w 229"/>
                <a:gd name="T21" fmla="*/ 14 h 160"/>
                <a:gd name="T22" fmla="*/ 31 w 229"/>
                <a:gd name="T23" fmla="*/ 14 h 160"/>
                <a:gd name="T24" fmla="*/ 31 w 229"/>
                <a:gd name="T25" fmla="*/ 11 h 160"/>
                <a:gd name="T26" fmla="*/ 30 w 229"/>
                <a:gd name="T27" fmla="*/ 9 h 160"/>
                <a:gd name="T28" fmla="*/ 29 w 229"/>
                <a:gd name="T29" fmla="*/ 4 h 160"/>
                <a:gd name="T30" fmla="*/ 26 w 229"/>
                <a:gd name="T31" fmla="*/ 1 h 160"/>
                <a:gd name="T32" fmla="*/ 24 w 229"/>
                <a:gd name="T33" fmla="*/ 0 h 160"/>
                <a:gd name="T34" fmla="*/ 21 w 229"/>
                <a:gd name="T35" fmla="*/ 2 h 160"/>
                <a:gd name="T36" fmla="*/ 17 w 229"/>
                <a:gd name="T37" fmla="*/ 2 h 160"/>
                <a:gd name="T38" fmla="*/ 13 w 229"/>
                <a:gd name="T39" fmla="*/ 1 h 160"/>
                <a:gd name="T40" fmla="*/ 10 w 229"/>
                <a:gd name="T41" fmla="*/ 0 h 160"/>
                <a:gd name="T42" fmla="*/ 8 w 229"/>
                <a:gd name="T43" fmla="*/ 2 h 160"/>
                <a:gd name="T44" fmla="*/ 4 w 229"/>
                <a:gd name="T45" fmla="*/ 5 h 160"/>
                <a:gd name="T46" fmla="*/ 3 w 229"/>
                <a:gd name="T47" fmla="*/ 9 h 160"/>
                <a:gd name="T48" fmla="*/ 0 w 229"/>
                <a:gd name="T49" fmla="*/ 10 h 160"/>
                <a:gd name="T50" fmla="*/ 2 w 229"/>
                <a:gd name="T51" fmla="*/ 13 h 160"/>
                <a:gd name="T52" fmla="*/ 2 w 229"/>
                <a:gd name="T53" fmla="*/ 17 h 160"/>
                <a:gd name="T54" fmla="*/ 8 w 229"/>
                <a:gd name="T55" fmla="*/ 18 h 160"/>
                <a:gd name="T56" fmla="*/ 10 w 229"/>
                <a:gd name="T57" fmla="*/ 20 h 1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9"/>
                <a:gd name="T88" fmla="*/ 0 h 160"/>
                <a:gd name="T89" fmla="*/ 229 w 229"/>
                <a:gd name="T90" fmla="*/ 160 h 1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9" h="160">
                  <a:moveTo>
                    <a:pt x="63" y="142"/>
                  </a:moveTo>
                  <a:lnTo>
                    <a:pt x="79" y="152"/>
                  </a:lnTo>
                  <a:lnTo>
                    <a:pt x="106" y="160"/>
                  </a:lnTo>
                  <a:lnTo>
                    <a:pt x="133" y="156"/>
                  </a:lnTo>
                  <a:lnTo>
                    <a:pt x="152" y="142"/>
                  </a:lnTo>
                  <a:lnTo>
                    <a:pt x="165" y="142"/>
                  </a:lnTo>
                  <a:lnTo>
                    <a:pt x="199" y="155"/>
                  </a:lnTo>
                  <a:lnTo>
                    <a:pt x="205" y="131"/>
                  </a:lnTo>
                  <a:lnTo>
                    <a:pt x="229" y="106"/>
                  </a:lnTo>
                  <a:lnTo>
                    <a:pt x="225" y="96"/>
                  </a:lnTo>
                  <a:lnTo>
                    <a:pt x="212" y="97"/>
                  </a:lnTo>
                  <a:lnTo>
                    <a:pt x="199" y="93"/>
                  </a:lnTo>
                  <a:lnTo>
                    <a:pt x="199" y="77"/>
                  </a:lnTo>
                  <a:lnTo>
                    <a:pt x="190" y="66"/>
                  </a:lnTo>
                  <a:lnTo>
                    <a:pt x="179" y="25"/>
                  </a:lnTo>
                  <a:lnTo>
                    <a:pt x="165" y="3"/>
                  </a:lnTo>
                  <a:lnTo>
                    <a:pt x="149" y="0"/>
                  </a:lnTo>
                  <a:lnTo>
                    <a:pt x="131" y="9"/>
                  </a:lnTo>
                  <a:lnTo>
                    <a:pt x="107" y="14"/>
                  </a:lnTo>
                  <a:lnTo>
                    <a:pt x="84" y="3"/>
                  </a:lnTo>
                  <a:lnTo>
                    <a:pt x="66" y="0"/>
                  </a:lnTo>
                  <a:lnTo>
                    <a:pt x="46" y="12"/>
                  </a:lnTo>
                  <a:lnTo>
                    <a:pt x="27" y="36"/>
                  </a:lnTo>
                  <a:lnTo>
                    <a:pt x="19" y="64"/>
                  </a:lnTo>
                  <a:lnTo>
                    <a:pt x="0" y="70"/>
                  </a:lnTo>
                  <a:lnTo>
                    <a:pt x="12" y="91"/>
                  </a:lnTo>
                  <a:lnTo>
                    <a:pt x="14" y="120"/>
                  </a:lnTo>
                  <a:lnTo>
                    <a:pt x="48" y="125"/>
                  </a:lnTo>
                  <a:lnTo>
                    <a:pt x="63" y="14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" name="Freeform 523"/>
            <p:cNvSpPr>
              <a:spLocks noChangeAspect="1"/>
            </p:cNvSpPr>
            <p:nvPr/>
          </p:nvSpPr>
          <p:spPr bwMode="auto">
            <a:xfrm>
              <a:off x="3183" y="1500"/>
              <a:ext cx="61" cy="46"/>
            </a:xfrm>
            <a:custGeom>
              <a:avLst/>
              <a:gdLst>
                <a:gd name="T0" fmla="*/ 19 w 108"/>
                <a:gd name="T1" fmla="*/ 12 h 91"/>
                <a:gd name="T2" fmla="*/ 14 w 108"/>
                <a:gd name="T3" fmla="*/ 12 h 91"/>
                <a:gd name="T4" fmla="*/ 12 w 108"/>
                <a:gd name="T5" fmla="*/ 11 h 91"/>
                <a:gd name="T6" fmla="*/ 10 w 108"/>
                <a:gd name="T7" fmla="*/ 10 h 91"/>
                <a:gd name="T8" fmla="*/ 8 w 108"/>
                <a:gd name="T9" fmla="*/ 10 h 91"/>
                <a:gd name="T10" fmla="*/ 5 w 108"/>
                <a:gd name="T11" fmla="*/ 10 h 91"/>
                <a:gd name="T12" fmla="*/ 4 w 108"/>
                <a:gd name="T13" fmla="*/ 9 h 91"/>
                <a:gd name="T14" fmla="*/ 2 w 108"/>
                <a:gd name="T15" fmla="*/ 8 h 91"/>
                <a:gd name="T16" fmla="*/ 2 w 108"/>
                <a:gd name="T17" fmla="*/ 6 h 91"/>
                <a:gd name="T18" fmla="*/ 0 w 108"/>
                <a:gd name="T19" fmla="*/ 4 h 91"/>
                <a:gd name="T20" fmla="*/ 1 w 108"/>
                <a:gd name="T21" fmla="*/ 4 h 91"/>
                <a:gd name="T22" fmla="*/ 5 w 108"/>
                <a:gd name="T23" fmla="*/ 1 h 91"/>
                <a:gd name="T24" fmla="*/ 9 w 108"/>
                <a:gd name="T25" fmla="*/ 1 h 91"/>
                <a:gd name="T26" fmla="*/ 11 w 108"/>
                <a:gd name="T27" fmla="*/ 0 h 91"/>
                <a:gd name="T28" fmla="*/ 14 w 108"/>
                <a:gd name="T29" fmla="*/ 1 h 91"/>
                <a:gd name="T30" fmla="*/ 19 w 108"/>
                <a:gd name="T31" fmla="*/ 1 h 91"/>
                <a:gd name="T32" fmla="*/ 18 w 108"/>
                <a:gd name="T33" fmla="*/ 6 h 91"/>
                <a:gd name="T34" fmla="*/ 19 w 108"/>
                <a:gd name="T35" fmla="*/ 9 h 91"/>
                <a:gd name="T36" fmla="*/ 19 w 108"/>
                <a:gd name="T37" fmla="*/ 12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8"/>
                <a:gd name="T58" fmla="*/ 0 h 91"/>
                <a:gd name="T59" fmla="*/ 108 w 108"/>
                <a:gd name="T60" fmla="*/ 91 h 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8" h="91">
                  <a:moveTo>
                    <a:pt x="108" y="89"/>
                  </a:moveTo>
                  <a:lnTo>
                    <a:pt x="79" y="91"/>
                  </a:lnTo>
                  <a:lnTo>
                    <a:pt x="66" y="86"/>
                  </a:lnTo>
                  <a:lnTo>
                    <a:pt x="57" y="75"/>
                  </a:lnTo>
                  <a:lnTo>
                    <a:pt x="45" y="73"/>
                  </a:lnTo>
                  <a:lnTo>
                    <a:pt x="28" y="75"/>
                  </a:lnTo>
                  <a:lnTo>
                    <a:pt x="22" y="66"/>
                  </a:lnTo>
                  <a:lnTo>
                    <a:pt x="10" y="61"/>
                  </a:lnTo>
                  <a:lnTo>
                    <a:pt x="11" y="41"/>
                  </a:lnTo>
                  <a:lnTo>
                    <a:pt x="0" y="32"/>
                  </a:lnTo>
                  <a:lnTo>
                    <a:pt x="2" y="27"/>
                  </a:lnTo>
                  <a:lnTo>
                    <a:pt x="29" y="5"/>
                  </a:lnTo>
                  <a:lnTo>
                    <a:pt x="49" y="7"/>
                  </a:lnTo>
                  <a:lnTo>
                    <a:pt x="64" y="0"/>
                  </a:lnTo>
                  <a:lnTo>
                    <a:pt x="75" y="2"/>
                  </a:lnTo>
                  <a:lnTo>
                    <a:pt x="106" y="7"/>
                  </a:lnTo>
                  <a:lnTo>
                    <a:pt x="99" y="48"/>
                  </a:lnTo>
                  <a:lnTo>
                    <a:pt x="108" y="69"/>
                  </a:lnTo>
                  <a:lnTo>
                    <a:pt x="108" y="8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" name="Freeform 524"/>
            <p:cNvSpPr>
              <a:spLocks noChangeAspect="1"/>
            </p:cNvSpPr>
            <p:nvPr/>
          </p:nvSpPr>
          <p:spPr bwMode="auto">
            <a:xfrm>
              <a:off x="3582" y="1850"/>
              <a:ext cx="188" cy="129"/>
            </a:xfrm>
            <a:custGeom>
              <a:avLst/>
              <a:gdLst>
                <a:gd name="T0" fmla="*/ 9 w 349"/>
                <a:gd name="T1" fmla="*/ 5 h 246"/>
                <a:gd name="T2" fmla="*/ 3 w 349"/>
                <a:gd name="T3" fmla="*/ 2 h 246"/>
                <a:gd name="T4" fmla="*/ 1 w 349"/>
                <a:gd name="T5" fmla="*/ 3 h 246"/>
                <a:gd name="T6" fmla="*/ 1 w 349"/>
                <a:gd name="T7" fmla="*/ 5 h 246"/>
                <a:gd name="T8" fmla="*/ 2 w 349"/>
                <a:gd name="T9" fmla="*/ 3 h 246"/>
                <a:gd name="T10" fmla="*/ 4 w 349"/>
                <a:gd name="T11" fmla="*/ 3 h 246"/>
                <a:gd name="T12" fmla="*/ 6 w 349"/>
                <a:gd name="T13" fmla="*/ 5 h 246"/>
                <a:gd name="T14" fmla="*/ 8 w 349"/>
                <a:gd name="T15" fmla="*/ 7 h 246"/>
                <a:gd name="T16" fmla="*/ 9 w 349"/>
                <a:gd name="T17" fmla="*/ 9 h 246"/>
                <a:gd name="T18" fmla="*/ 5 w 349"/>
                <a:gd name="T19" fmla="*/ 10 h 246"/>
                <a:gd name="T20" fmla="*/ 2 w 349"/>
                <a:gd name="T21" fmla="*/ 10 h 246"/>
                <a:gd name="T22" fmla="*/ 1 w 349"/>
                <a:gd name="T23" fmla="*/ 12 h 246"/>
                <a:gd name="T24" fmla="*/ 2 w 349"/>
                <a:gd name="T25" fmla="*/ 13 h 246"/>
                <a:gd name="T26" fmla="*/ 3 w 349"/>
                <a:gd name="T27" fmla="*/ 13 h 246"/>
                <a:gd name="T28" fmla="*/ 4 w 349"/>
                <a:gd name="T29" fmla="*/ 14 h 246"/>
                <a:gd name="T30" fmla="*/ 4 w 349"/>
                <a:gd name="T31" fmla="*/ 15 h 246"/>
                <a:gd name="T32" fmla="*/ 3 w 349"/>
                <a:gd name="T33" fmla="*/ 15 h 246"/>
                <a:gd name="T34" fmla="*/ 4 w 349"/>
                <a:gd name="T35" fmla="*/ 17 h 246"/>
                <a:gd name="T36" fmla="*/ 5 w 349"/>
                <a:gd name="T37" fmla="*/ 18 h 246"/>
                <a:gd name="T38" fmla="*/ 10 w 349"/>
                <a:gd name="T39" fmla="*/ 26 h 246"/>
                <a:gd name="T40" fmla="*/ 22 w 349"/>
                <a:gd name="T41" fmla="*/ 23 h 246"/>
                <a:gd name="T42" fmla="*/ 26 w 349"/>
                <a:gd name="T43" fmla="*/ 25 h 246"/>
                <a:gd name="T44" fmla="*/ 34 w 349"/>
                <a:gd name="T45" fmla="*/ 33 h 246"/>
                <a:gd name="T46" fmla="*/ 40 w 349"/>
                <a:gd name="T47" fmla="*/ 36 h 246"/>
                <a:gd name="T48" fmla="*/ 48 w 349"/>
                <a:gd name="T49" fmla="*/ 29 h 246"/>
                <a:gd name="T50" fmla="*/ 54 w 349"/>
                <a:gd name="T51" fmla="*/ 25 h 246"/>
                <a:gd name="T52" fmla="*/ 51 w 349"/>
                <a:gd name="T53" fmla="*/ 22 h 246"/>
                <a:gd name="T54" fmla="*/ 43 w 349"/>
                <a:gd name="T55" fmla="*/ 19 h 246"/>
                <a:gd name="T56" fmla="*/ 39 w 349"/>
                <a:gd name="T57" fmla="*/ 11 h 246"/>
                <a:gd name="T58" fmla="*/ 33 w 349"/>
                <a:gd name="T59" fmla="*/ 8 h 246"/>
                <a:gd name="T60" fmla="*/ 29 w 349"/>
                <a:gd name="T61" fmla="*/ 4 h 246"/>
                <a:gd name="T62" fmla="*/ 27 w 349"/>
                <a:gd name="T63" fmla="*/ 1 h 246"/>
                <a:gd name="T64" fmla="*/ 24 w 349"/>
                <a:gd name="T65" fmla="*/ 0 h 246"/>
                <a:gd name="T66" fmla="*/ 22 w 349"/>
                <a:gd name="T67" fmla="*/ 1 h 246"/>
                <a:gd name="T68" fmla="*/ 18 w 349"/>
                <a:gd name="T69" fmla="*/ 5 h 2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9"/>
                <a:gd name="T106" fmla="*/ 0 h 246"/>
                <a:gd name="T107" fmla="*/ 349 w 349"/>
                <a:gd name="T108" fmla="*/ 246 h 2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9" h="246">
                  <a:moveTo>
                    <a:pt x="77" y="30"/>
                  </a:moveTo>
                  <a:lnTo>
                    <a:pt x="53" y="32"/>
                  </a:lnTo>
                  <a:lnTo>
                    <a:pt x="38" y="16"/>
                  </a:lnTo>
                  <a:lnTo>
                    <a:pt x="22" y="9"/>
                  </a:lnTo>
                  <a:lnTo>
                    <a:pt x="10" y="12"/>
                  </a:lnTo>
                  <a:lnTo>
                    <a:pt x="1" y="20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6" y="26"/>
                  </a:lnTo>
                  <a:lnTo>
                    <a:pt x="9" y="22"/>
                  </a:lnTo>
                  <a:lnTo>
                    <a:pt x="13" y="20"/>
                  </a:lnTo>
                  <a:lnTo>
                    <a:pt x="24" y="21"/>
                  </a:lnTo>
                  <a:lnTo>
                    <a:pt x="34" y="25"/>
                  </a:lnTo>
                  <a:lnTo>
                    <a:pt x="38" y="33"/>
                  </a:lnTo>
                  <a:lnTo>
                    <a:pt x="41" y="41"/>
                  </a:lnTo>
                  <a:lnTo>
                    <a:pt x="51" y="51"/>
                  </a:lnTo>
                  <a:lnTo>
                    <a:pt x="55" y="56"/>
                  </a:lnTo>
                  <a:lnTo>
                    <a:pt x="55" y="62"/>
                  </a:lnTo>
                  <a:lnTo>
                    <a:pt x="46" y="68"/>
                  </a:lnTo>
                  <a:lnTo>
                    <a:pt x="35" y="73"/>
                  </a:lnTo>
                  <a:lnTo>
                    <a:pt x="24" y="74"/>
                  </a:lnTo>
                  <a:lnTo>
                    <a:pt x="12" y="72"/>
                  </a:lnTo>
                  <a:lnTo>
                    <a:pt x="9" y="74"/>
                  </a:lnTo>
                  <a:lnTo>
                    <a:pt x="7" y="78"/>
                  </a:lnTo>
                  <a:lnTo>
                    <a:pt x="6" y="86"/>
                  </a:lnTo>
                  <a:lnTo>
                    <a:pt x="10" y="89"/>
                  </a:lnTo>
                  <a:lnTo>
                    <a:pt x="14" y="88"/>
                  </a:lnTo>
                  <a:lnTo>
                    <a:pt x="19" y="87"/>
                  </a:lnTo>
                  <a:lnTo>
                    <a:pt x="24" y="89"/>
                  </a:lnTo>
                  <a:lnTo>
                    <a:pt x="28" y="97"/>
                  </a:lnTo>
                  <a:lnTo>
                    <a:pt x="28" y="101"/>
                  </a:lnTo>
                  <a:lnTo>
                    <a:pt x="27" y="105"/>
                  </a:lnTo>
                  <a:lnTo>
                    <a:pt x="21" y="106"/>
                  </a:lnTo>
                  <a:lnTo>
                    <a:pt x="19" y="106"/>
                  </a:lnTo>
                  <a:lnTo>
                    <a:pt x="19" y="108"/>
                  </a:lnTo>
                  <a:lnTo>
                    <a:pt x="28" y="116"/>
                  </a:lnTo>
                  <a:lnTo>
                    <a:pt x="33" y="120"/>
                  </a:lnTo>
                  <a:lnTo>
                    <a:pt x="36" y="125"/>
                  </a:lnTo>
                  <a:lnTo>
                    <a:pt x="37" y="174"/>
                  </a:lnTo>
                  <a:lnTo>
                    <a:pt x="65" y="178"/>
                  </a:lnTo>
                  <a:lnTo>
                    <a:pt x="78" y="152"/>
                  </a:lnTo>
                  <a:lnTo>
                    <a:pt x="139" y="160"/>
                  </a:lnTo>
                  <a:lnTo>
                    <a:pt x="148" y="169"/>
                  </a:lnTo>
                  <a:lnTo>
                    <a:pt x="168" y="170"/>
                  </a:lnTo>
                  <a:lnTo>
                    <a:pt x="214" y="203"/>
                  </a:lnTo>
                  <a:lnTo>
                    <a:pt x="218" y="230"/>
                  </a:lnTo>
                  <a:lnTo>
                    <a:pt x="240" y="235"/>
                  </a:lnTo>
                  <a:lnTo>
                    <a:pt x="254" y="246"/>
                  </a:lnTo>
                  <a:lnTo>
                    <a:pt x="259" y="230"/>
                  </a:lnTo>
                  <a:lnTo>
                    <a:pt x="308" y="201"/>
                  </a:lnTo>
                  <a:lnTo>
                    <a:pt x="319" y="176"/>
                  </a:lnTo>
                  <a:lnTo>
                    <a:pt x="349" y="173"/>
                  </a:lnTo>
                  <a:lnTo>
                    <a:pt x="340" y="159"/>
                  </a:lnTo>
                  <a:lnTo>
                    <a:pt x="323" y="155"/>
                  </a:lnTo>
                  <a:lnTo>
                    <a:pt x="300" y="143"/>
                  </a:lnTo>
                  <a:lnTo>
                    <a:pt x="277" y="134"/>
                  </a:lnTo>
                  <a:lnTo>
                    <a:pt x="257" y="110"/>
                  </a:lnTo>
                  <a:lnTo>
                    <a:pt x="247" y="76"/>
                  </a:lnTo>
                  <a:lnTo>
                    <a:pt x="233" y="58"/>
                  </a:lnTo>
                  <a:lnTo>
                    <a:pt x="215" y="54"/>
                  </a:lnTo>
                  <a:lnTo>
                    <a:pt x="180" y="39"/>
                  </a:lnTo>
                  <a:lnTo>
                    <a:pt x="184" y="28"/>
                  </a:lnTo>
                  <a:lnTo>
                    <a:pt x="181" y="15"/>
                  </a:lnTo>
                  <a:lnTo>
                    <a:pt x="174" y="7"/>
                  </a:lnTo>
                  <a:lnTo>
                    <a:pt x="159" y="0"/>
                  </a:lnTo>
                  <a:lnTo>
                    <a:pt x="151" y="0"/>
                  </a:lnTo>
                  <a:lnTo>
                    <a:pt x="149" y="6"/>
                  </a:lnTo>
                  <a:lnTo>
                    <a:pt x="141" y="4"/>
                  </a:lnTo>
                  <a:lnTo>
                    <a:pt x="126" y="13"/>
                  </a:lnTo>
                  <a:lnTo>
                    <a:pt x="119" y="39"/>
                  </a:lnTo>
                  <a:lnTo>
                    <a:pt x="77" y="3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4" name="Freeform 525"/>
            <p:cNvSpPr>
              <a:spLocks noChangeAspect="1"/>
            </p:cNvSpPr>
            <p:nvPr/>
          </p:nvSpPr>
          <p:spPr bwMode="auto">
            <a:xfrm>
              <a:off x="3339" y="2010"/>
              <a:ext cx="61" cy="63"/>
            </a:xfrm>
            <a:custGeom>
              <a:avLst/>
              <a:gdLst>
                <a:gd name="T0" fmla="*/ 2 w 113"/>
                <a:gd name="T1" fmla="*/ 8 h 120"/>
                <a:gd name="T2" fmla="*/ 3 w 113"/>
                <a:gd name="T3" fmla="*/ 4 h 120"/>
                <a:gd name="T4" fmla="*/ 3 w 113"/>
                <a:gd name="T5" fmla="*/ 3 h 120"/>
                <a:gd name="T6" fmla="*/ 6 w 113"/>
                <a:gd name="T7" fmla="*/ 4 h 120"/>
                <a:gd name="T8" fmla="*/ 12 w 113"/>
                <a:gd name="T9" fmla="*/ 1 h 120"/>
                <a:gd name="T10" fmla="*/ 16 w 113"/>
                <a:gd name="T11" fmla="*/ 0 h 120"/>
                <a:gd name="T12" fmla="*/ 18 w 113"/>
                <a:gd name="T13" fmla="*/ 4 h 120"/>
                <a:gd name="T14" fmla="*/ 16 w 113"/>
                <a:gd name="T15" fmla="*/ 5 h 120"/>
                <a:gd name="T16" fmla="*/ 9 w 113"/>
                <a:gd name="T17" fmla="*/ 5 h 120"/>
                <a:gd name="T18" fmla="*/ 12 w 113"/>
                <a:gd name="T19" fmla="*/ 13 h 120"/>
                <a:gd name="T20" fmla="*/ 11 w 113"/>
                <a:gd name="T21" fmla="*/ 14 h 120"/>
                <a:gd name="T22" fmla="*/ 7 w 113"/>
                <a:gd name="T23" fmla="*/ 14 h 120"/>
                <a:gd name="T24" fmla="*/ 5 w 113"/>
                <a:gd name="T25" fmla="*/ 16 h 120"/>
                <a:gd name="T26" fmla="*/ 0 w 113"/>
                <a:gd name="T27" fmla="*/ 17 h 120"/>
                <a:gd name="T28" fmla="*/ 0 w 113"/>
                <a:gd name="T29" fmla="*/ 16 h 120"/>
                <a:gd name="T30" fmla="*/ 2 w 113"/>
                <a:gd name="T31" fmla="*/ 12 h 120"/>
                <a:gd name="T32" fmla="*/ 2 w 113"/>
                <a:gd name="T33" fmla="*/ 8 h 1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0"/>
                <a:gd name="T53" fmla="*/ 113 w 113"/>
                <a:gd name="T54" fmla="*/ 120 h 1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0">
                  <a:moveTo>
                    <a:pt x="12" y="60"/>
                  </a:moveTo>
                  <a:lnTo>
                    <a:pt x="21" y="28"/>
                  </a:lnTo>
                  <a:lnTo>
                    <a:pt x="22" y="23"/>
                  </a:lnTo>
                  <a:lnTo>
                    <a:pt x="43" y="25"/>
                  </a:lnTo>
                  <a:lnTo>
                    <a:pt x="74" y="5"/>
                  </a:lnTo>
                  <a:lnTo>
                    <a:pt x="98" y="0"/>
                  </a:lnTo>
                  <a:lnTo>
                    <a:pt x="113" y="25"/>
                  </a:lnTo>
                  <a:lnTo>
                    <a:pt x="102" y="37"/>
                  </a:lnTo>
                  <a:lnTo>
                    <a:pt x="55" y="37"/>
                  </a:lnTo>
                  <a:lnTo>
                    <a:pt x="74" y="86"/>
                  </a:lnTo>
                  <a:lnTo>
                    <a:pt x="69" y="94"/>
                  </a:lnTo>
                  <a:lnTo>
                    <a:pt x="46" y="97"/>
                  </a:lnTo>
                  <a:lnTo>
                    <a:pt x="30" y="115"/>
                  </a:lnTo>
                  <a:lnTo>
                    <a:pt x="0" y="120"/>
                  </a:lnTo>
                  <a:lnTo>
                    <a:pt x="0" y="108"/>
                  </a:lnTo>
                  <a:lnTo>
                    <a:pt x="9" y="81"/>
                  </a:lnTo>
                  <a:lnTo>
                    <a:pt x="12" y="6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5" name="Freeform 526"/>
            <p:cNvSpPr>
              <a:spLocks noChangeAspect="1"/>
            </p:cNvSpPr>
            <p:nvPr/>
          </p:nvSpPr>
          <p:spPr bwMode="auto">
            <a:xfrm>
              <a:off x="1830" y="2705"/>
              <a:ext cx="112" cy="571"/>
            </a:xfrm>
            <a:custGeom>
              <a:avLst/>
              <a:gdLst>
                <a:gd name="T0" fmla="*/ 22 w 210"/>
                <a:gd name="T1" fmla="*/ 146 h 1106"/>
                <a:gd name="T2" fmla="*/ 19 w 210"/>
                <a:gd name="T3" fmla="*/ 149 h 1106"/>
                <a:gd name="T4" fmla="*/ 14 w 210"/>
                <a:gd name="T5" fmla="*/ 152 h 1106"/>
                <a:gd name="T6" fmla="*/ 15 w 210"/>
                <a:gd name="T7" fmla="*/ 150 h 1106"/>
                <a:gd name="T8" fmla="*/ 13 w 210"/>
                <a:gd name="T9" fmla="*/ 146 h 1106"/>
                <a:gd name="T10" fmla="*/ 8 w 210"/>
                <a:gd name="T11" fmla="*/ 148 h 1106"/>
                <a:gd name="T12" fmla="*/ 11 w 210"/>
                <a:gd name="T13" fmla="*/ 144 h 1106"/>
                <a:gd name="T14" fmla="*/ 9 w 210"/>
                <a:gd name="T15" fmla="*/ 144 h 1106"/>
                <a:gd name="T16" fmla="*/ 5 w 210"/>
                <a:gd name="T17" fmla="*/ 139 h 1106"/>
                <a:gd name="T18" fmla="*/ 4 w 210"/>
                <a:gd name="T19" fmla="*/ 136 h 1106"/>
                <a:gd name="T20" fmla="*/ 4 w 210"/>
                <a:gd name="T21" fmla="*/ 129 h 1106"/>
                <a:gd name="T22" fmla="*/ 4 w 210"/>
                <a:gd name="T23" fmla="*/ 125 h 1106"/>
                <a:gd name="T24" fmla="*/ 6 w 210"/>
                <a:gd name="T25" fmla="*/ 126 h 1106"/>
                <a:gd name="T26" fmla="*/ 7 w 210"/>
                <a:gd name="T27" fmla="*/ 124 h 1106"/>
                <a:gd name="T28" fmla="*/ 4 w 210"/>
                <a:gd name="T29" fmla="*/ 124 h 1106"/>
                <a:gd name="T30" fmla="*/ 5 w 210"/>
                <a:gd name="T31" fmla="*/ 121 h 1106"/>
                <a:gd name="T32" fmla="*/ 2 w 210"/>
                <a:gd name="T33" fmla="*/ 119 h 1106"/>
                <a:gd name="T34" fmla="*/ 2 w 210"/>
                <a:gd name="T35" fmla="*/ 118 h 1106"/>
                <a:gd name="T36" fmla="*/ 5 w 210"/>
                <a:gd name="T37" fmla="*/ 118 h 1106"/>
                <a:gd name="T38" fmla="*/ 7 w 210"/>
                <a:gd name="T39" fmla="*/ 117 h 1106"/>
                <a:gd name="T40" fmla="*/ 10 w 210"/>
                <a:gd name="T41" fmla="*/ 114 h 1106"/>
                <a:gd name="T42" fmla="*/ 11 w 210"/>
                <a:gd name="T43" fmla="*/ 110 h 1106"/>
                <a:gd name="T44" fmla="*/ 11 w 210"/>
                <a:gd name="T45" fmla="*/ 104 h 1106"/>
                <a:gd name="T46" fmla="*/ 11 w 210"/>
                <a:gd name="T47" fmla="*/ 98 h 1106"/>
                <a:gd name="T48" fmla="*/ 8 w 210"/>
                <a:gd name="T49" fmla="*/ 97 h 1106"/>
                <a:gd name="T50" fmla="*/ 7 w 210"/>
                <a:gd name="T51" fmla="*/ 88 h 1106"/>
                <a:gd name="T52" fmla="*/ 7 w 210"/>
                <a:gd name="T53" fmla="*/ 80 h 1106"/>
                <a:gd name="T54" fmla="*/ 9 w 210"/>
                <a:gd name="T55" fmla="*/ 72 h 1106"/>
                <a:gd name="T56" fmla="*/ 13 w 210"/>
                <a:gd name="T57" fmla="*/ 65 h 1106"/>
                <a:gd name="T58" fmla="*/ 16 w 210"/>
                <a:gd name="T59" fmla="*/ 53 h 1106"/>
                <a:gd name="T60" fmla="*/ 16 w 210"/>
                <a:gd name="T61" fmla="*/ 43 h 1106"/>
                <a:gd name="T62" fmla="*/ 20 w 210"/>
                <a:gd name="T63" fmla="*/ 28 h 1106"/>
                <a:gd name="T64" fmla="*/ 21 w 210"/>
                <a:gd name="T65" fmla="*/ 10 h 1106"/>
                <a:gd name="T66" fmla="*/ 23 w 210"/>
                <a:gd name="T67" fmla="*/ 0 h 1106"/>
                <a:gd name="T68" fmla="*/ 27 w 210"/>
                <a:gd name="T69" fmla="*/ 10 h 1106"/>
                <a:gd name="T70" fmla="*/ 32 w 210"/>
                <a:gd name="T71" fmla="*/ 22 h 1106"/>
                <a:gd name="T72" fmla="*/ 27 w 210"/>
                <a:gd name="T73" fmla="*/ 26 h 1106"/>
                <a:gd name="T74" fmla="*/ 25 w 210"/>
                <a:gd name="T75" fmla="*/ 38 h 1106"/>
                <a:gd name="T76" fmla="*/ 20 w 210"/>
                <a:gd name="T77" fmla="*/ 53 h 1106"/>
                <a:gd name="T78" fmla="*/ 19 w 210"/>
                <a:gd name="T79" fmla="*/ 68 h 1106"/>
                <a:gd name="T80" fmla="*/ 18 w 210"/>
                <a:gd name="T81" fmla="*/ 83 h 1106"/>
                <a:gd name="T82" fmla="*/ 14 w 210"/>
                <a:gd name="T83" fmla="*/ 100 h 1106"/>
                <a:gd name="T84" fmla="*/ 15 w 210"/>
                <a:gd name="T85" fmla="*/ 110 h 1106"/>
                <a:gd name="T86" fmla="*/ 14 w 210"/>
                <a:gd name="T87" fmla="*/ 113 h 1106"/>
                <a:gd name="T88" fmla="*/ 14 w 210"/>
                <a:gd name="T89" fmla="*/ 122 h 1106"/>
                <a:gd name="T90" fmla="*/ 8 w 210"/>
                <a:gd name="T91" fmla="*/ 131 h 1106"/>
                <a:gd name="T92" fmla="*/ 11 w 210"/>
                <a:gd name="T93" fmla="*/ 137 h 1106"/>
                <a:gd name="T94" fmla="*/ 14 w 210"/>
                <a:gd name="T95" fmla="*/ 144 h 11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0"/>
                <a:gd name="T145" fmla="*/ 0 h 1106"/>
                <a:gd name="T146" fmla="*/ 210 w 210"/>
                <a:gd name="T147" fmla="*/ 1106 h 11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0" h="1106">
                  <a:moveTo>
                    <a:pt x="153" y="1049"/>
                  </a:moveTo>
                  <a:lnTo>
                    <a:pt x="149" y="1057"/>
                  </a:lnTo>
                  <a:lnTo>
                    <a:pt x="142" y="1062"/>
                  </a:lnTo>
                  <a:lnTo>
                    <a:pt x="129" y="1062"/>
                  </a:lnTo>
                  <a:lnTo>
                    <a:pt x="117" y="1069"/>
                  </a:lnTo>
                  <a:lnTo>
                    <a:pt x="122" y="1080"/>
                  </a:lnTo>
                  <a:lnTo>
                    <a:pt x="114" y="1091"/>
                  </a:lnTo>
                  <a:lnTo>
                    <a:pt x="114" y="1105"/>
                  </a:lnTo>
                  <a:lnTo>
                    <a:pt x="92" y="1106"/>
                  </a:lnTo>
                  <a:lnTo>
                    <a:pt x="80" y="1097"/>
                  </a:lnTo>
                  <a:lnTo>
                    <a:pt x="80" y="1091"/>
                  </a:lnTo>
                  <a:lnTo>
                    <a:pt x="100" y="1090"/>
                  </a:lnTo>
                  <a:lnTo>
                    <a:pt x="105" y="1083"/>
                  </a:lnTo>
                  <a:lnTo>
                    <a:pt x="104" y="1069"/>
                  </a:lnTo>
                  <a:lnTo>
                    <a:pt x="89" y="1061"/>
                  </a:lnTo>
                  <a:lnTo>
                    <a:pt x="71" y="1062"/>
                  </a:lnTo>
                  <a:lnTo>
                    <a:pt x="59" y="1075"/>
                  </a:lnTo>
                  <a:lnTo>
                    <a:pt x="52" y="1076"/>
                  </a:lnTo>
                  <a:lnTo>
                    <a:pt x="50" y="1054"/>
                  </a:lnTo>
                  <a:lnTo>
                    <a:pt x="60" y="1051"/>
                  </a:lnTo>
                  <a:lnTo>
                    <a:pt x="71" y="1048"/>
                  </a:lnTo>
                  <a:lnTo>
                    <a:pt x="69" y="1039"/>
                  </a:lnTo>
                  <a:lnTo>
                    <a:pt x="62" y="1038"/>
                  </a:lnTo>
                  <a:lnTo>
                    <a:pt x="56" y="1044"/>
                  </a:lnTo>
                  <a:lnTo>
                    <a:pt x="45" y="1039"/>
                  </a:lnTo>
                  <a:lnTo>
                    <a:pt x="45" y="1019"/>
                  </a:lnTo>
                  <a:lnTo>
                    <a:pt x="35" y="1009"/>
                  </a:lnTo>
                  <a:lnTo>
                    <a:pt x="44" y="1004"/>
                  </a:lnTo>
                  <a:lnTo>
                    <a:pt x="39" y="993"/>
                  </a:lnTo>
                  <a:lnTo>
                    <a:pt x="27" y="990"/>
                  </a:lnTo>
                  <a:lnTo>
                    <a:pt x="32" y="980"/>
                  </a:lnTo>
                  <a:lnTo>
                    <a:pt x="28" y="958"/>
                  </a:lnTo>
                  <a:lnTo>
                    <a:pt x="29" y="939"/>
                  </a:lnTo>
                  <a:lnTo>
                    <a:pt x="32" y="926"/>
                  </a:lnTo>
                  <a:lnTo>
                    <a:pt x="27" y="913"/>
                  </a:lnTo>
                  <a:lnTo>
                    <a:pt x="28" y="911"/>
                  </a:lnTo>
                  <a:lnTo>
                    <a:pt x="29" y="910"/>
                  </a:lnTo>
                  <a:lnTo>
                    <a:pt x="32" y="910"/>
                  </a:lnTo>
                  <a:lnTo>
                    <a:pt x="38" y="915"/>
                  </a:lnTo>
                  <a:lnTo>
                    <a:pt x="41" y="918"/>
                  </a:lnTo>
                  <a:lnTo>
                    <a:pt x="50" y="915"/>
                  </a:lnTo>
                  <a:lnTo>
                    <a:pt x="48" y="903"/>
                  </a:lnTo>
                  <a:lnTo>
                    <a:pt x="42" y="895"/>
                  </a:lnTo>
                  <a:lnTo>
                    <a:pt x="34" y="901"/>
                  </a:lnTo>
                  <a:lnTo>
                    <a:pt x="27" y="903"/>
                  </a:lnTo>
                  <a:lnTo>
                    <a:pt x="22" y="899"/>
                  </a:lnTo>
                  <a:lnTo>
                    <a:pt x="26" y="893"/>
                  </a:lnTo>
                  <a:lnTo>
                    <a:pt x="34" y="882"/>
                  </a:lnTo>
                  <a:lnTo>
                    <a:pt x="33" y="875"/>
                  </a:lnTo>
                  <a:lnTo>
                    <a:pt x="20" y="872"/>
                  </a:lnTo>
                  <a:lnTo>
                    <a:pt x="15" y="868"/>
                  </a:lnTo>
                  <a:lnTo>
                    <a:pt x="0" y="870"/>
                  </a:lnTo>
                  <a:lnTo>
                    <a:pt x="0" y="865"/>
                  </a:lnTo>
                  <a:lnTo>
                    <a:pt x="14" y="854"/>
                  </a:lnTo>
                  <a:lnTo>
                    <a:pt x="16" y="841"/>
                  </a:lnTo>
                  <a:lnTo>
                    <a:pt x="33" y="845"/>
                  </a:lnTo>
                  <a:lnTo>
                    <a:pt x="33" y="858"/>
                  </a:lnTo>
                  <a:lnTo>
                    <a:pt x="35" y="867"/>
                  </a:lnTo>
                  <a:lnTo>
                    <a:pt x="42" y="864"/>
                  </a:lnTo>
                  <a:lnTo>
                    <a:pt x="50" y="851"/>
                  </a:lnTo>
                  <a:lnTo>
                    <a:pt x="48" y="837"/>
                  </a:lnTo>
                  <a:lnTo>
                    <a:pt x="54" y="831"/>
                  </a:lnTo>
                  <a:lnTo>
                    <a:pt x="63" y="828"/>
                  </a:lnTo>
                  <a:lnTo>
                    <a:pt x="63" y="814"/>
                  </a:lnTo>
                  <a:lnTo>
                    <a:pt x="72" y="806"/>
                  </a:lnTo>
                  <a:lnTo>
                    <a:pt x="71" y="798"/>
                  </a:lnTo>
                  <a:lnTo>
                    <a:pt x="62" y="794"/>
                  </a:lnTo>
                  <a:lnTo>
                    <a:pt x="58" y="779"/>
                  </a:lnTo>
                  <a:lnTo>
                    <a:pt x="70" y="759"/>
                  </a:lnTo>
                  <a:lnTo>
                    <a:pt x="68" y="733"/>
                  </a:lnTo>
                  <a:lnTo>
                    <a:pt x="75" y="724"/>
                  </a:lnTo>
                  <a:lnTo>
                    <a:pt x="71" y="710"/>
                  </a:lnTo>
                  <a:lnTo>
                    <a:pt x="74" y="700"/>
                  </a:lnTo>
                  <a:lnTo>
                    <a:pt x="66" y="698"/>
                  </a:lnTo>
                  <a:lnTo>
                    <a:pt x="54" y="705"/>
                  </a:lnTo>
                  <a:lnTo>
                    <a:pt x="36" y="687"/>
                  </a:lnTo>
                  <a:lnTo>
                    <a:pt x="44" y="669"/>
                  </a:lnTo>
                  <a:lnTo>
                    <a:pt x="47" y="643"/>
                  </a:lnTo>
                  <a:lnTo>
                    <a:pt x="56" y="632"/>
                  </a:lnTo>
                  <a:lnTo>
                    <a:pt x="57" y="604"/>
                  </a:lnTo>
                  <a:lnTo>
                    <a:pt x="48" y="578"/>
                  </a:lnTo>
                  <a:lnTo>
                    <a:pt x="48" y="549"/>
                  </a:lnTo>
                  <a:lnTo>
                    <a:pt x="58" y="544"/>
                  </a:lnTo>
                  <a:lnTo>
                    <a:pt x="60" y="524"/>
                  </a:lnTo>
                  <a:lnTo>
                    <a:pt x="70" y="510"/>
                  </a:lnTo>
                  <a:lnTo>
                    <a:pt x="78" y="493"/>
                  </a:lnTo>
                  <a:lnTo>
                    <a:pt x="84" y="472"/>
                  </a:lnTo>
                  <a:lnTo>
                    <a:pt x="93" y="447"/>
                  </a:lnTo>
                  <a:lnTo>
                    <a:pt x="105" y="427"/>
                  </a:lnTo>
                  <a:lnTo>
                    <a:pt x="105" y="386"/>
                  </a:lnTo>
                  <a:lnTo>
                    <a:pt x="98" y="345"/>
                  </a:lnTo>
                  <a:lnTo>
                    <a:pt x="109" y="336"/>
                  </a:lnTo>
                  <a:lnTo>
                    <a:pt x="107" y="311"/>
                  </a:lnTo>
                  <a:lnTo>
                    <a:pt x="104" y="302"/>
                  </a:lnTo>
                  <a:lnTo>
                    <a:pt x="123" y="234"/>
                  </a:lnTo>
                  <a:lnTo>
                    <a:pt x="129" y="207"/>
                  </a:lnTo>
                  <a:lnTo>
                    <a:pt x="125" y="145"/>
                  </a:lnTo>
                  <a:lnTo>
                    <a:pt x="134" y="138"/>
                  </a:lnTo>
                  <a:lnTo>
                    <a:pt x="140" y="70"/>
                  </a:lnTo>
                  <a:lnTo>
                    <a:pt x="132" y="63"/>
                  </a:lnTo>
                  <a:lnTo>
                    <a:pt x="134" y="21"/>
                  </a:lnTo>
                  <a:lnTo>
                    <a:pt x="153" y="0"/>
                  </a:lnTo>
                  <a:lnTo>
                    <a:pt x="164" y="6"/>
                  </a:lnTo>
                  <a:lnTo>
                    <a:pt x="174" y="36"/>
                  </a:lnTo>
                  <a:lnTo>
                    <a:pt x="178" y="74"/>
                  </a:lnTo>
                  <a:lnTo>
                    <a:pt x="195" y="131"/>
                  </a:lnTo>
                  <a:lnTo>
                    <a:pt x="203" y="137"/>
                  </a:lnTo>
                  <a:lnTo>
                    <a:pt x="210" y="157"/>
                  </a:lnTo>
                  <a:lnTo>
                    <a:pt x="204" y="174"/>
                  </a:lnTo>
                  <a:lnTo>
                    <a:pt x="191" y="179"/>
                  </a:lnTo>
                  <a:lnTo>
                    <a:pt x="179" y="189"/>
                  </a:lnTo>
                  <a:lnTo>
                    <a:pt x="182" y="241"/>
                  </a:lnTo>
                  <a:lnTo>
                    <a:pt x="184" y="252"/>
                  </a:lnTo>
                  <a:lnTo>
                    <a:pt x="161" y="276"/>
                  </a:lnTo>
                  <a:lnTo>
                    <a:pt x="142" y="319"/>
                  </a:lnTo>
                  <a:lnTo>
                    <a:pt x="138" y="335"/>
                  </a:lnTo>
                  <a:lnTo>
                    <a:pt x="130" y="383"/>
                  </a:lnTo>
                  <a:lnTo>
                    <a:pt x="143" y="433"/>
                  </a:lnTo>
                  <a:lnTo>
                    <a:pt x="141" y="471"/>
                  </a:lnTo>
                  <a:lnTo>
                    <a:pt x="124" y="494"/>
                  </a:lnTo>
                  <a:lnTo>
                    <a:pt x="126" y="519"/>
                  </a:lnTo>
                  <a:lnTo>
                    <a:pt x="112" y="553"/>
                  </a:lnTo>
                  <a:lnTo>
                    <a:pt x="116" y="601"/>
                  </a:lnTo>
                  <a:lnTo>
                    <a:pt x="105" y="624"/>
                  </a:lnTo>
                  <a:lnTo>
                    <a:pt x="90" y="668"/>
                  </a:lnTo>
                  <a:lnTo>
                    <a:pt x="94" y="724"/>
                  </a:lnTo>
                  <a:lnTo>
                    <a:pt x="87" y="734"/>
                  </a:lnTo>
                  <a:lnTo>
                    <a:pt x="89" y="763"/>
                  </a:lnTo>
                  <a:lnTo>
                    <a:pt x="101" y="800"/>
                  </a:lnTo>
                  <a:lnTo>
                    <a:pt x="88" y="809"/>
                  </a:lnTo>
                  <a:lnTo>
                    <a:pt x="92" y="822"/>
                  </a:lnTo>
                  <a:lnTo>
                    <a:pt x="96" y="823"/>
                  </a:lnTo>
                  <a:lnTo>
                    <a:pt x="101" y="871"/>
                  </a:lnTo>
                  <a:lnTo>
                    <a:pt x="90" y="881"/>
                  </a:lnTo>
                  <a:lnTo>
                    <a:pt x="92" y="891"/>
                  </a:lnTo>
                  <a:lnTo>
                    <a:pt x="76" y="899"/>
                  </a:lnTo>
                  <a:lnTo>
                    <a:pt x="78" y="928"/>
                  </a:lnTo>
                  <a:lnTo>
                    <a:pt x="52" y="952"/>
                  </a:lnTo>
                  <a:lnTo>
                    <a:pt x="46" y="970"/>
                  </a:lnTo>
                  <a:lnTo>
                    <a:pt x="56" y="997"/>
                  </a:lnTo>
                  <a:lnTo>
                    <a:pt x="69" y="997"/>
                  </a:lnTo>
                  <a:lnTo>
                    <a:pt x="76" y="1002"/>
                  </a:lnTo>
                  <a:lnTo>
                    <a:pt x="80" y="1031"/>
                  </a:lnTo>
                  <a:lnTo>
                    <a:pt x="94" y="1042"/>
                  </a:lnTo>
                  <a:lnTo>
                    <a:pt x="149" y="1043"/>
                  </a:lnTo>
                  <a:lnTo>
                    <a:pt x="153" y="104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6" name="Freeform 527"/>
            <p:cNvSpPr>
              <a:spLocks noChangeAspect="1"/>
            </p:cNvSpPr>
            <p:nvPr/>
          </p:nvSpPr>
          <p:spPr bwMode="auto">
            <a:xfrm>
              <a:off x="2537" y="1302"/>
              <a:ext cx="149" cy="95"/>
            </a:xfrm>
            <a:custGeom>
              <a:avLst/>
              <a:gdLst>
                <a:gd name="T0" fmla="*/ 31 w 276"/>
                <a:gd name="T1" fmla="*/ 0 h 185"/>
                <a:gd name="T2" fmla="*/ 36 w 276"/>
                <a:gd name="T3" fmla="*/ 2 h 185"/>
                <a:gd name="T4" fmla="*/ 39 w 276"/>
                <a:gd name="T5" fmla="*/ 1 h 185"/>
                <a:gd name="T6" fmla="*/ 38 w 276"/>
                <a:gd name="T7" fmla="*/ 3 h 185"/>
                <a:gd name="T8" fmla="*/ 38 w 276"/>
                <a:gd name="T9" fmla="*/ 7 h 185"/>
                <a:gd name="T10" fmla="*/ 41 w 276"/>
                <a:gd name="T11" fmla="*/ 8 h 185"/>
                <a:gd name="T12" fmla="*/ 43 w 276"/>
                <a:gd name="T13" fmla="*/ 11 h 185"/>
                <a:gd name="T14" fmla="*/ 38 w 276"/>
                <a:gd name="T15" fmla="*/ 16 h 185"/>
                <a:gd name="T16" fmla="*/ 33 w 276"/>
                <a:gd name="T17" fmla="*/ 19 h 185"/>
                <a:gd name="T18" fmla="*/ 28 w 276"/>
                <a:gd name="T19" fmla="*/ 22 h 185"/>
                <a:gd name="T20" fmla="*/ 17 w 276"/>
                <a:gd name="T21" fmla="*/ 25 h 185"/>
                <a:gd name="T22" fmla="*/ 9 w 276"/>
                <a:gd name="T23" fmla="*/ 22 h 185"/>
                <a:gd name="T24" fmla="*/ 6 w 276"/>
                <a:gd name="T25" fmla="*/ 20 h 185"/>
                <a:gd name="T26" fmla="*/ 10 w 276"/>
                <a:gd name="T27" fmla="*/ 18 h 185"/>
                <a:gd name="T28" fmla="*/ 8 w 276"/>
                <a:gd name="T29" fmla="*/ 15 h 185"/>
                <a:gd name="T30" fmla="*/ 2 w 276"/>
                <a:gd name="T31" fmla="*/ 15 h 185"/>
                <a:gd name="T32" fmla="*/ 5 w 276"/>
                <a:gd name="T33" fmla="*/ 13 h 185"/>
                <a:gd name="T34" fmla="*/ 10 w 276"/>
                <a:gd name="T35" fmla="*/ 13 h 185"/>
                <a:gd name="T36" fmla="*/ 7 w 276"/>
                <a:gd name="T37" fmla="*/ 11 h 185"/>
                <a:gd name="T38" fmla="*/ 8 w 276"/>
                <a:gd name="T39" fmla="*/ 8 h 185"/>
                <a:gd name="T40" fmla="*/ 1 w 276"/>
                <a:gd name="T41" fmla="*/ 9 h 185"/>
                <a:gd name="T42" fmla="*/ 3 w 276"/>
                <a:gd name="T43" fmla="*/ 4 h 185"/>
                <a:gd name="T44" fmla="*/ 5 w 276"/>
                <a:gd name="T45" fmla="*/ 5 h 185"/>
                <a:gd name="T46" fmla="*/ 5 w 276"/>
                <a:gd name="T47" fmla="*/ 3 h 185"/>
                <a:gd name="T48" fmla="*/ 7 w 276"/>
                <a:gd name="T49" fmla="*/ 1 h 185"/>
                <a:gd name="T50" fmla="*/ 10 w 276"/>
                <a:gd name="T51" fmla="*/ 6 h 185"/>
                <a:gd name="T52" fmla="*/ 13 w 276"/>
                <a:gd name="T53" fmla="*/ 10 h 185"/>
                <a:gd name="T54" fmla="*/ 13 w 276"/>
                <a:gd name="T55" fmla="*/ 8 h 185"/>
                <a:gd name="T56" fmla="*/ 17 w 276"/>
                <a:gd name="T57" fmla="*/ 6 h 185"/>
                <a:gd name="T58" fmla="*/ 16 w 276"/>
                <a:gd name="T59" fmla="*/ 5 h 185"/>
                <a:gd name="T60" fmla="*/ 19 w 276"/>
                <a:gd name="T61" fmla="*/ 7 h 185"/>
                <a:gd name="T62" fmla="*/ 23 w 276"/>
                <a:gd name="T63" fmla="*/ 4 h 185"/>
                <a:gd name="T64" fmla="*/ 25 w 276"/>
                <a:gd name="T65" fmla="*/ 5 h 185"/>
                <a:gd name="T66" fmla="*/ 26 w 276"/>
                <a:gd name="T67" fmla="*/ 3 h 185"/>
                <a:gd name="T68" fmla="*/ 32 w 276"/>
                <a:gd name="T69" fmla="*/ 3 h 1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6"/>
                <a:gd name="T106" fmla="*/ 0 h 185"/>
                <a:gd name="T107" fmla="*/ 276 w 276"/>
                <a:gd name="T108" fmla="*/ 185 h 1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6" h="185">
                  <a:moveTo>
                    <a:pt x="202" y="24"/>
                  </a:moveTo>
                  <a:lnTo>
                    <a:pt x="200" y="0"/>
                  </a:lnTo>
                  <a:lnTo>
                    <a:pt x="222" y="0"/>
                  </a:lnTo>
                  <a:lnTo>
                    <a:pt x="227" y="11"/>
                  </a:lnTo>
                  <a:lnTo>
                    <a:pt x="242" y="11"/>
                  </a:lnTo>
                  <a:lnTo>
                    <a:pt x="251" y="7"/>
                  </a:lnTo>
                  <a:lnTo>
                    <a:pt x="252" y="15"/>
                  </a:lnTo>
                  <a:lnTo>
                    <a:pt x="242" y="22"/>
                  </a:lnTo>
                  <a:lnTo>
                    <a:pt x="247" y="33"/>
                  </a:lnTo>
                  <a:lnTo>
                    <a:pt x="245" y="51"/>
                  </a:lnTo>
                  <a:lnTo>
                    <a:pt x="254" y="52"/>
                  </a:lnTo>
                  <a:lnTo>
                    <a:pt x="260" y="63"/>
                  </a:lnTo>
                  <a:lnTo>
                    <a:pt x="270" y="63"/>
                  </a:lnTo>
                  <a:lnTo>
                    <a:pt x="276" y="81"/>
                  </a:lnTo>
                  <a:lnTo>
                    <a:pt x="263" y="108"/>
                  </a:lnTo>
                  <a:lnTo>
                    <a:pt x="243" y="123"/>
                  </a:lnTo>
                  <a:lnTo>
                    <a:pt x="236" y="140"/>
                  </a:lnTo>
                  <a:lnTo>
                    <a:pt x="213" y="142"/>
                  </a:lnTo>
                  <a:lnTo>
                    <a:pt x="197" y="160"/>
                  </a:lnTo>
                  <a:lnTo>
                    <a:pt x="177" y="164"/>
                  </a:lnTo>
                  <a:lnTo>
                    <a:pt x="159" y="184"/>
                  </a:lnTo>
                  <a:lnTo>
                    <a:pt x="112" y="185"/>
                  </a:lnTo>
                  <a:lnTo>
                    <a:pt x="83" y="166"/>
                  </a:lnTo>
                  <a:lnTo>
                    <a:pt x="55" y="162"/>
                  </a:lnTo>
                  <a:lnTo>
                    <a:pt x="41" y="157"/>
                  </a:lnTo>
                  <a:lnTo>
                    <a:pt x="43" y="148"/>
                  </a:lnTo>
                  <a:lnTo>
                    <a:pt x="61" y="148"/>
                  </a:lnTo>
                  <a:lnTo>
                    <a:pt x="62" y="133"/>
                  </a:lnTo>
                  <a:lnTo>
                    <a:pt x="52" y="119"/>
                  </a:lnTo>
                  <a:lnTo>
                    <a:pt x="52" y="110"/>
                  </a:lnTo>
                  <a:lnTo>
                    <a:pt x="41" y="106"/>
                  </a:lnTo>
                  <a:lnTo>
                    <a:pt x="12" y="110"/>
                  </a:lnTo>
                  <a:lnTo>
                    <a:pt x="14" y="99"/>
                  </a:lnTo>
                  <a:lnTo>
                    <a:pt x="30" y="96"/>
                  </a:lnTo>
                  <a:lnTo>
                    <a:pt x="50" y="94"/>
                  </a:lnTo>
                  <a:lnTo>
                    <a:pt x="64" y="96"/>
                  </a:lnTo>
                  <a:lnTo>
                    <a:pt x="71" y="90"/>
                  </a:lnTo>
                  <a:lnTo>
                    <a:pt x="46" y="79"/>
                  </a:lnTo>
                  <a:lnTo>
                    <a:pt x="57" y="72"/>
                  </a:lnTo>
                  <a:lnTo>
                    <a:pt x="52" y="63"/>
                  </a:lnTo>
                  <a:lnTo>
                    <a:pt x="17" y="63"/>
                  </a:lnTo>
                  <a:lnTo>
                    <a:pt x="1" y="65"/>
                  </a:lnTo>
                  <a:lnTo>
                    <a:pt x="0" y="56"/>
                  </a:lnTo>
                  <a:lnTo>
                    <a:pt x="23" y="27"/>
                  </a:lnTo>
                  <a:lnTo>
                    <a:pt x="28" y="31"/>
                  </a:lnTo>
                  <a:lnTo>
                    <a:pt x="32" y="38"/>
                  </a:lnTo>
                  <a:lnTo>
                    <a:pt x="44" y="34"/>
                  </a:lnTo>
                  <a:lnTo>
                    <a:pt x="35" y="22"/>
                  </a:lnTo>
                  <a:lnTo>
                    <a:pt x="28" y="6"/>
                  </a:lnTo>
                  <a:lnTo>
                    <a:pt x="46" y="6"/>
                  </a:lnTo>
                  <a:lnTo>
                    <a:pt x="71" y="25"/>
                  </a:lnTo>
                  <a:lnTo>
                    <a:pt x="66" y="43"/>
                  </a:lnTo>
                  <a:lnTo>
                    <a:pt x="74" y="67"/>
                  </a:lnTo>
                  <a:lnTo>
                    <a:pt x="83" y="72"/>
                  </a:lnTo>
                  <a:lnTo>
                    <a:pt x="89" y="67"/>
                  </a:lnTo>
                  <a:lnTo>
                    <a:pt x="85" y="60"/>
                  </a:lnTo>
                  <a:lnTo>
                    <a:pt x="99" y="56"/>
                  </a:lnTo>
                  <a:lnTo>
                    <a:pt x="105" y="47"/>
                  </a:lnTo>
                  <a:lnTo>
                    <a:pt x="94" y="40"/>
                  </a:lnTo>
                  <a:lnTo>
                    <a:pt x="101" y="34"/>
                  </a:lnTo>
                  <a:lnTo>
                    <a:pt x="110" y="36"/>
                  </a:lnTo>
                  <a:lnTo>
                    <a:pt x="121" y="49"/>
                  </a:lnTo>
                  <a:lnTo>
                    <a:pt x="121" y="33"/>
                  </a:lnTo>
                  <a:lnTo>
                    <a:pt x="143" y="27"/>
                  </a:lnTo>
                  <a:lnTo>
                    <a:pt x="150" y="42"/>
                  </a:lnTo>
                  <a:lnTo>
                    <a:pt x="157" y="38"/>
                  </a:lnTo>
                  <a:lnTo>
                    <a:pt x="153" y="27"/>
                  </a:lnTo>
                  <a:lnTo>
                    <a:pt x="168" y="24"/>
                  </a:lnTo>
                  <a:lnTo>
                    <a:pt x="180" y="33"/>
                  </a:lnTo>
                  <a:lnTo>
                    <a:pt x="202" y="2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7" name="Freeform 528"/>
            <p:cNvSpPr>
              <a:spLocks noChangeAspect="1"/>
            </p:cNvSpPr>
            <p:nvPr/>
          </p:nvSpPr>
          <p:spPr bwMode="auto">
            <a:xfrm>
              <a:off x="2635" y="2092"/>
              <a:ext cx="118" cy="95"/>
            </a:xfrm>
            <a:custGeom>
              <a:avLst/>
              <a:gdLst>
                <a:gd name="T0" fmla="*/ 0 w 219"/>
                <a:gd name="T1" fmla="*/ 25 h 183"/>
                <a:gd name="T2" fmla="*/ 16 w 219"/>
                <a:gd name="T3" fmla="*/ 25 h 183"/>
                <a:gd name="T4" fmla="*/ 16 w 219"/>
                <a:gd name="T5" fmla="*/ 21 h 183"/>
                <a:gd name="T6" fmla="*/ 17 w 219"/>
                <a:gd name="T7" fmla="*/ 18 h 183"/>
                <a:gd name="T8" fmla="*/ 21 w 219"/>
                <a:gd name="T9" fmla="*/ 18 h 183"/>
                <a:gd name="T10" fmla="*/ 20 w 219"/>
                <a:gd name="T11" fmla="*/ 8 h 183"/>
                <a:gd name="T12" fmla="*/ 33 w 219"/>
                <a:gd name="T13" fmla="*/ 8 h 183"/>
                <a:gd name="T14" fmla="*/ 34 w 219"/>
                <a:gd name="T15" fmla="*/ 3 h 183"/>
                <a:gd name="T16" fmla="*/ 34 w 219"/>
                <a:gd name="T17" fmla="*/ 0 h 183"/>
                <a:gd name="T18" fmla="*/ 22 w 219"/>
                <a:gd name="T19" fmla="*/ 0 h 183"/>
                <a:gd name="T20" fmla="*/ 20 w 219"/>
                <a:gd name="T21" fmla="*/ 1 h 183"/>
                <a:gd name="T22" fmla="*/ 18 w 219"/>
                <a:gd name="T23" fmla="*/ 1 h 183"/>
                <a:gd name="T24" fmla="*/ 16 w 219"/>
                <a:gd name="T25" fmla="*/ 2 h 183"/>
                <a:gd name="T26" fmla="*/ 13 w 219"/>
                <a:gd name="T27" fmla="*/ 6 h 183"/>
                <a:gd name="T28" fmla="*/ 13 w 219"/>
                <a:gd name="T29" fmla="*/ 7 h 183"/>
                <a:gd name="T30" fmla="*/ 12 w 219"/>
                <a:gd name="T31" fmla="*/ 7 h 183"/>
                <a:gd name="T32" fmla="*/ 10 w 219"/>
                <a:gd name="T33" fmla="*/ 9 h 183"/>
                <a:gd name="T34" fmla="*/ 9 w 219"/>
                <a:gd name="T35" fmla="*/ 12 h 183"/>
                <a:gd name="T36" fmla="*/ 6 w 219"/>
                <a:gd name="T37" fmla="*/ 16 h 183"/>
                <a:gd name="T38" fmla="*/ 3 w 219"/>
                <a:gd name="T39" fmla="*/ 20 h 183"/>
                <a:gd name="T40" fmla="*/ 0 w 219"/>
                <a:gd name="T41" fmla="*/ 25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9"/>
                <a:gd name="T64" fmla="*/ 0 h 183"/>
                <a:gd name="T65" fmla="*/ 219 w 219"/>
                <a:gd name="T66" fmla="*/ 183 h 1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9" h="183">
                  <a:moveTo>
                    <a:pt x="0" y="183"/>
                  </a:moveTo>
                  <a:lnTo>
                    <a:pt x="104" y="183"/>
                  </a:lnTo>
                  <a:lnTo>
                    <a:pt x="102" y="151"/>
                  </a:lnTo>
                  <a:lnTo>
                    <a:pt x="112" y="127"/>
                  </a:lnTo>
                  <a:lnTo>
                    <a:pt x="134" y="126"/>
                  </a:lnTo>
                  <a:lnTo>
                    <a:pt x="130" y="54"/>
                  </a:lnTo>
                  <a:lnTo>
                    <a:pt x="214" y="54"/>
                  </a:lnTo>
                  <a:lnTo>
                    <a:pt x="219" y="18"/>
                  </a:lnTo>
                  <a:lnTo>
                    <a:pt x="216" y="0"/>
                  </a:lnTo>
                  <a:lnTo>
                    <a:pt x="137" y="0"/>
                  </a:lnTo>
                  <a:lnTo>
                    <a:pt x="131" y="3"/>
                  </a:lnTo>
                  <a:lnTo>
                    <a:pt x="118" y="4"/>
                  </a:lnTo>
                  <a:lnTo>
                    <a:pt x="104" y="12"/>
                  </a:lnTo>
                  <a:lnTo>
                    <a:pt x="86" y="40"/>
                  </a:lnTo>
                  <a:lnTo>
                    <a:pt x="81" y="49"/>
                  </a:lnTo>
                  <a:lnTo>
                    <a:pt x="74" y="51"/>
                  </a:lnTo>
                  <a:lnTo>
                    <a:pt x="61" y="67"/>
                  </a:lnTo>
                  <a:lnTo>
                    <a:pt x="53" y="90"/>
                  </a:lnTo>
                  <a:lnTo>
                    <a:pt x="37" y="112"/>
                  </a:lnTo>
                  <a:lnTo>
                    <a:pt x="16" y="147"/>
                  </a:lnTo>
                  <a:lnTo>
                    <a:pt x="0" y="18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8" name="Freeform 529"/>
            <p:cNvSpPr>
              <a:spLocks noChangeAspect="1"/>
            </p:cNvSpPr>
            <p:nvPr/>
          </p:nvSpPr>
          <p:spPr bwMode="auto">
            <a:xfrm>
              <a:off x="2635" y="2102"/>
              <a:ext cx="172" cy="173"/>
            </a:xfrm>
            <a:custGeom>
              <a:avLst/>
              <a:gdLst>
                <a:gd name="T0" fmla="*/ 35 w 318"/>
                <a:gd name="T1" fmla="*/ 0 h 335"/>
                <a:gd name="T2" fmla="*/ 34 w 318"/>
                <a:gd name="T3" fmla="*/ 5 h 335"/>
                <a:gd name="T4" fmla="*/ 21 w 318"/>
                <a:gd name="T5" fmla="*/ 5 h 335"/>
                <a:gd name="T6" fmla="*/ 21 w 318"/>
                <a:gd name="T7" fmla="*/ 15 h 335"/>
                <a:gd name="T8" fmla="*/ 18 w 318"/>
                <a:gd name="T9" fmla="*/ 15 h 335"/>
                <a:gd name="T10" fmla="*/ 16 w 318"/>
                <a:gd name="T11" fmla="*/ 19 h 335"/>
                <a:gd name="T12" fmla="*/ 16 w 318"/>
                <a:gd name="T13" fmla="*/ 23 h 335"/>
                <a:gd name="T14" fmla="*/ 0 w 318"/>
                <a:gd name="T15" fmla="*/ 23 h 335"/>
                <a:gd name="T16" fmla="*/ 1 w 318"/>
                <a:gd name="T17" fmla="*/ 24 h 335"/>
                <a:gd name="T18" fmla="*/ 2 w 318"/>
                <a:gd name="T19" fmla="*/ 25 h 335"/>
                <a:gd name="T20" fmla="*/ 3 w 318"/>
                <a:gd name="T21" fmla="*/ 27 h 335"/>
                <a:gd name="T22" fmla="*/ 3 w 318"/>
                <a:gd name="T23" fmla="*/ 30 h 335"/>
                <a:gd name="T24" fmla="*/ 4 w 318"/>
                <a:gd name="T25" fmla="*/ 35 h 335"/>
                <a:gd name="T26" fmla="*/ 4 w 318"/>
                <a:gd name="T27" fmla="*/ 36 h 335"/>
                <a:gd name="T28" fmla="*/ 3 w 318"/>
                <a:gd name="T29" fmla="*/ 39 h 335"/>
                <a:gd name="T30" fmla="*/ 6 w 318"/>
                <a:gd name="T31" fmla="*/ 38 h 335"/>
                <a:gd name="T32" fmla="*/ 8 w 318"/>
                <a:gd name="T33" fmla="*/ 39 h 335"/>
                <a:gd name="T34" fmla="*/ 11 w 318"/>
                <a:gd name="T35" fmla="*/ 39 h 335"/>
                <a:gd name="T36" fmla="*/ 12 w 318"/>
                <a:gd name="T37" fmla="*/ 40 h 335"/>
                <a:gd name="T38" fmla="*/ 14 w 318"/>
                <a:gd name="T39" fmla="*/ 41 h 335"/>
                <a:gd name="T40" fmla="*/ 16 w 318"/>
                <a:gd name="T41" fmla="*/ 43 h 335"/>
                <a:gd name="T42" fmla="*/ 20 w 318"/>
                <a:gd name="T43" fmla="*/ 46 h 335"/>
                <a:gd name="T44" fmla="*/ 21 w 318"/>
                <a:gd name="T45" fmla="*/ 44 h 335"/>
                <a:gd name="T46" fmla="*/ 22 w 318"/>
                <a:gd name="T47" fmla="*/ 43 h 335"/>
                <a:gd name="T48" fmla="*/ 24 w 318"/>
                <a:gd name="T49" fmla="*/ 45 h 335"/>
                <a:gd name="T50" fmla="*/ 27 w 318"/>
                <a:gd name="T51" fmla="*/ 44 h 335"/>
                <a:gd name="T52" fmla="*/ 29 w 318"/>
                <a:gd name="T53" fmla="*/ 44 h 335"/>
                <a:gd name="T54" fmla="*/ 31 w 318"/>
                <a:gd name="T55" fmla="*/ 43 h 335"/>
                <a:gd name="T56" fmla="*/ 32 w 318"/>
                <a:gd name="T57" fmla="*/ 44 h 335"/>
                <a:gd name="T58" fmla="*/ 46 w 318"/>
                <a:gd name="T59" fmla="*/ 43 h 335"/>
                <a:gd name="T60" fmla="*/ 42 w 318"/>
                <a:gd name="T61" fmla="*/ 10 h 335"/>
                <a:gd name="T62" fmla="*/ 50 w 318"/>
                <a:gd name="T63" fmla="*/ 10 h 335"/>
                <a:gd name="T64" fmla="*/ 35 w 318"/>
                <a:gd name="T65" fmla="*/ 0 h 3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8"/>
                <a:gd name="T100" fmla="*/ 0 h 335"/>
                <a:gd name="T101" fmla="*/ 318 w 318"/>
                <a:gd name="T102" fmla="*/ 335 h 3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8" h="335">
                  <a:moveTo>
                    <a:pt x="219" y="0"/>
                  </a:moveTo>
                  <a:lnTo>
                    <a:pt x="214" y="36"/>
                  </a:lnTo>
                  <a:lnTo>
                    <a:pt x="130" y="36"/>
                  </a:lnTo>
                  <a:lnTo>
                    <a:pt x="134" y="108"/>
                  </a:lnTo>
                  <a:lnTo>
                    <a:pt x="112" y="109"/>
                  </a:lnTo>
                  <a:lnTo>
                    <a:pt x="102" y="133"/>
                  </a:lnTo>
                  <a:lnTo>
                    <a:pt x="104" y="165"/>
                  </a:lnTo>
                  <a:lnTo>
                    <a:pt x="0" y="165"/>
                  </a:lnTo>
                  <a:lnTo>
                    <a:pt x="5" y="176"/>
                  </a:lnTo>
                  <a:lnTo>
                    <a:pt x="10" y="182"/>
                  </a:lnTo>
                  <a:lnTo>
                    <a:pt x="19" y="200"/>
                  </a:lnTo>
                  <a:lnTo>
                    <a:pt x="17" y="218"/>
                  </a:lnTo>
                  <a:lnTo>
                    <a:pt x="28" y="254"/>
                  </a:lnTo>
                  <a:lnTo>
                    <a:pt x="28" y="261"/>
                  </a:lnTo>
                  <a:lnTo>
                    <a:pt x="21" y="286"/>
                  </a:lnTo>
                  <a:lnTo>
                    <a:pt x="39" y="279"/>
                  </a:lnTo>
                  <a:lnTo>
                    <a:pt x="51" y="280"/>
                  </a:lnTo>
                  <a:lnTo>
                    <a:pt x="68" y="282"/>
                  </a:lnTo>
                  <a:lnTo>
                    <a:pt x="80" y="290"/>
                  </a:lnTo>
                  <a:lnTo>
                    <a:pt x="87" y="297"/>
                  </a:lnTo>
                  <a:lnTo>
                    <a:pt x="98" y="311"/>
                  </a:lnTo>
                  <a:lnTo>
                    <a:pt x="125" y="335"/>
                  </a:lnTo>
                  <a:lnTo>
                    <a:pt x="131" y="317"/>
                  </a:lnTo>
                  <a:lnTo>
                    <a:pt x="141" y="315"/>
                  </a:lnTo>
                  <a:lnTo>
                    <a:pt x="152" y="327"/>
                  </a:lnTo>
                  <a:lnTo>
                    <a:pt x="167" y="317"/>
                  </a:lnTo>
                  <a:lnTo>
                    <a:pt x="185" y="318"/>
                  </a:lnTo>
                  <a:lnTo>
                    <a:pt x="195" y="311"/>
                  </a:lnTo>
                  <a:lnTo>
                    <a:pt x="203" y="317"/>
                  </a:lnTo>
                  <a:lnTo>
                    <a:pt x="293" y="315"/>
                  </a:lnTo>
                  <a:lnTo>
                    <a:pt x="262" y="73"/>
                  </a:lnTo>
                  <a:lnTo>
                    <a:pt x="318" y="72"/>
                  </a:lnTo>
                  <a:lnTo>
                    <a:pt x="219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9" name="Freeform 530"/>
            <p:cNvSpPr>
              <a:spLocks noChangeAspect="1"/>
            </p:cNvSpPr>
            <p:nvPr/>
          </p:nvSpPr>
          <p:spPr bwMode="auto">
            <a:xfrm>
              <a:off x="2702" y="2139"/>
              <a:ext cx="231" cy="198"/>
            </a:xfrm>
            <a:custGeom>
              <a:avLst/>
              <a:gdLst>
                <a:gd name="T0" fmla="*/ 31 w 424"/>
                <a:gd name="T1" fmla="*/ 0 h 385"/>
                <a:gd name="T2" fmla="*/ 22 w 424"/>
                <a:gd name="T3" fmla="*/ 1 h 385"/>
                <a:gd name="T4" fmla="*/ 27 w 424"/>
                <a:gd name="T5" fmla="*/ 33 h 385"/>
                <a:gd name="T6" fmla="*/ 13 w 424"/>
                <a:gd name="T7" fmla="*/ 33 h 385"/>
                <a:gd name="T8" fmla="*/ 11 w 424"/>
                <a:gd name="T9" fmla="*/ 32 h 385"/>
                <a:gd name="T10" fmla="*/ 10 w 424"/>
                <a:gd name="T11" fmla="*/ 33 h 385"/>
                <a:gd name="T12" fmla="*/ 7 w 424"/>
                <a:gd name="T13" fmla="*/ 33 h 385"/>
                <a:gd name="T14" fmla="*/ 4 w 424"/>
                <a:gd name="T15" fmla="*/ 34 h 385"/>
                <a:gd name="T16" fmla="*/ 3 w 424"/>
                <a:gd name="T17" fmla="*/ 33 h 385"/>
                <a:gd name="T18" fmla="*/ 1 w 424"/>
                <a:gd name="T19" fmla="*/ 33 h 385"/>
                <a:gd name="T20" fmla="*/ 0 w 424"/>
                <a:gd name="T21" fmla="*/ 35 h 385"/>
                <a:gd name="T22" fmla="*/ 1 w 424"/>
                <a:gd name="T23" fmla="*/ 41 h 385"/>
                <a:gd name="T24" fmla="*/ 4 w 424"/>
                <a:gd name="T25" fmla="*/ 43 h 385"/>
                <a:gd name="T26" fmla="*/ 4 w 424"/>
                <a:gd name="T27" fmla="*/ 45 h 385"/>
                <a:gd name="T28" fmla="*/ 8 w 424"/>
                <a:gd name="T29" fmla="*/ 47 h 385"/>
                <a:gd name="T30" fmla="*/ 11 w 424"/>
                <a:gd name="T31" fmla="*/ 47 h 385"/>
                <a:gd name="T32" fmla="*/ 12 w 424"/>
                <a:gd name="T33" fmla="*/ 45 h 385"/>
                <a:gd name="T34" fmla="*/ 14 w 424"/>
                <a:gd name="T35" fmla="*/ 47 h 385"/>
                <a:gd name="T36" fmla="*/ 17 w 424"/>
                <a:gd name="T37" fmla="*/ 52 h 385"/>
                <a:gd name="T38" fmla="*/ 21 w 424"/>
                <a:gd name="T39" fmla="*/ 52 h 385"/>
                <a:gd name="T40" fmla="*/ 23 w 424"/>
                <a:gd name="T41" fmla="*/ 50 h 385"/>
                <a:gd name="T42" fmla="*/ 26 w 424"/>
                <a:gd name="T43" fmla="*/ 51 h 385"/>
                <a:gd name="T44" fmla="*/ 28 w 424"/>
                <a:gd name="T45" fmla="*/ 52 h 385"/>
                <a:gd name="T46" fmla="*/ 28 w 424"/>
                <a:gd name="T47" fmla="*/ 48 h 385"/>
                <a:gd name="T48" fmla="*/ 30 w 424"/>
                <a:gd name="T49" fmla="*/ 47 h 385"/>
                <a:gd name="T50" fmla="*/ 29 w 424"/>
                <a:gd name="T51" fmla="*/ 45 h 385"/>
                <a:gd name="T52" fmla="*/ 34 w 424"/>
                <a:gd name="T53" fmla="*/ 42 h 385"/>
                <a:gd name="T54" fmla="*/ 34 w 424"/>
                <a:gd name="T55" fmla="*/ 41 h 385"/>
                <a:gd name="T56" fmla="*/ 37 w 424"/>
                <a:gd name="T57" fmla="*/ 41 h 385"/>
                <a:gd name="T58" fmla="*/ 41 w 424"/>
                <a:gd name="T59" fmla="*/ 37 h 385"/>
                <a:gd name="T60" fmla="*/ 42 w 424"/>
                <a:gd name="T61" fmla="*/ 37 h 385"/>
                <a:gd name="T62" fmla="*/ 45 w 424"/>
                <a:gd name="T63" fmla="*/ 35 h 385"/>
                <a:gd name="T64" fmla="*/ 49 w 424"/>
                <a:gd name="T65" fmla="*/ 34 h 385"/>
                <a:gd name="T66" fmla="*/ 50 w 424"/>
                <a:gd name="T67" fmla="*/ 35 h 385"/>
                <a:gd name="T68" fmla="*/ 57 w 424"/>
                <a:gd name="T69" fmla="*/ 35 h 385"/>
                <a:gd name="T70" fmla="*/ 59 w 424"/>
                <a:gd name="T71" fmla="*/ 34 h 385"/>
                <a:gd name="T72" fmla="*/ 63 w 424"/>
                <a:gd name="T73" fmla="*/ 34 h 385"/>
                <a:gd name="T74" fmla="*/ 69 w 424"/>
                <a:gd name="T75" fmla="*/ 20 h 385"/>
                <a:gd name="T76" fmla="*/ 62 w 424"/>
                <a:gd name="T77" fmla="*/ 21 h 385"/>
                <a:gd name="T78" fmla="*/ 62 w 424"/>
                <a:gd name="T79" fmla="*/ 19 h 385"/>
                <a:gd name="T80" fmla="*/ 61 w 424"/>
                <a:gd name="T81" fmla="*/ 17 h 385"/>
                <a:gd name="T82" fmla="*/ 59 w 424"/>
                <a:gd name="T83" fmla="*/ 16 h 385"/>
                <a:gd name="T84" fmla="*/ 57 w 424"/>
                <a:gd name="T85" fmla="*/ 16 h 385"/>
                <a:gd name="T86" fmla="*/ 54 w 424"/>
                <a:gd name="T87" fmla="*/ 14 h 385"/>
                <a:gd name="T88" fmla="*/ 31 w 424"/>
                <a:gd name="T89" fmla="*/ 0 h 3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24"/>
                <a:gd name="T136" fmla="*/ 0 h 385"/>
                <a:gd name="T137" fmla="*/ 424 w 424"/>
                <a:gd name="T138" fmla="*/ 385 h 38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24" h="385">
                  <a:moveTo>
                    <a:pt x="193" y="0"/>
                  </a:moveTo>
                  <a:lnTo>
                    <a:pt x="137" y="1"/>
                  </a:lnTo>
                  <a:lnTo>
                    <a:pt x="168" y="243"/>
                  </a:lnTo>
                  <a:lnTo>
                    <a:pt x="78" y="245"/>
                  </a:lnTo>
                  <a:lnTo>
                    <a:pt x="70" y="239"/>
                  </a:lnTo>
                  <a:lnTo>
                    <a:pt x="60" y="246"/>
                  </a:lnTo>
                  <a:lnTo>
                    <a:pt x="42" y="245"/>
                  </a:lnTo>
                  <a:lnTo>
                    <a:pt x="27" y="255"/>
                  </a:lnTo>
                  <a:lnTo>
                    <a:pt x="16" y="243"/>
                  </a:lnTo>
                  <a:lnTo>
                    <a:pt x="6" y="245"/>
                  </a:lnTo>
                  <a:lnTo>
                    <a:pt x="0" y="263"/>
                  </a:lnTo>
                  <a:lnTo>
                    <a:pt x="6" y="302"/>
                  </a:lnTo>
                  <a:lnTo>
                    <a:pt x="22" y="315"/>
                  </a:lnTo>
                  <a:lnTo>
                    <a:pt x="22" y="333"/>
                  </a:lnTo>
                  <a:lnTo>
                    <a:pt x="49" y="345"/>
                  </a:lnTo>
                  <a:lnTo>
                    <a:pt x="67" y="344"/>
                  </a:lnTo>
                  <a:lnTo>
                    <a:pt x="74" y="335"/>
                  </a:lnTo>
                  <a:lnTo>
                    <a:pt x="87" y="347"/>
                  </a:lnTo>
                  <a:lnTo>
                    <a:pt x="105" y="385"/>
                  </a:lnTo>
                  <a:lnTo>
                    <a:pt x="128" y="381"/>
                  </a:lnTo>
                  <a:lnTo>
                    <a:pt x="142" y="367"/>
                  </a:lnTo>
                  <a:lnTo>
                    <a:pt x="157" y="380"/>
                  </a:lnTo>
                  <a:lnTo>
                    <a:pt x="173" y="381"/>
                  </a:lnTo>
                  <a:lnTo>
                    <a:pt x="177" y="351"/>
                  </a:lnTo>
                  <a:lnTo>
                    <a:pt x="186" y="345"/>
                  </a:lnTo>
                  <a:lnTo>
                    <a:pt x="184" y="333"/>
                  </a:lnTo>
                  <a:lnTo>
                    <a:pt x="207" y="311"/>
                  </a:lnTo>
                  <a:lnTo>
                    <a:pt x="211" y="300"/>
                  </a:lnTo>
                  <a:lnTo>
                    <a:pt x="229" y="304"/>
                  </a:lnTo>
                  <a:lnTo>
                    <a:pt x="252" y="273"/>
                  </a:lnTo>
                  <a:lnTo>
                    <a:pt x="265" y="273"/>
                  </a:lnTo>
                  <a:lnTo>
                    <a:pt x="275" y="257"/>
                  </a:lnTo>
                  <a:lnTo>
                    <a:pt x="304" y="255"/>
                  </a:lnTo>
                  <a:lnTo>
                    <a:pt x="311" y="263"/>
                  </a:lnTo>
                  <a:lnTo>
                    <a:pt x="349" y="261"/>
                  </a:lnTo>
                  <a:lnTo>
                    <a:pt x="364" y="254"/>
                  </a:lnTo>
                  <a:lnTo>
                    <a:pt x="391" y="250"/>
                  </a:lnTo>
                  <a:lnTo>
                    <a:pt x="424" y="148"/>
                  </a:lnTo>
                  <a:lnTo>
                    <a:pt x="382" y="152"/>
                  </a:lnTo>
                  <a:lnTo>
                    <a:pt x="380" y="140"/>
                  </a:lnTo>
                  <a:lnTo>
                    <a:pt x="379" y="125"/>
                  </a:lnTo>
                  <a:lnTo>
                    <a:pt x="366" y="122"/>
                  </a:lnTo>
                  <a:lnTo>
                    <a:pt x="348" y="123"/>
                  </a:lnTo>
                  <a:lnTo>
                    <a:pt x="337" y="104"/>
                  </a:lnTo>
                  <a:lnTo>
                    <a:pt x="193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0" name="Freeform 531"/>
            <p:cNvSpPr>
              <a:spLocks noChangeAspect="1"/>
            </p:cNvSpPr>
            <p:nvPr/>
          </p:nvSpPr>
          <p:spPr bwMode="auto">
            <a:xfrm>
              <a:off x="2750" y="1955"/>
              <a:ext cx="282" cy="262"/>
            </a:xfrm>
            <a:custGeom>
              <a:avLst/>
              <a:gdLst>
                <a:gd name="T0" fmla="*/ 72 w 522"/>
                <a:gd name="T1" fmla="*/ 26 h 508"/>
                <a:gd name="T2" fmla="*/ 69 w 522"/>
                <a:gd name="T3" fmla="*/ 20 h 508"/>
                <a:gd name="T4" fmla="*/ 67 w 522"/>
                <a:gd name="T5" fmla="*/ 18 h 508"/>
                <a:gd name="T6" fmla="*/ 64 w 522"/>
                <a:gd name="T7" fmla="*/ 14 h 508"/>
                <a:gd name="T8" fmla="*/ 64 w 522"/>
                <a:gd name="T9" fmla="*/ 12 h 508"/>
                <a:gd name="T10" fmla="*/ 67 w 522"/>
                <a:gd name="T11" fmla="*/ 9 h 508"/>
                <a:gd name="T12" fmla="*/ 67 w 522"/>
                <a:gd name="T13" fmla="*/ 6 h 508"/>
                <a:gd name="T14" fmla="*/ 66 w 522"/>
                <a:gd name="T15" fmla="*/ 5 h 508"/>
                <a:gd name="T16" fmla="*/ 66 w 522"/>
                <a:gd name="T17" fmla="*/ 1 h 508"/>
                <a:gd name="T18" fmla="*/ 63 w 522"/>
                <a:gd name="T19" fmla="*/ 0 h 508"/>
                <a:gd name="T20" fmla="*/ 59 w 522"/>
                <a:gd name="T21" fmla="*/ 1 h 508"/>
                <a:gd name="T22" fmla="*/ 56 w 522"/>
                <a:gd name="T23" fmla="*/ 1 h 508"/>
                <a:gd name="T24" fmla="*/ 53 w 522"/>
                <a:gd name="T25" fmla="*/ 1 h 508"/>
                <a:gd name="T26" fmla="*/ 51 w 522"/>
                <a:gd name="T27" fmla="*/ 1 h 508"/>
                <a:gd name="T28" fmla="*/ 46 w 522"/>
                <a:gd name="T29" fmla="*/ 1 h 508"/>
                <a:gd name="T30" fmla="*/ 45 w 522"/>
                <a:gd name="T31" fmla="*/ 2 h 508"/>
                <a:gd name="T32" fmla="*/ 41 w 522"/>
                <a:gd name="T33" fmla="*/ 2 h 508"/>
                <a:gd name="T34" fmla="*/ 38 w 522"/>
                <a:gd name="T35" fmla="*/ 3 h 508"/>
                <a:gd name="T36" fmla="*/ 36 w 522"/>
                <a:gd name="T37" fmla="*/ 4 h 508"/>
                <a:gd name="T38" fmla="*/ 33 w 522"/>
                <a:gd name="T39" fmla="*/ 6 h 508"/>
                <a:gd name="T40" fmla="*/ 32 w 522"/>
                <a:gd name="T41" fmla="*/ 6 h 508"/>
                <a:gd name="T42" fmla="*/ 29 w 522"/>
                <a:gd name="T43" fmla="*/ 7 h 508"/>
                <a:gd name="T44" fmla="*/ 28 w 522"/>
                <a:gd name="T45" fmla="*/ 9 h 508"/>
                <a:gd name="T46" fmla="*/ 29 w 522"/>
                <a:gd name="T47" fmla="*/ 15 h 508"/>
                <a:gd name="T48" fmla="*/ 30 w 522"/>
                <a:gd name="T49" fmla="*/ 18 h 508"/>
                <a:gd name="T50" fmla="*/ 28 w 522"/>
                <a:gd name="T51" fmla="*/ 21 h 508"/>
                <a:gd name="T52" fmla="*/ 25 w 522"/>
                <a:gd name="T53" fmla="*/ 22 h 508"/>
                <a:gd name="T54" fmla="*/ 22 w 522"/>
                <a:gd name="T55" fmla="*/ 22 h 508"/>
                <a:gd name="T56" fmla="*/ 21 w 522"/>
                <a:gd name="T57" fmla="*/ 25 h 508"/>
                <a:gd name="T58" fmla="*/ 19 w 522"/>
                <a:gd name="T59" fmla="*/ 25 h 508"/>
                <a:gd name="T60" fmla="*/ 17 w 522"/>
                <a:gd name="T61" fmla="*/ 26 h 508"/>
                <a:gd name="T62" fmla="*/ 16 w 522"/>
                <a:gd name="T63" fmla="*/ 26 h 508"/>
                <a:gd name="T64" fmla="*/ 14 w 522"/>
                <a:gd name="T65" fmla="*/ 28 h 508"/>
                <a:gd name="T66" fmla="*/ 14 w 522"/>
                <a:gd name="T67" fmla="*/ 29 h 508"/>
                <a:gd name="T68" fmla="*/ 4 w 522"/>
                <a:gd name="T69" fmla="*/ 31 h 508"/>
                <a:gd name="T70" fmla="*/ 0 w 522"/>
                <a:gd name="T71" fmla="*/ 34 h 508"/>
                <a:gd name="T72" fmla="*/ 1 w 522"/>
                <a:gd name="T73" fmla="*/ 37 h 508"/>
                <a:gd name="T74" fmla="*/ 1 w 522"/>
                <a:gd name="T75" fmla="*/ 39 h 508"/>
                <a:gd name="T76" fmla="*/ 16 w 522"/>
                <a:gd name="T77" fmla="*/ 49 h 508"/>
                <a:gd name="T78" fmla="*/ 39 w 522"/>
                <a:gd name="T79" fmla="*/ 63 h 508"/>
                <a:gd name="T80" fmla="*/ 41 w 522"/>
                <a:gd name="T81" fmla="*/ 66 h 508"/>
                <a:gd name="T82" fmla="*/ 44 w 522"/>
                <a:gd name="T83" fmla="*/ 66 h 508"/>
                <a:gd name="T84" fmla="*/ 46 w 522"/>
                <a:gd name="T85" fmla="*/ 66 h 508"/>
                <a:gd name="T86" fmla="*/ 46 w 522"/>
                <a:gd name="T87" fmla="*/ 68 h 508"/>
                <a:gd name="T88" fmla="*/ 46 w 522"/>
                <a:gd name="T89" fmla="*/ 70 h 508"/>
                <a:gd name="T90" fmla="*/ 53 w 522"/>
                <a:gd name="T91" fmla="*/ 69 h 508"/>
                <a:gd name="T92" fmla="*/ 57 w 522"/>
                <a:gd name="T93" fmla="*/ 69 h 508"/>
                <a:gd name="T94" fmla="*/ 82 w 522"/>
                <a:gd name="T95" fmla="*/ 54 h 508"/>
                <a:gd name="T96" fmla="*/ 79 w 522"/>
                <a:gd name="T97" fmla="*/ 49 h 508"/>
                <a:gd name="T98" fmla="*/ 76 w 522"/>
                <a:gd name="T99" fmla="*/ 50 h 508"/>
                <a:gd name="T100" fmla="*/ 72 w 522"/>
                <a:gd name="T101" fmla="*/ 45 h 508"/>
                <a:gd name="T102" fmla="*/ 72 w 522"/>
                <a:gd name="T103" fmla="*/ 42 h 508"/>
                <a:gd name="T104" fmla="*/ 74 w 522"/>
                <a:gd name="T105" fmla="*/ 39 h 508"/>
                <a:gd name="T106" fmla="*/ 74 w 522"/>
                <a:gd name="T107" fmla="*/ 36 h 508"/>
                <a:gd name="T108" fmla="*/ 73 w 522"/>
                <a:gd name="T109" fmla="*/ 34 h 508"/>
                <a:gd name="T110" fmla="*/ 73 w 522"/>
                <a:gd name="T111" fmla="*/ 32 h 508"/>
                <a:gd name="T112" fmla="*/ 72 w 522"/>
                <a:gd name="T113" fmla="*/ 26 h 50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22"/>
                <a:gd name="T172" fmla="*/ 0 h 508"/>
                <a:gd name="T173" fmla="*/ 522 w 522"/>
                <a:gd name="T174" fmla="*/ 508 h 50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22" h="508">
                  <a:moveTo>
                    <a:pt x="456" y="189"/>
                  </a:moveTo>
                  <a:lnTo>
                    <a:pt x="437" y="144"/>
                  </a:lnTo>
                  <a:lnTo>
                    <a:pt x="423" y="128"/>
                  </a:lnTo>
                  <a:lnTo>
                    <a:pt x="404" y="106"/>
                  </a:lnTo>
                  <a:lnTo>
                    <a:pt x="404" y="90"/>
                  </a:lnTo>
                  <a:lnTo>
                    <a:pt x="423" y="62"/>
                  </a:lnTo>
                  <a:lnTo>
                    <a:pt x="426" y="41"/>
                  </a:lnTo>
                  <a:lnTo>
                    <a:pt x="422" y="32"/>
                  </a:lnTo>
                  <a:lnTo>
                    <a:pt x="421" y="6"/>
                  </a:lnTo>
                  <a:lnTo>
                    <a:pt x="402" y="0"/>
                  </a:lnTo>
                  <a:lnTo>
                    <a:pt x="373" y="5"/>
                  </a:lnTo>
                  <a:lnTo>
                    <a:pt x="355" y="7"/>
                  </a:lnTo>
                  <a:lnTo>
                    <a:pt x="338" y="7"/>
                  </a:lnTo>
                  <a:lnTo>
                    <a:pt x="326" y="5"/>
                  </a:lnTo>
                  <a:lnTo>
                    <a:pt x="297" y="7"/>
                  </a:lnTo>
                  <a:lnTo>
                    <a:pt x="285" y="13"/>
                  </a:lnTo>
                  <a:lnTo>
                    <a:pt x="260" y="14"/>
                  </a:lnTo>
                  <a:lnTo>
                    <a:pt x="242" y="20"/>
                  </a:lnTo>
                  <a:lnTo>
                    <a:pt x="229" y="27"/>
                  </a:lnTo>
                  <a:lnTo>
                    <a:pt x="211" y="43"/>
                  </a:lnTo>
                  <a:lnTo>
                    <a:pt x="201" y="47"/>
                  </a:lnTo>
                  <a:lnTo>
                    <a:pt x="185" y="55"/>
                  </a:lnTo>
                  <a:lnTo>
                    <a:pt x="175" y="64"/>
                  </a:lnTo>
                  <a:lnTo>
                    <a:pt x="185" y="114"/>
                  </a:lnTo>
                  <a:lnTo>
                    <a:pt x="188" y="126"/>
                  </a:lnTo>
                  <a:lnTo>
                    <a:pt x="179" y="154"/>
                  </a:lnTo>
                  <a:lnTo>
                    <a:pt x="160" y="158"/>
                  </a:lnTo>
                  <a:lnTo>
                    <a:pt x="139" y="157"/>
                  </a:lnTo>
                  <a:lnTo>
                    <a:pt x="133" y="182"/>
                  </a:lnTo>
                  <a:lnTo>
                    <a:pt x="121" y="184"/>
                  </a:lnTo>
                  <a:lnTo>
                    <a:pt x="108" y="192"/>
                  </a:lnTo>
                  <a:lnTo>
                    <a:pt x="98" y="192"/>
                  </a:lnTo>
                  <a:lnTo>
                    <a:pt x="89" y="203"/>
                  </a:lnTo>
                  <a:lnTo>
                    <a:pt x="86" y="212"/>
                  </a:lnTo>
                  <a:lnTo>
                    <a:pt x="24" y="228"/>
                  </a:lnTo>
                  <a:lnTo>
                    <a:pt x="0" y="246"/>
                  </a:lnTo>
                  <a:lnTo>
                    <a:pt x="2" y="266"/>
                  </a:lnTo>
                  <a:lnTo>
                    <a:pt x="5" y="284"/>
                  </a:lnTo>
                  <a:lnTo>
                    <a:pt x="104" y="356"/>
                  </a:lnTo>
                  <a:lnTo>
                    <a:pt x="248" y="460"/>
                  </a:lnTo>
                  <a:lnTo>
                    <a:pt x="259" y="479"/>
                  </a:lnTo>
                  <a:lnTo>
                    <a:pt x="277" y="478"/>
                  </a:lnTo>
                  <a:lnTo>
                    <a:pt x="290" y="481"/>
                  </a:lnTo>
                  <a:lnTo>
                    <a:pt x="291" y="496"/>
                  </a:lnTo>
                  <a:lnTo>
                    <a:pt x="293" y="508"/>
                  </a:lnTo>
                  <a:lnTo>
                    <a:pt x="335" y="504"/>
                  </a:lnTo>
                  <a:lnTo>
                    <a:pt x="363" y="503"/>
                  </a:lnTo>
                  <a:lnTo>
                    <a:pt x="522" y="389"/>
                  </a:lnTo>
                  <a:lnTo>
                    <a:pt x="506" y="358"/>
                  </a:lnTo>
                  <a:lnTo>
                    <a:pt x="481" y="362"/>
                  </a:lnTo>
                  <a:lnTo>
                    <a:pt x="458" y="332"/>
                  </a:lnTo>
                  <a:lnTo>
                    <a:pt x="455" y="304"/>
                  </a:lnTo>
                  <a:lnTo>
                    <a:pt x="470" y="286"/>
                  </a:lnTo>
                  <a:lnTo>
                    <a:pt x="470" y="262"/>
                  </a:lnTo>
                  <a:lnTo>
                    <a:pt x="464" y="245"/>
                  </a:lnTo>
                  <a:lnTo>
                    <a:pt x="465" y="233"/>
                  </a:lnTo>
                  <a:lnTo>
                    <a:pt x="456" y="18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1" name="Freeform 532"/>
            <p:cNvSpPr>
              <a:spLocks noChangeAspect="1"/>
            </p:cNvSpPr>
            <p:nvPr/>
          </p:nvSpPr>
          <p:spPr bwMode="auto">
            <a:xfrm>
              <a:off x="1797" y="2227"/>
              <a:ext cx="24" cy="12"/>
            </a:xfrm>
            <a:custGeom>
              <a:avLst/>
              <a:gdLst>
                <a:gd name="T0" fmla="*/ 0 w 47"/>
                <a:gd name="T1" fmla="*/ 1 h 22"/>
                <a:gd name="T2" fmla="*/ 2 w 47"/>
                <a:gd name="T3" fmla="*/ 0 h 22"/>
                <a:gd name="T4" fmla="*/ 6 w 47"/>
                <a:gd name="T5" fmla="*/ 2 h 22"/>
                <a:gd name="T6" fmla="*/ 6 w 47"/>
                <a:gd name="T7" fmla="*/ 4 h 22"/>
                <a:gd name="T8" fmla="*/ 2 w 47"/>
                <a:gd name="T9" fmla="*/ 3 h 22"/>
                <a:gd name="T10" fmla="*/ 1 w 47"/>
                <a:gd name="T11" fmla="*/ 2 h 22"/>
                <a:gd name="T12" fmla="*/ 0 w 47"/>
                <a:gd name="T13" fmla="*/ 1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22"/>
                <a:gd name="T23" fmla="*/ 47 w 47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22">
                  <a:moveTo>
                    <a:pt x="0" y="6"/>
                  </a:moveTo>
                  <a:lnTo>
                    <a:pt x="13" y="0"/>
                  </a:lnTo>
                  <a:lnTo>
                    <a:pt x="47" y="15"/>
                  </a:lnTo>
                  <a:lnTo>
                    <a:pt x="45" y="22"/>
                  </a:lnTo>
                  <a:lnTo>
                    <a:pt x="15" y="20"/>
                  </a:lnTo>
                  <a:lnTo>
                    <a:pt x="5" y="15"/>
                  </a:lnTo>
                  <a:lnTo>
                    <a:pt x="0" y="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2" name="Freeform 533"/>
            <p:cNvSpPr>
              <a:spLocks noChangeAspect="1"/>
            </p:cNvSpPr>
            <p:nvPr/>
          </p:nvSpPr>
          <p:spPr bwMode="auto">
            <a:xfrm>
              <a:off x="1848" y="2208"/>
              <a:ext cx="35" cy="26"/>
            </a:xfrm>
            <a:custGeom>
              <a:avLst/>
              <a:gdLst>
                <a:gd name="T0" fmla="*/ 10 w 65"/>
                <a:gd name="T1" fmla="*/ 4 h 51"/>
                <a:gd name="T2" fmla="*/ 10 w 65"/>
                <a:gd name="T3" fmla="*/ 1 h 51"/>
                <a:gd name="T4" fmla="*/ 7 w 65"/>
                <a:gd name="T5" fmla="*/ 1 h 51"/>
                <a:gd name="T6" fmla="*/ 5 w 65"/>
                <a:gd name="T7" fmla="*/ 0 h 51"/>
                <a:gd name="T8" fmla="*/ 3 w 65"/>
                <a:gd name="T9" fmla="*/ 1 h 51"/>
                <a:gd name="T10" fmla="*/ 4 w 65"/>
                <a:gd name="T11" fmla="*/ 2 h 51"/>
                <a:gd name="T12" fmla="*/ 5 w 65"/>
                <a:gd name="T13" fmla="*/ 2 h 51"/>
                <a:gd name="T14" fmla="*/ 5 w 65"/>
                <a:gd name="T15" fmla="*/ 4 h 51"/>
                <a:gd name="T16" fmla="*/ 7 w 65"/>
                <a:gd name="T17" fmla="*/ 4 h 51"/>
                <a:gd name="T18" fmla="*/ 6 w 65"/>
                <a:gd name="T19" fmla="*/ 5 h 51"/>
                <a:gd name="T20" fmla="*/ 3 w 65"/>
                <a:gd name="T21" fmla="*/ 5 h 51"/>
                <a:gd name="T22" fmla="*/ 1 w 65"/>
                <a:gd name="T23" fmla="*/ 5 h 51"/>
                <a:gd name="T24" fmla="*/ 0 w 65"/>
                <a:gd name="T25" fmla="*/ 6 h 51"/>
                <a:gd name="T26" fmla="*/ 3 w 65"/>
                <a:gd name="T27" fmla="*/ 7 h 51"/>
                <a:gd name="T28" fmla="*/ 5 w 65"/>
                <a:gd name="T29" fmla="*/ 7 h 51"/>
                <a:gd name="T30" fmla="*/ 9 w 65"/>
                <a:gd name="T31" fmla="*/ 7 h 51"/>
                <a:gd name="T32" fmla="*/ 10 w 65"/>
                <a:gd name="T33" fmla="*/ 4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51"/>
                <a:gd name="T53" fmla="*/ 65 w 65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51">
                  <a:moveTo>
                    <a:pt x="65" y="31"/>
                  </a:moveTo>
                  <a:lnTo>
                    <a:pt x="65" y="6"/>
                  </a:lnTo>
                  <a:lnTo>
                    <a:pt x="46" y="4"/>
                  </a:lnTo>
                  <a:lnTo>
                    <a:pt x="36" y="0"/>
                  </a:lnTo>
                  <a:lnTo>
                    <a:pt x="22" y="6"/>
                  </a:lnTo>
                  <a:lnTo>
                    <a:pt x="24" y="14"/>
                  </a:lnTo>
                  <a:lnTo>
                    <a:pt x="36" y="15"/>
                  </a:lnTo>
                  <a:lnTo>
                    <a:pt x="36" y="25"/>
                  </a:lnTo>
                  <a:lnTo>
                    <a:pt x="46" y="30"/>
                  </a:lnTo>
                  <a:lnTo>
                    <a:pt x="42" y="37"/>
                  </a:lnTo>
                  <a:lnTo>
                    <a:pt x="21" y="33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16" y="49"/>
                  </a:lnTo>
                  <a:lnTo>
                    <a:pt x="32" y="51"/>
                  </a:lnTo>
                  <a:lnTo>
                    <a:pt x="60" y="49"/>
                  </a:lnTo>
                  <a:lnTo>
                    <a:pt x="65" y="3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3" name="Freeform 534"/>
            <p:cNvSpPr>
              <a:spLocks noChangeAspect="1"/>
            </p:cNvSpPr>
            <p:nvPr/>
          </p:nvSpPr>
          <p:spPr bwMode="auto">
            <a:xfrm>
              <a:off x="1882" y="2209"/>
              <a:ext cx="45" cy="28"/>
            </a:xfrm>
            <a:custGeom>
              <a:avLst/>
              <a:gdLst>
                <a:gd name="T0" fmla="*/ 1 w 86"/>
                <a:gd name="T1" fmla="*/ 3 h 58"/>
                <a:gd name="T2" fmla="*/ 0 w 86"/>
                <a:gd name="T3" fmla="*/ 5 h 58"/>
                <a:gd name="T4" fmla="*/ 1 w 86"/>
                <a:gd name="T5" fmla="*/ 6 h 58"/>
                <a:gd name="T6" fmla="*/ 2 w 86"/>
                <a:gd name="T7" fmla="*/ 7 h 58"/>
                <a:gd name="T8" fmla="*/ 4 w 86"/>
                <a:gd name="T9" fmla="*/ 5 h 58"/>
                <a:gd name="T10" fmla="*/ 4 w 86"/>
                <a:gd name="T11" fmla="*/ 5 h 58"/>
                <a:gd name="T12" fmla="*/ 7 w 86"/>
                <a:gd name="T13" fmla="*/ 5 h 58"/>
                <a:gd name="T14" fmla="*/ 9 w 86"/>
                <a:gd name="T15" fmla="*/ 5 h 58"/>
                <a:gd name="T16" fmla="*/ 11 w 86"/>
                <a:gd name="T17" fmla="*/ 6 h 58"/>
                <a:gd name="T18" fmla="*/ 13 w 86"/>
                <a:gd name="T19" fmla="*/ 5 h 58"/>
                <a:gd name="T20" fmla="*/ 12 w 86"/>
                <a:gd name="T21" fmla="*/ 3 h 58"/>
                <a:gd name="T22" fmla="*/ 10 w 86"/>
                <a:gd name="T23" fmla="*/ 2 h 58"/>
                <a:gd name="T24" fmla="*/ 8 w 86"/>
                <a:gd name="T25" fmla="*/ 2 h 58"/>
                <a:gd name="T26" fmla="*/ 5 w 86"/>
                <a:gd name="T27" fmla="*/ 0 h 58"/>
                <a:gd name="T28" fmla="*/ 2 w 86"/>
                <a:gd name="T29" fmla="*/ 0 h 58"/>
                <a:gd name="T30" fmla="*/ 1 w 86"/>
                <a:gd name="T31" fmla="*/ 0 h 58"/>
                <a:gd name="T32" fmla="*/ 1 w 86"/>
                <a:gd name="T33" fmla="*/ 3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6"/>
                <a:gd name="T52" fmla="*/ 0 h 58"/>
                <a:gd name="T53" fmla="*/ 86 w 86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6" h="58">
                  <a:moveTo>
                    <a:pt x="5" y="30"/>
                  </a:moveTo>
                  <a:lnTo>
                    <a:pt x="0" y="48"/>
                  </a:lnTo>
                  <a:lnTo>
                    <a:pt x="2" y="56"/>
                  </a:lnTo>
                  <a:lnTo>
                    <a:pt x="9" y="58"/>
                  </a:lnTo>
                  <a:lnTo>
                    <a:pt x="25" y="48"/>
                  </a:lnTo>
                  <a:lnTo>
                    <a:pt x="28" y="41"/>
                  </a:lnTo>
                  <a:lnTo>
                    <a:pt x="49" y="42"/>
                  </a:lnTo>
                  <a:lnTo>
                    <a:pt x="66" y="42"/>
                  </a:lnTo>
                  <a:lnTo>
                    <a:pt x="77" y="49"/>
                  </a:lnTo>
                  <a:lnTo>
                    <a:pt x="86" y="41"/>
                  </a:lnTo>
                  <a:lnTo>
                    <a:pt x="84" y="32"/>
                  </a:lnTo>
                  <a:lnTo>
                    <a:pt x="68" y="18"/>
                  </a:lnTo>
                  <a:lnTo>
                    <a:pt x="54" y="17"/>
                  </a:lnTo>
                  <a:lnTo>
                    <a:pt x="33" y="3"/>
                  </a:lnTo>
                  <a:lnTo>
                    <a:pt x="9" y="0"/>
                  </a:lnTo>
                  <a:lnTo>
                    <a:pt x="5" y="5"/>
                  </a:lnTo>
                  <a:lnTo>
                    <a:pt x="5" y="3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4" name="Freeform 535"/>
            <p:cNvSpPr>
              <a:spLocks noChangeAspect="1"/>
            </p:cNvSpPr>
            <p:nvPr/>
          </p:nvSpPr>
          <p:spPr bwMode="auto">
            <a:xfrm>
              <a:off x="1650" y="2228"/>
              <a:ext cx="21" cy="33"/>
            </a:xfrm>
            <a:custGeom>
              <a:avLst/>
              <a:gdLst>
                <a:gd name="T0" fmla="*/ 2 w 37"/>
                <a:gd name="T1" fmla="*/ 9 h 63"/>
                <a:gd name="T2" fmla="*/ 0 w 37"/>
                <a:gd name="T3" fmla="*/ 8 h 63"/>
                <a:gd name="T4" fmla="*/ 1 w 37"/>
                <a:gd name="T5" fmla="*/ 2 h 63"/>
                <a:gd name="T6" fmla="*/ 3 w 37"/>
                <a:gd name="T7" fmla="*/ 0 h 63"/>
                <a:gd name="T8" fmla="*/ 7 w 37"/>
                <a:gd name="T9" fmla="*/ 1 h 63"/>
                <a:gd name="T10" fmla="*/ 6 w 37"/>
                <a:gd name="T11" fmla="*/ 2 h 63"/>
                <a:gd name="T12" fmla="*/ 5 w 37"/>
                <a:gd name="T13" fmla="*/ 4 h 63"/>
                <a:gd name="T14" fmla="*/ 2 w 37"/>
                <a:gd name="T15" fmla="*/ 9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63"/>
                <a:gd name="T26" fmla="*/ 37 w 37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63">
                  <a:moveTo>
                    <a:pt x="12" y="63"/>
                  </a:moveTo>
                  <a:lnTo>
                    <a:pt x="0" y="55"/>
                  </a:lnTo>
                  <a:lnTo>
                    <a:pt x="4" y="15"/>
                  </a:lnTo>
                  <a:lnTo>
                    <a:pt x="14" y="0"/>
                  </a:lnTo>
                  <a:lnTo>
                    <a:pt x="37" y="4"/>
                  </a:lnTo>
                  <a:lnTo>
                    <a:pt x="30" y="11"/>
                  </a:lnTo>
                  <a:lnTo>
                    <a:pt x="28" y="28"/>
                  </a:lnTo>
                  <a:lnTo>
                    <a:pt x="12" y="6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5" name="Freeform 536"/>
            <p:cNvSpPr>
              <a:spLocks noChangeAspect="1"/>
            </p:cNvSpPr>
            <p:nvPr/>
          </p:nvSpPr>
          <p:spPr bwMode="auto">
            <a:xfrm>
              <a:off x="2072" y="2394"/>
              <a:ext cx="53" cy="50"/>
            </a:xfrm>
            <a:custGeom>
              <a:avLst/>
              <a:gdLst>
                <a:gd name="T0" fmla="*/ 3 w 99"/>
                <a:gd name="T1" fmla="*/ 13 h 97"/>
                <a:gd name="T2" fmla="*/ 3 w 99"/>
                <a:gd name="T3" fmla="*/ 10 h 97"/>
                <a:gd name="T4" fmla="*/ 1 w 99"/>
                <a:gd name="T5" fmla="*/ 8 h 97"/>
                <a:gd name="T6" fmla="*/ 0 w 99"/>
                <a:gd name="T7" fmla="*/ 6 h 97"/>
                <a:gd name="T8" fmla="*/ 3 w 99"/>
                <a:gd name="T9" fmla="*/ 4 h 97"/>
                <a:gd name="T10" fmla="*/ 3 w 99"/>
                <a:gd name="T11" fmla="*/ 1 h 97"/>
                <a:gd name="T12" fmla="*/ 5 w 99"/>
                <a:gd name="T13" fmla="*/ 0 h 97"/>
                <a:gd name="T14" fmla="*/ 13 w 99"/>
                <a:gd name="T15" fmla="*/ 1 h 97"/>
                <a:gd name="T16" fmla="*/ 15 w 99"/>
                <a:gd name="T17" fmla="*/ 1 h 97"/>
                <a:gd name="T18" fmla="*/ 15 w 99"/>
                <a:gd name="T19" fmla="*/ 2 h 97"/>
                <a:gd name="T20" fmla="*/ 14 w 99"/>
                <a:gd name="T21" fmla="*/ 3 h 97"/>
                <a:gd name="T22" fmla="*/ 13 w 99"/>
                <a:gd name="T23" fmla="*/ 6 h 97"/>
                <a:gd name="T24" fmla="*/ 14 w 99"/>
                <a:gd name="T25" fmla="*/ 10 h 97"/>
                <a:gd name="T26" fmla="*/ 13 w 99"/>
                <a:gd name="T27" fmla="*/ 13 h 97"/>
                <a:gd name="T28" fmla="*/ 10 w 99"/>
                <a:gd name="T29" fmla="*/ 13 h 97"/>
                <a:gd name="T30" fmla="*/ 9 w 99"/>
                <a:gd name="T31" fmla="*/ 12 h 97"/>
                <a:gd name="T32" fmla="*/ 7 w 99"/>
                <a:gd name="T33" fmla="*/ 12 h 97"/>
                <a:gd name="T34" fmla="*/ 7 w 99"/>
                <a:gd name="T35" fmla="*/ 13 h 97"/>
                <a:gd name="T36" fmla="*/ 3 w 99"/>
                <a:gd name="T37" fmla="*/ 13 h 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97"/>
                <a:gd name="T59" fmla="*/ 99 w 99"/>
                <a:gd name="T60" fmla="*/ 97 h 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97">
                  <a:moveTo>
                    <a:pt x="23" y="97"/>
                  </a:moveTo>
                  <a:lnTo>
                    <a:pt x="23" y="73"/>
                  </a:lnTo>
                  <a:lnTo>
                    <a:pt x="2" y="63"/>
                  </a:lnTo>
                  <a:lnTo>
                    <a:pt x="0" y="42"/>
                  </a:lnTo>
                  <a:lnTo>
                    <a:pt x="16" y="27"/>
                  </a:lnTo>
                  <a:lnTo>
                    <a:pt x="18" y="5"/>
                  </a:lnTo>
                  <a:lnTo>
                    <a:pt x="32" y="0"/>
                  </a:lnTo>
                  <a:lnTo>
                    <a:pt x="86" y="2"/>
                  </a:lnTo>
                  <a:lnTo>
                    <a:pt x="99" y="7"/>
                  </a:lnTo>
                  <a:lnTo>
                    <a:pt x="99" y="16"/>
                  </a:lnTo>
                  <a:lnTo>
                    <a:pt x="93" y="21"/>
                  </a:lnTo>
                  <a:lnTo>
                    <a:pt x="86" y="43"/>
                  </a:lnTo>
                  <a:lnTo>
                    <a:pt x="96" y="72"/>
                  </a:lnTo>
                  <a:lnTo>
                    <a:pt x="87" y="93"/>
                  </a:lnTo>
                  <a:lnTo>
                    <a:pt x="62" y="94"/>
                  </a:lnTo>
                  <a:lnTo>
                    <a:pt x="57" y="89"/>
                  </a:lnTo>
                  <a:lnTo>
                    <a:pt x="50" y="88"/>
                  </a:lnTo>
                  <a:lnTo>
                    <a:pt x="45" y="97"/>
                  </a:lnTo>
                  <a:lnTo>
                    <a:pt x="23" y="9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6" name="Freeform 537"/>
            <p:cNvSpPr>
              <a:spLocks noChangeAspect="1"/>
            </p:cNvSpPr>
            <p:nvPr/>
          </p:nvSpPr>
          <p:spPr bwMode="auto">
            <a:xfrm>
              <a:off x="2117" y="2396"/>
              <a:ext cx="41" cy="50"/>
            </a:xfrm>
            <a:custGeom>
              <a:avLst/>
              <a:gdLst>
                <a:gd name="T0" fmla="*/ 1 w 74"/>
                <a:gd name="T1" fmla="*/ 13 h 94"/>
                <a:gd name="T2" fmla="*/ 2 w 74"/>
                <a:gd name="T3" fmla="*/ 10 h 94"/>
                <a:gd name="T4" fmla="*/ 0 w 74"/>
                <a:gd name="T5" fmla="*/ 5 h 94"/>
                <a:gd name="T6" fmla="*/ 1 w 74"/>
                <a:gd name="T7" fmla="*/ 2 h 94"/>
                <a:gd name="T8" fmla="*/ 2 w 74"/>
                <a:gd name="T9" fmla="*/ 2 h 94"/>
                <a:gd name="T10" fmla="*/ 2 w 74"/>
                <a:gd name="T11" fmla="*/ 0 h 94"/>
                <a:gd name="T12" fmla="*/ 6 w 74"/>
                <a:gd name="T13" fmla="*/ 1 h 94"/>
                <a:gd name="T14" fmla="*/ 8 w 74"/>
                <a:gd name="T15" fmla="*/ 1 h 94"/>
                <a:gd name="T16" fmla="*/ 13 w 74"/>
                <a:gd name="T17" fmla="*/ 5 h 94"/>
                <a:gd name="T18" fmla="*/ 12 w 74"/>
                <a:gd name="T19" fmla="*/ 8 h 94"/>
                <a:gd name="T20" fmla="*/ 9 w 74"/>
                <a:gd name="T21" fmla="*/ 12 h 94"/>
                <a:gd name="T22" fmla="*/ 7 w 74"/>
                <a:gd name="T23" fmla="*/ 14 h 94"/>
                <a:gd name="T24" fmla="*/ 2 w 74"/>
                <a:gd name="T25" fmla="*/ 13 h 94"/>
                <a:gd name="T26" fmla="*/ 1 w 74"/>
                <a:gd name="T27" fmla="*/ 13 h 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"/>
                <a:gd name="T43" fmla="*/ 0 h 94"/>
                <a:gd name="T44" fmla="*/ 74 w 74"/>
                <a:gd name="T45" fmla="*/ 94 h 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" h="94">
                  <a:moveTo>
                    <a:pt x="1" y="86"/>
                  </a:moveTo>
                  <a:lnTo>
                    <a:pt x="10" y="65"/>
                  </a:lnTo>
                  <a:lnTo>
                    <a:pt x="0" y="36"/>
                  </a:lnTo>
                  <a:lnTo>
                    <a:pt x="7" y="14"/>
                  </a:lnTo>
                  <a:lnTo>
                    <a:pt x="13" y="9"/>
                  </a:lnTo>
                  <a:lnTo>
                    <a:pt x="13" y="0"/>
                  </a:lnTo>
                  <a:lnTo>
                    <a:pt x="34" y="4"/>
                  </a:lnTo>
                  <a:lnTo>
                    <a:pt x="45" y="7"/>
                  </a:lnTo>
                  <a:lnTo>
                    <a:pt x="74" y="32"/>
                  </a:lnTo>
                  <a:lnTo>
                    <a:pt x="68" y="53"/>
                  </a:lnTo>
                  <a:lnTo>
                    <a:pt x="56" y="78"/>
                  </a:lnTo>
                  <a:lnTo>
                    <a:pt x="44" y="94"/>
                  </a:lnTo>
                  <a:lnTo>
                    <a:pt x="13" y="89"/>
                  </a:lnTo>
                  <a:lnTo>
                    <a:pt x="1" y="8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7" name="Freeform 538"/>
            <p:cNvSpPr>
              <a:spLocks noChangeAspect="1"/>
            </p:cNvSpPr>
            <p:nvPr/>
          </p:nvSpPr>
          <p:spPr bwMode="auto">
            <a:xfrm>
              <a:off x="2028" y="2360"/>
              <a:ext cx="55" cy="96"/>
            </a:xfrm>
            <a:custGeom>
              <a:avLst/>
              <a:gdLst>
                <a:gd name="T0" fmla="*/ 4 w 103"/>
                <a:gd name="T1" fmla="*/ 0 h 184"/>
                <a:gd name="T2" fmla="*/ 4 w 103"/>
                <a:gd name="T3" fmla="*/ 3 h 184"/>
                <a:gd name="T4" fmla="*/ 2 w 103"/>
                <a:gd name="T5" fmla="*/ 4 h 184"/>
                <a:gd name="T6" fmla="*/ 2 w 103"/>
                <a:gd name="T7" fmla="*/ 5 h 184"/>
                <a:gd name="T8" fmla="*/ 3 w 103"/>
                <a:gd name="T9" fmla="*/ 5 h 184"/>
                <a:gd name="T10" fmla="*/ 3 w 103"/>
                <a:gd name="T11" fmla="*/ 7 h 184"/>
                <a:gd name="T12" fmla="*/ 0 w 103"/>
                <a:gd name="T13" fmla="*/ 7 h 184"/>
                <a:gd name="T14" fmla="*/ 0 w 103"/>
                <a:gd name="T15" fmla="*/ 9 h 184"/>
                <a:gd name="T16" fmla="*/ 0 w 103"/>
                <a:gd name="T17" fmla="*/ 11 h 184"/>
                <a:gd name="T18" fmla="*/ 1 w 103"/>
                <a:gd name="T19" fmla="*/ 11 h 184"/>
                <a:gd name="T20" fmla="*/ 2 w 103"/>
                <a:gd name="T21" fmla="*/ 12 h 184"/>
                <a:gd name="T22" fmla="*/ 5 w 103"/>
                <a:gd name="T23" fmla="*/ 15 h 184"/>
                <a:gd name="T24" fmla="*/ 5 w 103"/>
                <a:gd name="T25" fmla="*/ 17 h 184"/>
                <a:gd name="T26" fmla="*/ 4 w 103"/>
                <a:gd name="T27" fmla="*/ 20 h 184"/>
                <a:gd name="T28" fmla="*/ 4 w 103"/>
                <a:gd name="T29" fmla="*/ 23 h 184"/>
                <a:gd name="T30" fmla="*/ 6 w 103"/>
                <a:gd name="T31" fmla="*/ 26 h 184"/>
                <a:gd name="T32" fmla="*/ 10 w 103"/>
                <a:gd name="T33" fmla="*/ 26 h 184"/>
                <a:gd name="T34" fmla="*/ 12 w 103"/>
                <a:gd name="T35" fmla="*/ 26 h 184"/>
                <a:gd name="T36" fmla="*/ 13 w 103"/>
                <a:gd name="T37" fmla="*/ 25 h 184"/>
                <a:gd name="T38" fmla="*/ 15 w 103"/>
                <a:gd name="T39" fmla="*/ 24 h 184"/>
                <a:gd name="T40" fmla="*/ 15 w 103"/>
                <a:gd name="T41" fmla="*/ 22 h 184"/>
                <a:gd name="T42" fmla="*/ 15 w 103"/>
                <a:gd name="T43" fmla="*/ 19 h 184"/>
                <a:gd name="T44" fmla="*/ 12 w 103"/>
                <a:gd name="T45" fmla="*/ 18 h 184"/>
                <a:gd name="T46" fmla="*/ 12 w 103"/>
                <a:gd name="T47" fmla="*/ 15 h 184"/>
                <a:gd name="T48" fmla="*/ 14 w 103"/>
                <a:gd name="T49" fmla="*/ 13 h 184"/>
                <a:gd name="T50" fmla="*/ 15 w 103"/>
                <a:gd name="T51" fmla="*/ 9 h 184"/>
                <a:gd name="T52" fmla="*/ 14 w 103"/>
                <a:gd name="T53" fmla="*/ 8 h 184"/>
                <a:gd name="T54" fmla="*/ 13 w 103"/>
                <a:gd name="T55" fmla="*/ 6 h 184"/>
                <a:gd name="T56" fmla="*/ 11 w 103"/>
                <a:gd name="T57" fmla="*/ 5 h 184"/>
                <a:gd name="T58" fmla="*/ 10 w 103"/>
                <a:gd name="T59" fmla="*/ 3 h 184"/>
                <a:gd name="T60" fmla="*/ 7 w 103"/>
                <a:gd name="T61" fmla="*/ 2 h 184"/>
                <a:gd name="T62" fmla="*/ 4 w 103"/>
                <a:gd name="T63" fmla="*/ 0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"/>
                <a:gd name="T97" fmla="*/ 0 h 184"/>
                <a:gd name="T98" fmla="*/ 103 w 103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" h="184">
                  <a:moveTo>
                    <a:pt x="29" y="0"/>
                  </a:moveTo>
                  <a:lnTo>
                    <a:pt x="28" y="18"/>
                  </a:lnTo>
                  <a:lnTo>
                    <a:pt x="12" y="24"/>
                  </a:lnTo>
                  <a:lnTo>
                    <a:pt x="11" y="36"/>
                  </a:lnTo>
                  <a:lnTo>
                    <a:pt x="18" y="39"/>
                  </a:lnTo>
                  <a:lnTo>
                    <a:pt x="17" y="47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0" y="78"/>
                  </a:lnTo>
                  <a:lnTo>
                    <a:pt x="5" y="83"/>
                  </a:lnTo>
                  <a:lnTo>
                    <a:pt x="14" y="85"/>
                  </a:lnTo>
                  <a:lnTo>
                    <a:pt x="34" y="101"/>
                  </a:lnTo>
                  <a:lnTo>
                    <a:pt x="35" y="120"/>
                  </a:lnTo>
                  <a:lnTo>
                    <a:pt x="29" y="139"/>
                  </a:lnTo>
                  <a:lnTo>
                    <a:pt x="29" y="165"/>
                  </a:lnTo>
                  <a:lnTo>
                    <a:pt x="44" y="180"/>
                  </a:lnTo>
                  <a:lnTo>
                    <a:pt x="64" y="184"/>
                  </a:lnTo>
                  <a:lnTo>
                    <a:pt x="78" y="183"/>
                  </a:lnTo>
                  <a:lnTo>
                    <a:pt x="85" y="172"/>
                  </a:lnTo>
                  <a:lnTo>
                    <a:pt x="100" y="168"/>
                  </a:lnTo>
                  <a:lnTo>
                    <a:pt x="103" y="160"/>
                  </a:lnTo>
                  <a:lnTo>
                    <a:pt x="103" y="136"/>
                  </a:lnTo>
                  <a:lnTo>
                    <a:pt x="82" y="126"/>
                  </a:lnTo>
                  <a:lnTo>
                    <a:pt x="80" y="105"/>
                  </a:lnTo>
                  <a:lnTo>
                    <a:pt x="96" y="90"/>
                  </a:lnTo>
                  <a:lnTo>
                    <a:pt x="98" y="68"/>
                  </a:lnTo>
                  <a:lnTo>
                    <a:pt x="92" y="54"/>
                  </a:lnTo>
                  <a:lnTo>
                    <a:pt x="87" y="41"/>
                  </a:lnTo>
                  <a:lnTo>
                    <a:pt x="73" y="39"/>
                  </a:lnTo>
                  <a:lnTo>
                    <a:pt x="64" y="20"/>
                  </a:lnTo>
                  <a:lnTo>
                    <a:pt x="47" y="9"/>
                  </a:lnTo>
                  <a:lnTo>
                    <a:pt x="29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8" name="Freeform 539"/>
            <p:cNvSpPr>
              <a:spLocks noChangeAspect="1"/>
            </p:cNvSpPr>
            <p:nvPr/>
          </p:nvSpPr>
          <p:spPr bwMode="auto">
            <a:xfrm>
              <a:off x="2065" y="2882"/>
              <a:ext cx="74" cy="75"/>
            </a:xfrm>
            <a:custGeom>
              <a:avLst/>
              <a:gdLst>
                <a:gd name="T0" fmla="*/ 21 w 138"/>
                <a:gd name="T1" fmla="*/ 13 h 145"/>
                <a:gd name="T2" fmla="*/ 21 w 138"/>
                <a:gd name="T3" fmla="*/ 14 h 145"/>
                <a:gd name="T4" fmla="*/ 19 w 138"/>
                <a:gd name="T5" fmla="*/ 17 h 145"/>
                <a:gd name="T6" fmla="*/ 19 w 138"/>
                <a:gd name="T7" fmla="*/ 18 h 145"/>
                <a:gd name="T8" fmla="*/ 16 w 138"/>
                <a:gd name="T9" fmla="*/ 20 h 145"/>
                <a:gd name="T10" fmla="*/ 13 w 138"/>
                <a:gd name="T11" fmla="*/ 20 h 145"/>
                <a:gd name="T12" fmla="*/ 10 w 138"/>
                <a:gd name="T13" fmla="*/ 19 h 145"/>
                <a:gd name="T14" fmla="*/ 6 w 138"/>
                <a:gd name="T15" fmla="*/ 18 h 145"/>
                <a:gd name="T16" fmla="*/ 4 w 138"/>
                <a:gd name="T17" fmla="*/ 18 h 145"/>
                <a:gd name="T18" fmla="*/ 2 w 138"/>
                <a:gd name="T19" fmla="*/ 16 h 145"/>
                <a:gd name="T20" fmla="*/ 1 w 138"/>
                <a:gd name="T21" fmla="*/ 17 h 145"/>
                <a:gd name="T22" fmla="*/ 0 w 138"/>
                <a:gd name="T23" fmla="*/ 13 h 145"/>
                <a:gd name="T24" fmla="*/ 2 w 138"/>
                <a:gd name="T25" fmla="*/ 12 h 145"/>
                <a:gd name="T26" fmla="*/ 2 w 138"/>
                <a:gd name="T27" fmla="*/ 5 h 145"/>
                <a:gd name="T28" fmla="*/ 2 w 138"/>
                <a:gd name="T29" fmla="*/ 3 h 145"/>
                <a:gd name="T30" fmla="*/ 4 w 138"/>
                <a:gd name="T31" fmla="*/ 0 h 145"/>
                <a:gd name="T32" fmla="*/ 6 w 138"/>
                <a:gd name="T33" fmla="*/ 1 h 145"/>
                <a:gd name="T34" fmla="*/ 7 w 138"/>
                <a:gd name="T35" fmla="*/ 3 h 145"/>
                <a:gd name="T36" fmla="*/ 12 w 138"/>
                <a:gd name="T37" fmla="*/ 4 h 145"/>
                <a:gd name="T38" fmla="*/ 13 w 138"/>
                <a:gd name="T39" fmla="*/ 5 h 145"/>
                <a:gd name="T40" fmla="*/ 14 w 138"/>
                <a:gd name="T41" fmla="*/ 6 h 145"/>
                <a:gd name="T42" fmla="*/ 17 w 138"/>
                <a:gd name="T43" fmla="*/ 7 h 145"/>
                <a:gd name="T44" fmla="*/ 18 w 138"/>
                <a:gd name="T45" fmla="*/ 9 h 145"/>
                <a:gd name="T46" fmla="*/ 21 w 138"/>
                <a:gd name="T47" fmla="*/ 11 h 145"/>
                <a:gd name="T48" fmla="*/ 21 w 138"/>
                <a:gd name="T49" fmla="*/ 13 h 1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8"/>
                <a:gd name="T76" fmla="*/ 0 h 145"/>
                <a:gd name="T77" fmla="*/ 138 w 138"/>
                <a:gd name="T78" fmla="*/ 145 h 1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8" h="145">
                  <a:moveTo>
                    <a:pt x="138" y="95"/>
                  </a:moveTo>
                  <a:lnTo>
                    <a:pt x="137" y="101"/>
                  </a:lnTo>
                  <a:lnTo>
                    <a:pt x="121" y="119"/>
                  </a:lnTo>
                  <a:lnTo>
                    <a:pt x="121" y="125"/>
                  </a:lnTo>
                  <a:lnTo>
                    <a:pt x="104" y="144"/>
                  </a:lnTo>
                  <a:lnTo>
                    <a:pt x="83" y="145"/>
                  </a:lnTo>
                  <a:lnTo>
                    <a:pt x="63" y="140"/>
                  </a:lnTo>
                  <a:lnTo>
                    <a:pt x="42" y="131"/>
                  </a:lnTo>
                  <a:lnTo>
                    <a:pt x="26" y="132"/>
                  </a:lnTo>
                  <a:lnTo>
                    <a:pt x="13" y="116"/>
                  </a:lnTo>
                  <a:lnTo>
                    <a:pt x="1" y="120"/>
                  </a:lnTo>
                  <a:lnTo>
                    <a:pt x="0" y="98"/>
                  </a:lnTo>
                  <a:lnTo>
                    <a:pt x="9" y="88"/>
                  </a:lnTo>
                  <a:lnTo>
                    <a:pt x="13" y="34"/>
                  </a:lnTo>
                  <a:lnTo>
                    <a:pt x="14" y="20"/>
                  </a:lnTo>
                  <a:lnTo>
                    <a:pt x="25" y="0"/>
                  </a:lnTo>
                  <a:lnTo>
                    <a:pt x="38" y="8"/>
                  </a:lnTo>
                  <a:lnTo>
                    <a:pt x="45" y="24"/>
                  </a:lnTo>
                  <a:lnTo>
                    <a:pt x="78" y="28"/>
                  </a:lnTo>
                  <a:lnTo>
                    <a:pt x="87" y="32"/>
                  </a:lnTo>
                  <a:lnTo>
                    <a:pt x="93" y="47"/>
                  </a:lnTo>
                  <a:lnTo>
                    <a:pt x="110" y="54"/>
                  </a:lnTo>
                  <a:lnTo>
                    <a:pt x="119" y="67"/>
                  </a:lnTo>
                  <a:lnTo>
                    <a:pt x="135" y="82"/>
                  </a:lnTo>
                  <a:lnTo>
                    <a:pt x="138" y="9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9" name="Freeform 540"/>
            <p:cNvSpPr>
              <a:spLocks noChangeAspect="1"/>
            </p:cNvSpPr>
            <p:nvPr/>
          </p:nvSpPr>
          <p:spPr bwMode="auto">
            <a:xfrm>
              <a:off x="3034" y="2399"/>
              <a:ext cx="253" cy="247"/>
            </a:xfrm>
            <a:custGeom>
              <a:avLst/>
              <a:gdLst>
                <a:gd name="T0" fmla="*/ 70 w 465"/>
                <a:gd name="T1" fmla="*/ 48 h 477"/>
                <a:gd name="T2" fmla="*/ 66 w 465"/>
                <a:gd name="T3" fmla="*/ 51 h 477"/>
                <a:gd name="T4" fmla="*/ 66 w 465"/>
                <a:gd name="T5" fmla="*/ 61 h 477"/>
                <a:gd name="T6" fmla="*/ 70 w 465"/>
                <a:gd name="T7" fmla="*/ 60 h 477"/>
                <a:gd name="T8" fmla="*/ 70 w 465"/>
                <a:gd name="T9" fmla="*/ 65 h 477"/>
                <a:gd name="T10" fmla="*/ 59 w 465"/>
                <a:gd name="T11" fmla="*/ 59 h 477"/>
                <a:gd name="T12" fmla="*/ 57 w 465"/>
                <a:gd name="T13" fmla="*/ 60 h 477"/>
                <a:gd name="T14" fmla="*/ 54 w 465"/>
                <a:gd name="T15" fmla="*/ 59 h 477"/>
                <a:gd name="T16" fmla="*/ 52 w 465"/>
                <a:gd name="T17" fmla="*/ 58 h 477"/>
                <a:gd name="T18" fmla="*/ 48 w 465"/>
                <a:gd name="T19" fmla="*/ 59 h 477"/>
                <a:gd name="T20" fmla="*/ 42 w 465"/>
                <a:gd name="T21" fmla="*/ 57 h 477"/>
                <a:gd name="T22" fmla="*/ 40 w 465"/>
                <a:gd name="T23" fmla="*/ 45 h 477"/>
                <a:gd name="T24" fmla="*/ 33 w 465"/>
                <a:gd name="T25" fmla="*/ 42 h 477"/>
                <a:gd name="T26" fmla="*/ 29 w 465"/>
                <a:gd name="T27" fmla="*/ 46 h 477"/>
                <a:gd name="T28" fmla="*/ 21 w 465"/>
                <a:gd name="T29" fmla="*/ 42 h 477"/>
                <a:gd name="T30" fmla="*/ 2 w 465"/>
                <a:gd name="T31" fmla="*/ 40 h 477"/>
                <a:gd name="T32" fmla="*/ 3 w 465"/>
                <a:gd name="T33" fmla="*/ 37 h 477"/>
                <a:gd name="T34" fmla="*/ 5 w 465"/>
                <a:gd name="T35" fmla="*/ 35 h 477"/>
                <a:gd name="T36" fmla="*/ 7 w 465"/>
                <a:gd name="T37" fmla="*/ 36 h 477"/>
                <a:gd name="T38" fmla="*/ 17 w 465"/>
                <a:gd name="T39" fmla="*/ 25 h 477"/>
                <a:gd name="T40" fmla="*/ 22 w 465"/>
                <a:gd name="T41" fmla="*/ 18 h 477"/>
                <a:gd name="T42" fmla="*/ 25 w 465"/>
                <a:gd name="T43" fmla="*/ 10 h 477"/>
                <a:gd name="T44" fmla="*/ 25 w 465"/>
                <a:gd name="T45" fmla="*/ 2 h 477"/>
                <a:gd name="T46" fmla="*/ 35 w 465"/>
                <a:gd name="T47" fmla="*/ 3 h 477"/>
                <a:gd name="T48" fmla="*/ 45 w 465"/>
                <a:gd name="T49" fmla="*/ 3 h 477"/>
                <a:gd name="T50" fmla="*/ 61 w 465"/>
                <a:gd name="T51" fmla="*/ 1 h 477"/>
                <a:gd name="T52" fmla="*/ 65 w 465"/>
                <a:gd name="T53" fmla="*/ 3 h 477"/>
                <a:gd name="T54" fmla="*/ 69 w 465"/>
                <a:gd name="T55" fmla="*/ 3 h 477"/>
                <a:gd name="T56" fmla="*/ 73 w 465"/>
                <a:gd name="T57" fmla="*/ 6 h 477"/>
                <a:gd name="T58" fmla="*/ 74 w 465"/>
                <a:gd name="T59" fmla="*/ 12 h 477"/>
                <a:gd name="T60" fmla="*/ 69 w 465"/>
                <a:gd name="T61" fmla="*/ 23 h 477"/>
                <a:gd name="T62" fmla="*/ 69 w 465"/>
                <a:gd name="T63" fmla="*/ 29 h 477"/>
                <a:gd name="T64" fmla="*/ 70 w 465"/>
                <a:gd name="T65" fmla="*/ 33 h 477"/>
                <a:gd name="T66" fmla="*/ 70 w 465"/>
                <a:gd name="T67" fmla="*/ 36 h 477"/>
                <a:gd name="T68" fmla="*/ 73 w 465"/>
                <a:gd name="T69" fmla="*/ 44 h 4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5"/>
                <a:gd name="T106" fmla="*/ 0 h 477"/>
                <a:gd name="T107" fmla="*/ 465 w 465"/>
                <a:gd name="T108" fmla="*/ 477 h 4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5" h="477">
                  <a:moveTo>
                    <a:pt x="462" y="337"/>
                  </a:moveTo>
                  <a:lnTo>
                    <a:pt x="436" y="347"/>
                  </a:lnTo>
                  <a:lnTo>
                    <a:pt x="421" y="353"/>
                  </a:lnTo>
                  <a:lnTo>
                    <a:pt x="411" y="365"/>
                  </a:lnTo>
                  <a:lnTo>
                    <a:pt x="399" y="425"/>
                  </a:lnTo>
                  <a:lnTo>
                    <a:pt x="412" y="440"/>
                  </a:lnTo>
                  <a:lnTo>
                    <a:pt x="423" y="441"/>
                  </a:lnTo>
                  <a:lnTo>
                    <a:pt x="431" y="431"/>
                  </a:lnTo>
                  <a:lnTo>
                    <a:pt x="439" y="435"/>
                  </a:lnTo>
                  <a:lnTo>
                    <a:pt x="438" y="470"/>
                  </a:lnTo>
                  <a:lnTo>
                    <a:pt x="426" y="477"/>
                  </a:lnTo>
                  <a:lnTo>
                    <a:pt x="367" y="423"/>
                  </a:lnTo>
                  <a:lnTo>
                    <a:pt x="357" y="420"/>
                  </a:lnTo>
                  <a:lnTo>
                    <a:pt x="353" y="432"/>
                  </a:lnTo>
                  <a:lnTo>
                    <a:pt x="342" y="432"/>
                  </a:lnTo>
                  <a:lnTo>
                    <a:pt x="336" y="422"/>
                  </a:lnTo>
                  <a:lnTo>
                    <a:pt x="325" y="415"/>
                  </a:lnTo>
                  <a:lnTo>
                    <a:pt x="319" y="420"/>
                  </a:lnTo>
                  <a:lnTo>
                    <a:pt x="310" y="419"/>
                  </a:lnTo>
                  <a:lnTo>
                    <a:pt x="301" y="422"/>
                  </a:lnTo>
                  <a:lnTo>
                    <a:pt x="298" y="415"/>
                  </a:lnTo>
                  <a:lnTo>
                    <a:pt x="261" y="415"/>
                  </a:lnTo>
                  <a:lnTo>
                    <a:pt x="250" y="390"/>
                  </a:lnTo>
                  <a:lnTo>
                    <a:pt x="246" y="322"/>
                  </a:lnTo>
                  <a:lnTo>
                    <a:pt x="225" y="317"/>
                  </a:lnTo>
                  <a:lnTo>
                    <a:pt x="208" y="307"/>
                  </a:lnTo>
                  <a:lnTo>
                    <a:pt x="183" y="311"/>
                  </a:lnTo>
                  <a:lnTo>
                    <a:pt x="182" y="332"/>
                  </a:lnTo>
                  <a:lnTo>
                    <a:pt x="141" y="336"/>
                  </a:lnTo>
                  <a:lnTo>
                    <a:pt x="129" y="308"/>
                  </a:lnTo>
                  <a:lnTo>
                    <a:pt x="113" y="287"/>
                  </a:lnTo>
                  <a:lnTo>
                    <a:pt x="11" y="290"/>
                  </a:lnTo>
                  <a:lnTo>
                    <a:pt x="0" y="278"/>
                  </a:lnTo>
                  <a:lnTo>
                    <a:pt x="20" y="271"/>
                  </a:lnTo>
                  <a:lnTo>
                    <a:pt x="23" y="263"/>
                  </a:lnTo>
                  <a:lnTo>
                    <a:pt x="34" y="250"/>
                  </a:lnTo>
                  <a:lnTo>
                    <a:pt x="42" y="248"/>
                  </a:lnTo>
                  <a:lnTo>
                    <a:pt x="44" y="262"/>
                  </a:lnTo>
                  <a:lnTo>
                    <a:pt x="88" y="240"/>
                  </a:lnTo>
                  <a:lnTo>
                    <a:pt x="105" y="177"/>
                  </a:lnTo>
                  <a:lnTo>
                    <a:pt x="124" y="166"/>
                  </a:lnTo>
                  <a:lnTo>
                    <a:pt x="137" y="131"/>
                  </a:lnTo>
                  <a:lnTo>
                    <a:pt x="140" y="88"/>
                  </a:lnTo>
                  <a:lnTo>
                    <a:pt x="155" y="70"/>
                  </a:lnTo>
                  <a:lnTo>
                    <a:pt x="155" y="40"/>
                  </a:lnTo>
                  <a:lnTo>
                    <a:pt x="157" y="15"/>
                  </a:lnTo>
                  <a:lnTo>
                    <a:pt x="197" y="8"/>
                  </a:lnTo>
                  <a:lnTo>
                    <a:pt x="218" y="24"/>
                  </a:lnTo>
                  <a:lnTo>
                    <a:pt x="252" y="31"/>
                  </a:lnTo>
                  <a:lnTo>
                    <a:pt x="276" y="24"/>
                  </a:lnTo>
                  <a:lnTo>
                    <a:pt x="337" y="0"/>
                  </a:lnTo>
                  <a:lnTo>
                    <a:pt x="381" y="2"/>
                  </a:lnTo>
                  <a:lnTo>
                    <a:pt x="391" y="18"/>
                  </a:lnTo>
                  <a:lnTo>
                    <a:pt x="403" y="18"/>
                  </a:lnTo>
                  <a:lnTo>
                    <a:pt x="409" y="13"/>
                  </a:lnTo>
                  <a:lnTo>
                    <a:pt x="425" y="18"/>
                  </a:lnTo>
                  <a:lnTo>
                    <a:pt x="438" y="17"/>
                  </a:lnTo>
                  <a:lnTo>
                    <a:pt x="457" y="40"/>
                  </a:lnTo>
                  <a:lnTo>
                    <a:pt x="465" y="66"/>
                  </a:lnTo>
                  <a:lnTo>
                    <a:pt x="459" y="89"/>
                  </a:lnTo>
                  <a:lnTo>
                    <a:pt x="431" y="132"/>
                  </a:lnTo>
                  <a:lnTo>
                    <a:pt x="424" y="165"/>
                  </a:lnTo>
                  <a:lnTo>
                    <a:pt x="423" y="189"/>
                  </a:lnTo>
                  <a:lnTo>
                    <a:pt x="426" y="210"/>
                  </a:lnTo>
                  <a:lnTo>
                    <a:pt x="435" y="219"/>
                  </a:lnTo>
                  <a:lnTo>
                    <a:pt x="436" y="239"/>
                  </a:lnTo>
                  <a:lnTo>
                    <a:pt x="432" y="253"/>
                  </a:lnTo>
                  <a:lnTo>
                    <a:pt x="432" y="257"/>
                  </a:lnTo>
                  <a:lnTo>
                    <a:pt x="435" y="287"/>
                  </a:lnTo>
                  <a:lnTo>
                    <a:pt x="456" y="317"/>
                  </a:lnTo>
                  <a:lnTo>
                    <a:pt x="462" y="33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0" name="Line 541"/>
            <p:cNvSpPr>
              <a:spLocks noChangeShapeType="1"/>
            </p:cNvSpPr>
            <p:nvPr/>
          </p:nvSpPr>
          <p:spPr bwMode="auto">
            <a:xfrm>
              <a:off x="2271" y="3079"/>
              <a:ext cx="439" cy="15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33" name="Oval 532"/>
          <p:cNvSpPr/>
          <p:nvPr/>
        </p:nvSpPr>
        <p:spPr>
          <a:xfrm flipH="1">
            <a:off x="5167852" y="4841854"/>
            <a:ext cx="102130" cy="1307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3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97963" y="1864964"/>
            <a:ext cx="7162800" cy="272903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De-Briefing Meeting on WTSA-12</a:t>
            </a:r>
            <a:b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Durban, July </a:t>
            </a:r>
            <a:r>
              <a:rPr lang="en-US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11</a:t>
            </a:r>
            <a:r>
              <a:rPr lang="en-US" sz="2400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</a:t>
            </a:r>
            <a:r>
              <a:rPr lang="en-US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2013</a:t>
            </a:r>
          </a:p>
        </p:txBody>
      </p:sp>
      <p:pic>
        <p:nvPicPr>
          <p:cNvPr id="5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4365" y="51517"/>
            <a:ext cx="1082244" cy="97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5" name="Freeform 214"/>
          <p:cNvSpPr>
            <a:spLocks noChangeAspect="1"/>
          </p:cNvSpPr>
          <p:nvPr/>
        </p:nvSpPr>
        <p:spPr bwMode="auto">
          <a:xfrm>
            <a:off x="4323414" y="3558027"/>
            <a:ext cx="313817" cy="309824"/>
          </a:xfrm>
          <a:custGeom>
            <a:avLst/>
            <a:gdLst>
              <a:gd name="T0" fmla="*/ 0 w 265"/>
              <a:gd name="T1" fmla="*/ 60 h 228"/>
              <a:gd name="T2" fmla="*/ 4 w 265"/>
              <a:gd name="T3" fmla="*/ 57 h 228"/>
              <a:gd name="T4" fmla="*/ 8 w 265"/>
              <a:gd name="T5" fmla="*/ 55 h 228"/>
              <a:gd name="T6" fmla="*/ 12 w 265"/>
              <a:gd name="T7" fmla="*/ 50 h 228"/>
              <a:gd name="T8" fmla="*/ 15 w 265"/>
              <a:gd name="T9" fmla="*/ 46 h 228"/>
              <a:gd name="T10" fmla="*/ 15 w 265"/>
              <a:gd name="T11" fmla="*/ 35 h 228"/>
              <a:gd name="T12" fmla="*/ 17 w 265"/>
              <a:gd name="T13" fmla="*/ 30 h 228"/>
              <a:gd name="T14" fmla="*/ 18 w 265"/>
              <a:gd name="T15" fmla="*/ 26 h 228"/>
              <a:gd name="T16" fmla="*/ 19 w 265"/>
              <a:gd name="T17" fmla="*/ 24 h 228"/>
              <a:gd name="T18" fmla="*/ 27 w 265"/>
              <a:gd name="T19" fmla="*/ 19 h 228"/>
              <a:gd name="T20" fmla="*/ 32 w 265"/>
              <a:gd name="T21" fmla="*/ 17 h 228"/>
              <a:gd name="T22" fmla="*/ 36 w 265"/>
              <a:gd name="T23" fmla="*/ 15 h 228"/>
              <a:gd name="T24" fmla="*/ 37 w 265"/>
              <a:gd name="T25" fmla="*/ 11 h 228"/>
              <a:gd name="T26" fmla="*/ 42 w 265"/>
              <a:gd name="T27" fmla="*/ 6 h 228"/>
              <a:gd name="T28" fmla="*/ 42 w 265"/>
              <a:gd name="T29" fmla="*/ 3 h 228"/>
              <a:gd name="T30" fmla="*/ 46 w 265"/>
              <a:gd name="T31" fmla="*/ 0 h 228"/>
              <a:gd name="T32" fmla="*/ 49 w 265"/>
              <a:gd name="T33" fmla="*/ 2 h 228"/>
              <a:gd name="T34" fmla="*/ 49 w 265"/>
              <a:gd name="T35" fmla="*/ 3 h 228"/>
              <a:gd name="T36" fmla="*/ 52 w 265"/>
              <a:gd name="T37" fmla="*/ 4 h 228"/>
              <a:gd name="T38" fmla="*/ 53 w 265"/>
              <a:gd name="T39" fmla="*/ 5 h 228"/>
              <a:gd name="T40" fmla="*/ 58 w 265"/>
              <a:gd name="T41" fmla="*/ 6 h 228"/>
              <a:gd name="T42" fmla="*/ 66 w 265"/>
              <a:gd name="T43" fmla="*/ 5 h 228"/>
              <a:gd name="T44" fmla="*/ 69 w 265"/>
              <a:gd name="T45" fmla="*/ 6 h 228"/>
              <a:gd name="T46" fmla="*/ 73 w 265"/>
              <a:gd name="T47" fmla="*/ 7 h 228"/>
              <a:gd name="T48" fmla="*/ 76 w 265"/>
              <a:gd name="T49" fmla="*/ 20 h 228"/>
              <a:gd name="T50" fmla="*/ 77 w 265"/>
              <a:gd name="T51" fmla="*/ 23 h 228"/>
              <a:gd name="T52" fmla="*/ 74 w 265"/>
              <a:gd name="T53" fmla="*/ 31 h 228"/>
              <a:gd name="T54" fmla="*/ 69 w 265"/>
              <a:gd name="T55" fmla="*/ 32 h 228"/>
              <a:gd name="T56" fmla="*/ 63 w 265"/>
              <a:gd name="T57" fmla="*/ 31 h 228"/>
              <a:gd name="T58" fmla="*/ 61 w 265"/>
              <a:gd name="T59" fmla="*/ 38 h 228"/>
              <a:gd name="T60" fmla="*/ 58 w 265"/>
              <a:gd name="T61" fmla="*/ 38 h 228"/>
              <a:gd name="T62" fmla="*/ 54 w 265"/>
              <a:gd name="T63" fmla="*/ 41 h 228"/>
              <a:gd name="T64" fmla="*/ 51 w 265"/>
              <a:gd name="T65" fmla="*/ 41 h 228"/>
              <a:gd name="T66" fmla="*/ 49 w 265"/>
              <a:gd name="T67" fmla="*/ 44 h 228"/>
              <a:gd name="T68" fmla="*/ 47 w 265"/>
              <a:gd name="T69" fmla="*/ 46 h 228"/>
              <a:gd name="T70" fmla="*/ 30 w 265"/>
              <a:gd name="T71" fmla="*/ 50 h 228"/>
              <a:gd name="T72" fmla="*/ 23 w 265"/>
              <a:gd name="T73" fmla="*/ 55 h 228"/>
              <a:gd name="T74" fmla="*/ 23 w 265"/>
              <a:gd name="T75" fmla="*/ 60 h 228"/>
              <a:gd name="T76" fmla="*/ 0 w 265"/>
              <a:gd name="T77" fmla="*/ 60 h 2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65"/>
              <a:gd name="T118" fmla="*/ 0 h 228"/>
              <a:gd name="T119" fmla="*/ 265 w 265"/>
              <a:gd name="T120" fmla="*/ 228 h 228"/>
              <a:gd name="connsiteX0" fmla="*/ 1622 w 11622"/>
              <a:gd name="connsiteY0" fmla="*/ 10000 h 10759"/>
              <a:gd name="connsiteX1" fmla="*/ 2113 w 11622"/>
              <a:gd name="connsiteY1" fmla="*/ 9518 h 10759"/>
              <a:gd name="connsiteX2" fmla="*/ 2641 w 11622"/>
              <a:gd name="connsiteY2" fmla="*/ 9123 h 10759"/>
              <a:gd name="connsiteX3" fmla="*/ 3207 w 11622"/>
              <a:gd name="connsiteY3" fmla="*/ 8333 h 10759"/>
              <a:gd name="connsiteX4" fmla="*/ 3584 w 11622"/>
              <a:gd name="connsiteY4" fmla="*/ 7588 h 10759"/>
              <a:gd name="connsiteX5" fmla="*/ 3547 w 11622"/>
              <a:gd name="connsiteY5" fmla="*/ 5877 h 10759"/>
              <a:gd name="connsiteX6" fmla="*/ 3811 w 11622"/>
              <a:gd name="connsiteY6" fmla="*/ 5044 h 10759"/>
              <a:gd name="connsiteX7" fmla="*/ 3924 w 11622"/>
              <a:gd name="connsiteY7" fmla="*/ 4386 h 10759"/>
              <a:gd name="connsiteX8" fmla="*/ 4075 w 11622"/>
              <a:gd name="connsiteY8" fmla="*/ 4035 h 10759"/>
              <a:gd name="connsiteX9" fmla="*/ 5131 w 11622"/>
              <a:gd name="connsiteY9" fmla="*/ 3158 h 10759"/>
              <a:gd name="connsiteX10" fmla="*/ 5735 w 11622"/>
              <a:gd name="connsiteY10" fmla="*/ 2895 h 10759"/>
              <a:gd name="connsiteX11" fmla="*/ 6339 w 11622"/>
              <a:gd name="connsiteY11" fmla="*/ 2456 h 10759"/>
              <a:gd name="connsiteX12" fmla="*/ 6377 w 11622"/>
              <a:gd name="connsiteY12" fmla="*/ 1886 h 10759"/>
              <a:gd name="connsiteX13" fmla="*/ 7094 w 11622"/>
              <a:gd name="connsiteY13" fmla="*/ 965 h 10759"/>
              <a:gd name="connsiteX14" fmla="*/ 7094 w 11622"/>
              <a:gd name="connsiteY14" fmla="*/ 395 h 10759"/>
              <a:gd name="connsiteX15" fmla="*/ 7547 w 11622"/>
              <a:gd name="connsiteY15" fmla="*/ 0 h 10759"/>
              <a:gd name="connsiteX16" fmla="*/ 7886 w 11622"/>
              <a:gd name="connsiteY16" fmla="*/ 219 h 10759"/>
              <a:gd name="connsiteX17" fmla="*/ 7924 w 11622"/>
              <a:gd name="connsiteY17" fmla="*/ 482 h 10759"/>
              <a:gd name="connsiteX18" fmla="*/ 8301 w 11622"/>
              <a:gd name="connsiteY18" fmla="*/ 658 h 10759"/>
              <a:gd name="connsiteX19" fmla="*/ 8528 w 11622"/>
              <a:gd name="connsiteY19" fmla="*/ 833 h 10759"/>
              <a:gd name="connsiteX20" fmla="*/ 9207 w 11622"/>
              <a:gd name="connsiteY20" fmla="*/ 965 h 10759"/>
              <a:gd name="connsiteX21" fmla="*/ 10188 w 11622"/>
              <a:gd name="connsiteY21" fmla="*/ 877 h 10759"/>
              <a:gd name="connsiteX22" fmla="*/ 10490 w 11622"/>
              <a:gd name="connsiteY22" fmla="*/ 1053 h 10759"/>
              <a:gd name="connsiteX23" fmla="*/ 11131 w 11622"/>
              <a:gd name="connsiteY23" fmla="*/ 1140 h 10759"/>
              <a:gd name="connsiteX24" fmla="*/ 11509 w 11622"/>
              <a:gd name="connsiteY24" fmla="*/ 3333 h 10759"/>
              <a:gd name="connsiteX25" fmla="*/ 11622 w 11622"/>
              <a:gd name="connsiteY25" fmla="*/ 3860 h 10759"/>
              <a:gd name="connsiteX26" fmla="*/ 11282 w 11622"/>
              <a:gd name="connsiteY26" fmla="*/ 5088 h 10759"/>
              <a:gd name="connsiteX27" fmla="*/ 10565 w 11622"/>
              <a:gd name="connsiteY27" fmla="*/ 5263 h 10759"/>
              <a:gd name="connsiteX28" fmla="*/ 9773 w 11622"/>
              <a:gd name="connsiteY28" fmla="*/ 5219 h 10759"/>
              <a:gd name="connsiteX29" fmla="*/ 9547 w 11622"/>
              <a:gd name="connsiteY29" fmla="*/ 6316 h 10759"/>
              <a:gd name="connsiteX30" fmla="*/ 9094 w 11622"/>
              <a:gd name="connsiteY30" fmla="*/ 6404 h 10759"/>
              <a:gd name="connsiteX31" fmla="*/ 8603 w 11622"/>
              <a:gd name="connsiteY31" fmla="*/ 6754 h 10759"/>
              <a:gd name="connsiteX32" fmla="*/ 8226 w 11622"/>
              <a:gd name="connsiteY32" fmla="*/ 6754 h 10759"/>
              <a:gd name="connsiteX33" fmla="*/ 7886 w 11622"/>
              <a:gd name="connsiteY33" fmla="*/ 7237 h 10759"/>
              <a:gd name="connsiteX34" fmla="*/ 7773 w 11622"/>
              <a:gd name="connsiteY34" fmla="*/ 7632 h 10759"/>
              <a:gd name="connsiteX35" fmla="*/ 5433 w 11622"/>
              <a:gd name="connsiteY35" fmla="*/ 8333 h 10759"/>
              <a:gd name="connsiteX36" fmla="*/ 4528 w 11622"/>
              <a:gd name="connsiteY36" fmla="*/ 9123 h 10759"/>
              <a:gd name="connsiteX37" fmla="*/ 4603 w 11622"/>
              <a:gd name="connsiteY37" fmla="*/ 10000 h 10759"/>
              <a:gd name="connsiteX38" fmla="*/ 26 w 11622"/>
              <a:gd name="connsiteY38" fmla="*/ 10759 h 10759"/>
              <a:gd name="connsiteX39" fmla="*/ 1622 w 11622"/>
              <a:gd name="connsiteY39" fmla="*/ 10000 h 10759"/>
              <a:gd name="connsiteX0" fmla="*/ 2294 w 12294"/>
              <a:gd name="connsiteY0" fmla="*/ 10000 h 12019"/>
              <a:gd name="connsiteX1" fmla="*/ 2785 w 12294"/>
              <a:gd name="connsiteY1" fmla="*/ 9518 h 12019"/>
              <a:gd name="connsiteX2" fmla="*/ 3313 w 12294"/>
              <a:gd name="connsiteY2" fmla="*/ 9123 h 12019"/>
              <a:gd name="connsiteX3" fmla="*/ 3879 w 12294"/>
              <a:gd name="connsiteY3" fmla="*/ 8333 h 12019"/>
              <a:gd name="connsiteX4" fmla="*/ 4256 w 12294"/>
              <a:gd name="connsiteY4" fmla="*/ 7588 h 12019"/>
              <a:gd name="connsiteX5" fmla="*/ 4219 w 12294"/>
              <a:gd name="connsiteY5" fmla="*/ 5877 h 12019"/>
              <a:gd name="connsiteX6" fmla="*/ 4483 w 12294"/>
              <a:gd name="connsiteY6" fmla="*/ 5044 h 12019"/>
              <a:gd name="connsiteX7" fmla="*/ 4596 w 12294"/>
              <a:gd name="connsiteY7" fmla="*/ 4386 h 12019"/>
              <a:gd name="connsiteX8" fmla="*/ 4747 w 12294"/>
              <a:gd name="connsiteY8" fmla="*/ 4035 h 12019"/>
              <a:gd name="connsiteX9" fmla="*/ 5803 w 12294"/>
              <a:gd name="connsiteY9" fmla="*/ 3158 h 12019"/>
              <a:gd name="connsiteX10" fmla="*/ 6407 w 12294"/>
              <a:gd name="connsiteY10" fmla="*/ 2895 h 12019"/>
              <a:gd name="connsiteX11" fmla="*/ 7011 w 12294"/>
              <a:gd name="connsiteY11" fmla="*/ 2456 h 12019"/>
              <a:gd name="connsiteX12" fmla="*/ 7049 w 12294"/>
              <a:gd name="connsiteY12" fmla="*/ 1886 h 12019"/>
              <a:gd name="connsiteX13" fmla="*/ 7766 w 12294"/>
              <a:gd name="connsiteY13" fmla="*/ 965 h 12019"/>
              <a:gd name="connsiteX14" fmla="*/ 7766 w 12294"/>
              <a:gd name="connsiteY14" fmla="*/ 395 h 12019"/>
              <a:gd name="connsiteX15" fmla="*/ 8219 w 12294"/>
              <a:gd name="connsiteY15" fmla="*/ 0 h 12019"/>
              <a:gd name="connsiteX16" fmla="*/ 8558 w 12294"/>
              <a:gd name="connsiteY16" fmla="*/ 219 h 12019"/>
              <a:gd name="connsiteX17" fmla="*/ 8596 w 12294"/>
              <a:gd name="connsiteY17" fmla="*/ 482 h 12019"/>
              <a:gd name="connsiteX18" fmla="*/ 8973 w 12294"/>
              <a:gd name="connsiteY18" fmla="*/ 658 h 12019"/>
              <a:gd name="connsiteX19" fmla="*/ 9200 w 12294"/>
              <a:gd name="connsiteY19" fmla="*/ 833 h 12019"/>
              <a:gd name="connsiteX20" fmla="*/ 9879 w 12294"/>
              <a:gd name="connsiteY20" fmla="*/ 965 h 12019"/>
              <a:gd name="connsiteX21" fmla="*/ 10860 w 12294"/>
              <a:gd name="connsiteY21" fmla="*/ 877 h 12019"/>
              <a:gd name="connsiteX22" fmla="*/ 11162 w 12294"/>
              <a:gd name="connsiteY22" fmla="*/ 1053 h 12019"/>
              <a:gd name="connsiteX23" fmla="*/ 11803 w 12294"/>
              <a:gd name="connsiteY23" fmla="*/ 1140 h 12019"/>
              <a:gd name="connsiteX24" fmla="*/ 12181 w 12294"/>
              <a:gd name="connsiteY24" fmla="*/ 3333 h 12019"/>
              <a:gd name="connsiteX25" fmla="*/ 12294 w 12294"/>
              <a:gd name="connsiteY25" fmla="*/ 3860 h 12019"/>
              <a:gd name="connsiteX26" fmla="*/ 11954 w 12294"/>
              <a:gd name="connsiteY26" fmla="*/ 5088 h 12019"/>
              <a:gd name="connsiteX27" fmla="*/ 11237 w 12294"/>
              <a:gd name="connsiteY27" fmla="*/ 5263 h 12019"/>
              <a:gd name="connsiteX28" fmla="*/ 10445 w 12294"/>
              <a:gd name="connsiteY28" fmla="*/ 5219 h 12019"/>
              <a:gd name="connsiteX29" fmla="*/ 10219 w 12294"/>
              <a:gd name="connsiteY29" fmla="*/ 6316 h 12019"/>
              <a:gd name="connsiteX30" fmla="*/ 9766 w 12294"/>
              <a:gd name="connsiteY30" fmla="*/ 6404 h 12019"/>
              <a:gd name="connsiteX31" fmla="*/ 9275 w 12294"/>
              <a:gd name="connsiteY31" fmla="*/ 6754 h 12019"/>
              <a:gd name="connsiteX32" fmla="*/ 8898 w 12294"/>
              <a:gd name="connsiteY32" fmla="*/ 6754 h 12019"/>
              <a:gd name="connsiteX33" fmla="*/ 8558 w 12294"/>
              <a:gd name="connsiteY33" fmla="*/ 7237 h 12019"/>
              <a:gd name="connsiteX34" fmla="*/ 8445 w 12294"/>
              <a:gd name="connsiteY34" fmla="*/ 7632 h 12019"/>
              <a:gd name="connsiteX35" fmla="*/ 6105 w 12294"/>
              <a:gd name="connsiteY35" fmla="*/ 8333 h 12019"/>
              <a:gd name="connsiteX36" fmla="*/ 5200 w 12294"/>
              <a:gd name="connsiteY36" fmla="*/ 9123 h 12019"/>
              <a:gd name="connsiteX37" fmla="*/ 5275 w 12294"/>
              <a:gd name="connsiteY37" fmla="*/ 10000 h 12019"/>
              <a:gd name="connsiteX38" fmla="*/ 224 w 12294"/>
              <a:gd name="connsiteY38" fmla="*/ 12011 h 12019"/>
              <a:gd name="connsiteX39" fmla="*/ 698 w 12294"/>
              <a:gd name="connsiteY39" fmla="*/ 10759 h 12019"/>
              <a:gd name="connsiteX40" fmla="*/ 2294 w 12294"/>
              <a:gd name="connsiteY40" fmla="*/ 10000 h 12019"/>
              <a:gd name="connsiteX0" fmla="*/ 5300 w 15300"/>
              <a:gd name="connsiteY0" fmla="*/ 10000 h 17930"/>
              <a:gd name="connsiteX1" fmla="*/ 5791 w 15300"/>
              <a:gd name="connsiteY1" fmla="*/ 9518 h 17930"/>
              <a:gd name="connsiteX2" fmla="*/ 6319 w 15300"/>
              <a:gd name="connsiteY2" fmla="*/ 9123 h 17930"/>
              <a:gd name="connsiteX3" fmla="*/ 6885 w 15300"/>
              <a:gd name="connsiteY3" fmla="*/ 8333 h 17930"/>
              <a:gd name="connsiteX4" fmla="*/ 7262 w 15300"/>
              <a:gd name="connsiteY4" fmla="*/ 7588 h 17930"/>
              <a:gd name="connsiteX5" fmla="*/ 7225 w 15300"/>
              <a:gd name="connsiteY5" fmla="*/ 5877 h 17930"/>
              <a:gd name="connsiteX6" fmla="*/ 7489 w 15300"/>
              <a:gd name="connsiteY6" fmla="*/ 5044 h 17930"/>
              <a:gd name="connsiteX7" fmla="*/ 7602 w 15300"/>
              <a:gd name="connsiteY7" fmla="*/ 4386 h 17930"/>
              <a:gd name="connsiteX8" fmla="*/ 7753 w 15300"/>
              <a:gd name="connsiteY8" fmla="*/ 4035 h 17930"/>
              <a:gd name="connsiteX9" fmla="*/ 8809 w 15300"/>
              <a:gd name="connsiteY9" fmla="*/ 3158 h 17930"/>
              <a:gd name="connsiteX10" fmla="*/ 9413 w 15300"/>
              <a:gd name="connsiteY10" fmla="*/ 2895 h 17930"/>
              <a:gd name="connsiteX11" fmla="*/ 10017 w 15300"/>
              <a:gd name="connsiteY11" fmla="*/ 2456 h 17930"/>
              <a:gd name="connsiteX12" fmla="*/ 10055 w 15300"/>
              <a:gd name="connsiteY12" fmla="*/ 1886 h 17930"/>
              <a:gd name="connsiteX13" fmla="*/ 10772 w 15300"/>
              <a:gd name="connsiteY13" fmla="*/ 965 h 17930"/>
              <a:gd name="connsiteX14" fmla="*/ 10772 w 15300"/>
              <a:gd name="connsiteY14" fmla="*/ 395 h 17930"/>
              <a:gd name="connsiteX15" fmla="*/ 11225 w 15300"/>
              <a:gd name="connsiteY15" fmla="*/ 0 h 17930"/>
              <a:gd name="connsiteX16" fmla="*/ 11564 w 15300"/>
              <a:gd name="connsiteY16" fmla="*/ 219 h 17930"/>
              <a:gd name="connsiteX17" fmla="*/ 11602 w 15300"/>
              <a:gd name="connsiteY17" fmla="*/ 482 h 17930"/>
              <a:gd name="connsiteX18" fmla="*/ 11979 w 15300"/>
              <a:gd name="connsiteY18" fmla="*/ 658 h 17930"/>
              <a:gd name="connsiteX19" fmla="*/ 12206 w 15300"/>
              <a:gd name="connsiteY19" fmla="*/ 833 h 17930"/>
              <a:gd name="connsiteX20" fmla="*/ 12885 w 15300"/>
              <a:gd name="connsiteY20" fmla="*/ 965 h 17930"/>
              <a:gd name="connsiteX21" fmla="*/ 13866 w 15300"/>
              <a:gd name="connsiteY21" fmla="*/ 877 h 17930"/>
              <a:gd name="connsiteX22" fmla="*/ 14168 w 15300"/>
              <a:gd name="connsiteY22" fmla="*/ 1053 h 17930"/>
              <a:gd name="connsiteX23" fmla="*/ 14809 w 15300"/>
              <a:gd name="connsiteY23" fmla="*/ 1140 h 17930"/>
              <a:gd name="connsiteX24" fmla="*/ 15187 w 15300"/>
              <a:gd name="connsiteY24" fmla="*/ 3333 h 17930"/>
              <a:gd name="connsiteX25" fmla="*/ 15300 w 15300"/>
              <a:gd name="connsiteY25" fmla="*/ 3860 h 17930"/>
              <a:gd name="connsiteX26" fmla="*/ 14960 w 15300"/>
              <a:gd name="connsiteY26" fmla="*/ 5088 h 17930"/>
              <a:gd name="connsiteX27" fmla="*/ 14243 w 15300"/>
              <a:gd name="connsiteY27" fmla="*/ 5263 h 17930"/>
              <a:gd name="connsiteX28" fmla="*/ 13451 w 15300"/>
              <a:gd name="connsiteY28" fmla="*/ 5219 h 17930"/>
              <a:gd name="connsiteX29" fmla="*/ 13225 w 15300"/>
              <a:gd name="connsiteY29" fmla="*/ 6316 h 17930"/>
              <a:gd name="connsiteX30" fmla="*/ 12772 w 15300"/>
              <a:gd name="connsiteY30" fmla="*/ 6404 h 17930"/>
              <a:gd name="connsiteX31" fmla="*/ 12281 w 15300"/>
              <a:gd name="connsiteY31" fmla="*/ 6754 h 17930"/>
              <a:gd name="connsiteX32" fmla="*/ 11904 w 15300"/>
              <a:gd name="connsiteY32" fmla="*/ 6754 h 17930"/>
              <a:gd name="connsiteX33" fmla="*/ 11564 w 15300"/>
              <a:gd name="connsiteY33" fmla="*/ 7237 h 17930"/>
              <a:gd name="connsiteX34" fmla="*/ 11451 w 15300"/>
              <a:gd name="connsiteY34" fmla="*/ 7632 h 17930"/>
              <a:gd name="connsiteX35" fmla="*/ 9111 w 15300"/>
              <a:gd name="connsiteY35" fmla="*/ 8333 h 17930"/>
              <a:gd name="connsiteX36" fmla="*/ 8206 w 15300"/>
              <a:gd name="connsiteY36" fmla="*/ 9123 h 17930"/>
              <a:gd name="connsiteX37" fmla="*/ 8281 w 15300"/>
              <a:gd name="connsiteY37" fmla="*/ 10000 h 17930"/>
              <a:gd name="connsiteX38" fmla="*/ 114 w 15300"/>
              <a:gd name="connsiteY38" fmla="*/ 17917 h 17930"/>
              <a:gd name="connsiteX39" fmla="*/ 3230 w 15300"/>
              <a:gd name="connsiteY39" fmla="*/ 12011 h 17930"/>
              <a:gd name="connsiteX40" fmla="*/ 3704 w 15300"/>
              <a:gd name="connsiteY40" fmla="*/ 10759 h 17930"/>
              <a:gd name="connsiteX41" fmla="*/ 5300 w 15300"/>
              <a:gd name="connsiteY41" fmla="*/ 10000 h 17930"/>
              <a:gd name="connsiteX0" fmla="*/ 5191 w 15191"/>
              <a:gd name="connsiteY0" fmla="*/ 10000 h 18538"/>
              <a:gd name="connsiteX1" fmla="*/ 5682 w 15191"/>
              <a:gd name="connsiteY1" fmla="*/ 9518 h 18538"/>
              <a:gd name="connsiteX2" fmla="*/ 6210 w 15191"/>
              <a:gd name="connsiteY2" fmla="*/ 9123 h 18538"/>
              <a:gd name="connsiteX3" fmla="*/ 6776 w 15191"/>
              <a:gd name="connsiteY3" fmla="*/ 8333 h 18538"/>
              <a:gd name="connsiteX4" fmla="*/ 7153 w 15191"/>
              <a:gd name="connsiteY4" fmla="*/ 7588 h 18538"/>
              <a:gd name="connsiteX5" fmla="*/ 7116 w 15191"/>
              <a:gd name="connsiteY5" fmla="*/ 5877 h 18538"/>
              <a:gd name="connsiteX6" fmla="*/ 7380 w 15191"/>
              <a:gd name="connsiteY6" fmla="*/ 5044 h 18538"/>
              <a:gd name="connsiteX7" fmla="*/ 7493 w 15191"/>
              <a:gd name="connsiteY7" fmla="*/ 4386 h 18538"/>
              <a:gd name="connsiteX8" fmla="*/ 7644 w 15191"/>
              <a:gd name="connsiteY8" fmla="*/ 4035 h 18538"/>
              <a:gd name="connsiteX9" fmla="*/ 8700 w 15191"/>
              <a:gd name="connsiteY9" fmla="*/ 3158 h 18538"/>
              <a:gd name="connsiteX10" fmla="*/ 9304 w 15191"/>
              <a:gd name="connsiteY10" fmla="*/ 2895 h 18538"/>
              <a:gd name="connsiteX11" fmla="*/ 9908 w 15191"/>
              <a:gd name="connsiteY11" fmla="*/ 2456 h 18538"/>
              <a:gd name="connsiteX12" fmla="*/ 9946 w 15191"/>
              <a:gd name="connsiteY12" fmla="*/ 1886 h 18538"/>
              <a:gd name="connsiteX13" fmla="*/ 10663 w 15191"/>
              <a:gd name="connsiteY13" fmla="*/ 965 h 18538"/>
              <a:gd name="connsiteX14" fmla="*/ 10663 w 15191"/>
              <a:gd name="connsiteY14" fmla="*/ 395 h 18538"/>
              <a:gd name="connsiteX15" fmla="*/ 11116 w 15191"/>
              <a:gd name="connsiteY15" fmla="*/ 0 h 18538"/>
              <a:gd name="connsiteX16" fmla="*/ 11455 w 15191"/>
              <a:gd name="connsiteY16" fmla="*/ 219 h 18538"/>
              <a:gd name="connsiteX17" fmla="*/ 11493 w 15191"/>
              <a:gd name="connsiteY17" fmla="*/ 482 h 18538"/>
              <a:gd name="connsiteX18" fmla="*/ 11870 w 15191"/>
              <a:gd name="connsiteY18" fmla="*/ 658 h 18538"/>
              <a:gd name="connsiteX19" fmla="*/ 12097 w 15191"/>
              <a:gd name="connsiteY19" fmla="*/ 833 h 18538"/>
              <a:gd name="connsiteX20" fmla="*/ 12776 w 15191"/>
              <a:gd name="connsiteY20" fmla="*/ 965 h 18538"/>
              <a:gd name="connsiteX21" fmla="*/ 13757 w 15191"/>
              <a:gd name="connsiteY21" fmla="*/ 877 h 18538"/>
              <a:gd name="connsiteX22" fmla="*/ 14059 w 15191"/>
              <a:gd name="connsiteY22" fmla="*/ 1053 h 18538"/>
              <a:gd name="connsiteX23" fmla="*/ 14700 w 15191"/>
              <a:gd name="connsiteY23" fmla="*/ 1140 h 18538"/>
              <a:gd name="connsiteX24" fmla="*/ 15078 w 15191"/>
              <a:gd name="connsiteY24" fmla="*/ 3333 h 18538"/>
              <a:gd name="connsiteX25" fmla="*/ 15191 w 15191"/>
              <a:gd name="connsiteY25" fmla="*/ 3860 h 18538"/>
              <a:gd name="connsiteX26" fmla="*/ 14851 w 15191"/>
              <a:gd name="connsiteY26" fmla="*/ 5088 h 18538"/>
              <a:gd name="connsiteX27" fmla="*/ 14134 w 15191"/>
              <a:gd name="connsiteY27" fmla="*/ 5263 h 18538"/>
              <a:gd name="connsiteX28" fmla="*/ 13342 w 15191"/>
              <a:gd name="connsiteY28" fmla="*/ 5219 h 18538"/>
              <a:gd name="connsiteX29" fmla="*/ 13116 w 15191"/>
              <a:gd name="connsiteY29" fmla="*/ 6316 h 18538"/>
              <a:gd name="connsiteX30" fmla="*/ 12663 w 15191"/>
              <a:gd name="connsiteY30" fmla="*/ 6404 h 18538"/>
              <a:gd name="connsiteX31" fmla="*/ 12172 w 15191"/>
              <a:gd name="connsiteY31" fmla="*/ 6754 h 18538"/>
              <a:gd name="connsiteX32" fmla="*/ 11795 w 15191"/>
              <a:gd name="connsiteY32" fmla="*/ 6754 h 18538"/>
              <a:gd name="connsiteX33" fmla="*/ 11455 w 15191"/>
              <a:gd name="connsiteY33" fmla="*/ 7237 h 18538"/>
              <a:gd name="connsiteX34" fmla="*/ 11342 w 15191"/>
              <a:gd name="connsiteY34" fmla="*/ 7632 h 18538"/>
              <a:gd name="connsiteX35" fmla="*/ 9002 w 15191"/>
              <a:gd name="connsiteY35" fmla="*/ 8333 h 18538"/>
              <a:gd name="connsiteX36" fmla="*/ 8097 w 15191"/>
              <a:gd name="connsiteY36" fmla="*/ 9123 h 18538"/>
              <a:gd name="connsiteX37" fmla="*/ 8172 w 15191"/>
              <a:gd name="connsiteY37" fmla="*/ 10000 h 18538"/>
              <a:gd name="connsiteX38" fmla="*/ 3683 w 15191"/>
              <a:gd name="connsiteY38" fmla="*/ 17693 h 18538"/>
              <a:gd name="connsiteX39" fmla="*/ 5 w 15191"/>
              <a:gd name="connsiteY39" fmla="*/ 17917 h 18538"/>
              <a:gd name="connsiteX40" fmla="*/ 3121 w 15191"/>
              <a:gd name="connsiteY40" fmla="*/ 12011 h 18538"/>
              <a:gd name="connsiteX41" fmla="*/ 3595 w 15191"/>
              <a:gd name="connsiteY41" fmla="*/ 10759 h 18538"/>
              <a:gd name="connsiteX42" fmla="*/ 5191 w 15191"/>
              <a:gd name="connsiteY42" fmla="*/ 10000 h 18538"/>
              <a:gd name="connsiteX0" fmla="*/ 5191 w 15191"/>
              <a:gd name="connsiteY0" fmla="*/ 10000 h 18538"/>
              <a:gd name="connsiteX1" fmla="*/ 5682 w 15191"/>
              <a:gd name="connsiteY1" fmla="*/ 9518 h 18538"/>
              <a:gd name="connsiteX2" fmla="*/ 6210 w 15191"/>
              <a:gd name="connsiteY2" fmla="*/ 9123 h 18538"/>
              <a:gd name="connsiteX3" fmla="*/ 6776 w 15191"/>
              <a:gd name="connsiteY3" fmla="*/ 8333 h 18538"/>
              <a:gd name="connsiteX4" fmla="*/ 7153 w 15191"/>
              <a:gd name="connsiteY4" fmla="*/ 7588 h 18538"/>
              <a:gd name="connsiteX5" fmla="*/ 7116 w 15191"/>
              <a:gd name="connsiteY5" fmla="*/ 5877 h 18538"/>
              <a:gd name="connsiteX6" fmla="*/ 7380 w 15191"/>
              <a:gd name="connsiteY6" fmla="*/ 5044 h 18538"/>
              <a:gd name="connsiteX7" fmla="*/ 7493 w 15191"/>
              <a:gd name="connsiteY7" fmla="*/ 4386 h 18538"/>
              <a:gd name="connsiteX8" fmla="*/ 7644 w 15191"/>
              <a:gd name="connsiteY8" fmla="*/ 4035 h 18538"/>
              <a:gd name="connsiteX9" fmla="*/ 8700 w 15191"/>
              <a:gd name="connsiteY9" fmla="*/ 3158 h 18538"/>
              <a:gd name="connsiteX10" fmla="*/ 9304 w 15191"/>
              <a:gd name="connsiteY10" fmla="*/ 2895 h 18538"/>
              <a:gd name="connsiteX11" fmla="*/ 9908 w 15191"/>
              <a:gd name="connsiteY11" fmla="*/ 2456 h 18538"/>
              <a:gd name="connsiteX12" fmla="*/ 9946 w 15191"/>
              <a:gd name="connsiteY12" fmla="*/ 1886 h 18538"/>
              <a:gd name="connsiteX13" fmla="*/ 10663 w 15191"/>
              <a:gd name="connsiteY13" fmla="*/ 965 h 18538"/>
              <a:gd name="connsiteX14" fmla="*/ 10663 w 15191"/>
              <a:gd name="connsiteY14" fmla="*/ 395 h 18538"/>
              <a:gd name="connsiteX15" fmla="*/ 11116 w 15191"/>
              <a:gd name="connsiteY15" fmla="*/ 0 h 18538"/>
              <a:gd name="connsiteX16" fmla="*/ 11455 w 15191"/>
              <a:gd name="connsiteY16" fmla="*/ 219 h 18538"/>
              <a:gd name="connsiteX17" fmla="*/ 11493 w 15191"/>
              <a:gd name="connsiteY17" fmla="*/ 482 h 18538"/>
              <a:gd name="connsiteX18" fmla="*/ 11870 w 15191"/>
              <a:gd name="connsiteY18" fmla="*/ 658 h 18538"/>
              <a:gd name="connsiteX19" fmla="*/ 12097 w 15191"/>
              <a:gd name="connsiteY19" fmla="*/ 833 h 18538"/>
              <a:gd name="connsiteX20" fmla="*/ 12776 w 15191"/>
              <a:gd name="connsiteY20" fmla="*/ 965 h 18538"/>
              <a:gd name="connsiteX21" fmla="*/ 13757 w 15191"/>
              <a:gd name="connsiteY21" fmla="*/ 877 h 18538"/>
              <a:gd name="connsiteX22" fmla="*/ 14059 w 15191"/>
              <a:gd name="connsiteY22" fmla="*/ 1053 h 18538"/>
              <a:gd name="connsiteX23" fmla="*/ 14700 w 15191"/>
              <a:gd name="connsiteY23" fmla="*/ 1140 h 18538"/>
              <a:gd name="connsiteX24" fmla="*/ 15078 w 15191"/>
              <a:gd name="connsiteY24" fmla="*/ 3333 h 18538"/>
              <a:gd name="connsiteX25" fmla="*/ 15191 w 15191"/>
              <a:gd name="connsiteY25" fmla="*/ 3860 h 18538"/>
              <a:gd name="connsiteX26" fmla="*/ 14851 w 15191"/>
              <a:gd name="connsiteY26" fmla="*/ 5088 h 18538"/>
              <a:gd name="connsiteX27" fmla="*/ 14134 w 15191"/>
              <a:gd name="connsiteY27" fmla="*/ 5263 h 18538"/>
              <a:gd name="connsiteX28" fmla="*/ 13342 w 15191"/>
              <a:gd name="connsiteY28" fmla="*/ 5219 h 18538"/>
              <a:gd name="connsiteX29" fmla="*/ 13116 w 15191"/>
              <a:gd name="connsiteY29" fmla="*/ 6316 h 18538"/>
              <a:gd name="connsiteX30" fmla="*/ 12663 w 15191"/>
              <a:gd name="connsiteY30" fmla="*/ 6404 h 18538"/>
              <a:gd name="connsiteX31" fmla="*/ 12172 w 15191"/>
              <a:gd name="connsiteY31" fmla="*/ 6754 h 18538"/>
              <a:gd name="connsiteX32" fmla="*/ 11795 w 15191"/>
              <a:gd name="connsiteY32" fmla="*/ 6754 h 18538"/>
              <a:gd name="connsiteX33" fmla="*/ 11455 w 15191"/>
              <a:gd name="connsiteY33" fmla="*/ 7237 h 18538"/>
              <a:gd name="connsiteX34" fmla="*/ 11342 w 15191"/>
              <a:gd name="connsiteY34" fmla="*/ 7632 h 18538"/>
              <a:gd name="connsiteX35" fmla="*/ 9002 w 15191"/>
              <a:gd name="connsiteY35" fmla="*/ 8333 h 18538"/>
              <a:gd name="connsiteX36" fmla="*/ 8097 w 15191"/>
              <a:gd name="connsiteY36" fmla="*/ 9123 h 18538"/>
              <a:gd name="connsiteX37" fmla="*/ 8172 w 15191"/>
              <a:gd name="connsiteY37" fmla="*/ 10000 h 18538"/>
              <a:gd name="connsiteX38" fmla="*/ 3683 w 15191"/>
              <a:gd name="connsiteY38" fmla="*/ 17693 h 18538"/>
              <a:gd name="connsiteX39" fmla="*/ 5 w 15191"/>
              <a:gd name="connsiteY39" fmla="*/ 17917 h 18538"/>
              <a:gd name="connsiteX40" fmla="*/ 3121 w 15191"/>
              <a:gd name="connsiteY40" fmla="*/ 12011 h 18538"/>
              <a:gd name="connsiteX41" fmla="*/ 3595 w 15191"/>
              <a:gd name="connsiteY41" fmla="*/ 10759 h 18538"/>
              <a:gd name="connsiteX42" fmla="*/ 5191 w 15191"/>
              <a:gd name="connsiteY42" fmla="*/ 10000 h 18538"/>
              <a:gd name="connsiteX0" fmla="*/ 5191 w 15191"/>
              <a:gd name="connsiteY0" fmla="*/ 10000 h 18538"/>
              <a:gd name="connsiteX1" fmla="*/ 5682 w 15191"/>
              <a:gd name="connsiteY1" fmla="*/ 9518 h 18538"/>
              <a:gd name="connsiteX2" fmla="*/ 6210 w 15191"/>
              <a:gd name="connsiteY2" fmla="*/ 9123 h 18538"/>
              <a:gd name="connsiteX3" fmla="*/ 6776 w 15191"/>
              <a:gd name="connsiteY3" fmla="*/ 8333 h 18538"/>
              <a:gd name="connsiteX4" fmla="*/ 7153 w 15191"/>
              <a:gd name="connsiteY4" fmla="*/ 7588 h 18538"/>
              <a:gd name="connsiteX5" fmla="*/ 7116 w 15191"/>
              <a:gd name="connsiteY5" fmla="*/ 5877 h 18538"/>
              <a:gd name="connsiteX6" fmla="*/ 7380 w 15191"/>
              <a:gd name="connsiteY6" fmla="*/ 5044 h 18538"/>
              <a:gd name="connsiteX7" fmla="*/ 7493 w 15191"/>
              <a:gd name="connsiteY7" fmla="*/ 4386 h 18538"/>
              <a:gd name="connsiteX8" fmla="*/ 7644 w 15191"/>
              <a:gd name="connsiteY8" fmla="*/ 4035 h 18538"/>
              <a:gd name="connsiteX9" fmla="*/ 8700 w 15191"/>
              <a:gd name="connsiteY9" fmla="*/ 3158 h 18538"/>
              <a:gd name="connsiteX10" fmla="*/ 9304 w 15191"/>
              <a:gd name="connsiteY10" fmla="*/ 2895 h 18538"/>
              <a:gd name="connsiteX11" fmla="*/ 9908 w 15191"/>
              <a:gd name="connsiteY11" fmla="*/ 2456 h 18538"/>
              <a:gd name="connsiteX12" fmla="*/ 9946 w 15191"/>
              <a:gd name="connsiteY12" fmla="*/ 1886 h 18538"/>
              <a:gd name="connsiteX13" fmla="*/ 10663 w 15191"/>
              <a:gd name="connsiteY13" fmla="*/ 965 h 18538"/>
              <a:gd name="connsiteX14" fmla="*/ 10663 w 15191"/>
              <a:gd name="connsiteY14" fmla="*/ 395 h 18538"/>
              <a:gd name="connsiteX15" fmla="*/ 11116 w 15191"/>
              <a:gd name="connsiteY15" fmla="*/ 0 h 18538"/>
              <a:gd name="connsiteX16" fmla="*/ 11455 w 15191"/>
              <a:gd name="connsiteY16" fmla="*/ 219 h 18538"/>
              <a:gd name="connsiteX17" fmla="*/ 11493 w 15191"/>
              <a:gd name="connsiteY17" fmla="*/ 482 h 18538"/>
              <a:gd name="connsiteX18" fmla="*/ 11870 w 15191"/>
              <a:gd name="connsiteY18" fmla="*/ 658 h 18538"/>
              <a:gd name="connsiteX19" fmla="*/ 12097 w 15191"/>
              <a:gd name="connsiteY19" fmla="*/ 833 h 18538"/>
              <a:gd name="connsiteX20" fmla="*/ 12776 w 15191"/>
              <a:gd name="connsiteY20" fmla="*/ 965 h 18538"/>
              <a:gd name="connsiteX21" fmla="*/ 13757 w 15191"/>
              <a:gd name="connsiteY21" fmla="*/ 877 h 18538"/>
              <a:gd name="connsiteX22" fmla="*/ 14059 w 15191"/>
              <a:gd name="connsiteY22" fmla="*/ 1053 h 18538"/>
              <a:gd name="connsiteX23" fmla="*/ 14700 w 15191"/>
              <a:gd name="connsiteY23" fmla="*/ 1140 h 18538"/>
              <a:gd name="connsiteX24" fmla="*/ 15078 w 15191"/>
              <a:gd name="connsiteY24" fmla="*/ 3333 h 18538"/>
              <a:gd name="connsiteX25" fmla="*/ 15191 w 15191"/>
              <a:gd name="connsiteY25" fmla="*/ 3860 h 18538"/>
              <a:gd name="connsiteX26" fmla="*/ 14851 w 15191"/>
              <a:gd name="connsiteY26" fmla="*/ 5088 h 18538"/>
              <a:gd name="connsiteX27" fmla="*/ 14134 w 15191"/>
              <a:gd name="connsiteY27" fmla="*/ 5263 h 18538"/>
              <a:gd name="connsiteX28" fmla="*/ 13342 w 15191"/>
              <a:gd name="connsiteY28" fmla="*/ 5219 h 18538"/>
              <a:gd name="connsiteX29" fmla="*/ 13116 w 15191"/>
              <a:gd name="connsiteY29" fmla="*/ 6316 h 18538"/>
              <a:gd name="connsiteX30" fmla="*/ 12663 w 15191"/>
              <a:gd name="connsiteY30" fmla="*/ 6404 h 18538"/>
              <a:gd name="connsiteX31" fmla="*/ 12172 w 15191"/>
              <a:gd name="connsiteY31" fmla="*/ 6754 h 18538"/>
              <a:gd name="connsiteX32" fmla="*/ 11795 w 15191"/>
              <a:gd name="connsiteY32" fmla="*/ 6754 h 18538"/>
              <a:gd name="connsiteX33" fmla="*/ 11455 w 15191"/>
              <a:gd name="connsiteY33" fmla="*/ 7237 h 18538"/>
              <a:gd name="connsiteX34" fmla="*/ 11342 w 15191"/>
              <a:gd name="connsiteY34" fmla="*/ 7632 h 18538"/>
              <a:gd name="connsiteX35" fmla="*/ 9002 w 15191"/>
              <a:gd name="connsiteY35" fmla="*/ 8333 h 18538"/>
              <a:gd name="connsiteX36" fmla="*/ 8097 w 15191"/>
              <a:gd name="connsiteY36" fmla="*/ 9123 h 18538"/>
              <a:gd name="connsiteX37" fmla="*/ 8172 w 15191"/>
              <a:gd name="connsiteY37" fmla="*/ 10000 h 18538"/>
              <a:gd name="connsiteX38" fmla="*/ 4889 w 15191"/>
              <a:gd name="connsiteY38" fmla="*/ 15808 h 18538"/>
              <a:gd name="connsiteX39" fmla="*/ 3683 w 15191"/>
              <a:gd name="connsiteY39" fmla="*/ 17693 h 18538"/>
              <a:gd name="connsiteX40" fmla="*/ 5 w 15191"/>
              <a:gd name="connsiteY40" fmla="*/ 17917 h 18538"/>
              <a:gd name="connsiteX41" fmla="*/ 3121 w 15191"/>
              <a:gd name="connsiteY41" fmla="*/ 12011 h 18538"/>
              <a:gd name="connsiteX42" fmla="*/ 3595 w 15191"/>
              <a:gd name="connsiteY42" fmla="*/ 10759 h 18538"/>
              <a:gd name="connsiteX43" fmla="*/ 5191 w 15191"/>
              <a:gd name="connsiteY43" fmla="*/ 10000 h 18538"/>
              <a:gd name="connsiteX0" fmla="*/ 5191 w 15191"/>
              <a:gd name="connsiteY0" fmla="*/ 10000 h 18538"/>
              <a:gd name="connsiteX1" fmla="*/ 5682 w 15191"/>
              <a:gd name="connsiteY1" fmla="*/ 9518 h 18538"/>
              <a:gd name="connsiteX2" fmla="*/ 6210 w 15191"/>
              <a:gd name="connsiteY2" fmla="*/ 9123 h 18538"/>
              <a:gd name="connsiteX3" fmla="*/ 6776 w 15191"/>
              <a:gd name="connsiteY3" fmla="*/ 8333 h 18538"/>
              <a:gd name="connsiteX4" fmla="*/ 7153 w 15191"/>
              <a:gd name="connsiteY4" fmla="*/ 7588 h 18538"/>
              <a:gd name="connsiteX5" fmla="*/ 7116 w 15191"/>
              <a:gd name="connsiteY5" fmla="*/ 5877 h 18538"/>
              <a:gd name="connsiteX6" fmla="*/ 7380 w 15191"/>
              <a:gd name="connsiteY6" fmla="*/ 5044 h 18538"/>
              <a:gd name="connsiteX7" fmla="*/ 7493 w 15191"/>
              <a:gd name="connsiteY7" fmla="*/ 4386 h 18538"/>
              <a:gd name="connsiteX8" fmla="*/ 7644 w 15191"/>
              <a:gd name="connsiteY8" fmla="*/ 4035 h 18538"/>
              <a:gd name="connsiteX9" fmla="*/ 8700 w 15191"/>
              <a:gd name="connsiteY9" fmla="*/ 3158 h 18538"/>
              <a:gd name="connsiteX10" fmla="*/ 9304 w 15191"/>
              <a:gd name="connsiteY10" fmla="*/ 2895 h 18538"/>
              <a:gd name="connsiteX11" fmla="*/ 9908 w 15191"/>
              <a:gd name="connsiteY11" fmla="*/ 2456 h 18538"/>
              <a:gd name="connsiteX12" fmla="*/ 9946 w 15191"/>
              <a:gd name="connsiteY12" fmla="*/ 1886 h 18538"/>
              <a:gd name="connsiteX13" fmla="*/ 10663 w 15191"/>
              <a:gd name="connsiteY13" fmla="*/ 965 h 18538"/>
              <a:gd name="connsiteX14" fmla="*/ 10663 w 15191"/>
              <a:gd name="connsiteY14" fmla="*/ 395 h 18538"/>
              <a:gd name="connsiteX15" fmla="*/ 11116 w 15191"/>
              <a:gd name="connsiteY15" fmla="*/ 0 h 18538"/>
              <a:gd name="connsiteX16" fmla="*/ 11455 w 15191"/>
              <a:gd name="connsiteY16" fmla="*/ 219 h 18538"/>
              <a:gd name="connsiteX17" fmla="*/ 11493 w 15191"/>
              <a:gd name="connsiteY17" fmla="*/ 482 h 18538"/>
              <a:gd name="connsiteX18" fmla="*/ 11870 w 15191"/>
              <a:gd name="connsiteY18" fmla="*/ 658 h 18538"/>
              <a:gd name="connsiteX19" fmla="*/ 12097 w 15191"/>
              <a:gd name="connsiteY19" fmla="*/ 833 h 18538"/>
              <a:gd name="connsiteX20" fmla="*/ 12776 w 15191"/>
              <a:gd name="connsiteY20" fmla="*/ 965 h 18538"/>
              <a:gd name="connsiteX21" fmla="*/ 13757 w 15191"/>
              <a:gd name="connsiteY21" fmla="*/ 877 h 18538"/>
              <a:gd name="connsiteX22" fmla="*/ 14059 w 15191"/>
              <a:gd name="connsiteY22" fmla="*/ 1053 h 18538"/>
              <a:gd name="connsiteX23" fmla="*/ 14700 w 15191"/>
              <a:gd name="connsiteY23" fmla="*/ 1140 h 18538"/>
              <a:gd name="connsiteX24" fmla="*/ 15078 w 15191"/>
              <a:gd name="connsiteY24" fmla="*/ 3333 h 18538"/>
              <a:gd name="connsiteX25" fmla="*/ 15191 w 15191"/>
              <a:gd name="connsiteY25" fmla="*/ 3860 h 18538"/>
              <a:gd name="connsiteX26" fmla="*/ 14851 w 15191"/>
              <a:gd name="connsiteY26" fmla="*/ 5088 h 18538"/>
              <a:gd name="connsiteX27" fmla="*/ 14134 w 15191"/>
              <a:gd name="connsiteY27" fmla="*/ 5263 h 18538"/>
              <a:gd name="connsiteX28" fmla="*/ 13342 w 15191"/>
              <a:gd name="connsiteY28" fmla="*/ 5219 h 18538"/>
              <a:gd name="connsiteX29" fmla="*/ 13116 w 15191"/>
              <a:gd name="connsiteY29" fmla="*/ 6316 h 18538"/>
              <a:gd name="connsiteX30" fmla="*/ 12663 w 15191"/>
              <a:gd name="connsiteY30" fmla="*/ 6404 h 18538"/>
              <a:gd name="connsiteX31" fmla="*/ 12172 w 15191"/>
              <a:gd name="connsiteY31" fmla="*/ 6754 h 18538"/>
              <a:gd name="connsiteX32" fmla="*/ 11795 w 15191"/>
              <a:gd name="connsiteY32" fmla="*/ 6754 h 18538"/>
              <a:gd name="connsiteX33" fmla="*/ 11455 w 15191"/>
              <a:gd name="connsiteY33" fmla="*/ 7237 h 18538"/>
              <a:gd name="connsiteX34" fmla="*/ 11342 w 15191"/>
              <a:gd name="connsiteY34" fmla="*/ 7632 h 18538"/>
              <a:gd name="connsiteX35" fmla="*/ 9002 w 15191"/>
              <a:gd name="connsiteY35" fmla="*/ 8333 h 18538"/>
              <a:gd name="connsiteX36" fmla="*/ 8097 w 15191"/>
              <a:gd name="connsiteY36" fmla="*/ 9123 h 18538"/>
              <a:gd name="connsiteX37" fmla="*/ 8172 w 15191"/>
              <a:gd name="connsiteY37" fmla="*/ 10000 h 18538"/>
              <a:gd name="connsiteX38" fmla="*/ 4889 w 15191"/>
              <a:gd name="connsiteY38" fmla="*/ 15808 h 18538"/>
              <a:gd name="connsiteX39" fmla="*/ 3683 w 15191"/>
              <a:gd name="connsiteY39" fmla="*/ 17693 h 18538"/>
              <a:gd name="connsiteX40" fmla="*/ 5 w 15191"/>
              <a:gd name="connsiteY40" fmla="*/ 17917 h 18538"/>
              <a:gd name="connsiteX41" fmla="*/ 3121 w 15191"/>
              <a:gd name="connsiteY41" fmla="*/ 12011 h 18538"/>
              <a:gd name="connsiteX42" fmla="*/ 3595 w 15191"/>
              <a:gd name="connsiteY42" fmla="*/ 10759 h 18538"/>
              <a:gd name="connsiteX43" fmla="*/ 5191 w 15191"/>
              <a:gd name="connsiteY43" fmla="*/ 10000 h 18538"/>
              <a:gd name="connsiteX0" fmla="*/ 5191 w 15191"/>
              <a:gd name="connsiteY0" fmla="*/ 10000 h 18538"/>
              <a:gd name="connsiteX1" fmla="*/ 5682 w 15191"/>
              <a:gd name="connsiteY1" fmla="*/ 9518 h 18538"/>
              <a:gd name="connsiteX2" fmla="*/ 6210 w 15191"/>
              <a:gd name="connsiteY2" fmla="*/ 9123 h 18538"/>
              <a:gd name="connsiteX3" fmla="*/ 6776 w 15191"/>
              <a:gd name="connsiteY3" fmla="*/ 8333 h 18538"/>
              <a:gd name="connsiteX4" fmla="*/ 7153 w 15191"/>
              <a:gd name="connsiteY4" fmla="*/ 7588 h 18538"/>
              <a:gd name="connsiteX5" fmla="*/ 7116 w 15191"/>
              <a:gd name="connsiteY5" fmla="*/ 5877 h 18538"/>
              <a:gd name="connsiteX6" fmla="*/ 7380 w 15191"/>
              <a:gd name="connsiteY6" fmla="*/ 5044 h 18538"/>
              <a:gd name="connsiteX7" fmla="*/ 7493 w 15191"/>
              <a:gd name="connsiteY7" fmla="*/ 4386 h 18538"/>
              <a:gd name="connsiteX8" fmla="*/ 7644 w 15191"/>
              <a:gd name="connsiteY8" fmla="*/ 4035 h 18538"/>
              <a:gd name="connsiteX9" fmla="*/ 8700 w 15191"/>
              <a:gd name="connsiteY9" fmla="*/ 3158 h 18538"/>
              <a:gd name="connsiteX10" fmla="*/ 9304 w 15191"/>
              <a:gd name="connsiteY10" fmla="*/ 2895 h 18538"/>
              <a:gd name="connsiteX11" fmla="*/ 9908 w 15191"/>
              <a:gd name="connsiteY11" fmla="*/ 2456 h 18538"/>
              <a:gd name="connsiteX12" fmla="*/ 9946 w 15191"/>
              <a:gd name="connsiteY12" fmla="*/ 1886 h 18538"/>
              <a:gd name="connsiteX13" fmla="*/ 10663 w 15191"/>
              <a:gd name="connsiteY13" fmla="*/ 965 h 18538"/>
              <a:gd name="connsiteX14" fmla="*/ 10663 w 15191"/>
              <a:gd name="connsiteY14" fmla="*/ 395 h 18538"/>
              <a:gd name="connsiteX15" fmla="*/ 11116 w 15191"/>
              <a:gd name="connsiteY15" fmla="*/ 0 h 18538"/>
              <a:gd name="connsiteX16" fmla="*/ 11455 w 15191"/>
              <a:gd name="connsiteY16" fmla="*/ 219 h 18538"/>
              <a:gd name="connsiteX17" fmla="*/ 11493 w 15191"/>
              <a:gd name="connsiteY17" fmla="*/ 482 h 18538"/>
              <a:gd name="connsiteX18" fmla="*/ 11870 w 15191"/>
              <a:gd name="connsiteY18" fmla="*/ 658 h 18538"/>
              <a:gd name="connsiteX19" fmla="*/ 12097 w 15191"/>
              <a:gd name="connsiteY19" fmla="*/ 833 h 18538"/>
              <a:gd name="connsiteX20" fmla="*/ 12776 w 15191"/>
              <a:gd name="connsiteY20" fmla="*/ 965 h 18538"/>
              <a:gd name="connsiteX21" fmla="*/ 13757 w 15191"/>
              <a:gd name="connsiteY21" fmla="*/ 877 h 18538"/>
              <a:gd name="connsiteX22" fmla="*/ 14059 w 15191"/>
              <a:gd name="connsiteY22" fmla="*/ 1053 h 18538"/>
              <a:gd name="connsiteX23" fmla="*/ 14700 w 15191"/>
              <a:gd name="connsiteY23" fmla="*/ 1140 h 18538"/>
              <a:gd name="connsiteX24" fmla="*/ 15078 w 15191"/>
              <a:gd name="connsiteY24" fmla="*/ 3333 h 18538"/>
              <a:gd name="connsiteX25" fmla="*/ 15191 w 15191"/>
              <a:gd name="connsiteY25" fmla="*/ 3860 h 18538"/>
              <a:gd name="connsiteX26" fmla="*/ 14851 w 15191"/>
              <a:gd name="connsiteY26" fmla="*/ 5088 h 18538"/>
              <a:gd name="connsiteX27" fmla="*/ 14134 w 15191"/>
              <a:gd name="connsiteY27" fmla="*/ 5263 h 18538"/>
              <a:gd name="connsiteX28" fmla="*/ 13342 w 15191"/>
              <a:gd name="connsiteY28" fmla="*/ 5219 h 18538"/>
              <a:gd name="connsiteX29" fmla="*/ 13116 w 15191"/>
              <a:gd name="connsiteY29" fmla="*/ 6316 h 18538"/>
              <a:gd name="connsiteX30" fmla="*/ 12663 w 15191"/>
              <a:gd name="connsiteY30" fmla="*/ 6404 h 18538"/>
              <a:gd name="connsiteX31" fmla="*/ 12172 w 15191"/>
              <a:gd name="connsiteY31" fmla="*/ 6754 h 18538"/>
              <a:gd name="connsiteX32" fmla="*/ 11795 w 15191"/>
              <a:gd name="connsiteY32" fmla="*/ 6754 h 18538"/>
              <a:gd name="connsiteX33" fmla="*/ 11455 w 15191"/>
              <a:gd name="connsiteY33" fmla="*/ 7237 h 18538"/>
              <a:gd name="connsiteX34" fmla="*/ 11342 w 15191"/>
              <a:gd name="connsiteY34" fmla="*/ 7632 h 18538"/>
              <a:gd name="connsiteX35" fmla="*/ 9002 w 15191"/>
              <a:gd name="connsiteY35" fmla="*/ 8333 h 18538"/>
              <a:gd name="connsiteX36" fmla="*/ 8097 w 15191"/>
              <a:gd name="connsiteY36" fmla="*/ 9123 h 18538"/>
              <a:gd name="connsiteX37" fmla="*/ 8172 w 15191"/>
              <a:gd name="connsiteY37" fmla="*/ 10000 h 18538"/>
              <a:gd name="connsiteX38" fmla="*/ 7809 w 15191"/>
              <a:gd name="connsiteY38" fmla="*/ 12017 h 18538"/>
              <a:gd name="connsiteX39" fmla="*/ 4889 w 15191"/>
              <a:gd name="connsiteY39" fmla="*/ 15808 h 18538"/>
              <a:gd name="connsiteX40" fmla="*/ 3683 w 15191"/>
              <a:gd name="connsiteY40" fmla="*/ 17693 h 18538"/>
              <a:gd name="connsiteX41" fmla="*/ 5 w 15191"/>
              <a:gd name="connsiteY41" fmla="*/ 17917 h 18538"/>
              <a:gd name="connsiteX42" fmla="*/ 3121 w 15191"/>
              <a:gd name="connsiteY42" fmla="*/ 12011 h 18538"/>
              <a:gd name="connsiteX43" fmla="*/ 3595 w 15191"/>
              <a:gd name="connsiteY43" fmla="*/ 10759 h 18538"/>
              <a:gd name="connsiteX44" fmla="*/ 5191 w 15191"/>
              <a:gd name="connsiteY44" fmla="*/ 10000 h 18538"/>
              <a:gd name="connsiteX0" fmla="*/ 5191 w 15191"/>
              <a:gd name="connsiteY0" fmla="*/ 10000 h 18538"/>
              <a:gd name="connsiteX1" fmla="*/ 5682 w 15191"/>
              <a:gd name="connsiteY1" fmla="*/ 9518 h 18538"/>
              <a:gd name="connsiteX2" fmla="*/ 6210 w 15191"/>
              <a:gd name="connsiteY2" fmla="*/ 9123 h 18538"/>
              <a:gd name="connsiteX3" fmla="*/ 6776 w 15191"/>
              <a:gd name="connsiteY3" fmla="*/ 8333 h 18538"/>
              <a:gd name="connsiteX4" fmla="*/ 7153 w 15191"/>
              <a:gd name="connsiteY4" fmla="*/ 7588 h 18538"/>
              <a:gd name="connsiteX5" fmla="*/ 7116 w 15191"/>
              <a:gd name="connsiteY5" fmla="*/ 5877 h 18538"/>
              <a:gd name="connsiteX6" fmla="*/ 7380 w 15191"/>
              <a:gd name="connsiteY6" fmla="*/ 5044 h 18538"/>
              <a:gd name="connsiteX7" fmla="*/ 7493 w 15191"/>
              <a:gd name="connsiteY7" fmla="*/ 4386 h 18538"/>
              <a:gd name="connsiteX8" fmla="*/ 7644 w 15191"/>
              <a:gd name="connsiteY8" fmla="*/ 4035 h 18538"/>
              <a:gd name="connsiteX9" fmla="*/ 8700 w 15191"/>
              <a:gd name="connsiteY9" fmla="*/ 3158 h 18538"/>
              <a:gd name="connsiteX10" fmla="*/ 9304 w 15191"/>
              <a:gd name="connsiteY10" fmla="*/ 2895 h 18538"/>
              <a:gd name="connsiteX11" fmla="*/ 9908 w 15191"/>
              <a:gd name="connsiteY11" fmla="*/ 2456 h 18538"/>
              <a:gd name="connsiteX12" fmla="*/ 9946 w 15191"/>
              <a:gd name="connsiteY12" fmla="*/ 1886 h 18538"/>
              <a:gd name="connsiteX13" fmla="*/ 10663 w 15191"/>
              <a:gd name="connsiteY13" fmla="*/ 965 h 18538"/>
              <a:gd name="connsiteX14" fmla="*/ 10663 w 15191"/>
              <a:gd name="connsiteY14" fmla="*/ 395 h 18538"/>
              <a:gd name="connsiteX15" fmla="*/ 11116 w 15191"/>
              <a:gd name="connsiteY15" fmla="*/ 0 h 18538"/>
              <a:gd name="connsiteX16" fmla="*/ 11455 w 15191"/>
              <a:gd name="connsiteY16" fmla="*/ 219 h 18538"/>
              <a:gd name="connsiteX17" fmla="*/ 11493 w 15191"/>
              <a:gd name="connsiteY17" fmla="*/ 482 h 18538"/>
              <a:gd name="connsiteX18" fmla="*/ 11870 w 15191"/>
              <a:gd name="connsiteY18" fmla="*/ 658 h 18538"/>
              <a:gd name="connsiteX19" fmla="*/ 12097 w 15191"/>
              <a:gd name="connsiteY19" fmla="*/ 833 h 18538"/>
              <a:gd name="connsiteX20" fmla="*/ 12776 w 15191"/>
              <a:gd name="connsiteY20" fmla="*/ 965 h 18538"/>
              <a:gd name="connsiteX21" fmla="*/ 13757 w 15191"/>
              <a:gd name="connsiteY21" fmla="*/ 877 h 18538"/>
              <a:gd name="connsiteX22" fmla="*/ 14059 w 15191"/>
              <a:gd name="connsiteY22" fmla="*/ 1053 h 18538"/>
              <a:gd name="connsiteX23" fmla="*/ 14700 w 15191"/>
              <a:gd name="connsiteY23" fmla="*/ 1140 h 18538"/>
              <a:gd name="connsiteX24" fmla="*/ 15078 w 15191"/>
              <a:gd name="connsiteY24" fmla="*/ 3333 h 18538"/>
              <a:gd name="connsiteX25" fmla="*/ 15191 w 15191"/>
              <a:gd name="connsiteY25" fmla="*/ 3860 h 18538"/>
              <a:gd name="connsiteX26" fmla="*/ 14851 w 15191"/>
              <a:gd name="connsiteY26" fmla="*/ 5088 h 18538"/>
              <a:gd name="connsiteX27" fmla="*/ 14134 w 15191"/>
              <a:gd name="connsiteY27" fmla="*/ 5263 h 18538"/>
              <a:gd name="connsiteX28" fmla="*/ 13342 w 15191"/>
              <a:gd name="connsiteY28" fmla="*/ 5219 h 18538"/>
              <a:gd name="connsiteX29" fmla="*/ 13116 w 15191"/>
              <a:gd name="connsiteY29" fmla="*/ 6316 h 18538"/>
              <a:gd name="connsiteX30" fmla="*/ 12663 w 15191"/>
              <a:gd name="connsiteY30" fmla="*/ 6404 h 18538"/>
              <a:gd name="connsiteX31" fmla="*/ 12172 w 15191"/>
              <a:gd name="connsiteY31" fmla="*/ 6754 h 18538"/>
              <a:gd name="connsiteX32" fmla="*/ 11795 w 15191"/>
              <a:gd name="connsiteY32" fmla="*/ 6754 h 18538"/>
              <a:gd name="connsiteX33" fmla="*/ 11455 w 15191"/>
              <a:gd name="connsiteY33" fmla="*/ 7237 h 18538"/>
              <a:gd name="connsiteX34" fmla="*/ 11342 w 15191"/>
              <a:gd name="connsiteY34" fmla="*/ 7632 h 18538"/>
              <a:gd name="connsiteX35" fmla="*/ 9002 w 15191"/>
              <a:gd name="connsiteY35" fmla="*/ 8333 h 18538"/>
              <a:gd name="connsiteX36" fmla="*/ 8097 w 15191"/>
              <a:gd name="connsiteY36" fmla="*/ 9123 h 18538"/>
              <a:gd name="connsiteX37" fmla="*/ 8172 w 15191"/>
              <a:gd name="connsiteY37" fmla="*/ 10000 h 18538"/>
              <a:gd name="connsiteX38" fmla="*/ 7809 w 15191"/>
              <a:gd name="connsiteY38" fmla="*/ 12017 h 18538"/>
              <a:gd name="connsiteX39" fmla="*/ 5120 w 15191"/>
              <a:gd name="connsiteY39" fmla="*/ 12649 h 18538"/>
              <a:gd name="connsiteX40" fmla="*/ 4889 w 15191"/>
              <a:gd name="connsiteY40" fmla="*/ 15808 h 18538"/>
              <a:gd name="connsiteX41" fmla="*/ 3683 w 15191"/>
              <a:gd name="connsiteY41" fmla="*/ 17693 h 18538"/>
              <a:gd name="connsiteX42" fmla="*/ 5 w 15191"/>
              <a:gd name="connsiteY42" fmla="*/ 17917 h 18538"/>
              <a:gd name="connsiteX43" fmla="*/ 3121 w 15191"/>
              <a:gd name="connsiteY43" fmla="*/ 12011 h 18538"/>
              <a:gd name="connsiteX44" fmla="*/ 3595 w 15191"/>
              <a:gd name="connsiteY44" fmla="*/ 10759 h 18538"/>
              <a:gd name="connsiteX45" fmla="*/ 5191 w 15191"/>
              <a:gd name="connsiteY45" fmla="*/ 10000 h 18538"/>
              <a:gd name="connsiteX0" fmla="*/ 5191 w 15191"/>
              <a:gd name="connsiteY0" fmla="*/ 10000 h 18538"/>
              <a:gd name="connsiteX1" fmla="*/ 5682 w 15191"/>
              <a:gd name="connsiteY1" fmla="*/ 9518 h 18538"/>
              <a:gd name="connsiteX2" fmla="*/ 6210 w 15191"/>
              <a:gd name="connsiteY2" fmla="*/ 9123 h 18538"/>
              <a:gd name="connsiteX3" fmla="*/ 6776 w 15191"/>
              <a:gd name="connsiteY3" fmla="*/ 8333 h 18538"/>
              <a:gd name="connsiteX4" fmla="*/ 7153 w 15191"/>
              <a:gd name="connsiteY4" fmla="*/ 7588 h 18538"/>
              <a:gd name="connsiteX5" fmla="*/ 7116 w 15191"/>
              <a:gd name="connsiteY5" fmla="*/ 5877 h 18538"/>
              <a:gd name="connsiteX6" fmla="*/ 7380 w 15191"/>
              <a:gd name="connsiteY6" fmla="*/ 5044 h 18538"/>
              <a:gd name="connsiteX7" fmla="*/ 7493 w 15191"/>
              <a:gd name="connsiteY7" fmla="*/ 4386 h 18538"/>
              <a:gd name="connsiteX8" fmla="*/ 7644 w 15191"/>
              <a:gd name="connsiteY8" fmla="*/ 4035 h 18538"/>
              <a:gd name="connsiteX9" fmla="*/ 8700 w 15191"/>
              <a:gd name="connsiteY9" fmla="*/ 3158 h 18538"/>
              <a:gd name="connsiteX10" fmla="*/ 9304 w 15191"/>
              <a:gd name="connsiteY10" fmla="*/ 2895 h 18538"/>
              <a:gd name="connsiteX11" fmla="*/ 9908 w 15191"/>
              <a:gd name="connsiteY11" fmla="*/ 2456 h 18538"/>
              <a:gd name="connsiteX12" fmla="*/ 9946 w 15191"/>
              <a:gd name="connsiteY12" fmla="*/ 1886 h 18538"/>
              <a:gd name="connsiteX13" fmla="*/ 10663 w 15191"/>
              <a:gd name="connsiteY13" fmla="*/ 965 h 18538"/>
              <a:gd name="connsiteX14" fmla="*/ 10663 w 15191"/>
              <a:gd name="connsiteY14" fmla="*/ 395 h 18538"/>
              <a:gd name="connsiteX15" fmla="*/ 11116 w 15191"/>
              <a:gd name="connsiteY15" fmla="*/ 0 h 18538"/>
              <a:gd name="connsiteX16" fmla="*/ 11455 w 15191"/>
              <a:gd name="connsiteY16" fmla="*/ 219 h 18538"/>
              <a:gd name="connsiteX17" fmla="*/ 11493 w 15191"/>
              <a:gd name="connsiteY17" fmla="*/ 482 h 18538"/>
              <a:gd name="connsiteX18" fmla="*/ 11870 w 15191"/>
              <a:gd name="connsiteY18" fmla="*/ 658 h 18538"/>
              <a:gd name="connsiteX19" fmla="*/ 12097 w 15191"/>
              <a:gd name="connsiteY19" fmla="*/ 833 h 18538"/>
              <a:gd name="connsiteX20" fmla="*/ 12776 w 15191"/>
              <a:gd name="connsiteY20" fmla="*/ 965 h 18538"/>
              <a:gd name="connsiteX21" fmla="*/ 13757 w 15191"/>
              <a:gd name="connsiteY21" fmla="*/ 877 h 18538"/>
              <a:gd name="connsiteX22" fmla="*/ 14059 w 15191"/>
              <a:gd name="connsiteY22" fmla="*/ 1053 h 18538"/>
              <a:gd name="connsiteX23" fmla="*/ 14700 w 15191"/>
              <a:gd name="connsiteY23" fmla="*/ 1140 h 18538"/>
              <a:gd name="connsiteX24" fmla="*/ 15078 w 15191"/>
              <a:gd name="connsiteY24" fmla="*/ 3333 h 18538"/>
              <a:gd name="connsiteX25" fmla="*/ 15191 w 15191"/>
              <a:gd name="connsiteY25" fmla="*/ 3860 h 18538"/>
              <a:gd name="connsiteX26" fmla="*/ 14851 w 15191"/>
              <a:gd name="connsiteY26" fmla="*/ 5088 h 18538"/>
              <a:gd name="connsiteX27" fmla="*/ 14134 w 15191"/>
              <a:gd name="connsiteY27" fmla="*/ 5263 h 18538"/>
              <a:gd name="connsiteX28" fmla="*/ 13342 w 15191"/>
              <a:gd name="connsiteY28" fmla="*/ 5219 h 18538"/>
              <a:gd name="connsiteX29" fmla="*/ 13116 w 15191"/>
              <a:gd name="connsiteY29" fmla="*/ 6316 h 18538"/>
              <a:gd name="connsiteX30" fmla="*/ 12663 w 15191"/>
              <a:gd name="connsiteY30" fmla="*/ 6404 h 18538"/>
              <a:gd name="connsiteX31" fmla="*/ 12172 w 15191"/>
              <a:gd name="connsiteY31" fmla="*/ 6754 h 18538"/>
              <a:gd name="connsiteX32" fmla="*/ 11795 w 15191"/>
              <a:gd name="connsiteY32" fmla="*/ 6754 h 18538"/>
              <a:gd name="connsiteX33" fmla="*/ 11455 w 15191"/>
              <a:gd name="connsiteY33" fmla="*/ 7237 h 18538"/>
              <a:gd name="connsiteX34" fmla="*/ 11342 w 15191"/>
              <a:gd name="connsiteY34" fmla="*/ 7632 h 18538"/>
              <a:gd name="connsiteX35" fmla="*/ 9002 w 15191"/>
              <a:gd name="connsiteY35" fmla="*/ 8333 h 18538"/>
              <a:gd name="connsiteX36" fmla="*/ 8097 w 15191"/>
              <a:gd name="connsiteY36" fmla="*/ 9123 h 18538"/>
              <a:gd name="connsiteX37" fmla="*/ 8172 w 15191"/>
              <a:gd name="connsiteY37" fmla="*/ 10000 h 18538"/>
              <a:gd name="connsiteX38" fmla="*/ 8040 w 15191"/>
              <a:gd name="connsiteY38" fmla="*/ 12270 h 18538"/>
              <a:gd name="connsiteX39" fmla="*/ 5120 w 15191"/>
              <a:gd name="connsiteY39" fmla="*/ 12649 h 18538"/>
              <a:gd name="connsiteX40" fmla="*/ 4889 w 15191"/>
              <a:gd name="connsiteY40" fmla="*/ 15808 h 18538"/>
              <a:gd name="connsiteX41" fmla="*/ 3683 w 15191"/>
              <a:gd name="connsiteY41" fmla="*/ 17693 h 18538"/>
              <a:gd name="connsiteX42" fmla="*/ 5 w 15191"/>
              <a:gd name="connsiteY42" fmla="*/ 17917 h 18538"/>
              <a:gd name="connsiteX43" fmla="*/ 3121 w 15191"/>
              <a:gd name="connsiteY43" fmla="*/ 12011 h 18538"/>
              <a:gd name="connsiteX44" fmla="*/ 3595 w 15191"/>
              <a:gd name="connsiteY44" fmla="*/ 10759 h 18538"/>
              <a:gd name="connsiteX45" fmla="*/ 5191 w 15191"/>
              <a:gd name="connsiteY45" fmla="*/ 10000 h 18538"/>
              <a:gd name="connsiteX0" fmla="*/ 5188 w 15188"/>
              <a:gd name="connsiteY0" fmla="*/ 10000 h 18822"/>
              <a:gd name="connsiteX1" fmla="*/ 5679 w 15188"/>
              <a:gd name="connsiteY1" fmla="*/ 9518 h 18822"/>
              <a:gd name="connsiteX2" fmla="*/ 6207 w 15188"/>
              <a:gd name="connsiteY2" fmla="*/ 9123 h 18822"/>
              <a:gd name="connsiteX3" fmla="*/ 6773 w 15188"/>
              <a:gd name="connsiteY3" fmla="*/ 8333 h 18822"/>
              <a:gd name="connsiteX4" fmla="*/ 7150 w 15188"/>
              <a:gd name="connsiteY4" fmla="*/ 7588 h 18822"/>
              <a:gd name="connsiteX5" fmla="*/ 7113 w 15188"/>
              <a:gd name="connsiteY5" fmla="*/ 5877 h 18822"/>
              <a:gd name="connsiteX6" fmla="*/ 7377 w 15188"/>
              <a:gd name="connsiteY6" fmla="*/ 5044 h 18822"/>
              <a:gd name="connsiteX7" fmla="*/ 7490 w 15188"/>
              <a:gd name="connsiteY7" fmla="*/ 4386 h 18822"/>
              <a:gd name="connsiteX8" fmla="*/ 7641 w 15188"/>
              <a:gd name="connsiteY8" fmla="*/ 4035 h 18822"/>
              <a:gd name="connsiteX9" fmla="*/ 8697 w 15188"/>
              <a:gd name="connsiteY9" fmla="*/ 3158 h 18822"/>
              <a:gd name="connsiteX10" fmla="*/ 9301 w 15188"/>
              <a:gd name="connsiteY10" fmla="*/ 2895 h 18822"/>
              <a:gd name="connsiteX11" fmla="*/ 9905 w 15188"/>
              <a:gd name="connsiteY11" fmla="*/ 2456 h 18822"/>
              <a:gd name="connsiteX12" fmla="*/ 9943 w 15188"/>
              <a:gd name="connsiteY12" fmla="*/ 1886 h 18822"/>
              <a:gd name="connsiteX13" fmla="*/ 10660 w 15188"/>
              <a:gd name="connsiteY13" fmla="*/ 965 h 18822"/>
              <a:gd name="connsiteX14" fmla="*/ 10660 w 15188"/>
              <a:gd name="connsiteY14" fmla="*/ 395 h 18822"/>
              <a:gd name="connsiteX15" fmla="*/ 11113 w 15188"/>
              <a:gd name="connsiteY15" fmla="*/ 0 h 18822"/>
              <a:gd name="connsiteX16" fmla="*/ 11452 w 15188"/>
              <a:gd name="connsiteY16" fmla="*/ 219 h 18822"/>
              <a:gd name="connsiteX17" fmla="*/ 11490 w 15188"/>
              <a:gd name="connsiteY17" fmla="*/ 482 h 18822"/>
              <a:gd name="connsiteX18" fmla="*/ 11867 w 15188"/>
              <a:gd name="connsiteY18" fmla="*/ 658 h 18822"/>
              <a:gd name="connsiteX19" fmla="*/ 12094 w 15188"/>
              <a:gd name="connsiteY19" fmla="*/ 833 h 18822"/>
              <a:gd name="connsiteX20" fmla="*/ 12773 w 15188"/>
              <a:gd name="connsiteY20" fmla="*/ 965 h 18822"/>
              <a:gd name="connsiteX21" fmla="*/ 13754 w 15188"/>
              <a:gd name="connsiteY21" fmla="*/ 877 h 18822"/>
              <a:gd name="connsiteX22" fmla="*/ 14056 w 15188"/>
              <a:gd name="connsiteY22" fmla="*/ 1053 h 18822"/>
              <a:gd name="connsiteX23" fmla="*/ 14697 w 15188"/>
              <a:gd name="connsiteY23" fmla="*/ 1140 h 18822"/>
              <a:gd name="connsiteX24" fmla="*/ 15075 w 15188"/>
              <a:gd name="connsiteY24" fmla="*/ 3333 h 18822"/>
              <a:gd name="connsiteX25" fmla="*/ 15188 w 15188"/>
              <a:gd name="connsiteY25" fmla="*/ 3860 h 18822"/>
              <a:gd name="connsiteX26" fmla="*/ 14848 w 15188"/>
              <a:gd name="connsiteY26" fmla="*/ 5088 h 18822"/>
              <a:gd name="connsiteX27" fmla="*/ 14131 w 15188"/>
              <a:gd name="connsiteY27" fmla="*/ 5263 h 18822"/>
              <a:gd name="connsiteX28" fmla="*/ 13339 w 15188"/>
              <a:gd name="connsiteY28" fmla="*/ 5219 h 18822"/>
              <a:gd name="connsiteX29" fmla="*/ 13113 w 15188"/>
              <a:gd name="connsiteY29" fmla="*/ 6316 h 18822"/>
              <a:gd name="connsiteX30" fmla="*/ 12660 w 15188"/>
              <a:gd name="connsiteY30" fmla="*/ 6404 h 18822"/>
              <a:gd name="connsiteX31" fmla="*/ 12169 w 15188"/>
              <a:gd name="connsiteY31" fmla="*/ 6754 h 18822"/>
              <a:gd name="connsiteX32" fmla="*/ 11792 w 15188"/>
              <a:gd name="connsiteY32" fmla="*/ 6754 h 18822"/>
              <a:gd name="connsiteX33" fmla="*/ 11452 w 15188"/>
              <a:gd name="connsiteY33" fmla="*/ 7237 h 18822"/>
              <a:gd name="connsiteX34" fmla="*/ 11339 w 15188"/>
              <a:gd name="connsiteY34" fmla="*/ 7632 h 18822"/>
              <a:gd name="connsiteX35" fmla="*/ 8999 w 15188"/>
              <a:gd name="connsiteY35" fmla="*/ 8333 h 18822"/>
              <a:gd name="connsiteX36" fmla="*/ 8094 w 15188"/>
              <a:gd name="connsiteY36" fmla="*/ 9123 h 18822"/>
              <a:gd name="connsiteX37" fmla="*/ 8169 w 15188"/>
              <a:gd name="connsiteY37" fmla="*/ 10000 h 18822"/>
              <a:gd name="connsiteX38" fmla="*/ 8037 w 15188"/>
              <a:gd name="connsiteY38" fmla="*/ 12270 h 18822"/>
              <a:gd name="connsiteX39" fmla="*/ 5117 w 15188"/>
              <a:gd name="connsiteY39" fmla="*/ 12649 h 18822"/>
              <a:gd name="connsiteX40" fmla="*/ 4886 w 15188"/>
              <a:gd name="connsiteY40" fmla="*/ 15808 h 18822"/>
              <a:gd name="connsiteX41" fmla="*/ 3680 w 15188"/>
              <a:gd name="connsiteY41" fmla="*/ 17978 h 18822"/>
              <a:gd name="connsiteX42" fmla="*/ 2 w 15188"/>
              <a:gd name="connsiteY42" fmla="*/ 17917 h 18822"/>
              <a:gd name="connsiteX43" fmla="*/ 3118 w 15188"/>
              <a:gd name="connsiteY43" fmla="*/ 12011 h 18822"/>
              <a:gd name="connsiteX44" fmla="*/ 3592 w 15188"/>
              <a:gd name="connsiteY44" fmla="*/ 10759 h 18822"/>
              <a:gd name="connsiteX45" fmla="*/ 5188 w 15188"/>
              <a:gd name="connsiteY45" fmla="*/ 10000 h 18822"/>
              <a:gd name="connsiteX0" fmla="*/ 5188 w 15188"/>
              <a:gd name="connsiteY0" fmla="*/ 10000 h 18822"/>
              <a:gd name="connsiteX1" fmla="*/ 5679 w 15188"/>
              <a:gd name="connsiteY1" fmla="*/ 9518 h 18822"/>
              <a:gd name="connsiteX2" fmla="*/ 6207 w 15188"/>
              <a:gd name="connsiteY2" fmla="*/ 9123 h 18822"/>
              <a:gd name="connsiteX3" fmla="*/ 6773 w 15188"/>
              <a:gd name="connsiteY3" fmla="*/ 8333 h 18822"/>
              <a:gd name="connsiteX4" fmla="*/ 7150 w 15188"/>
              <a:gd name="connsiteY4" fmla="*/ 7588 h 18822"/>
              <a:gd name="connsiteX5" fmla="*/ 7113 w 15188"/>
              <a:gd name="connsiteY5" fmla="*/ 5877 h 18822"/>
              <a:gd name="connsiteX6" fmla="*/ 7377 w 15188"/>
              <a:gd name="connsiteY6" fmla="*/ 5044 h 18822"/>
              <a:gd name="connsiteX7" fmla="*/ 7490 w 15188"/>
              <a:gd name="connsiteY7" fmla="*/ 4386 h 18822"/>
              <a:gd name="connsiteX8" fmla="*/ 7641 w 15188"/>
              <a:gd name="connsiteY8" fmla="*/ 4035 h 18822"/>
              <a:gd name="connsiteX9" fmla="*/ 8697 w 15188"/>
              <a:gd name="connsiteY9" fmla="*/ 3158 h 18822"/>
              <a:gd name="connsiteX10" fmla="*/ 9301 w 15188"/>
              <a:gd name="connsiteY10" fmla="*/ 2895 h 18822"/>
              <a:gd name="connsiteX11" fmla="*/ 9905 w 15188"/>
              <a:gd name="connsiteY11" fmla="*/ 2456 h 18822"/>
              <a:gd name="connsiteX12" fmla="*/ 9943 w 15188"/>
              <a:gd name="connsiteY12" fmla="*/ 1886 h 18822"/>
              <a:gd name="connsiteX13" fmla="*/ 10660 w 15188"/>
              <a:gd name="connsiteY13" fmla="*/ 965 h 18822"/>
              <a:gd name="connsiteX14" fmla="*/ 10660 w 15188"/>
              <a:gd name="connsiteY14" fmla="*/ 395 h 18822"/>
              <a:gd name="connsiteX15" fmla="*/ 11113 w 15188"/>
              <a:gd name="connsiteY15" fmla="*/ 0 h 18822"/>
              <a:gd name="connsiteX16" fmla="*/ 11452 w 15188"/>
              <a:gd name="connsiteY16" fmla="*/ 219 h 18822"/>
              <a:gd name="connsiteX17" fmla="*/ 11490 w 15188"/>
              <a:gd name="connsiteY17" fmla="*/ 482 h 18822"/>
              <a:gd name="connsiteX18" fmla="*/ 11867 w 15188"/>
              <a:gd name="connsiteY18" fmla="*/ 658 h 18822"/>
              <a:gd name="connsiteX19" fmla="*/ 12094 w 15188"/>
              <a:gd name="connsiteY19" fmla="*/ 833 h 18822"/>
              <a:gd name="connsiteX20" fmla="*/ 12773 w 15188"/>
              <a:gd name="connsiteY20" fmla="*/ 965 h 18822"/>
              <a:gd name="connsiteX21" fmla="*/ 13754 w 15188"/>
              <a:gd name="connsiteY21" fmla="*/ 877 h 18822"/>
              <a:gd name="connsiteX22" fmla="*/ 14056 w 15188"/>
              <a:gd name="connsiteY22" fmla="*/ 1053 h 18822"/>
              <a:gd name="connsiteX23" fmla="*/ 14697 w 15188"/>
              <a:gd name="connsiteY23" fmla="*/ 1140 h 18822"/>
              <a:gd name="connsiteX24" fmla="*/ 15075 w 15188"/>
              <a:gd name="connsiteY24" fmla="*/ 3333 h 18822"/>
              <a:gd name="connsiteX25" fmla="*/ 15188 w 15188"/>
              <a:gd name="connsiteY25" fmla="*/ 3860 h 18822"/>
              <a:gd name="connsiteX26" fmla="*/ 14848 w 15188"/>
              <a:gd name="connsiteY26" fmla="*/ 5088 h 18822"/>
              <a:gd name="connsiteX27" fmla="*/ 14131 w 15188"/>
              <a:gd name="connsiteY27" fmla="*/ 5263 h 18822"/>
              <a:gd name="connsiteX28" fmla="*/ 13339 w 15188"/>
              <a:gd name="connsiteY28" fmla="*/ 5219 h 18822"/>
              <a:gd name="connsiteX29" fmla="*/ 13113 w 15188"/>
              <a:gd name="connsiteY29" fmla="*/ 6316 h 18822"/>
              <a:gd name="connsiteX30" fmla="*/ 12660 w 15188"/>
              <a:gd name="connsiteY30" fmla="*/ 6404 h 18822"/>
              <a:gd name="connsiteX31" fmla="*/ 12169 w 15188"/>
              <a:gd name="connsiteY31" fmla="*/ 6754 h 18822"/>
              <a:gd name="connsiteX32" fmla="*/ 11792 w 15188"/>
              <a:gd name="connsiteY32" fmla="*/ 6754 h 18822"/>
              <a:gd name="connsiteX33" fmla="*/ 11452 w 15188"/>
              <a:gd name="connsiteY33" fmla="*/ 7237 h 18822"/>
              <a:gd name="connsiteX34" fmla="*/ 11339 w 15188"/>
              <a:gd name="connsiteY34" fmla="*/ 7632 h 18822"/>
              <a:gd name="connsiteX35" fmla="*/ 8999 w 15188"/>
              <a:gd name="connsiteY35" fmla="*/ 8333 h 18822"/>
              <a:gd name="connsiteX36" fmla="*/ 8094 w 15188"/>
              <a:gd name="connsiteY36" fmla="*/ 9123 h 18822"/>
              <a:gd name="connsiteX37" fmla="*/ 8169 w 15188"/>
              <a:gd name="connsiteY37" fmla="*/ 10000 h 18822"/>
              <a:gd name="connsiteX38" fmla="*/ 8037 w 15188"/>
              <a:gd name="connsiteY38" fmla="*/ 12270 h 18822"/>
              <a:gd name="connsiteX39" fmla="*/ 5117 w 15188"/>
              <a:gd name="connsiteY39" fmla="*/ 12649 h 18822"/>
              <a:gd name="connsiteX40" fmla="*/ 4886 w 15188"/>
              <a:gd name="connsiteY40" fmla="*/ 15808 h 18822"/>
              <a:gd name="connsiteX41" fmla="*/ 3680 w 15188"/>
              <a:gd name="connsiteY41" fmla="*/ 17978 h 18822"/>
              <a:gd name="connsiteX42" fmla="*/ 2 w 15188"/>
              <a:gd name="connsiteY42" fmla="*/ 17917 h 18822"/>
              <a:gd name="connsiteX43" fmla="*/ 3118 w 15188"/>
              <a:gd name="connsiteY43" fmla="*/ 12011 h 18822"/>
              <a:gd name="connsiteX44" fmla="*/ 3592 w 15188"/>
              <a:gd name="connsiteY44" fmla="*/ 10759 h 18822"/>
              <a:gd name="connsiteX45" fmla="*/ 5188 w 15188"/>
              <a:gd name="connsiteY45" fmla="*/ 10000 h 18822"/>
              <a:gd name="connsiteX0" fmla="*/ 5188 w 15188"/>
              <a:gd name="connsiteY0" fmla="*/ 10000 h 18822"/>
              <a:gd name="connsiteX1" fmla="*/ 5679 w 15188"/>
              <a:gd name="connsiteY1" fmla="*/ 9518 h 18822"/>
              <a:gd name="connsiteX2" fmla="*/ 6207 w 15188"/>
              <a:gd name="connsiteY2" fmla="*/ 9123 h 18822"/>
              <a:gd name="connsiteX3" fmla="*/ 6773 w 15188"/>
              <a:gd name="connsiteY3" fmla="*/ 8333 h 18822"/>
              <a:gd name="connsiteX4" fmla="*/ 7150 w 15188"/>
              <a:gd name="connsiteY4" fmla="*/ 7588 h 18822"/>
              <a:gd name="connsiteX5" fmla="*/ 7113 w 15188"/>
              <a:gd name="connsiteY5" fmla="*/ 5877 h 18822"/>
              <a:gd name="connsiteX6" fmla="*/ 7377 w 15188"/>
              <a:gd name="connsiteY6" fmla="*/ 5044 h 18822"/>
              <a:gd name="connsiteX7" fmla="*/ 7490 w 15188"/>
              <a:gd name="connsiteY7" fmla="*/ 4386 h 18822"/>
              <a:gd name="connsiteX8" fmla="*/ 7641 w 15188"/>
              <a:gd name="connsiteY8" fmla="*/ 4035 h 18822"/>
              <a:gd name="connsiteX9" fmla="*/ 8697 w 15188"/>
              <a:gd name="connsiteY9" fmla="*/ 3158 h 18822"/>
              <a:gd name="connsiteX10" fmla="*/ 9301 w 15188"/>
              <a:gd name="connsiteY10" fmla="*/ 2895 h 18822"/>
              <a:gd name="connsiteX11" fmla="*/ 9905 w 15188"/>
              <a:gd name="connsiteY11" fmla="*/ 2456 h 18822"/>
              <a:gd name="connsiteX12" fmla="*/ 9943 w 15188"/>
              <a:gd name="connsiteY12" fmla="*/ 1886 h 18822"/>
              <a:gd name="connsiteX13" fmla="*/ 10660 w 15188"/>
              <a:gd name="connsiteY13" fmla="*/ 965 h 18822"/>
              <a:gd name="connsiteX14" fmla="*/ 10660 w 15188"/>
              <a:gd name="connsiteY14" fmla="*/ 395 h 18822"/>
              <a:gd name="connsiteX15" fmla="*/ 11113 w 15188"/>
              <a:gd name="connsiteY15" fmla="*/ 0 h 18822"/>
              <a:gd name="connsiteX16" fmla="*/ 11452 w 15188"/>
              <a:gd name="connsiteY16" fmla="*/ 219 h 18822"/>
              <a:gd name="connsiteX17" fmla="*/ 11490 w 15188"/>
              <a:gd name="connsiteY17" fmla="*/ 482 h 18822"/>
              <a:gd name="connsiteX18" fmla="*/ 11867 w 15188"/>
              <a:gd name="connsiteY18" fmla="*/ 658 h 18822"/>
              <a:gd name="connsiteX19" fmla="*/ 12094 w 15188"/>
              <a:gd name="connsiteY19" fmla="*/ 833 h 18822"/>
              <a:gd name="connsiteX20" fmla="*/ 12773 w 15188"/>
              <a:gd name="connsiteY20" fmla="*/ 965 h 18822"/>
              <a:gd name="connsiteX21" fmla="*/ 13754 w 15188"/>
              <a:gd name="connsiteY21" fmla="*/ 877 h 18822"/>
              <a:gd name="connsiteX22" fmla="*/ 14056 w 15188"/>
              <a:gd name="connsiteY22" fmla="*/ 1053 h 18822"/>
              <a:gd name="connsiteX23" fmla="*/ 14697 w 15188"/>
              <a:gd name="connsiteY23" fmla="*/ 1140 h 18822"/>
              <a:gd name="connsiteX24" fmla="*/ 15075 w 15188"/>
              <a:gd name="connsiteY24" fmla="*/ 3333 h 18822"/>
              <a:gd name="connsiteX25" fmla="*/ 15188 w 15188"/>
              <a:gd name="connsiteY25" fmla="*/ 3860 h 18822"/>
              <a:gd name="connsiteX26" fmla="*/ 14848 w 15188"/>
              <a:gd name="connsiteY26" fmla="*/ 5088 h 18822"/>
              <a:gd name="connsiteX27" fmla="*/ 14131 w 15188"/>
              <a:gd name="connsiteY27" fmla="*/ 5263 h 18822"/>
              <a:gd name="connsiteX28" fmla="*/ 13339 w 15188"/>
              <a:gd name="connsiteY28" fmla="*/ 5219 h 18822"/>
              <a:gd name="connsiteX29" fmla="*/ 13113 w 15188"/>
              <a:gd name="connsiteY29" fmla="*/ 6316 h 18822"/>
              <a:gd name="connsiteX30" fmla="*/ 12660 w 15188"/>
              <a:gd name="connsiteY30" fmla="*/ 6404 h 18822"/>
              <a:gd name="connsiteX31" fmla="*/ 12169 w 15188"/>
              <a:gd name="connsiteY31" fmla="*/ 6754 h 18822"/>
              <a:gd name="connsiteX32" fmla="*/ 11792 w 15188"/>
              <a:gd name="connsiteY32" fmla="*/ 6754 h 18822"/>
              <a:gd name="connsiteX33" fmla="*/ 11452 w 15188"/>
              <a:gd name="connsiteY33" fmla="*/ 7237 h 18822"/>
              <a:gd name="connsiteX34" fmla="*/ 11339 w 15188"/>
              <a:gd name="connsiteY34" fmla="*/ 7632 h 18822"/>
              <a:gd name="connsiteX35" fmla="*/ 8999 w 15188"/>
              <a:gd name="connsiteY35" fmla="*/ 8333 h 18822"/>
              <a:gd name="connsiteX36" fmla="*/ 8094 w 15188"/>
              <a:gd name="connsiteY36" fmla="*/ 9123 h 18822"/>
              <a:gd name="connsiteX37" fmla="*/ 8169 w 15188"/>
              <a:gd name="connsiteY37" fmla="*/ 10000 h 18822"/>
              <a:gd name="connsiteX38" fmla="*/ 8037 w 15188"/>
              <a:gd name="connsiteY38" fmla="*/ 12270 h 18822"/>
              <a:gd name="connsiteX39" fmla="*/ 5117 w 15188"/>
              <a:gd name="connsiteY39" fmla="*/ 12649 h 18822"/>
              <a:gd name="connsiteX40" fmla="*/ 4886 w 15188"/>
              <a:gd name="connsiteY40" fmla="*/ 15808 h 18822"/>
              <a:gd name="connsiteX41" fmla="*/ 3680 w 15188"/>
              <a:gd name="connsiteY41" fmla="*/ 17978 h 18822"/>
              <a:gd name="connsiteX42" fmla="*/ 2 w 15188"/>
              <a:gd name="connsiteY42" fmla="*/ 17917 h 18822"/>
              <a:gd name="connsiteX43" fmla="*/ 3118 w 15188"/>
              <a:gd name="connsiteY43" fmla="*/ 12011 h 18822"/>
              <a:gd name="connsiteX44" fmla="*/ 3592 w 15188"/>
              <a:gd name="connsiteY44" fmla="*/ 10759 h 18822"/>
              <a:gd name="connsiteX45" fmla="*/ 5188 w 15188"/>
              <a:gd name="connsiteY45" fmla="*/ 10000 h 18822"/>
              <a:gd name="connsiteX0" fmla="*/ 5189 w 15189"/>
              <a:gd name="connsiteY0" fmla="*/ 10000 h 18098"/>
              <a:gd name="connsiteX1" fmla="*/ 5680 w 15189"/>
              <a:gd name="connsiteY1" fmla="*/ 9518 h 18098"/>
              <a:gd name="connsiteX2" fmla="*/ 6208 w 15189"/>
              <a:gd name="connsiteY2" fmla="*/ 9123 h 18098"/>
              <a:gd name="connsiteX3" fmla="*/ 6774 w 15189"/>
              <a:gd name="connsiteY3" fmla="*/ 8333 h 18098"/>
              <a:gd name="connsiteX4" fmla="*/ 7151 w 15189"/>
              <a:gd name="connsiteY4" fmla="*/ 7588 h 18098"/>
              <a:gd name="connsiteX5" fmla="*/ 7114 w 15189"/>
              <a:gd name="connsiteY5" fmla="*/ 5877 h 18098"/>
              <a:gd name="connsiteX6" fmla="*/ 7378 w 15189"/>
              <a:gd name="connsiteY6" fmla="*/ 5044 h 18098"/>
              <a:gd name="connsiteX7" fmla="*/ 7491 w 15189"/>
              <a:gd name="connsiteY7" fmla="*/ 4386 h 18098"/>
              <a:gd name="connsiteX8" fmla="*/ 7642 w 15189"/>
              <a:gd name="connsiteY8" fmla="*/ 4035 h 18098"/>
              <a:gd name="connsiteX9" fmla="*/ 8698 w 15189"/>
              <a:gd name="connsiteY9" fmla="*/ 3158 h 18098"/>
              <a:gd name="connsiteX10" fmla="*/ 9302 w 15189"/>
              <a:gd name="connsiteY10" fmla="*/ 2895 h 18098"/>
              <a:gd name="connsiteX11" fmla="*/ 9906 w 15189"/>
              <a:gd name="connsiteY11" fmla="*/ 2456 h 18098"/>
              <a:gd name="connsiteX12" fmla="*/ 9944 w 15189"/>
              <a:gd name="connsiteY12" fmla="*/ 1886 h 18098"/>
              <a:gd name="connsiteX13" fmla="*/ 10661 w 15189"/>
              <a:gd name="connsiteY13" fmla="*/ 965 h 18098"/>
              <a:gd name="connsiteX14" fmla="*/ 10661 w 15189"/>
              <a:gd name="connsiteY14" fmla="*/ 395 h 18098"/>
              <a:gd name="connsiteX15" fmla="*/ 11114 w 15189"/>
              <a:gd name="connsiteY15" fmla="*/ 0 h 18098"/>
              <a:gd name="connsiteX16" fmla="*/ 11453 w 15189"/>
              <a:gd name="connsiteY16" fmla="*/ 219 h 18098"/>
              <a:gd name="connsiteX17" fmla="*/ 11491 w 15189"/>
              <a:gd name="connsiteY17" fmla="*/ 482 h 18098"/>
              <a:gd name="connsiteX18" fmla="*/ 11868 w 15189"/>
              <a:gd name="connsiteY18" fmla="*/ 658 h 18098"/>
              <a:gd name="connsiteX19" fmla="*/ 12095 w 15189"/>
              <a:gd name="connsiteY19" fmla="*/ 833 h 18098"/>
              <a:gd name="connsiteX20" fmla="*/ 12774 w 15189"/>
              <a:gd name="connsiteY20" fmla="*/ 965 h 18098"/>
              <a:gd name="connsiteX21" fmla="*/ 13755 w 15189"/>
              <a:gd name="connsiteY21" fmla="*/ 877 h 18098"/>
              <a:gd name="connsiteX22" fmla="*/ 14057 w 15189"/>
              <a:gd name="connsiteY22" fmla="*/ 1053 h 18098"/>
              <a:gd name="connsiteX23" fmla="*/ 14698 w 15189"/>
              <a:gd name="connsiteY23" fmla="*/ 1140 h 18098"/>
              <a:gd name="connsiteX24" fmla="*/ 15076 w 15189"/>
              <a:gd name="connsiteY24" fmla="*/ 3333 h 18098"/>
              <a:gd name="connsiteX25" fmla="*/ 15189 w 15189"/>
              <a:gd name="connsiteY25" fmla="*/ 3860 h 18098"/>
              <a:gd name="connsiteX26" fmla="*/ 14849 w 15189"/>
              <a:gd name="connsiteY26" fmla="*/ 5088 h 18098"/>
              <a:gd name="connsiteX27" fmla="*/ 14132 w 15189"/>
              <a:gd name="connsiteY27" fmla="*/ 5263 h 18098"/>
              <a:gd name="connsiteX28" fmla="*/ 13340 w 15189"/>
              <a:gd name="connsiteY28" fmla="*/ 5219 h 18098"/>
              <a:gd name="connsiteX29" fmla="*/ 13114 w 15189"/>
              <a:gd name="connsiteY29" fmla="*/ 6316 h 18098"/>
              <a:gd name="connsiteX30" fmla="*/ 12661 w 15189"/>
              <a:gd name="connsiteY30" fmla="*/ 6404 h 18098"/>
              <a:gd name="connsiteX31" fmla="*/ 12170 w 15189"/>
              <a:gd name="connsiteY31" fmla="*/ 6754 h 18098"/>
              <a:gd name="connsiteX32" fmla="*/ 11793 w 15189"/>
              <a:gd name="connsiteY32" fmla="*/ 6754 h 18098"/>
              <a:gd name="connsiteX33" fmla="*/ 11453 w 15189"/>
              <a:gd name="connsiteY33" fmla="*/ 7237 h 18098"/>
              <a:gd name="connsiteX34" fmla="*/ 11340 w 15189"/>
              <a:gd name="connsiteY34" fmla="*/ 7632 h 18098"/>
              <a:gd name="connsiteX35" fmla="*/ 9000 w 15189"/>
              <a:gd name="connsiteY35" fmla="*/ 8333 h 18098"/>
              <a:gd name="connsiteX36" fmla="*/ 8095 w 15189"/>
              <a:gd name="connsiteY36" fmla="*/ 9123 h 18098"/>
              <a:gd name="connsiteX37" fmla="*/ 8170 w 15189"/>
              <a:gd name="connsiteY37" fmla="*/ 10000 h 18098"/>
              <a:gd name="connsiteX38" fmla="*/ 8038 w 15189"/>
              <a:gd name="connsiteY38" fmla="*/ 12270 h 18098"/>
              <a:gd name="connsiteX39" fmla="*/ 5118 w 15189"/>
              <a:gd name="connsiteY39" fmla="*/ 12649 h 18098"/>
              <a:gd name="connsiteX40" fmla="*/ 4887 w 15189"/>
              <a:gd name="connsiteY40" fmla="*/ 15808 h 18098"/>
              <a:gd name="connsiteX41" fmla="*/ 3681 w 15189"/>
              <a:gd name="connsiteY41" fmla="*/ 17978 h 18098"/>
              <a:gd name="connsiteX42" fmla="*/ 3932 w 15189"/>
              <a:gd name="connsiteY42" fmla="*/ 16709 h 18098"/>
              <a:gd name="connsiteX43" fmla="*/ 3 w 15189"/>
              <a:gd name="connsiteY43" fmla="*/ 17917 h 18098"/>
              <a:gd name="connsiteX44" fmla="*/ 3119 w 15189"/>
              <a:gd name="connsiteY44" fmla="*/ 12011 h 18098"/>
              <a:gd name="connsiteX45" fmla="*/ 3593 w 15189"/>
              <a:gd name="connsiteY45" fmla="*/ 10759 h 18098"/>
              <a:gd name="connsiteX46" fmla="*/ 5189 w 15189"/>
              <a:gd name="connsiteY46" fmla="*/ 10000 h 18098"/>
              <a:gd name="connsiteX0" fmla="*/ 5188 w 15188"/>
              <a:gd name="connsiteY0" fmla="*/ 10000 h 18394"/>
              <a:gd name="connsiteX1" fmla="*/ 5679 w 15188"/>
              <a:gd name="connsiteY1" fmla="*/ 9518 h 18394"/>
              <a:gd name="connsiteX2" fmla="*/ 6207 w 15188"/>
              <a:gd name="connsiteY2" fmla="*/ 9123 h 18394"/>
              <a:gd name="connsiteX3" fmla="*/ 6773 w 15188"/>
              <a:gd name="connsiteY3" fmla="*/ 8333 h 18394"/>
              <a:gd name="connsiteX4" fmla="*/ 7150 w 15188"/>
              <a:gd name="connsiteY4" fmla="*/ 7588 h 18394"/>
              <a:gd name="connsiteX5" fmla="*/ 7113 w 15188"/>
              <a:gd name="connsiteY5" fmla="*/ 5877 h 18394"/>
              <a:gd name="connsiteX6" fmla="*/ 7377 w 15188"/>
              <a:gd name="connsiteY6" fmla="*/ 5044 h 18394"/>
              <a:gd name="connsiteX7" fmla="*/ 7490 w 15188"/>
              <a:gd name="connsiteY7" fmla="*/ 4386 h 18394"/>
              <a:gd name="connsiteX8" fmla="*/ 7641 w 15188"/>
              <a:gd name="connsiteY8" fmla="*/ 4035 h 18394"/>
              <a:gd name="connsiteX9" fmla="*/ 8697 w 15188"/>
              <a:gd name="connsiteY9" fmla="*/ 3158 h 18394"/>
              <a:gd name="connsiteX10" fmla="*/ 9301 w 15188"/>
              <a:gd name="connsiteY10" fmla="*/ 2895 h 18394"/>
              <a:gd name="connsiteX11" fmla="*/ 9905 w 15188"/>
              <a:gd name="connsiteY11" fmla="*/ 2456 h 18394"/>
              <a:gd name="connsiteX12" fmla="*/ 9943 w 15188"/>
              <a:gd name="connsiteY12" fmla="*/ 1886 h 18394"/>
              <a:gd name="connsiteX13" fmla="*/ 10660 w 15188"/>
              <a:gd name="connsiteY13" fmla="*/ 965 h 18394"/>
              <a:gd name="connsiteX14" fmla="*/ 10660 w 15188"/>
              <a:gd name="connsiteY14" fmla="*/ 395 h 18394"/>
              <a:gd name="connsiteX15" fmla="*/ 11113 w 15188"/>
              <a:gd name="connsiteY15" fmla="*/ 0 h 18394"/>
              <a:gd name="connsiteX16" fmla="*/ 11452 w 15188"/>
              <a:gd name="connsiteY16" fmla="*/ 219 h 18394"/>
              <a:gd name="connsiteX17" fmla="*/ 11490 w 15188"/>
              <a:gd name="connsiteY17" fmla="*/ 482 h 18394"/>
              <a:gd name="connsiteX18" fmla="*/ 11867 w 15188"/>
              <a:gd name="connsiteY18" fmla="*/ 658 h 18394"/>
              <a:gd name="connsiteX19" fmla="*/ 12094 w 15188"/>
              <a:gd name="connsiteY19" fmla="*/ 833 h 18394"/>
              <a:gd name="connsiteX20" fmla="*/ 12773 w 15188"/>
              <a:gd name="connsiteY20" fmla="*/ 965 h 18394"/>
              <a:gd name="connsiteX21" fmla="*/ 13754 w 15188"/>
              <a:gd name="connsiteY21" fmla="*/ 877 h 18394"/>
              <a:gd name="connsiteX22" fmla="*/ 14056 w 15188"/>
              <a:gd name="connsiteY22" fmla="*/ 1053 h 18394"/>
              <a:gd name="connsiteX23" fmla="*/ 14697 w 15188"/>
              <a:gd name="connsiteY23" fmla="*/ 1140 h 18394"/>
              <a:gd name="connsiteX24" fmla="*/ 15075 w 15188"/>
              <a:gd name="connsiteY24" fmla="*/ 3333 h 18394"/>
              <a:gd name="connsiteX25" fmla="*/ 15188 w 15188"/>
              <a:gd name="connsiteY25" fmla="*/ 3860 h 18394"/>
              <a:gd name="connsiteX26" fmla="*/ 14848 w 15188"/>
              <a:gd name="connsiteY26" fmla="*/ 5088 h 18394"/>
              <a:gd name="connsiteX27" fmla="*/ 14131 w 15188"/>
              <a:gd name="connsiteY27" fmla="*/ 5263 h 18394"/>
              <a:gd name="connsiteX28" fmla="*/ 13339 w 15188"/>
              <a:gd name="connsiteY28" fmla="*/ 5219 h 18394"/>
              <a:gd name="connsiteX29" fmla="*/ 13113 w 15188"/>
              <a:gd name="connsiteY29" fmla="*/ 6316 h 18394"/>
              <a:gd name="connsiteX30" fmla="*/ 12660 w 15188"/>
              <a:gd name="connsiteY30" fmla="*/ 6404 h 18394"/>
              <a:gd name="connsiteX31" fmla="*/ 12169 w 15188"/>
              <a:gd name="connsiteY31" fmla="*/ 6754 h 18394"/>
              <a:gd name="connsiteX32" fmla="*/ 11792 w 15188"/>
              <a:gd name="connsiteY32" fmla="*/ 6754 h 18394"/>
              <a:gd name="connsiteX33" fmla="*/ 11452 w 15188"/>
              <a:gd name="connsiteY33" fmla="*/ 7237 h 18394"/>
              <a:gd name="connsiteX34" fmla="*/ 11339 w 15188"/>
              <a:gd name="connsiteY34" fmla="*/ 7632 h 18394"/>
              <a:gd name="connsiteX35" fmla="*/ 8999 w 15188"/>
              <a:gd name="connsiteY35" fmla="*/ 8333 h 18394"/>
              <a:gd name="connsiteX36" fmla="*/ 8094 w 15188"/>
              <a:gd name="connsiteY36" fmla="*/ 9123 h 18394"/>
              <a:gd name="connsiteX37" fmla="*/ 8169 w 15188"/>
              <a:gd name="connsiteY37" fmla="*/ 10000 h 18394"/>
              <a:gd name="connsiteX38" fmla="*/ 8037 w 15188"/>
              <a:gd name="connsiteY38" fmla="*/ 12270 h 18394"/>
              <a:gd name="connsiteX39" fmla="*/ 5117 w 15188"/>
              <a:gd name="connsiteY39" fmla="*/ 12649 h 18394"/>
              <a:gd name="connsiteX40" fmla="*/ 4886 w 15188"/>
              <a:gd name="connsiteY40" fmla="*/ 15808 h 18394"/>
              <a:gd name="connsiteX41" fmla="*/ 3680 w 15188"/>
              <a:gd name="connsiteY41" fmla="*/ 17978 h 18394"/>
              <a:gd name="connsiteX42" fmla="*/ 2779 w 15188"/>
              <a:gd name="connsiteY42" fmla="*/ 18037 h 18394"/>
              <a:gd name="connsiteX43" fmla="*/ 2 w 15188"/>
              <a:gd name="connsiteY43" fmla="*/ 17917 h 18394"/>
              <a:gd name="connsiteX44" fmla="*/ 3118 w 15188"/>
              <a:gd name="connsiteY44" fmla="*/ 12011 h 18394"/>
              <a:gd name="connsiteX45" fmla="*/ 3592 w 15188"/>
              <a:gd name="connsiteY45" fmla="*/ 10759 h 18394"/>
              <a:gd name="connsiteX46" fmla="*/ 5188 w 15188"/>
              <a:gd name="connsiteY46" fmla="*/ 10000 h 18394"/>
              <a:gd name="connsiteX0" fmla="*/ 5188 w 15188"/>
              <a:gd name="connsiteY0" fmla="*/ 10000 h 18394"/>
              <a:gd name="connsiteX1" fmla="*/ 5679 w 15188"/>
              <a:gd name="connsiteY1" fmla="*/ 9518 h 18394"/>
              <a:gd name="connsiteX2" fmla="*/ 6207 w 15188"/>
              <a:gd name="connsiteY2" fmla="*/ 9123 h 18394"/>
              <a:gd name="connsiteX3" fmla="*/ 6773 w 15188"/>
              <a:gd name="connsiteY3" fmla="*/ 8333 h 18394"/>
              <a:gd name="connsiteX4" fmla="*/ 7150 w 15188"/>
              <a:gd name="connsiteY4" fmla="*/ 7588 h 18394"/>
              <a:gd name="connsiteX5" fmla="*/ 7113 w 15188"/>
              <a:gd name="connsiteY5" fmla="*/ 5877 h 18394"/>
              <a:gd name="connsiteX6" fmla="*/ 7377 w 15188"/>
              <a:gd name="connsiteY6" fmla="*/ 5044 h 18394"/>
              <a:gd name="connsiteX7" fmla="*/ 7490 w 15188"/>
              <a:gd name="connsiteY7" fmla="*/ 4386 h 18394"/>
              <a:gd name="connsiteX8" fmla="*/ 7641 w 15188"/>
              <a:gd name="connsiteY8" fmla="*/ 4035 h 18394"/>
              <a:gd name="connsiteX9" fmla="*/ 8697 w 15188"/>
              <a:gd name="connsiteY9" fmla="*/ 3158 h 18394"/>
              <a:gd name="connsiteX10" fmla="*/ 9301 w 15188"/>
              <a:gd name="connsiteY10" fmla="*/ 2895 h 18394"/>
              <a:gd name="connsiteX11" fmla="*/ 9905 w 15188"/>
              <a:gd name="connsiteY11" fmla="*/ 2456 h 18394"/>
              <a:gd name="connsiteX12" fmla="*/ 9943 w 15188"/>
              <a:gd name="connsiteY12" fmla="*/ 1886 h 18394"/>
              <a:gd name="connsiteX13" fmla="*/ 10660 w 15188"/>
              <a:gd name="connsiteY13" fmla="*/ 965 h 18394"/>
              <a:gd name="connsiteX14" fmla="*/ 10660 w 15188"/>
              <a:gd name="connsiteY14" fmla="*/ 395 h 18394"/>
              <a:gd name="connsiteX15" fmla="*/ 11113 w 15188"/>
              <a:gd name="connsiteY15" fmla="*/ 0 h 18394"/>
              <a:gd name="connsiteX16" fmla="*/ 11452 w 15188"/>
              <a:gd name="connsiteY16" fmla="*/ 219 h 18394"/>
              <a:gd name="connsiteX17" fmla="*/ 11490 w 15188"/>
              <a:gd name="connsiteY17" fmla="*/ 482 h 18394"/>
              <a:gd name="connsiteX18" fmla="*/ 11867 w 15188"/>
              <a:gd name="connsiteY18" fmla="*/ 658 h 18394"/>
              <a:gd name="connsiteX19" fmla="*/ 12094 w 15188"/>
              <a:gd name="connsiteY19" fmla="*/ 833 h 18394"/>
              <a:gd name="connsiteX20" fmla="*/ 12773 w 15188"/>
              <a:gd name="connsiteY20" fmla="*/ 965 h 18394"/>
              <a:gd name="connsiteX21" fmla="*/ 13754 w 15188"/>
              <a:gd name="connsiteY21" fmla="*/ 877 h 18394"/>
              <a:gd name="connsiteX22" fmla="*/ 14056 w 15188"/>
              <a:gd name="connsiteY22" fmla="*/ 1053 h 18394"/>
              <a:gd name="connsiteX23" fmla="*/ 14697 w 15188"/>
              <a:gd name="connsiteY23" fmla="*/ 1140 h 18394"/>
              <a:gd name="connsiteX24" fmla="*/ 15075 w 15188"/>
              <a:gd name="connsiteY24" fmla="*/ 3333 h 18394"/>
              <a:gd name="connsiteX25" fmla="*/ 15188 w 15188"/>
              <a:gd name="connsiteY25" fmla="*/ 3860 h 18394"/>
              <a:gd name="connsiteX26" fmla="*/ 14848 w 15188"/>
              <a:gd name="connsiteY26" fmla="*/ 5088 h 18394"/>
              <a:gd name="connsiteX27" fmla="*/ 14131 w 15188"/>
              <a:gd name="connsiteY27" fmla="*/ 5263 h 18394"/>
              <a:gd name="connsiteX28" fmla="*/ 13339 w 15188"/>
              <a:gd name="connsiteY28" fmla="*/ 5219 h 18394"/>
              <a:gd name="connsiteX29" fmla="*/ 13113 w 15188"/>
              <a:gd name="connsiteY29" fmla="*/ 6316 h 18394"/>
              <a:gd name="connsiteX30" fmla="*/ 12660 w 15188"/>
              <a:gd name="connsiteY30" fmla="*/ 6404 h 18394"/>
              <a:gd name="connsiteX31" fmla="*/ 12169 w 15188"/>
              <a:gd name="connsiteY31" fmla="*/ 6754 h 18394"/>
              <a:gd name="connsiteX32" fmla="*/ 11792 w 15188"/>
              <a:gd name="connsiteY32" fmla="*/ 6754 h 18394"/>
              <a:gd name="connsiteX33" fmla="*/ 11452 w 15188"/>
              <a:gd name="connsiteY33" fmla="*/ 7237 h 18394"/>
              <a:gd name="connsiteX34" fmla="*/ 11339 w 15188"/>
              <a:gd name="connsiteY34" fmla="*/ 7632 h 18394"/>
              <a:gd name="connsiteX35" fmla="*/ 8999 w 15188"/>
              <a:gd name="connsiteY35" fmla="*/ 8333 h 18394"/>
              <a:gd name="connsiteX36" fmla="*/ 8094 w 15188"/>
              <a:gd name="connsiteY36" fmla="*/ 9123 h 18394"/>
              <a:gd name="connsiteX37" fmla="*/ 8169 w 15188"/>
              <a:gd name="connsiteY37" fmla="*/ 10000 h 18394"/>
              <a:gd name="connsiteX38" fmla="*/ 8037 w 15188"/>
              <a:gd name="connsiteY38" fmla="*/ 12270 h 18394"/>
              <a:gd name="connsiteX39" fmla="*/ 5117 w 15188"/>
              <a:gd name="connsiteY39" fmla="*/ 12649 h 18394"/>
              <a:gd name="connsiteX40" fmla="*/ 4886 w 15188"/>
              <a:gd name="connsiteY40" fmla="*/ 15808 h 18394"/>
              <a:gd name="connsiteX41" fmla="*/ 3987 w 15188"/>
              <a:gd name="connsiteY41" fmla="*/ 17124 h 18394"/>
              <a:gd name="connsiteX42" fmla="*/ 2779 w 15188"/>
              <a:gd name="connsiteY42" fmla="*/ 18037 h 18394"/>
              <a:gd name="connsiteX43" fmla="*/ 2 w 15188"/>
              <a:gd name="connsiteY43" fmla="*/ 17917 h 18394"/>
              <a:gd name="connsiteX44" fmla="*/ 3118 w 15188"/>
              <a:gd name="connsiteY44" fmla="*/ 12011 h 18394"/>
              <a:gd name="connsiteX45" fmla="*/ 3592 w 15188"/>
              <a:gd name="connsiteY45" fmla="*/ 10759 h 18394"/>
              <a:gd name="connsiteX46" fmla="*/ 5188 w 15188"/>
              <a:gd name="connsiteY46" fmla="*/ 10000 h 18394"/>
              <a:gd name="connsiteX0" fmla="*/ 5188 w 15188"/>
              <a:gd name="connsiteY0" fmla="*/ 10000 h 18515"/>
              <a:gd name="connsiteX1" fmla="*/ 5679 w 15188"/>
              <a:gd name="connsiteY1" fmla="*/ 9518 h 18515"/>
              <a:gd name="connsiteX2" fmla="*/ 6207 w 15188"/>
              <a:gd name="connsiteY2" fmla="*/ 9123 h 18515"/>
              <a:gd name="connsiteX3" fmla="*/ 6773 w 15188"/>
              <a:gd name="connsiteY3" fmla="*/ 8333 h 18515"/>
              <a:gd name="connsiteX4" fmla="*/ 7150 w 15188"/>
              <a:gd name="connsiteY4" fmla="*/ 7588 h 18515"/>
              <a:gd name="connsiteX5" fmla="*/ 7113 w 15188"/>
              <a:gd name="connsiteY5" fmla="*/ 5877 h 18515"/>
              <a:gd name="connsiteX6" fmla="*/ 7377 w 15188"/>
              <a:gd name="connsiteY6" fmla="*/ 5044 h 18515"/>
              <a:gd name="connsiteX7" fmla="*/ 7490 w 15188"/>
              <a:gd name="connsiteY7" fmla="*/ 4386 h 18515"/>
              <a:gd name="connsiteX8" fmla="*/ 7641 w 15188"/>
              <a:gd name="connsiteY8" fmla="*/ 4035 h 18515"/>
              <a:gd name="connsiteX9" fmla="*/ 8697 w 15188"/>
              <a:gd name="connsiteY9" fmla="*/ 3158 h 18515"/>
              <a:gd name="connsiteX10" fmla="*/ 9301 w 15188"/>
              <a:gd name="connsiteY10" fmla="*/ 2895 h 18515"/>
              <a:gd name="connsiteX11" fmla="*/ 9905 w 15188"/>
              <a:gd name="connsiteY11" fmla="*/ 2456 h 18515"/>
              <a:gd name="connsiteX12" fmla="*/ 9943 w 15188"/>
              <a:gd name="connsiteY12" fmla="*/ 1886 h 18515"/>
              <a:gd name="connsiteX13" fmla="*/ 10660 w 15188"/>
              <a:gd name="connsiteY13" fmla="*/ 965 h 18515"/>
              <a:gd name="connsiteX14" fmla="*/ 10660 w 15188"/>
              <a:gd name="connsiteY14" fmla="*/ 395 h 18515"/>
              <a:gd name="connsiteX15" fmla="*/ 11113 w 15188"/>
              <a:gd name="connsiteY15" fmla="*/ 0 h 18515"/>
              <a:gd name="connsiteX16" fmla="*/ 11452 w 15188"/>
              <a:gd name="connsiteY16" fmla="*/ 219 h 18515"/>
              <a:gd name="connsiteX17" fmla="*/ 11490 w 15188"/>
              <a:gd name="connsiteY17" fmla="*/ 482 h 18515"/>
              <a:gd name="connsiteX18" fmla="*/ 11867 w 15188"/>
              <a:gd name="connsiteY18" fmla="*/ 658 h 18515"/>
              <a:gd name="connsiteX19" fmla="*/ 12094 w 15188"/>
              <a:gd name="connsiteY19" fmla="*/ 833 h 18515"/>
              <a:gd name="connsiteX20" fmla="*/ 12773 w 15188"/>
              <a:gd name="connsiteY20" fmla="*/ 965 h 18515"/>
              <a:gd name="connsiteX21" fmla="*/ 13754 w 15188"/>
              <a:gd name="connsiteY21" fmla="*/ 877 h 18515"/>
              <a:gd name="connsiteX22" fmla="*/ 14056 w 15188"/>
              <a:gd name="connsiteY22" fmla="*/ 1053 h 18515"/>
              <a:gd name="connsiteX23" fmla="*/ 14697 w 15188"/>
              <a:gd name="connsiteY23" fmla="*/ 1140 h 18515"/>
              <a:gd name="connsiteX24" fmla="*/ 15075 w 15188"/>
              <a:gd name="connsiteY24" fmla="*/ 3333 h 18515"/>
              <a:gd name="connsiteX25" fmla="*/ 15188 w 15188"/>
              <a:gd name="connsiteY25" fmla="*/ 3860 h 18515"/>
              <a:gd name="connsiteX26" fmla="*/ 14848 w 15188"/>
              <a:gd name="connsiteY26" fmla="*/ 5088 h 18515"/>
              <a:gd name="connsiteX27" fmla="*/ 14131 w 15188"/>
              <a:gd name="connsiteY27" fmla="*/ 5263 h 18515"/>
              <a:gd name="connsiteX28" fmla="*/ 13339 w 15188"/>
              <a:gd name="connsiteY28" fmla="*/ 5219 h 18515"/>
              <a:gd name="connsiteX29" fmla="*/ 13113 w 15188"/>
              <a:gd name="connsiteY29" fmla="*/ 6316 h 18515"/>
              <a:gd name="connsiteX30" fmla="*/ 12660 w 15188"/>
              <a:gd name="connsiteY30" fmla="*/ 6404 h 18515"/>
              <a:gd name="connsiteX31" fmla="*/ 12169 w 15188"/>
              <a:gd name="connsiteY31" fmla="*/ 6754 h 18515"/>
              <a:gd name="connsiteX32" fmla="*/ 11792 w 15188"/>
              <a:gd name="connsiteY32" fmla="*/ 6754 h 18515"/>
              <a:gd name="connsiteX33" fmla="*/ 11452 w 15188"/>
              <a:gd name="connsiteY33" fmla="*/ 7237 h 18515"/>
              <a:gd name="connsiteX34" fmla="*/ 11339 w 15188"/>
              <a:gd name="connsiteY34" fmla="*/ 7632 h 18515"/>
              <a:gd name="connsiteX35" fmla="*/ 8999 w 15188"/>
              <a:gd name="connsiteY35" fmla="*/ 8333 h 18515"/>
              <a:gd name="connsiteX36" fmla="*/ 8094 w 15188"/>
              <a:gd name="connsiteY36" fmla="*/ 9123 h 18515"/>
              <a:gd name="connsiteX37" fmla="*/ 8169 w 15188"/>
              <a:gd name="connsiteY37" fmla="*/ 10000 h 18515"/>
              <a:gd name="connsiteX38" fmla="*/ 8037 w 15188"/>
              <a:gd name="connsiteY38" fmla="*/ 12270 h 18515"/>
              <a:gd name="connsiteX39" fmla="*/ 5117 w 15188"/>
              <a:gd name="connsiteY39" fmla="*/ 12649 h 18515"/>
              <a:gd name="connsiteX40" fmla="*/ 4886 w 15188"/>
              <a:gd name="connsiteY40" fmla="*/ 15808 h 18515"/>
              <a:gd name="connsiteX41" fmla="*/ 3987 w 15188"/>
              <a:gd name="connsiteY41" fmla="*/ 17124 h 18515"/>
              <a:gd name="connsiteX42" fmla="*/ 3547 w 15188"/>
              <a:gd name="connsiteY42" fmla="*/ 18322 h 18515"/>
              <a:gd name="connsiteX43" fmla="*/ 2 w 15188"/>
              <a:gd name="connsiteY43" fmla="*/ 17917 h 18515"/>
              <a:gd name="connsiteX44" fmla="*/ 3118 w 15188"/>
              <a:gd name="connsiteY44" fmla="*/ 12011 h 18515"/>
              <a:gd name="connsiteX45" fmla="*/ 3592 w 15188"/>
              <a:gd name="connsiteY45" fmla="*/ 10759 h 18515"/>
              <a:gd name="connsiteX46" fmla="*/ 5188 w 15188"/>
              <a:gd name="connsiteY46" fmla="*/ 10000 h 18515"/>
              <a:gd name="connsiteX0" fmla="*/ 5188 w 15188"/>
              <a:gd name="connsiteY0" fmla="*/ 10000 h 18515"/>
              <a:gd name="connsiteX1" fmla="*/ 5679 w 15188"/>
              <a:gd name="connsiteY1" fmla="*/ 9518 h 18515"/>
              <a:gd name="connsiteX2" fmla="*/ 6207 w 15188"/>
              <a:gd name="connsiteY2" fmla="*/ 9123 h 18515"/>
              <a:gd name="connsiteX3" fmla="*/ 6773 w 15188"/>
              <a:gd name="connsiteY3" fmla="*/ 8333 h 18515"/>
              <a:gd name="connsiteX4" fmla="*/ 7150 w 15188"/>
              <a:gd name="connsiteY4" fmla="*/ 7588 h 18515"/>
              <a:gd name="connsiteX5" fmla="*/ 7113 w 15188"/>
              <a:gd name="connsiteY5" fmla="*/ 5877 h 18515"/>
              <a:gd name="connsiteX6" fmla="*/ 7377 w 15188"/>
              <a:gd name="connsiteY6" fmla="*/ 5044 h 18515"/>
              <a:gd name="connsiteX7" fmla="*/ 7490 w 15188"/>
              <a:gd name="connsiteY7" fmla="*/ 4386 h 18515"/>
              <a:gd name="connsiteX8" fmla="*/ 7641 w 15188"/>
              <a:gd name="connsiteY8" fmla="*/ 4035 h 18515"/>
              <a:gd name="connsiteX9" fmla="*/ 8697 w 15188"/>
              <a:gd name="connsiteY9" fmla="*/ 3158 h 18515"/>
              <a:gd name="connsiteX10" fmla="*/ 9301 w 15188"/>
              <a:gd name="connsiteY10" fmla="*/ 2895 h 18515"/>
              <a:gd name="connsiteX11" fmla="*/ 9905 w 15188"/>
              <a:gd name="connsiteY11" fmla="*/ 2456 h 18515"/>
              <a:gd name="connsiteX12" fmla="*/ 9943 w 15188"/>
              <a:gd name="connsiteY12" fmla="*/ 1886 h 18515"/>
              <a:gd name="connsiteX13" fmla="*/ 10660 w 15188"/>
              <a:gd name="connsiteY13" fmla="*/ 965 h 18515"/>
              <a:gd name="connsiteX14" fmla="*/ 10660 w 15188"/>
              <a:gd name="connsiteY14" fmla="*/ 395 h 18515"/>
              <a:gd name="connsiteX15" fmla="*/ 11113 w 15188"/>
              <a:gd name="connsiteY15" fmla="*/ 0 h 18515"/>
              <a:gd name="connsiteX16" fmla="*/ 11452 w 15188"/>
              <a:gd name="connsiteY16" fmla="*/ 219 h 18515"/>
              <a:gd name="connsiteX17" fmla="*/ 11490 w 15188"/>
              <a:gd name="connsiteY17" fmla="*/ 482 h 18515"/>
              <a:gd name="connsiteX18" fmla="*/ 11867 w 15188"/>
              <a:gd name="connsiteY18" fmla="*/ 658 h 18515"/>
              <a:gd name="connsiteX19" fmla="*/ 12094 w 15188"/>
              <a:gd name="connsiteY19" fmla="*/ 833 h 18515"/>
              <a:gd name="connsiteX20" fmla="*/ 12773 w 15188"/>
              <a:gd name="connsiteY20" fmla="*/ 965 h 18515"/>
              <a:gd name="connsiteX21" fmla="*/ 13754 w 15188"/>
              <a:gd name="connsiteY21" fmla="*/ 877 h 18515"/>
              <a:gd name="connsiteX22" fmla="*/ 14056 w 15188"/>
              <a:gd name="connsiteY22" fmla="*/ 1053 h 18515"/>
              <a:gd name="connsiteX23" fmla="*/ 14697 w 15188"/>
              <a:gd name="connsiteY23" fmla="*/ 1140 h 18515"/>
              <a:gd name="connsiteX24" fmla="*/ 15075 w 15188"/>
              <a:gd name="connsiteY24" fmla="*/ 3333 h 18515"/>
              <a:gd name="connsiteX25" fmla="*/ 15188 w 15188"/>
              <a:gd name="connsiteY25" fmla="*/ 3860 h 18515"/>
              <a:gd name="connsiteX26" fmla="*/ 14848 w 15188"/>
              <a:gd name="connsiteY26" fmla="*/ 5088 h 18515"/>
              <a:gd name="connsiteX27" fmla="*/ 14131 w 15188"/>
              <a:gd name="connsiteY27" fmla="*/ 5263 h 18515"/>
              <a:gd name="connsiteX28" fmla="*/ 13339 w 15188"/>
              <a:gd name="connsiteY28" fmla="*/ 5219 h 18515"/>
              <a:gd name="connsiteX29" fmla="*/ 13113 w 15188"/>
              <a:gd name="connsiteY29" fmla="*/ 6316 h 18515"/>
              <a:gd name="connsiteX30" fmla="*/ 12660 w 15188"/>
              <a:gd name="connsiteY30" fmla="*/ 6404 h 18515"/>
              <a:gd name="connsiteX31" fmla="*/ 12169 w 15188"/>
              <a:gd name="connsiteY31" fmla="*/ 6754 h 18515"/>
              <a:gd name="connsiteX32" fmla="*/ 11792 w 15188"/>
              <a:gd name="connsiteY32" fmla="*/ 6754 h 18515"/>
              <a:gd name="connsiteX33" fmla="*/ 11452 w 15188"/>
              <a:gd name="connsiteY33" fmla="*/ 7237 h 18515"/>
              <a:gd name="connsiteX34" fmla="*/ 11339 w 15188"/>
              <a:gd name="connsiteY34" fmla="*/ 7632 h 18515"/>
              <a:gd name="connsiteX35" fmla="*/ 8999 w 15188"/>
              <a:gd name="connsiteY35" fmla="*/ 8333 h 18515"/>
              <a:gd name="connsiteX36" fmla="*/ 8094 w 15188"/>
              <a:gd name="connsiteY36" fmla="*/ 9123 h 18515"/>
              <a:gd name="connsiteX37" fmla="*/ 8169 w 15188"/>
              <a:gd name="connsiteY37" fmla="*/ 10000 h 18515"/>
              <a:gd name="connsiteX38" fmla="*/ 8037 w 15188"/>
              <a:gd name="connsiteY38" fmla="*/ 12270 h 18515"/>
              <a:gd name="connsiteX39" fmla="*/ 5117 w 15188"/>
              <a:gd name="connsiteY39" fmla="*/ 12649 h 18515"/>
              <a:gd name="connsiteX40" fmla="*/ 4886 w 15188"/>
              <a:gd name="connsiteY40" fmla="*/ 15808 h 18515"/>
              <a:gd name="connsiteX41" fmla="*/ 3833 w 15188"/>
              <a:gd name="connsiteY41" fmla="*/ 16839 h 18515"/>
              <a:gd name="connsiteX42" fmla="*/ 3547 w 15188"/>
              <a:gd name="connsiteY42" fmla="*/ 18322 h 18515"/>
              <a:gd name="connsiteX43" fmla="*/ 2 w 15188"/>
              <a:gd name="connsiteY43" fmla="*/ 17917 h 18515"/>
              <a:gd name="connsiteX44" fmla="*/ 3118 w 15188"/>
              <a:gd name="connsiteY44" fmla="*/ 12011 h 18515"/>
              <a:gd name="connsiteX45" fmla="*/ 3592 w 15188"/>
              <a:gd name="connsiteY45" fmla="*/ 10759 h 18515"/>
              <a:gd name="connsiteX46" fmla="*/ 5188 w 15188"/>
              <a:gd name="connsiteY46" fmla="*/ 10000 h 18515"/>
              <a:gd name="connsiteX0" fmla="*/ 5188 w 15188"/>
              <a:gd name="connsiteY0" fmla="*/ 10000 h 18515"/>
              <a:gd name="connsiteX1" fmla="*/ 5679 w 15188"/>
              <a:gd name="connsiteY1" fmla="*/ 9518 h 18515"/>
              <a:gd name="connsiteX2" fmla="*/ 6207 w 15188"/>
              <a:gd name="connsiteY2" fmla="*/ 9123 h 18515"/>
              <a:gd name="connsiteX3" fmla="*/ 6773 w 15188"/>
              <a:gd name="connsiteY3" fmla="*/ 8333 h 18515"/>
              <a:gd name="connsiteX4" fmla="*/ 7150 w 15188"/>
              <a:gd name="connsiteY4" fmla="*/ 7588 h 18515"/>
              <a:gd name="connsiteX5" fmla="*/ 7113 w 15188"/>
              <a:gd name="connsiteY5" fmla="*/ 5877 h 18515"/>
              <a:gd name="connsiteX6" fmla="*/ 7377 w 15188"/>
              <a:gd name="connsiteY6" fmla="*/ 5044 h 18515"/>
              <a:gd name="connsiteX7" fmla="*/ 7490 w 15188"/>
              <a:gd name="connsiteY7" fmla="*/ 4386 h 18515"/>
              <a:gd name="connsiteX8" fmla="*/ 7641 w 15188"/>
              <a:gd name="connsiteY8" fmla="*/ 4035 h 18515"/>
              <a:gd name="connsiteX9" fmla="*/ 8697 w 15188"/>
              <a:gd name="connsiteY9" fmla="*/ 3158 h 18515"/>
              <a:gd name="connsiteX10" fmla="*/ 9301 w 15188"/>
              <a:gd name="connsiteY10" fmla="*/ 2895 h 18515"/>
              <a:gd name="connsiteX11" fmla="*/ 9905 w 15188"/>
              <a:gd name="connsiteY11" fmla="*/ 2456 h 18515"/>
              <a:gd name="connsiteX12" fmla="*/ 9943 w 15188"/>
              <a:gd name="connsiteY12" fmla="*/ 1886 h 18515"/>
              <a:gd name="connsiteX13" fmla="*/ 10660 w 15188"/>
              <a:gd name="connsiteY13" fmla="*/ 965 h 18515"/>
              <a:gd name="connsiteX14" fmla="*/ 10660 w 15188"/>
              <a:gd name="connsiteY14" fmla="*/ 395 h 18515"/>
              <a:gd name="connsiteX15" fmla="*/ 11113 w 15188"/>
              <a:gd name="connsiteY15" fmla="*/ 0 h 18515"/>
              <a:gd name="connsiteX16" fmla="*/ 11452 w 15188"/>
              <a:gd name="connsiteY16" fmla="*/ 219 h 18515"/>
              <a:gd name="connsiteX17" fmla="*/ 11490 w 15188"/>
              <a:gd name="connsiteY17" fmla="*/ 482 h 18515"/>
              <a:gd name="connsiteX18" fmla="*/ 11867 w 15188"/>
              <a:gd name="connsiteY18" fmla="*/ 658 h 18515"/>
              <a:gd name="connsiteX19" fmla="*/ 12094 w 15188"/>
              <a:gd name="connsiteY19" fmla="*/ 833 h 18515"/>
              <a:gd name="connsiteX20" fmla="*/ 12773 w 15188"/>
              <a:gd name="connsiteY20" fmla="*/ 965 h 18515"/>
              <a:gd name="connsiteX21" fmla="*/ 13754 w 15188"/>
              <a:gd name="connsiteY21" fmla="*/ 877 h 18515"/>
              <a:gd name="connsiteX22" fmla="*/ 14056 w 15188"/>
              <a:gd name="connsiteY22" fmla="*/ 1053 h 18515"/>
              <a:gd name="connsiteX23" fmla="*/ 14697 w 15188"/>
              <a:gd name="connsiteY23" fmla="*/ 1140 h 18515"/>
              <a:gd name="connsiteX24" fmla="*/ 15075 w 15188"/>
              <a:gd name="connsiteY24" fmla="*/ 3333 h 18515"/>
              <a:gd name="connsiteX25" fmla="*/ 15188 w 15188"/>
              <a:gd name="connsiteY25" fmla="*/ 3860 h 18515"/>
              <a:gd name="connsiteX26" fmla="*/ 14848 w 15188"/>
              <a:gd name="connsiteY26" fmla="*/ 5088 h 18515"/>
              <a:gd name="connsiteX27" fmla="*/ 14131 w 15188"/>
              <a:gd name="connsiteY27" fmla="*/ 5263 h 18515"/>
              <a:gd name="connsiteX28" fmla="*/ 13339 w 15188"/>
              <a:gd name="connsiteY28" fmla="*/ 5219 h 18515"/>
              <a:gd name="connsiteX29" fmla="*/ 13113 w 15188"/>
              <a:gd name="connsiteY29" fmla="*/ 6316 h 18515"/>
              <a:gd name="connsiteX30" fmla="*/ 12660 w 15188"/>
              <a:gd name="connsiteY30" fmla="*/ 6404 h 18515"/>
              <a:gd name="connsiteX31" fmla="*/ 12169 w 15188"/>
              <a:gd name="connsiteY31" fmla="*/ 6754 h 18515"/>
              <a:gd name="connsiteX32" fmla="*/ 11792 w 15188"/>
              <a:gd name="connsiteY32" fmla="*/ 6754 h 18515"/>
              <a:gd name="connsiteX33" fmla="*/ 11452 w 15188"/>
              <a:gd name="connsiteY33" fmla="*/ 7237 h 18515"/>
              <a:gd name="connsiteX34" fmla="*/ 11339 w 15188"/>
              <a:gd name="connsiteY34" fmla="*/ 7632 h 18515"/>
              <a:gd name="connsiteX35" fmla="*/ 8999 w 15188"/>
              <a:gd name="connsiteY35" fmla="*/ 8333 h 18515"/>
              <a:gd name="connsiteX36" fmla="*/ 8094 w 15188"/>
              <a:gd name="connsiteY36" fmla="*/ 9123 h 18515"/>
              <a:gd name="connsiteX37" fmla="*/ 8169 w 15188"/>
              <a:gd name="connsiteY37" fmla="*/ 10000 h 18515"/>
              <a:gd name="connsiteX38" fmla="*/ 8037 w 15188"/>
              <a:gd name="connsiteY38" fmla="*/ 12270 h 18515"/>
              <a:gd name="connsiteX39" fmla="*/ 5117 w 15188"/>
              <a:gd name="connsiteY39" fmla="*/ 12649 h 18515"/>
              <a:gd name="connsiteX40" fmla="*/ 4886 w 15188"/>
              <a:gd name="connsiteY40" fmla="*/ 15808 h 18515"/>
              <a:gd name="connsiteX41" fmla="*/ 3833 w 15188"/>
              <a:gd name="connsiteY41" fmla="*/ 16839 h 18515"/>
              <a:gd name="connsiteX42" fmla="*/ 3547 w 15188"/>
              <a:gd name="connsiteY42" fmla="*/ 18322 h 18515"/>
              <a:gd name="connsiteX43" fmla="*/ 2 w 15188"/>
              <a:gd name="connsiteY43" fmla="*/ 17917 h 18515"/>
              <a:gd name="connsiteX44" fmla="*/ 3118 w 15188"/>
              <a:gd name="connsiteY44" fmla="*/ 12011 h 18515"/>
              <a:gd name="connsiteX45" fmla="*/ 3592 w 15188"/>
              <a:gd name="connsiteY45" fmla="*/ 10759 h 18515"/>
              <a:gd name="connsiteX46" fmla="*/ 5188 w 15188"/>
              <a:gd name="connsiteY46" fmla="*/ 10000 h 1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5188" h="18515">
                <a:moveTo>
                  <a:pt x="5188" y="10000"/>
                </a:moveTo>
                <a:lnTo>
                  <a:pt x="5679" y="9518"/>
                </a:lnTo>
                <a:lnTo>
                  <a:pt x="6207" y="9123"/>
                </a:lnTo>
                <a:lnTo>
                  <a:pt x="6773" y="8333"/>
                </a:lnTo>
                <a:lnTo>
                  <a:pt x="7150" y="7588"/>
                </a:lnTo>
                <a:cubicBezTo>
                  <a:pt x="7138" y="7018"/>
                  <a:pt x="7125" y="6447"/>
                  <a:pt x="7113" y="5877"/>
                </a:cubicBezTo>
                <a:lnTo>
                  <a:pt x="7377" y="5044"/>
                </a:lnTo>
                <a:cubicBezTo>
                  <a:pt x="7415" y="4825"/>
                  <a:pt x="7452" y="4605"/>
                  <a:pt x="7490" y="4386"/>
                </a:cubicBezTo>
                <a:cubicBezTo>
                  <a:pt x="7540" y="4269"/>
                  <a:pt x="7591" y="4152"/>
                  <a:pt x="7641" y="4035"/>
                </a:cubicBezTo>
                <a:lnTo>
                  <a:pt x="8697" y="3158"/>
                </a:lnTo>
                <a:lnTo>
                  <a:pt x="9301" y="2895"/>
                </a:lnTo>
                <a:lnTo>
                  <a:pt x="9905" y="2456"/>
                </a:lnTo>
                <a:cubicBezTo>
                  <a:pt x="9918" y="2266"/>
                  <a:pt x="9930" y="2076"/>
                  <a:pt x="9943" y="1886"/>
                </a:cubicBezTo>
                <a:lnTo>
                  <a:pt x="10660" y="965"/>
                </a:lnTo>
                <a:lnTo>
                  <a:pt x="10660" y="395"/>
                </a:lnTo>
                <a:lnTo>
                  <a:pt x="11113" y="0"/>
                </a:lnTo>
                <a:lnTo>
                  <a:pt x="11452" y="219"/>
                </a:lnTo>
                <a:cubicBezTo>
                  <a:pt x="11465" y="307"/>
                  <a:pt x="11477" y="394"/>
                  <a:pt x="11490" y="482"/>
                </a:cubicBezTo>
                <a:lnTo>
                  <a:pt x="11867" y="658"/>
                </a:lnTo>
                <a:lnTo>
                  <a:pt x="12094" y="833"/>
                </a:lnTo>
                <a:lnTo>
                  <a:pt x="12773" y="965"/>
                </a:lnTo>
                <a:lnTo>
                  <a:pt x="13754" y="877"/>
                </a:lnTo>
                <a:lnTo>
                  <a:pt x="14056" y="1053"/>
                </a:lnTo>
                <a:lnTo>
                  <a:pt x="14697" y="1140"/>
                </a:lnTo>
                <a:lnTo>
                  <a:pt x="15075" y="3333"/>
                </a:lnTo>
                <a:cubicBezTo>
                  <a:pt x="15113" y="3509"/>
                  <a:pt x="15150" y="3684"/>
                  <a:pt x="15188" y="3860"/>
                </a:cubicBezTo>
                <a:lnTo>
                  <a:pt x="14848" y="5088"/>
                </a:lnTo>
                <a:lnTo>
                  <a:pt x="14131" y="5263"/>
                </a:lnTo>
                <a:lnTo>
                  <a:pt x="13339" y="5219"/>
                </a:lnTo>
                <a:cubicBezTo>
                  <a:pt x="13264" y="5585"/>
                  <a:pt x="13188" y="5950"/>
                  <a:pt x="13113" y="6316"/>
                </a:cubicBezTo>
                <a:lnTo>
                  <a:pt x="12660" y="6404"/>
                </a:lnTo>
                <a:lnTo>
                  <a:pt x="12169" y="6754"/>
                </a:lnTo>
                <a:lnTo>
                  <a:pt x="11792" y="6754"/>
                </a:lnTo>
                <a:lnTo>
                  <a:pt x="11452" y="7237"/>
                </a:lnTo>
                <a:cubicBezTo>
                  <a:pt x="11414" y="7369"/>
                  <a:pt x="11377" y="7500"/>
                  <a:pt x="11339" y="7632"/>
                </a:cubicBezTo>
                <a:lnTo>
                  <a:pt x="8999" y="8333"/>
                </a:lnTo>
                <a:lnTo>
                  <a:pt x="8094" y="9123"/>
                </a:lnTo>
                <a:cubicBezTo>
                  <a:pt x="8119" y="9415"/>
                  <a:pt x="8144" y="9708"/>
                  <a:pt x="8169" y="10000"/>
                </a:cubicBezTo>
                <a:cubicBezTo>
                  <a:pt x="7955" y="10461"/>
                  <a:pt x="8584" y="11302"/>
                  <a:pt x="8037" y="12270"/>
                </a:cubicBezTo>
                <a:cubicBezTo>
                  <a:pt x="7682" y="12964"/>
                  <a:pt x="5604" y="12017"/>
                  <a:pt x="5117" y="12649"/>
                </a:cubicBezTo>
                <a:cubicBezTo>
                  <a:pt x="4630" y="13281"/>
                  <a:pt x="5279" y="15220"/>
                  <a:pt x="4886" y="15808"/>
                </a:cubicBezTo>
                <a:cubicBezTo>
                  <a:pt x="4138" y="17090"/>
                  <a:pt x="4236" y="15129"/>
                  <a:pt x="3833" y="16839"/>
                </a:cubicBezTo>
                <a:cubicBezTo>
                  <a:pt x="3674" y="16989"/>
                  <a:pt x="4160" y="18332"/>
                  <a:pt x="3547" y="18322"/>
                </a:cubicBezTo>
                <a:cubicBezTo>
                  <a:pt x="2934" y="18312"/>
                  <a:pt x="73" y="18969"/>
                  <a:pt x="2" y="17917"/>
                </a:cubicBezTo>
                <a:cubicBezTo>
                  <a:pt x="-69" y="16865"/>
                  <a:pt x="3261" y="12132"/>
                  <a:pt x="3118" y="12011"/>
                </a:cubicBezTo>
                <a:cubicBezTo>
                  <a:pt x="2975" y="11890"/>
                  <a:pt x="3798" y="10820"/>
                  <a:pt x="3592" y="10759"/>
                </a:cubicBezTo>
                <a:cubicBezTo>
                  <a:pt x="3305" y="10759"/>
                  <a:pt x="5475" y="10000"/>
                  <a:pt x="5188" y="10000"/>
                </a:cubicBez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rgbClr val="A7A7A7"/>
              </a:gs>
            </a:gsLst>
            <a:lin ang="5400000" scaled="1"/>
          </a:gradFill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022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04162"/>
            <a:ext cx="7848600" cy="696038"/>
          </a:xfrm>
        </p:spPr>
        <p:txBody>
          <a:bodyPr/>
          <a:lstStyle/>
          <a:p>
            <a:r>
              <a:rPr lang="en-US" b="1" dirty="0" smtClean="0"/>
              <a:t>Res. 20</a:t>
            </a:r>
            <a:r>
              <a:rPr lang="en-US" dirty="0" smtClean="0"/>
              <a:t>: Africa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kumimoji="1"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Fair and non-discriminatory allocation process.</a:t>
            </a:r>
          </a:p>
          <a:p>
            <a:pPr>
              <a:lnSpc>
                <a:spcPct val="200000"/>
              </a:lnSpc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kumimoji="1"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Combating Misuse of </a:t>
            </a:r>
            <a:r>
              <a:rPr kumimoji="1"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NNAI</a:t>
            </a:r>
            <a:r>
              <a:rPr kumimoji="1"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resources.</a:t>
            </a:r>
          </a:p>
          <a:p>
            <a:pPr>
              <a:lnSpc>
                <a:spcPct val="200000"/>
              </a:lnSpc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kumimoji="1"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Regulatory and Economical </a:t>
            </a:r>
            <a:r>
              <a:rPr kumimoji="1"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of innovative services based on new allocations.  </a:t>
            </a:r>
          </a:p>
        </p:txBody>
      </p:sp>
    </p:spTree>
    <p:extLst>
      <p:ext uri="{BB962C8B-B14F-4D97-AF65-F5344CB8AC3E}">
        <p14:creationId xmlns:p14="http://schemas.microsoft.com/office/powerpoint/2010/main" val="13412633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12874" y="5270863"/>
            <a:ext cx="1219200" cy="762000"/>
          </a:xfrm>
          <a:prstGeom prst="rect">
            <a:avLst/>
          </a:prstGeom>
          <a:solidFill>
            <a:srgbClr val="CAE6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04162"/>
            <a:ext cx="7848600" cy="696038"/>
          </a:xfrm>
        </p:spPr>
        <p:txBody>
          <a:bodyPr/>
          <a:lstStyle/>
          <a:p>
            <a:r>
              <a:rPr lang="en-US" b="1" dirty="0" smtClean="0"/>
              <a:t>Res. 20</a:t>
            </a:r>
            <a:r>
              <a:rPr lang="en-US" dirty="0" smtClean="0"/>
              <a:t>: Africa Concerns: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8" y="1535834"/>
            <a:ext cx="8182302" cy="4712565"/>
          </a:xfrm>
        </p:spPr>
        <p:txBody>
          <a:bodyPr/>
          <a:lstStyle/>
          <a:p>
            <a:pPr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kumimoji="1"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SG2 approved in 2008 on </a:t>
            </a:r>
            <a:r>
              <a:rPr kumimoji="1" lang="en-GB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</a:t>
            </a:r>
            <a:r>
              <a:rPr kumimoji="1" lang="en-GB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164.1 </a:t>
            </a:r>
            <a:r>
              <a:rPr kumimoji="1"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including new Shared Country Code for Global Services (+883 </a:t>
            </a:r>
            <a:r>
              <a:rPr kumimoji="1" lang="en-GB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</a:t>
            </a:r>
            <a:r>
              <a:rPr kumimoji="1"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pPr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kumimoji="1"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 then a significant progressing requests for this resource is observed. </a:t>
            </a:r>
          </a:p>
          <a:p>
            <a:pPr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kumimoji="1"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can have a Global Number that can be used from different countries.</a:t>
            </a:r>
          </a:p>
          <a:p>
            <a:pPr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kumimoji="1"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Supporting networks are usually based on integrating legacy switched networks and IP </a:t>
            </a:r>
            <a:r>
              <a:rPr kumimoji="1"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kumimoji="1"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ased networks to provide innovative services (voice, data, messaging, multimedia….).</a:t>
            </a:r>
          </a:p>
          <a:p>
            <a:pPr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kumimoji="1"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However, its regulatory and economical impact is not well studied, may have impact on National Operators and on National Revenues.</a:t>
            </a:r>
            <a:endParaRPr kumimoji="1" lang="en-US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51575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12874" y="5270863"/>
            <a:ext cx="1219200" cy="762000"/>
          </a:xfrm>
          <a:prstGeom prst="rect">
            <a:avLst/>
          </a:prstGeom>
          <a:solidFill>
            <a:srgbClr val="CAE6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04162"/>
            <a:ext cx="7848600" cy="696038"/>
          </a:xfrm>
        </p:spPr>
        <p:txBody>
          <a:bodyPr/>
          <a:lstStyle/>
          <a:p>
            <a:r>
              <a:rPr lang="en-US" b="1" dirty="0"/>
              <a:t>Res. 29 </a:t>
            </a:r>
            <a:r>
              <a:rPr lang="en-US" dirty="0"/>
              <a:t>: </a:t>
            </a:r>
            <a:r>
              <a:rPr lang="en-US" sz="3200" dirty="0"/>
              <a:t>Alternative Calling </a:t>
            </a:r>
            <a:r>
              <a:rPr lang="en-US" sz="3200" dirty="0" smtClean="0"/>
              <a:t>Procedures ACP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98" y="1535834"/>
            <a:ext cx="8487102" cy="5169766"/>
          </a:xfrm>
        </p:spPr>
        <p:txBody>
          <a:bodyPr/>
          <a:lstStyle/>
          <a:p>
            <a:pPr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kumimoji="1"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Member States should take, </a:t>
            </a:r>
            <a:r>
              <a:rPr lang="en-GB" sz="2400" dirty="0">
                <a:solidFill>
                  <a:srgbClr val="FF0000"/>
                </a:solidFill>
              </a:rPr>
              <a:t>to the furthest extent practicable</a:t>
            </a:r>
            <a:r>
              <a:rPr lang="en-GB" sz="2400" dirty="0"/>
              <a:t>, all measures to suspend the methods and practices of </a:t>
            </a:r>
            <a:r>
              <a:rPr lang="en-GB" sz="2400" dirty="0" smtClean="0"/>
              <a:t>call-back.</a:t>
            </a:r>
          </a:p>
          <a:p>
            <a:pPr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lang="en-GB" sz="2400" dirty="0" smtClean="0"/>
              <a:t>  MS and AOA should </a:t>
            </a:r>
            <a:r>
              <a:rPr lang="en-GB" sz="2400" dirty="0"/>
              <a:t>take a cooperative approach to respecting the national sovereignty of </a:t>
            </a:r>
            <a:r>
              <a:rPr lang="en-GB" sz="2400" dirty="0" smtClean="0"/>
              <a:t>others.</a:t>
            </a:r>
          </a:p>
          <a:p>
            <a:pPr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kumimoji="1"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smtClean="0"/>
              <a:t>instruct SG</a:t>
            </a:r>
            <a:r>
              <a:rPr lang="en-GB" sz="2400" dirty="0"/>
              <a:t> 2 to study other aspects and forms of </a:t>
            </a:r>
            <a:r>
              <a:rPr lang="en-GB" sz="2400" dirty="0" smtClean="0"/>
              <a:t>ACP, </a:t>
            </a:r>
            <a:r>
              <a:rPr lang="en-GB" sz="2400" dirty="0"/>
              <a:t>including </a:t>
            </a:r>
            <a:r>
              <a:rPr lang="en-GB" sz="2400" dirty="0" smtClean="0">
                <a:solidFill>
                  <a:srgbClr val="FF0000"/>
                </a:solidFill>
              </a:rPr>
              <a:t>refilling </a:t>
            </a:r>
            <a:r>
              <a:rPr lang="en-GB" sz="2400" dirty="0">
                <a:solidFill>
                  <a:srgbClr val="FF0000"/>
                </a:solidFill>
              </a:rPr>
              <a:t>and non-identification</a:t>
            </a:r>
            <a:r>
              <a:rPr lang="en-GB" sz="2400" dirty="0"/>
              <a:t>, and service definition and </a:t>
            </a:r>
            <a:r>
              <a:rPr lang="en-GB" sz="2400" dirty="0">
                <a:solidFill>
                  <a:srgbClr val="FF0000"/>
                </a:solidFill>
              </a:rPr>
              <a:t>requirements for </a:t>
            </a:r>
            <a:r>
              <a:rPr lang="en-GB" sz="2400" dirty="0" err="1">
                <a:solidFill>
                  <a:srgbClr val="FF0000"/>
                </a:solidFill>
              </a:rPr>
              <a:t>hubbing</a:t>
            </a:r>
            <a:r>
              <a:rPr lang="en-GB" sz="2400" dirty="0" smtClean="0"/>
              <a:t>;</a:t>
            </a:r>
          </a:p>
          <a:p>
            <a:pPr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kumimoji="1"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instruct </a:t>
            </a:r>
            <a:r>
              <a:rPr lang="en-GB" sz="2400" dirty="0" smtClean="0"/>
              <a:t>SG</a:t>
            </a:r>
            <a:r>
              <a:rPr lang="en-GB" sz="2400" dirty="0"/>
              <a:t> 3 to study the </a:t>
            </a:r>
            <a:r>
              <a:rPr lang="en-GB" sz="2400" dirty="0">
                <a:solidFill>
                  <a:srgbClr val="FF0000"/>
                </a:solidFill>
              </a:rPr>
              <a:t>economic effects of call-back, </a:t>
            </a:r>
            <a:r>
              <a:rPr lang="en-GB" sz="2400" dirty="0" smtClean="0">
                <a:solidFill>
                  <a:srgbClr val="FF0000"/>
                </a:solidFill>
              </a:rPr>
              <a:t>refilling </a:t>
            </a:r>
            <a:r>
              <a:rPr lang="en-GB" sz="2400" dirty="0">
                <a:solidFill>
                  <a:srgbClr val="FF0000"/>
                </a:solidFill>
              </a:rPr>
              <a:t>and inappropriate </a:t>
            </a:r>
            <a:r>
              <a:rPr lang="en-GB" sz="2400" dirty="0" err="1">
                <a:solidFill>
                  <a:srgbClr val="FF0000"/>
                </a:solidFill>
              </a:rPr>
              <a:t>hubbing</a:t>
            </a:r>
            <a:r>
              <a:rPr lang="en-GB" sz="2400" dirty="0">
                <a:solidFill>
                  <a:srgbClr val="FF0000"/>
                </a:solidFill>
              </a:rPr>
              <a:t> and other forms of </a:t>
            </a:r>
            <a:r>
              <a:rPr lang="en-GB" sz="2400" dirty="0" smtClean="0">
                <a:solidFill>
                  <a:srgbClr val="FF0000"/>
                </a:solidFill>
              </a:rPr>
              <a:t>ACP</a:t>
            </a:r>
            <a:r>
              <a:rPr lang="en-GB" sz="2400" dirty="0" smtClean="0"/>
              <a:t>, </a:t>
            </a:r>
            <a:r>
              <a:rPr lang="en-GB" sz="2400" dirty="0"/>
              <a:t>as well as </a:t>
            </a:r>
            <a:r>
              <a:rPr lang="en-GB" sz="2400" dirty="0">
                <a:solidFill>
                  <a:srgbClr val="FF0000"/>
                </a:solidFill>
              </a:rPr>
              <a:t>origin non-identification or </a:t>
            </a:r>
            <a:r>
              <a:rPr lang="en-GB" sz="2400" dirty="0" smtClean="0">
                <a:solidFill>
                  <a:srgbClr val="FF0000"/>
                </a:solidFill>
              </a:rPr>
              <a:t>spoofing</a:t>
            </a:r>
            <a:r>
              <a:rPr lang="en-GB" sz="2400" dirty="0" smtClean="0"/>
              <a:t>.</a:t>
            </a:r>
          </a:p>
          <a:p>
            <a:pPr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kumimoji="1"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SG3 Cooperate with SG2 on the effectives of the guidelines on ACP.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67159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12874" y="5270863"/>
            <a:ext cx="1219200" cy="762000"/>
          </a:xfrm>
          <a:prstGeom prst="rect">
            <a:avLst/>
          </a:prstGeom>
          <a:solidFill>
            <a:srgbClr val="CAE6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04162"/>
            <a:ext cx="7848600" cy="696038"/>
          </a:xfrm>
        </p:spPr>
        <p:txBody>
          <a:bodyPr/>
          <a:lstStyle/>
          <a:p>
            <a:r>
              <a:rPr lang="en-US" b="1" dirty="0"/>
              <a:t>Res. 29 </a:t>
            </a:r>
            <a:r>
              <a:rPr lang="en-US" dirty="0"/>
              <a:t>: </a:t>
            </a:r>
            <a:r>
              <a:rPr lang="en-US" sz="3200" dirty="0" smtClean="0"/>
              <a:t>ACP, impact on Africa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98" y="1535834"/>
            <a:ext cx="8258502" cy="5169766"/>
          </a:xfrm>
        </p:spPr>
        <p:txBody>
          <a:bodyPr/>
          <a:lstStyle/>
          <a:p>
            <a:pPr>
              <a:spcBef>
                <a:spcPts val="2400"/>
              </a:spcBef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kumimoji="1"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Fraud has been observed in </a:t>
            </a:r>
            <a:r>
              <a:rPr kumimoji="1" lang="en-GB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hubbing</a:t>
            </a:r>
            <a:r>
              <a:rPr kumimoji="1"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traffic aggregation practise. Usually DCs are the VICTIMS! </a:t>
            </a:r>
          </a:p>
          <a:p>
            <a:pPr>
              <a:spcBef>
                <a:spcPts val="2400"/>
              </a:spcBef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kumimoji="1"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Origin non-identification and spoofing add to the Fraud.</a:t>
            </a:r>
          </a:p>
          <a:p>
            <a:pPr>
              <a:spcBef>
                <a:spcPts val="2400"/>
              </a:spcBef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kumimoji="1"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Complexity of traffic handling models, under non-disclosed commercial agreements. </a:t>
            </a:r>
          </a:p>
          <a:p>
            <a:pPr>
              <a:spcBef>
                <a:spcPts val="2400"/>
              </a:spcBef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kumimoji="1"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Resistance to give MSs the right to know the route (ITR 2012)</a:t>
            </a:r>
          </a:p>
          <a:p>
            <a:pPr marL="0" indent="0">
              <a:spcBef>
                <a:spcPts val="2400"/>
              </a:spcBef>
              <a:buClr>
                <a:srgbClr val="0000FF"/>
              </a:buClr>
              <a:buNone/>
              <a:defRPr/>
            </a:pPr>
            <a:r>
              <a:rPr kumimoji="1"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95897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12874" y="5270863"/>
            <a:ext cx="1219200" cy="762000"/>
          </a:xfrm>
          <a:prstGeom prst="rect">
            <a:avLst/>
          </a:prstGeom>
          <a:solidFill>
            <a:srgbClr val="CAE6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98" y="1535834"/>
            <a:ext cx="8563302" cy="5169766"/>
          </a:xfrm>
        </p:spPr>
        <p:txBody>
          <a:bodyPr/>
          <a:lstStyle/>
          <a:p>
            <a:pPr>
              <a:spcBef>
                <a:spcPts val="2400"/>
              </a:spcBef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kumimoji="1" lang="en-GB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>
                <a:solidFill>
                  <a:srgbClr val="FF0000"/>
                </a:solidFill>
              </a:rPr>
              <a:t>To </a:t>
            </a:r>
            <a:r>
              <a:rPr lang="en-US" sz="2800" dirty="0">
                <a:solidFill>
                  <a:srgbClr val="FF0000"/>
                </a:solidFill>
              </a:rPr>
              <a:t>ensure that E.164 numbering resources are used only by the assignees and only for the purposes for which they were assigned; and that unassigned resources are not </a:t>
            </a:r>
            <a:r>
              <a:rPr lang="en-US" sz="2800" dirty="0" smtClean="0">
                <a:solidFill>
                  <a:srgbClr val="FF0000"/>
                </a:solidFill>
              </a:rPr>
              <a:t>used.</a:t>
            </a:r>
          </a:p>
          <a:p>
            <a:pPr>
              <a:spcBef>
                <a:spcPts val="2400"/>
              </a:spcBef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kumimoji="1" lang="en-GB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strike="sngStrike" dirty="0" smtClean="0"/>
              <a:t>consider </a:t>
            </a:r>
            <a:r>
              <a:rPr lang="en-US" sz="2800" strike="sngStrike" dirty="0"/>
              <a:t>providing a mechanism to allow their national regulator to request carriers to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To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>
                <a:solidFill>
                  <a:srgbClr val="FF0000"/>
                </a:solidFill>
              </a:rPr>
              <a:t>endeavor to ensure that operating agencies authorized by Member States </a:t>
            </a:r>
            <a:r>
              <a:rPr lang="en-US" sz="2800" b="1" dirty="0"/>
              <a:t>release routing information </a:t>
            </a:r>
            <a:r>
              <a:rPr lang="en-US" sz="2800" u="sng" dirty="0"/>
              <a:t>to duly authorized agencies </a:t>
            </a:r>
            <a:r>
              <a:rPr lang="en-US" sz="2800" dirty="0"/>
              <a:t>in cases of fraud, </a:t>
            </a:r>
            <a:r>
              <a:rPr lang="en-US" sz="2800" u="sng" dirty="0"/>
              <a:t>in accordance </a:t>
            </a:r>
            <a:r>
              <a:rPr lang="en-US" sz="2800" dirty="0"/>
              <a:t>with</a:t>
            </a:r>
            <a:r>
              <a:rPr lang="en-US" sz="2800" strike="sngStrike" dirty="0"/>
              <a:t>in the constraints of</a:t>
            </a:r>
            <a:r>
              <a:rPr lang="en-US" sz="2800" dirty="0"/>
              <a:t> national law</a:t>
            </a:r>
            <a:r>
              <a:rPr lang="en-US" sz="2800" strike="sngStrike" dirty="0"/>
              <a:t>s and regulatory </a:t>
            </a:r>
            <a:r>
              <a:rPr lang="en-US" sz="2800" strike="sngStrike" dirty="0" smtClean="0"/>
              <a:t>frameworks</a:t>
            </a:r>
            <a:r>
              <a:rPr lang="en-US" sz="2800" dirty="0" smtClean="0"/>
              <a:t>;</a:t>
            </a:r>
            <a:endParaRPr lang="en-US" sz="2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904162"/>
            <a:ext cx="8991600" cy="696038"/>
          </a:xfrm>
        </p:spPr>
        <p:txBody>
          <a:bodyPr/>
          <a:lstStyle/>
          <a:p>
            <a:r>
              <a:rPr lang="en-US" b="1" dirty="0"/>
              <a:t>Res. 61 </a:t>
            </a:r>
            <a:r>
              <a:rPr lang="en-US" dirty="0"/>
              <a:t>: </a:t>
            </a:r>
            <a:r>
              <a:rPr lang="en-US" sz="3200" dirty="0"/>
              <a:t>Numbering Misuse </a:t>
            </a:r>
            <a:r>
              <a:rPr lang="en-US" sz="3200" dirty="0" smtClean="0"/>
              <a:t>and Misappropriation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30942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12874" y="5270863"/>
            <a:ext cx="1219200" cy="762000"/>
          </a:xfrm>
          <a:prstGeom prst="rect">
            <a:avLst/>
          </a:prstGeom>
          <a:solidFill>
            <a:srgbClr val="CAE6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98" y="1981200"/>
            <a:ext cx="8563302" cy="4724400"/>
          </a:xfrm>
        </p:spPr>
        <p:txBody>
          <a:bodyPr/>
          <a:lstStyle/>
          <a:p>
            <a:pPr>
              <a:spcBef>
                <a:spcPts val="2400"/>
              </a:spcBef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kumimoji="1"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/>
              <a:t>To </a:t>
            </a:r>
            <a:r>
              <a:rPr lang="en-US" dirty="0"/>
              <a:t>encourage administrations and national regulators to collaborate and share information on </a:t>
            </a:r>
            <a:r>
              <a:rPr lang="en-US" b="1" dirty="0"/>
              <a:t>fraudulent activities </a:t>
            </a:r>
            <a:r>
              <a:rPr lang="en-US" dirty="0"/>
              <a:t>related to</a:t>
            </a:r>
            <a:r>
              <a:rPr lang="en-US" u="sng" dirty="0"/>
              <a:t> </a:t>
            </a:r>
            <a:r>
              <a:rPr lang="en-US" u="sng" dirty="0">
                <a:solidFill>
                  <a:srgbClr val="FF0000"/>
                </a:solidFill>
              </a:rPr>
              <a:t>misappropriation and</a:t>
            </a:r>
            <a:r>
              <a:rPr lang="en-US" dirty="0">
                <a:solidFill>
                  <a:srgbClr val="FF0000"/>
                </a:solidFill>
              </a:rPr>
              <a:t> misuse </a:t>
            </a:r>
            <a:r>
              <a:rPr lang="en-US" dirty="0"/>
              <a:t>of international numbering resources</a:t>
            </a:r>
            <a:r>
              <a:rPr lang="en-US" strike="sngStrike" dirty="0"/>
              <a:t> and to consider sharing information about these</a:t>
            </a:r>
            <a:r>
              <a:rPr lang="en-US" u="sng" dirty="0"/>
              <a:t>, </a:t>
            </a:r>
            <a:r>
              <a:rPr lang="en-US" b="1" u="sng" dirty="0">
                <a:solidFill>
                  <a:srgbClr val="FF0000"/>
                </a:solidFill>
              </a:rPr>
              <a:t>and to collaborate to counter and combat such</a:t>
            </a:r>
            <a:r>
              <a:rPr lang="en-US" b="1" dirty="0"/>
              <a:t> </a:t>
            </a:r>
            <a:r>
              <a:rPr lang="en-US" dirty="0"/>
              <a:t>activities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904162"/>
            <a:ext cx="8991600" cy="696038"/>
          </a:xfrm>
        </p:spPr>
        <p:txBody>
          <a:bodyPr/>
          <a:lstStyle/>
          <a:p>
            <a:r>
              <a:rPr lang="en-US" b="1" dirty="0"/>
              <a:t>Res. 61 </a:t>
            </a:r>
            <a:r>
              <a:rPr lang="en-US" dirty="0"/>
              <a:t>: </a:t>
            </a:r>
            <a:r>
              <a:rPr lang="en-US" sz="3200" dirty="0"/>
              <a:t>Numbering Misuse </a:t>
            </a:r>
            <a:r>
              <a:rPr lang="en-US" sz="3200" dirty="0" smtClean="0"/>
              <a:t>and Misappropriation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86801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12874" y="5270863"/>
            <a:ext cx="1219200" cy="762000"/>
          </a:xfrm>
          <a:prstGeom prst="rect">
            <a:avLst/>
          </a:prstGeom>
          <a:solidFill>
            <a:srgbClr val="CAE6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98" y="1981200"/>
            <a:ext cx="8563302" cy="4724400"/>
          </a:xfrm>
        </p:spPr>
        <p:txBody>
          <a:bodyPr/>
          <a:lstStyle/>
          <a:p>
            <a:pPr>
              <a:spcBef>
                <a:spcPts val="2400"/>
              </a:spcBef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kumimoji="1"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/>
              <a:t>That</a:t>
            </a:r>
            <a:r>
              <a:rPr lang="en-US" dirty="0" smtClean="0"/>
              <a:t> MSs and </a:t>
            </a:r>
            <a:r>
              <a:rPr lang="en-US" dirty="0" err="1" smtClean="0"/>
              <a:t>AoA</a:t>
            </a:r>
            <a:r>
              <a:rPr lang="en-US" dirty="0" smtClean="0"/>
              <a:t> </a:t>
            </a:r>
            <a:r>
              <a:rPr lang="en-US" strike="sngStrike" dirty="0" smtClean="0"/>
              <a:t> </a:t>
            </a:r>
            <a:r>
              <a:rPr lang="en-US" strike="sngStrike" dirty="0"/>
              <a:t>should take all reasonable measures, within the constraints of their national laws and regulatory frameworks, to obtain</a:t>
            </a:r>
            <a:r>
              <a:rPr lang="en-US" u="sng" dirty="0"/>
              <a:t> </a:t>
            </a:r>
            <a:r>
              <a:rPr lang="en-US" u="sng" dirty="0">
                <a:solidFill>
                  <a:srgbClr val="FF0000"/>
                </a:solidFill>
              </a:rPr>
              <a:t>take to the </a:t>
            </a:r>
            <a:r>
              <a:rPr lang="en-US" b="1" u="sng" dirty="0">
                <a:solidFill>
                  <a:srgbClr val="FF0000"/>
                </a:solidFill>
              </a:rPr>
              <a:t>furthest extent </a:t>
            </a:r>
            <a:r>
              <a:rPr lang="en-US" u="sng" dirty="0">
                <a:solidFill>
                  <a:srgbClr val="FF0000"/>
                </a:solidFill>
              </a:rPr>
              <a:t>all reasonable measures to provide</a:t>
            </a:r>
            <a:r>
              <a:rPr lang="en-US" dirty="0"/>
              <a:t> information necessary to address issues related to number misappropriation and misuse</a:t>
            </a:r>
            <a:r>
              <a:rPr lang="en-US" dirty="0" smtClean="0"/>
              <a:t>;</a:t>
            </a:r>
            <a:endParaRPr lang="en-US" sz="28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904162"/>
            <a:ext cx="8991600" cy="696038"/>
          </a:xfrm>
        </p:spPr>
        <p:txBody>
          <a:bodyPr/>
          <a:lstStyle/>
          <a:p>
            <a:r>
              <a:rPr lang="en-US" b="1" dirty="0"/>
              <a:t>Res. 61 </a:t>
            </a:r>
            <a:r>
              <a:rPr lang="en-US" dirty="0"/>
              <a:t>: </a:t>
            </a:r>
            <a:r>
              <a:rPr lang="en-US" sz="3200" dirty="0"/>
              <a:t>Numbering Misuse </a:t>
            </a:r>
            <a:r>
              <a:rPr lang="en-US" sz="3200" dirty="0" smtClean="0"/>
              <a:t>and Misappropriation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13635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12874" y="5270863"/>
            <a:ext cx="1219200" cy="762000"/>
          </a:xfrm>
          <a:prstGeom prst="rect">
            <a:avLst/>
          </a:prstGeom>
          <a:solidFill>
            <a:srgbClr val="CAE6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563302" cy="4724400"/>
          </a:xfrm>
        </p:spPr>
        <p:txBody>
          <a:bodyPr/>
          <a:lstStyle/>
          <a:p>
            <a:pPr>
              <a:spcBef>
                <a:spcPts val="2400"/>
              </a:spcBef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kumimoji="1" lang="en-GB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600" dirty="0" smtClean="0"/>
              <a:t>To </a:t>
            </a:r>
            <a:r>
              <a:rPr lang="en-US" sz="2600" u="sng" dirty="0" smtClean="0"/>
              <a:t>request </a:t>
            </a:r>
            <a:r>
              <a:rPr lang="en-US" sz="2600" b="1" u="sng" dirty="0">
                <a:solidFill>
                  <a:srgbClr val="FF0000"/>
                </a:solidFill>
              </a:rPr>
              <a:t>SG2</a:t>
            </a:r>
            <a:r>
              <a:rPr lang="en-US" sz="2600" u="sng" dirty="0"/>
              <a:t> to study misappropriation, and misuse of numbering resources, to </a:t>
            </a:r>
            <a:r>
              <a:rPr lang="en-US" sz="2600" u="sng" dirty="0">
                <a:solidFill>
                  <a:srgbClr val="FF0000"/>
                </a:solidFill>
              </a:rPr>
              <a:t>support </a:t>
            </a:r>
            <a:r>
              <a:rPr lang="en-US" sz="2600" b="1" u="sng" dirty="0">
                <a:solidFill>
                  <a:srgbClr val="FF0000"/>
                </a:solidFill>
              </a:rPr>
              <a:t>countering and combating </a:t>
            </a:r>
            <a:r>
              <a:rPr lang="en-US" sz="2600" u="sng" dirty="0">
                <a:solidFill>
                  <a:srgbClr val="FF0000"/>
                </a:solidFill>
              </a:rPr>
              <a:t>these activities</a:t>
            </a:r>
            <a:r>
              <a:rPr lang="en-US" sz="2600" dirty="0" smtClean="0"/>
              <a:t>;</a:t>
            </a:r>
          </a:p>
          <a:p>
            <a:pPr>
              <a:spcBef>
                <a:spcPts val="2400"/>
              </a:spcBef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lang="en-US" sz="2600" b="1" dirty="0"/>
              <a:t> </a:t>
            </a:r>
            <a:r>
              <a:rPr lang="en-US" sz="2600" u="sng" dirty="0"/>
              <a:t>request </a:t>
            </a:r>
            <a:r>
              <a:rPr lang="en-US" sz="2600" b="1" u="sng" dirty="0">
                <a:solidFill>
                  <a:srgbClr val="FF0000"/>
                </a:solidFill>
              </a:rPr>
              <a:t>SG3</a:t>
            </a:r>
            <a:r>
              <a:rPr lang="en-US" sz="2600" u="sng" dirty="0">
                <a:solidFill>
                  <a:srgbClr val="FF0000"/>
                </a:solidFill>
              </a:rPr>
              <a:t>, in collaboration with SG2</a:t>
            </a:r>
            <a:r>
              <a:rPr lang="en-US" sz="2600" u="sng" dirty="0"/>
              <a:t>, to develop</a:t>
            </a:r>
            <a:r>
              <a:rPr lang="en-US" sz="2600" dirty="0"/>
              <a:t> </a:t>
            </a:r>
            <a:r>
              <a:rPr lang="en-US" sz="2600" u="sng" dirty="0"/>
              <a:t>definitions for </a:t>
            </a:r>
            <a:r>
              <a:rPr lang="en-US" sz="2600" b="1" u="sng" dirty="0">
                <a:solidFill>
                  <a:srgbClr val="FF0000"/>
                </a:solidFill>
              </a:rPr>
              <a:t>inappropriate activities including inappropriate activities causing loss of revenue</a:t>
            </a:r>
            <a:r>
              <a:rPr lang="en-US" sz="2600" u="sng" dirty="0"/>
              <a:t>, related to misappropriation and </a:t>
            </a:r>
            <a:r>
              <a:rPr lang="en-US" sz="2600" u="sng" dirty="0" smtClean="0"/>
              <a:t>misuse;</a:t>
            </a:r>
          </a:p>
          <a:p>
            <a:pPr>
              <a:spcBef>
                <a:spcPts val="2400"/>
              </a:spcBef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lang="en-US" sz="2600" u="sng" dirty="0"/>
              <a:t> </a:t>
            </a:r>
            <a:r>
              <a:rPr lang="en-US" sz="2600" dirty="0"/>
              <a:t>request </a:t>
            </a:r>
            <a:r>
              <a:rPr lang="en-US" sz="2600" b="1" dirty="0">
                <a:solidFill>
                  <a:srgbClr val="FF0000"/>
                </a:solidFill>
              </a:rPr>
              <a:t>SG3</a:t>
            </a:r>
            <a:r>
              <a:rPr lang="en-US" sz="2600" dirty="0"/>
              <a:t> to study the </a:t>
            </a:r>
            <a:r>
              <a:rPr lang="en-US" sz="2600" b="1" dirty="0">
                <a:solidFill>
                  <a:srgbClr val="FF0000"/>
                </a:solidFill>
              </a:rPr>
              <a:t>economic effects </a:t>
            </a:r>
            <a:r>
              <a:rPr lang="en-US" sz="2600" strike="sngStrike" dirty="0"/>
              <a:t>of </a:t>
            </a:r>
            <a:r>
              <a:rPr lang="en-US" sz="2600" u="sng" dirty="0"/>
              <a:t>resulting from misappropriation and misuse of numbering </a:t>
            </a:r>
            <a:r>
              <a:rPr lang="en-US" sz="2600" u="sng" dirty="0" smtClean="0"/>
              <a:t>resources;</a:t>
            </a:r>
          </a:p>
          <a:p>
            <a:pPr>
              <a:spcBef>
                <a:spcPts val="2400"/>
              </a:spcBef>
              <a:buClr>
                <a:srgbClr val="0000FF"/>
              </a:buClr>
              <a:buFont typeface="Monotype Sorts" pitchFamily="2" charset="2"/>
              <a:buChar char="y"/>
              <a:defRPr/>
            </a:pPr>
            <a:endParaRPr lang="en-US" sz="24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904162"/>
            <a:ext cx="8991600" cy="696038"/>
          </a:xfrm>
        </p:spPr>
        <p:txBody>
          <a:bodyPr/>
          <a:lstStyle/>
          <a:p>
            <a:r>
              <a:rPr lang="en-US" b="1" dirty="0"/>
              <a:t>Res. 61 </a:t>
            </a:r>
            <a:r>
              <a:rPr lang="en-US" dirty="0"/>
              <a:t>: </a:t>
            </a:r>
            <a:r>
              <a:rPr lang="en-US" sz="3200" dirty="0"/>
              <a:t>Numbering Misuse </a:t>
            </a:r>
            <a:r>
              <a:rPr lang="en-US" sz="3200" dirty="0" smtClean="0"/>
              <a:t>and Misappropriation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4477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04162"/>
            <a:ext cx="7848600" cy="696038"/>
          </a:xfrm>
        </p:spPr>
        <p:txBody>
          <a:bodyPr/>
          <a:lstStyle/>
          <a:p>
            <a:r>
              <a:rPr lang="en-US" b="1" dirty="0" smtClean="0"/>
              <a:t>Res. 65</a:t>
            </a:r>
            <a:r>
              <a:rPr lang="en-US" dirty="0" smtClean="0"/>
              <a:t>: Origin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898" y="1879824"/>
            <a:ext cx="8410902" cy="4139976"/>
          </a:xfrm>
        </p:spPr>
        <p:txBody>
          <a:bodyPr/>
          <a:lstStyle/>
          <a:p>
            <a:pPr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kumimoji="1" lang="en-GB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smtClean="0"/>
              <a:t>that </a:t>
            </a:r>
            <a:r>
              <a:rPr lang="en-US" sz="2600" dirty="0"/>
              <a:t>international </a:t>
            </a:r>
            <a:r>
              <a:rPr lang="en-US" sz="2600" u="sng" dirty="0" smtClean="0"/>
              <a:t>C</a:t>
            </a:r>
            <a:r>
              <a:rPr lang="en-US" sz="2600" dirty="0" smtClean="0"/>
              <a:t>alling </a:t>
            </a:r>
            <a:r>
              <a:rPr lang="en-US" sz="2600" u="sng" dirty="0" smtClean="0"/>
              <a:t>P</a:t>
            </a:r>
            <a:r>
              <a:rPr lang="en-US" sz="2600" dirty="0" smtClean="0"/>
              <a:t>arty </a:t>
            </a:r>
            <a:r>
              <a:rPr lang="en-US" sz="2600" u="sng" dirty="0" smtClean="0"/>
              <a:t>N</a:t>
            </a:r>
            <a:r>
              <a:rPr lang="en-US" sz="2600" dirty="0" smtClean="0"/>
              <a:t>umber </a:t>
            </a:r>
            <a:r>
              <a:rPr lang="en-US" sz="2600" u="sng" dirty="0" smtClean="0"/>
              <a:t>D</a:t>
            </a:r>
            <a:r>
              <a:rPr lang="en-US" sz="2600" dirty="0" smtClean="0"/>
              <a:t>elivery </a:t>
            </a:r>
            <a:r>
              <a:rPr lang="en-US" sz="2600" u="sng" dirty="0"/>
              <a:t>(CPND), Calling Line Identification (CLI) and </a:t>
            </a:r>
            <a:r>
              <a:rPr lang="en-US" sz="2600" b="1" u="sng" dirty="0">
                <a:solidFill>
                  <a:srgbClr val="FF0000"/>
                </a:solidFill>
              </a:rPr>
              <a:t>origin identification (OI) </a:t>
            </a:r>
            <a:r>
              <a:rPr lang="en-US" sz="2600" b="1" dirty="0">
                <a:solidFill>
                  <a:srgbClr val="FF0000"/>
                </a:solidFill>
              </a:rPr>
              <a:t>shall</a:t>
            </a:r>
            <a:r>
              <a:rPr lang="en-US" sz="2600" strike="sngStrike" dirty="0"/>
              <a:t>,</a:t>
            </a:r>
            <a:r>
              <a:rPr lang="en-US" sz="2600" dirty="0"/>
              <a:t> </a:t>
            </a:r>
            <a:r>
              <a:rPr lang="en-US" sz="2600" strike="sngStrike" dirty="0"/>
              <a:t>consistent with technical capabilities and national legal and regulatory frameworks, </a:t>
            </a:r>
            <a:r>
              <a:rPr lang="en-US" sz="2600" u="sng" dirty="0"/>
              <a:t> </a:t>
            </a:r>
            <a:r>
              <a:rPr lang="en-US" sz="2600" dirty="0"/>
              <a:t>be provided based on the relevant ITU‑T Recommendations</a:t>
            </a:r>
            <a:r>
              <a:rPr lang="en-US" sz="2600" u="sng" dirty="0"/>
              <a:t> </a:t>
            </a:r>
            <a:r>
              <a:rPr lang="en-US" sz="2600" b="1" u="sng" dirty="0">
                <a:solidFill>
                  <a:srgbClr val="FF0000"/>
                </a:solidFill>
              </a:rPr>
              <a:t>where technically possible</a:t>
            </a:r>
            <a:r>
              <a:rPr lang="en-US" sz="2600" b="1" dirty="0"/>
              <a:t>; </a:t>
            </a:r>
            <a:endParaRPr lang="en-US" sz="2600" b="1" dirty="0" smtClean="0"/>
          </a:p>
          <a:p>
            <a:pPr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kumimoji="1" lang="en-GB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/>
              <a:t>that the </a:t>
            </a:r>
            <a:r>
              <a:rPr lang="en-US" sz="2600" u="sng" dirty="0" smtClean="0"/>
              <a:t>CPN</a:t>
            </a:r>
            <a:r>
              <a:rPr lang="en-US" sz="2600" dirty="0"/>
              <a:t> </a:t>
            </a:r>
            <a:r>
              <a:rPr lang="en-US" sz="2600" dirty="0" smtClean="0"/>
              <a:t>and </a:t>
            </a:r>
            <a:r>
              <a:rPr lang="en-US" sz="2600" u="sng" dirty="0" smtClean="0"/>
              <a:t>CLI</a:t>
            </a:r>
            <a:r>
              <a:rPr lang="en-US" sz="2600" dirty="0" smtClean="0"/>
              <a:t> </a:t>
            </a:r>
            <a:r>
              <a:rPr lang="en-US" sz="2600" u="sng" dirty="0"/>
              <a:t>and origin identification information </a:t>
            </a:r>
            <a:r>
              <a:rPr lang="en-US" sz="2600" b="1" dirty="0">
                <a:solidFill>
                  <a:srgbClr val="FF0000"/>
                </a:solidFill>
              </a:rPr>
              <a:t>shall</a:t>
            </a:r>
            <a:r>
              <a:rPr lang="en-US" sz="2600" strike="sngStrike" dirty="0"/>
              <a:t>, consistent with technical capabilities and national legal and regulatory frameworks,</a:t>
            </a:r>
            <a:r>
              <a:rPr lang="en-US" sz="2600" dirty="0"/>
              <a:t> </a:t>
            </a:r>
            <a:r>
              <a:rPr lang="en-US" sz="2600" b="1" dirty="0">
                <a:solidFill>
                  <a:srgbClr val="FF0000"/>
                </a:solidFill>
              </a:rPr>
              <a:t>be transmitted transparently by transit networks (including hubs</a:t>
            </a:r>
            <a:r>
              <a:rPr lang="en-US" sz="2600" b="1" dirty="0" smtClean="0">
                <a:solidFill>
                  <a:srgbClr val="FF0000"/>
                </a:solidFill>
              </a:rPr>
              <a:t>)</a:t>
            </a:r>
            <a:r>
              <a:rPr lang="en-US" sz="2600" b="1" u="sng" dirty="0" smtClean="0">
                <a:solidFill>
                  <a:srgbClr val="FF0000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838133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04162"/>
            <a:ext cx="7848600" cy="696038"/>
          </a:xfrm>
        </p:spPr>
        <p:txBody>
          <a:bodyPr/>
          <a:lstStyle/>
          <a:p>
            <a:r>
              <a:rPr lang="en-US" b="1" dirty="0" smtClean="0"/>
              <a:t>Res. 65</a:t>
            </a:r>
            <a:r>
              <a:rPr lang="en-US" dirty="0" smtClean="0"/>
              <a:t>: Origin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153400" cy="4114800"/>
          </a:xfrm>
        </p:spPr>
        <p:txBody>
          <a:bodyPr/>
          <a:lstStyle/>
          <a:p>
            <a:pPr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lang="en-US" sz="2800" b="1" u="sng" dirty="0" smtClean="0">
                <a:solidFill>
                  <a:srgbClr val="FF0000"/>
                </a:solidFill>
              </a:rPr>
              <a:t> SG </a:t>
            </a:r>
            <a:r>
              <a:rPr lang="en-US" sz="2800" b="1" u="sng" dirty="0">
                <a:solidFill>
                  <a:srgbClr val="FF0000"/>
                </a:solidFill>
              </a:rPr>
              <a:t>2, </a:t>
            </a:r>
            <a:r>
              <a:rPr lang="en-US" sz="2800" b="1" u="sng" dirty="0" smtClean="0">
                <a:solidFill>
                  <a:srgbClr val="FF0000"/>
                </a:solidFill>
              </a:rPr>
              <a:t>SG 3 </a:t>
            </a:r>
            <a:r>
              <a:rPr lang="en-US" sz="2800" u="sng" dirty="0"/>
              <a:t>and, where required, </a:t>
            </a:r>
            <a:r>
              <a:rPr lang="en-US" sz="2800" b="1" u="sng" dirty="0" smtClean="0">
                <a:solidFill>
                  <a:srgbClr val="FF0000"/>
                </a:solidFill>
              </a:rPr>
              <a:t>SG 17</a:t>
            </a:r>
            <a:r>
              <a:rPr lang="en-US" sz="2800" u="sng" dirty="0"/>
              <a:t>, to further study the emerging issues of CPND, CLI and origin identification</a:t>
            </a:r>
            <a:r>
              <a:rPr lang="en-US" sz="2800" u="sng" dirty="0" smtClean="0"/>
              <a:t>;</a:t>
            </a:r>
          </a:p>
          <a:p>
            <a:pPr>
              <a:buClr>
                <a:srgbClr val="0000FF"/>
              </a:buClr>
              <a:buFont typeface="Monotype Sorts" pitchFamily="2" charset="2"/>
              <a:buChar char="y"/>
              <a:defRPr/>
            </a:pPr>
            <a:endParaRPr lang="en-US" sz="2800" u="sng" dirty="0"/>
          </a:p>
          <a:p>
            <a:pPr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lang="en-US" sz="2800" dirty="0" smtClean="0"/>
              <a:t> Origin non-identification has:</a:t>
            </a:r>
          </a:p>
          <a:p>
            <a:pPr lvl="1"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lang="en-US" sz="2400" dirty="0"/>
              <a:t> </a:t>
            </a:r>
            <a:r>
              <a:rPr lang="en-US" sz="2400" dirty="0" smtClean="0"/>
              <a:t>Economical impact.</a:t>
            </a:r>
          </a:p>
          <a:p>
            <a:pPr lvl="1"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lang="en-US" sz="2400" dirty="0" smtClean="0"/>
              <a:t> Security impact.</a:t>
            </a:r>
          </a:p>
          <a:p>
            <a:pPr lvl="1"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lang="en-US" sz="2400" dirty="0"/>
              <a:t> </a:t>
            </a:r>
            <a:r>
              <a:rPr lang="en-US" sz="2400" dirty="0" smtClean="0"/>
              <a:t>user inconvenience impact.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42405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365" y="51517"/>
            <a:ext cx="1082244" cy="97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1" name="Title 530"/>
          <p:cNvSpPr>
            <a:spLocks noGrp="1"/>
          </p:cNvSpPr>
          <p:nvPr>
            <p:ph type="ctrTitle"/>
          </p:nvPr>
        </p:nvSpPr>
        <p:spPr>
          <a:xfrm>
            <a:off x="977629" y="1157659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auhaus 93" pitchFamily="82" charset="0"/>
              </a:rPr>
              <a:t>WTSA 2012</a:t>
            </a:r>
            <a:br>
              <a:rPr lang="en-US" dirty="0" smtClean="0">
                <a:solidFill>
                  <a:schemeClr val="bg1"/>
                </a:solidFill>
                <a:latin typeface="Bauhaus 93" pitchFamily="82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Square721 BT" pitchFamily="34" charset="0"/>
                <a:ea typeface="MS Mincho" pitchFamily="49" charset="-128"/>
              </a:rPr>
              <a:t>World Telecommunications</a:t>
            </a:r>
            <a:br>
              <a:rPr lang="en-US" sz="2800" b="1" dirty="0" smtClean="0">
                <a:solidFill>
                  <a:schemeClr val="bg1"/>
                </a:solidFill>
                <a:latin typeface="Square721 BT" pitchFamily="34" charset="0"/>
                <a:ea typeface="MS Mincho" pitchFamily="49" charset="-128"/>
              </a:rPr>
            </a:br>
            <a:r>
              <a:rPr lang="en-US" sz="2800" b="1" dirty="0" smtClean="0">
                <a:solidFill>
                  <a:schemeClr val="bg1"/>
                </a:solidFill>
                <a:latin typeface="Square721 BT" pitchFamily="34" charset="0"/>
                <a:ea typeface="MS Mincho" pitchFamily="49" charset="-128"/>
              </a:rPr>
              <a:t>Standardization Assembly</a:t>
            </a:r>
            <a:br>
              <a:rPr lang="en-US" sz="2800" b="1" dirty="0" smtClean="0">
                <a:solidFill>
                  <a:schemeClr val="bg1"/>
                </a:solidFill>
                <a:latin typeface="Square721 BT" pitchFamily="34" charset="0"/>
                <a:ea typeface="MS Mincho" pitchFamily="49" charset="-128"/>
              </a:rPr>
            </a:br>
            <a:r>
              <a:rPr lang="en-US" sz="2800" b="1" dirty="0" smtClean="0">
                <a:solidFill>
                  <a:schemeClr val="bg1"/>
                </a:solidFill>
                <a:latin typeface="Square721 BT" pitchFamily="34" charset="0"/>
                <a:ea typeface="MS Mincho" pitchFamily="49" charset="-128"/>
              </a:rPr>
              <a:t>Debriefing, Durban 2013</a:t>
            </a:r>
            <a:endParaRPr lang="en-US" sz="2800" b="1" dirty="0">
              <a:solidFill>
                <a:schemeClr val="bg1"/>
              </a:solidFill>
              <a:latin typeface="Square721 BT" pitchFamily="34" charset="0"/>
              <a:ea typeface="MS Mincho" pitchFamily="49" charset="-128"/>
            </a:endParaRPr>
          </a:p>
        </p:txBody>
      </p:sp>
      <p:sp>
        <p:nvSpPr>
          <p:cNvPr id="536" name="TextBox 535"/>
          <p:cNvSpPr txBox="1"/>
          <p:nvPr/>
        </p:nvSpPr>
        <p:spPr>
          <a:xfrm>
            <a:off x="1470737" y="4033897"/>
            <a:ext cx="5973558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Issues on NNAI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(Numbering, Naming, Addressing and Identification)</a:t>
            </a:r>
            <a:endParaRPr lang="en-US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Sherif Guinena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Advisor to NTRA Exec. President</a:t>
            </a:r>
          </a:p>
        </p:txBody>
      </p:sp>
    </p:spTree>
    <p:extLst>
      <p:ext uri="{BB962C8B-B14F-4D97-AF65-F5344CB8AC3E}">
        <p14:creationId xmlns:p14="http://schemas.microsoft.com/office/powerpoint/2010/main" val="10577535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5200" y="5270863"/>
            <a:ext cx="1219200" cy="762000"/>
          </a:xfrm>
          <a:prstGeom prst="rect">
            <a:avLst/>
          </a:prstGeom>
          <a:solidFill>
            <a:srgbClr val="CAE6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04162"/>
            <a:ext cx="7848600" cy="696038"/>
          </a:xfrm>
        </p:spPr>
        <p:txBody>
          <a:bodyPr/>
          <a:lstStyle/>
          <a:p>
            <a:r>
              <a:rPr lang="en-US" b="1" dirty="0" smtClean="0"/>
              <a:t>Res. 64</a:t>
            </a:r>
            <a:r>
              <a:rPr lang="en-US" dirty="0" smtClean="0"/>
              <a:t>: </a:t>
            </a:r>
            <a:r>
              <a:rPr lang="en-US" sz="3200" dirty="0" smtClean="0"/>
              <a:t>IPv4/IPv6, Allocation </a:t>
            </a:r>
            <a:r>
              <a:rPr lang="en-US" sz="3200" dirty="0"/>
              <a:t>and </a:t>
            </a:r>
            <a:r>
              <a:rPr lang="en-US" sz="3200" dirty="0" smtClean="0"/>
              <a:t>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153400" cy="4114800"/>
          </a:xfrm>
        </p:spPr>
        <p:txBody>
          <a:bodyPr/>
          <a:lstStyle/>
          <a:p>
            <a:pPr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lang="en-US" sz="2800" dirty="0" smtClean="0"/>
              <a:t> to</a:t>
            </a:r>
            <a:r>
              <a:rPr lang="en-GB" sz="2800" dirty="0"/>
              <a:t>instruct </a:t>
            </a:r>
            <a:r>
              <a:rPr lang="en-GB" sz="2800" b="1" dirty="0" smtClean="0">
                <a:solidFill>
                  <a:srgbClr val="FF0000"/>
                </a:solidFill>
              </a:rPr>
              <a:t>SG </a:t>
            </a:r>
            <a:r>
              <a:rPr lang="en-GB" sz="2800" b="1" dirty="0">
                <a:solidFill>
                  <a:srgbClr val="FF0000"/>
                </a:solidFill>
              </a:rPr>
              <a:t>2 and </a:t>
            </a:r>
            <a:r>
              <a:rPr lang="en-GB" sz="2800" b="1" dirty="0" smtClean="0">
                <a:solidFill>
                  <a:srgbClr val="FF0000"/>
                </a:solidFill>
              </a:rPr>
              <a:t>3 </a:t>
            </a:r>
            <a:r>
              <a:rPr lang="en-GB" sz="2800" dirty="0" smtClean="0"/>
              <a:t>to </a:t>
            </a:r>
            <a:r>
              <a:rPr lang="en-GB" sz="2800" dirty="0"/>
              <a:t>continue to study the </a:t>
            </a:r>
            <a:r>
              <a:rPr lang="en-GB" sz="2800" b="1" dirty="0">
                <a:solidFill>
                  <a:srgbClr val="FF0000"/>
                </a:solidFill>
              </a:rPr>
              <a:t>allocation and economic aspects</a:t>
            </a:r>
            <a:r>
              <a:rPr lang="en-GB" sz="2800" dirty="0"/>
              <a:t> of IP addresses, and to </a:t>
            </a:r>
            <a:r>
              <a:rPr lang="en-GB" sz="2800" b="1" dirty="0">
                <a:solidFill>
                  <a:srgbClr val="FF0000"/>
                </a:solidFill>
              </a:rPr>
              <a:t>monitor and evaluate the allocation </a:t>
            </a:r>
            <a:r>
              <a:rPr lang="en-GB" sz="2800" dirty="0"/>
              <a:t>of IPv4 addresses which may be </a:t>
            </a:r>
            <a:r>
              <a:rPr lang="en-GB" sz="2800" b="1" dirty="0">
                <a:solidFill>
                  <a:srgbClr val="FF0000"/>
                </a:solidFill>
              </a:rPr>
              <a:t>still available, returned or unused</a:t>
            </a:r>
            <a:r>
              <a:rPr lang="en-GB" sz="2800" dirty="0"/>
              <a:t>, in the interests of the developing </a:t>
            </a:r>
            <a:r>
              <a:rPr lang="en-GB" sz="2800" dirty="0" smtClean="0"/>
              <a:t>countries;</a:t>
            </a:r>
          </a:p>
          <a:p>
            <a:pPr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lang="en-GB" sz="2800" dirty="0"/>
              <a:t> </a:t>
            </a:r>
            <a:r>
              <a:rPr lang="en-GB" sz="2800" dirty="0" smtClean="0"/>
              <a:t>to </a:t>
            </a:r>
            <a:r>
              <a:rPr lang="en-GB" sz="2800" dirty="0"/>
              <a:t>instruct </a:t>
            </a:r>
            <a:r>
              <a:rPr lang="en-GB" sz="2800" b="1" dirty="0" smtClean="0">
                <a:solidFill>
                  <a:srgbClr val="FF0000"/>
                </a:solidFill>
              </a:rPr>
              <a:t>SG </a:t>
            </a:r>
            <a:r>
              <a:rPr lang="en-GB" sz="2800" b="1" dirty="0">
                <a:solidFill>
                  <a:srgbClr val="FF0000"/>
                </a:solidFill>
              </a:rPr>
              <a:t>2 and </a:t>
            </a:r>
            <a:r>
              <a:rPr lang="en-GB" sz="2800" b="1" dirty="0" smtClean="0">
                <a:solidFill>
                  <a:srgbClr val="FF0000"/>
                </a:solidFill>
              </a:rPr>
              <a:t>3 </a:t>
            </a:r>
            <a:r>
              <a:rPr lang="en-GB" sz="2800" dirty="0" smtClean="0"/>
              <a:t>to </a:t>
            </a:r>
            <a:r>
              <a:rPr lang="en-GB" sz="2800" dirty="0"/>
              <a:t>study IPv6 address </a:t>
            </a:r>
            <a:r>
              <a:rPr lang="en-GB" sz="2800" b="1" dirty="0">
                <a:solidFill>
                  <a:srgbClr val="FF0000"/>
                </a:solidFill>
              </a:rPr>
              <a:t>allocation and registration for interested members </a:t>
            </a:r>
            <a:r>
              <a:rPr lang="en-GB" sz="2800" dirty="0"/>
              <a:t>and, </a:t>
            </a:r>
            <a:r>
              <a:rPr lang="en-GB" sz="2800" dirty="0" smtClean="0"/>
              <a:t>especially DCs; </a:t>
            </a:r>
            <a:r>
              <a:rPr lang="en-GB" sz="2800" i="1" dirty="0" smtClean="0"/>
              <a:t>(many </a:t>
            </a:r>
            <a:r>
              <a:rPr lang="en-GB" sz="2800" i="1" dirty="0"/>
              <a:t>developing countries want the </a:t>
            </a:r>
            <a:r>
              <a:rPr lang="en-GB" sz="2800" i="1" dirty="0" smtClean="0">
                <a:solidFill>
                  <a:srgbClr val="FF0000"/>
                </a:solidFill>
              </a:rPr>
              <a:t>ITU-T </a:t>
            </a:r>
            <a:r>
              <a:rPr lang="en-GB" sz="2800" i="1" dirty="0">
                <a:solidFill>
                  <a:srgbClr val="FF0000"/>
                </a:solidFill>
              </a:rPr>
              <a:t>to become a registry of IP </a:t>
            </a:r>
            <a:r>
              <a:rPr lang="en-GB" sz="2800" i="1" dirty="0" smtClean="0">
                <a:solidFill>
                  <a:srgbClr val="FF0000"/>
                </a:solidFill>
              </a:rPr>
              <a:t>addresses</a:t>
            </a:r>
            <a:r>
              <a:rPr lang="en-GB" sz="2800" i="1" dirty="0" smtClean="0"/>
              <a:t>).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6192487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04162"/>
            <a:ext cx="7848600" cy="696038"/>
          </a:xfrm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Action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FF"/>
              </a:buClr>
              <a:buFont typeface="Monotype Sorts" pitchFamily="2" charset="2"/>
              <a:buChar char="z"/>
              <a:defRPr/>
            </a:pPr>
            <a:r>
              <a:rPr kumimoji="1" lang="en-GB" sz="2800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 Director TSB</a:t>
            </a:r>
            <a:r>
              <a:rPr kumimoji="1" lang="en-GB" sz="2800" dirty="0">
                <a:solidFill>
                  <a:srgbClr val="000099"/>
                </a:solidFill>
              </a:rPr>
              <a:t> </a:t>
            </a:r>
          </a:p>
          <a:p>
            <a:pPr lvl="1"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kumimoji="1" lang="en-GB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 </a:t>
            </a:r>
            <a:r>
              <a:rPr kumimoji="1"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cover counterfeit equipment </a:t>
            </a:r>
          </a:p>
          <a:p>
            <a:pPr marL="1139825" lvl="2" indent="-285750"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kumimoji="1"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measures to face out the problem of counterfeiting </a:t>
            </a:r>
          </a:p>
          <a:p>
            <a:pPr lvl="1"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kumimoji="1" lang="en-GB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strengthen  </a:t>
            </a:r>
            <a:r>
              <a:rPr kumimoji="1"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identify locations for the establishment of testing centres within the next study period</a:t>
            </a:r>
          </a:p>
          <a:p>
            <a:pPr lvl="1"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kumimoji="1" lang="en-GB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 </a:t>
            </a:r>
            <a:r>
              <a:rPr kumimoji="1"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find measures to build the necessary human-resource capacities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www.itu.int/md/T13-SG03-130527-TD-PLEN-0048/en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635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90800"/>
            <a:ext cx="6024348" cy="2590800"/>
          </a:xfrm>
        </p:spPr>
        <p:txBody>
          <a:bodyPr/>
          <a:lstStyle/>
          <a:p>
            <a:r>
              <a:rPr lang="en-US" sz="5400" dirty="0" smtClean="0">
                <a:latin typeface="Britannic Bold" pitchFamily="34" charset="0"/>
                <a:cs typeface="Aharoni" pitchFamily="2" charset="-79"/>
              </a:rPr>
              <a:t>Thank You</a:t>
            </a:r>
            <a:br>
              <a:rPr lang="en-US" sz="5400" dirty="0" smtClean="0">
                <a:latin typeface="Britannic Bold" pitchFamily="34" charset="0"/>
                <a:cs typeface="Aharoni" pitchFamily="2" charset="-79"/>
              </a:rPr>
            </a:br>
            <a:r>
              <a:rPr lang="en-US" sz="5400" dirty="0">
                <a:latin typeface="Britannic Bold" pitchFamily="34" charset="0"/>
                <a:cs typeface="Aharoni" pitchFamily="2" charset="-79"/>
              </a:rPr>
              <a:t/>
            </a:r>
            <a:br>
              <a:rPr lang="en-US" sz="5400" dirty="0">
                <a:latin typeface="Britannic Bold" pitchFamily="34" charset="0"/>
                <a:cs typeface="Aharoni" pitchFamily="2" charset="-79"/>
              </a:rPr>
            </a:br>
            <a:r>
              <a:rPr lang="en-US" sz="4000" dirty="0" smtClean="0">
                <a:latin typeface="Britannic Bold" pitchFamily="34" charset="0"/>
                <a:cs typeface="Aharoni" pitchFamily="2" charset="-79"/>
                <a:hlinkClick r:id="rId2"/>
              </a:rPr>
              <a:t>www.AfriTSO.org</a:t>
            </a:r>
            <a:r>
              <a:rPr lang="en-US" sz="4000" dirty="0" smtClean="0">
                <a:latin typeface="Britannic Bold" pitchFamily="34" charset="0"/>
                <a:cs typeface="Aharoni" pitchFamily="2" charset="-79"/>
              </a:rPr>
              <a:t> </a:t>
            </a:r>
            <a:endParaRPr lang="en-US" sz="4000" dirty="0">
              <a:latin typeface="Britannic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821630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472325"/>
              </p:ext>
            </p:extLst>
          </p:nvPr>
        </p:nvGraphicFramePr>
        <p:xfrm>
          <a:off x="152400" y="914406"/>
          <a:ext cx="8839200" cy="5714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39200"/>
              </a:tblGrid>
              <a:tr h="17423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1</a:t>
                      </a:r>
                      <a:r>
                        <a:rPr lang="en-GB" sz="1000">
                          <a:effectLst/>
                        </a:rPr>
                        <a:t> - Rules of procedure of the ITU Telecommunication Standardization Sector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243932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2</a:t>
                      </a:r>
                      <a:r>
                        <a:rPr lang="en-GB" sz="1000">
                          <a:effectLst/>
                        </a:rPr>
                        <a:t> – ITU Telecommunication Standardization Sector study group responsibility and mandates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243932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7</a:t>
                      </a:r>
                      <a:r>
                        <a:rPr lang="en-GB" sz="1000">
                          <a:effectLst/>
                        </a:rPr>
                        <a:t> - Collaboration with the International Organization for Standardization and the International Electrotechnical Commission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348475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11</a:t>
                      </a:r>
                      <a:r>
                        <a:rPr lang="en-GB" sz="1000">
                          <a:effectLst/>
                        </a:rPr>
                        <a:t> - Collaboration with the Postal Operations Council of the Universal Postal Union in the study of services concerning both the postal and the telecommunication sectors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348475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18</a:t>
                      </a:r>
                      <a:r>
                        <a:rPr lang="en-GB" sz="1000">
                          <a:effectLst/>
                        </a:rPr>
                        <a:t> - Principles and procedures for the allocation of work to, and coordination between, ITU Radiocommunication and ITU Telecommunication Standardization Sectors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243932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20</a:t>
                      </a:r>
                      <a:r>
                        <a:rPr lang="en-GB" sz="1000">
                          <a:effectLst/>
                        </a:rPr>
                        <a:t> - Procedures for allocation and management of international telecommunication numbering, naming, addressing and identification resources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243932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22</a:t>
                      </a:r>
                      <a:r>
                        <a:rPr lang="en-GB" sz="1000">
                          <a:effectLst/>
                        </a:rPr>
                        <a:t> - Authorization for Telecommunication Standardization Advisory Group to act between world telecommunication standardization assemblies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17423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29</a:t>
                      </a:r>
                      <a:r>
                        <a:rPr lang="en-GB" sz="1000">
                          <a:effectLst/>
                        </a:rPr>
                        <a:t> - Alternative calling procedures on international telecommunication networks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243932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31</a:t>
                      </a:r>
                      <a:r>
                        <a:rPr lang="en-GB" sz="1000">
                          <a:effectLst/>
                        </a:rPr>
                        <a:t> - Admission of entities or organizations to participate as Associates in the work of the ITU Telecommunication Standardization Sector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243932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32</a:t>
                      </a:r>
                      <a:r>
                        <a:rPr lang="en-GB" sz="1000">
                          <a:effectLst/>
                        </a:rPr>
                        <a:t> - Strengthening electronic working methods for the work of the ITU Telecommunication Standardization Sector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243932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33</a:t>
                      </a:r>
                      <a:r>
                        <a:rPr lang="en-GB" sz="1000">
                          <a:effectLst/>
                        </a:rPr>
                        <a:t> - Guidelines for strategic activities of the ITU Telecommunication Standardization Sector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17423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34</a:t>
                      </a:r>
                      <a:r>
                        <a:rPr lang="en-GB" sz="1000">
                          <a:effectLst/>
                        </a:rPr>
                        <a:t> - Voluntary contributions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36590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35</a:t>
                      </a:r>
                      <a:r>
                        <a:rPr lang="en-GB" sz="1000">
                          <a:effectLst/>
                        </a:rPr>
                        <a:t> - Appointment and maximum term of office for chairmen and vice-chairmen of study groups of the  Telecommunication Standardization Sector and of Telecommunication Standardization Advisory Group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243932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38</a:t>
                      </a:r>
                      <a:r>
                        <a:rPr lang="en-GB" sz="1000">
                          <a:effectLst/>
                        </a:rPr>
                        <a:t> - Coordination among the three ITU Sectors for activities relating to International Mobile Telecommunications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17423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40</a:t>
                      </a:r>
                      <a:r>
                        <a:rPr lang="en-GB" sz="1000">
                          <a:effectLst/>
                        </a:rPr>
                        <a:t> - Regulatory aspects of the work of the ITU Telecommunication Standardization Sector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17423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43</a:t>
                      </a:r>
                      <a:r>
                        <a:rPr lang="en-GB" sz="1000">
                          <a:effectLst/>
                        </a:rPr>
                        <a:t> - Regional preparations for world telecommunication standardization assemblies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17423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44</a:t>
                      </a:r>
                      <a:r>
                        <a:rPr lang="en-GB" sz="1000">
                          <a:effectLst/>
                        </a:rPr>
                        <a:t> - Bridging the standardization gap between developing and developed countries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36590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45</a:t>
                      </a:r>
                      <a:r>
                        <a:rPr lang="en-GB" sz="1000">
                          <a:effectLst/>
                        </a:rPr>
                        <a:t> - Effective coordination of standardization work across study groups in the ITU Telecommunication Standardization Sector and the role of Telecommunication Standardization Advisory Group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17423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47</a:t>
                      </a:r>
                      <a:r>
                        <a:rPr lang="en-GB" sz="1000">
                          <a:effectLst/>
                        </a:rPr>
                        <a:t> - Country code top-level domain names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17423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48</a:t>
                      </a:r>
                      <a:r>
                        <a:rPr lang="en-GB" sz="1000">
                          <a:effectLst/>
                        </a:rPr>
                        <a:t> - Internationalized (multilingual) domain names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17423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49</a:t>
                      </a:r>
                      <a:r>
                        <a:rPr lang="en-GB" sz="1000">
                          <a:effectLst/>
                        </a:rPr>
                        <a:t> - ENUM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17423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50</a:t>
                      </a:r>
                      <a:r>
                        <a:rPr lang="en-GB" sz="1000">
                          <a:effectLst/>
                        </a:rPr>
                        <a:t> - Cybersecurity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17423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52</a:t>
                      </a:r>
                      <a:r>
                        <a:rPr lang="en-GB" sz="1000">
                          <a:effectLst/>
                        </a:rPr>
                        <a:t> - Countering and combating spam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17423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54</a:t>
                      </a:r>
                      <a:r>
                        <a:rPr lang="en-GB" sz="1000">
                          <a:effectLst/>
                        </a:rPr>
                        <a:t> - Creation of, and assistance to, regional groups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243932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 dirty="0">
                          <a:effectLst/>
                          <a:hlinkClick r:id="" action="ppaction://hlinkfile"/>
                        </a:rPr>
                        <a:t>Resolution 55</a:t>
                      </a:r>
                      <a:r>
                        <a:rPr lang="en-GB" sz="1000" dirty="0">
                          <a:effectLst/>
                        </a:rPr>
                        <a:t> - Mainstreaming a gender perspective in ITU Telecommunication Standardization Sector activities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9635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043477"/>
              </p:ext>
            </p:extLst>
          </p:nvPr>
        </p:nvGraphicFramePr>
        <p:xfrm>
          <a:off x="152400" y="914391"/>
          <a:ext cx="8839200" cy="5876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39200"/>
              </a:tblGrid>
              <a:tr h="268626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 dirty="0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57</a:t>
                      </a: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</a:rPr>
                        <a:t> - Strengthening coordination and cooperation among the three ITU Sectors on matters of mutual interest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268626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58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- Encourage the creation of national Computer Incident Response Teams, particularly for developing countries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14102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59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- Enhancing participation of telecommunication operators from developing countries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268626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60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- Responding to the challenges of the evolution of the identification/numbering system and its convergence with IP-based systems / networks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268626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61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– Countering and combating misappropriation and misuse of international telecommunication numbering resources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14102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62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- Dispute settlement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14102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64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- IP address allocation and facilitating the transition to and deployment of IPv6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14102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65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- Calling party number delivery, calling line identification and origin identification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14102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66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- Technology Watch in the Telecommunication Standardization Bureau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268626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67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- Use in the ITU Telecommunication Standardization Sector of the languages of the Union on an equal footing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268626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68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- Implementation of Resolution 122 (Rev. Antalya, 2006) of the Plenipotentiary Conference on the evolving role of the World Telecommunication Standardization Assembly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14102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69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– Non-discriminatory access and use of Internet resources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268626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 dirty="0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70</a:t>
                      </a: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</a:rPr>
                        <a:t> - Telecommunication/information and communication technology accessibility for persons with disabilities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268626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71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- Admission of academia to participate in the work of the ITU Telecommunication Standardization Sector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14102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72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- Measurement concerns related to human exposure to electromagnetic fields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14102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73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- Information and communications technologies, environment and climate change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268626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74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- Admission of Sector Members from developing countries in the work of the ITU Telecommunication Standardization Sector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268626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75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– The ITU Telecommunication Standardization Sector’s contribution in implementing the outcomes of the World Summit on the Information Society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268626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76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- Studies related to conformance and interoperability testing, assistance to developing countries, and a possible future ITU mark programme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268626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77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- Standardization work in the ITU Telecommunication Standardization Sector for software-defined networking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268626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7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8 - Information and communication technology applications and standards for improved access to e-health services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40293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7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9 - The role of telecommunications/ information and communication technologies in handling and controlling e-waste from telecommunication and information technology equipment and methods of treating it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268626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80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- Acknowledging the active involvement of the membership in the development of ITU Telecommunication Standardization Sectordeliverables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14102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81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- Strengthening collaboration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14102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82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- Strategic and structural review of the ITU Telecommunication Standardization Sector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14102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 dirty="0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Opinion 1</a:t>
                      </a: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</a:rPr>
                        <a:t> – Practical application of network externality premium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8174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252" y="809765"/>
            <a:ext cx="6024348" cy="638035"/>
          </a:xfrm>
        </p:spPr>
        <p:txBody>
          <a:bodyPr/>
          <a:lstStyle/>
          <a:p>
            <a:r>
              <a:rPr lang="en-US" dirty="0" smtClean="0"/>
              <a:t>WTSA Resolutions Clustered</a:t>
            </a:r>
            <a:br>
              <a:rPr lang="en-US" dirty="0" smtClean="0"/>
            </a:br>
            <a:r>
              <a:rPr lang="en-US" sz="2800" dirty="0" smtClean="0"/>
              <a:t>(of most interest to Africa)</a:t>
            </a:r>
            <a:endParaRPr lang="en-US" sz="2800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874808"/>
              </p:ext>
            </p:extLst>
          </p:nvPr>
        </p:nvGraphicFramePr>
        <p:xfrm>
          <a:off x="2362200" y="624114"/>
          <a:ext cx="5867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460504"/>
              </p:ext>
            </p:extLst>
          </p:nvPr>
        </p:nvGraphicFramePr>
        <p:xfrm>
          <a:off x="638628" y="1030514"/>
          <a:ext cx="5972628" cy="5751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301894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F7EF0F0-0F16-4658-8339-8E00CEDD1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>
                                            <p:graphicEl>
                                              <a:dgm id="{FF7EF0F0-0F16-4658-8339-8E00CEDD1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BDFC4C3-E955-49A8-A1A7-A84E624D2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6">
                                            <p:graphicEl>
                                              <a:dgm id="{3BDFC4C3-E955-49A8-A1A7-A84E624D2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B232932-1250-4672-84A2-11FEBBFF0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>
                                            <p:graphicEl>
                                              <a:dgm id="{0B232932-1250-4672-84A2-11FEBBFF0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0E72735-930B-46E4-B522-81A8649B8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6">
                                            <p:graphicEl>
                                              <a:dgm id="{50E72735-930B-46E4-B522-81A8649B8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B344CFD-E195-438A-875A-088FB3790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6">
                                            <p:graphicEl>
                                              <a:dgm id="{BB344CFD-E195-438A-875A-088FB3790F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19B550B-72ED-4139-AD30-BA89272CD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>
                                            <p:graphicEl>
                                              <a:dgm id="{D19B550B-72ED-4139-AD30-BA89272CD1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7C31D89-0D56-4673-89DF-EEDEA342B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6">
                                            <p:graphicEl>
                                              <a:dgm id="{97C31D89-0D56-4673-89DF-EEDEA342BC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60D6C88-C34B-4027-8D56-ADEE9BC54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>
                                            <p:graphicEl>
                                              <a:dgm id="{860D6C88-C34B-4027-8D56-ADEE9BC54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F12C40F-BA63-4119-9F87-C43D1C2E5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6">
                                            <p:graphicEl>
                                              <a:dgm id="{3F12C40F-BA63-4119-9F87-C43D1C2E51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0E09F97-104A-4CFE-B440-E2DA3412C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6">
                                            <p:graphicEl>
                                              <a:dgm id="{00E09F97-104A-4CFE-B440-E2DA3412C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F7EF0F0-0F16-4658-8339-8E00CEDD1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5">
                                            <p:graphicEl>
                                              <a:dgm id="{FF7EF0F0-0F16-4658-8339-8E00CEDD1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BDFC4C3-E955-49A8-A1A7-A84E624D2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5">
                                            <p:graphicEl>
                                              <a:dgm id="{3BDFC4C3-E955-49A8-A1A7-A84E624D2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B232932-1250-4672-84A2-11FEBBFF0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5">
                                            <p:graphicEl>
                                              <a:dgm id="{0B232932-1250-4672-84A2-11FEBBFF0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0E72735-930B-46E4-B522-81A8649B8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5">
                                            <p:graphicEl>
                                              <a:dgm id="{50E72735-930B-46E4-B522-81A8649B8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B344CFD-E195-438A-875A-088FB3790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5">
                                            <p:graphicEl>
                                              <a:dgm id="{BB344CFD-E195-438A-875A-088FB3790F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19B550B-72ED-4139-AD30-BA89272CD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5">
                                            <p:graphicEl>
                                              <a:dgm id="{D19B550B-72ED-4139-AD30-BA89272CD1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7C31D89-0D56-4673-89DF-EEDEA342B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5">
                                            <p:graphicEl>
                                              <a:dgm id="{97C31D89-0D56-4673-89DF-EEDEA342BC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60D6C88-C34B-4027-8D56-ADEE9BC54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5">
                                            <p:graphicEl>
                                              <a:dgm id="{860D6C88-C34B-4027-8D56-ADEE9BC54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F12C40F-BA63-4119-9F87-C43D1C2E5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5">
                                            <p:graphicEl>
                                              <a:dgm id="{3F12C40F-BA63-4119-9F87-C43D1C2E51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0E09F97-104A-4CFE-B440-E2DA3412C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5">
                                            <p:graphicEl>
                                              <a:dgm id="{00E09F97-104A-4CFE-B440-E2DA3412C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  <p:bldGraphic spid="1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04162"/>
            <a:ext cx="6688540" cy="638035"/>
          </a:xfrm>
        </p:spPr>
        <p:txBody>
          <a:bodyPr/>
          <a:lstStyle/>
          <a:p>
            <a:r>
              <a:rPr lang="en-US" dirty="0" smtClean="0"/>
              <a:t>NNAI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Numbering, Naming, Addressing and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7848600" cy="3276600"/>
          </a:xfrm>
        </p:spPr>
        <p:txBody>
          <a:bodyPr/>
          <a:lstStyle/>
          <a:p>
            <a:r>
              <a:rPr lang="en-US" dirty="0" smtClean="0"/>
              <a:t>Res. 20 </a:t>
            </a:r>
            <a:r>
              <a:rPr lang="en-US" dirty="0"/>
              <a:t>: </a:t>
            </a:r>
            <a:r>
              <a:rPr lang="en-US" dirty="0" smtClean="0"/>
              <a:t>Numbering Allocation.</a:t>
            </a:r>
          </a:p>
          <a:p>
            <a:r>
              <a:rPr lang="en-US" dirty="0" smtClean="0"/>
              <a:t>Res. 29 </a:t>
            </a:r>
            <a:r>
              <a:rPr lang="en-US" dirty="0"/>
              <a:t>: </a:t>
            </a:r>
            <a:r>
              <a:rPr lang="en-US" dirty="0" smtClean="0"/>
              <a:t>Alternative Calling Procedures.</a:t>
            </a:r>
          </a:p>
          <a:p>
            <a:r>
              <a:rPr lang="en-US" dirty="0" smtClean="0"/>
              <a:t>Res. 61 : Numbering Misuse and Misappropriation.</a:t>
            </a:r>
          </a:p>
          <a:p>
            <a:r>
              <a:rPr lang="en-US" dirty="0" smtClean="0"/>
              <a:t>Res. 65 : Calling Line Identification.</a:t>
            </a:r>
          </a:p>
        </p:txBody>
      </p:sp>
    </p:spTree>
    <p:extLst>
      <p:ext uri="{BB962C8B-B14F-4D97-AF65-F5344CB8AC3E}">
        <p14:creationId xmlns:p14="http://schemas.microsoft.com/office/powerpoint/2010/main" val="19683190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Res. 49 : ENUM.</a:t>
            </a:r>
          </a:p>
          <a:p>
            <a:r>
              <a:rPr lang="en-US" dirty="0" smtClean="0"/>
              <a:t>Res. 64 : IPv4/IPv6,Allocation and Transition.</a:t>
            </a:r>
          </a:p>
          <a:p>
            <a:r>
              <a:rPr lang="en-US" dirty="0" smtClean="0"/>
              <a:t>Res. </a:t>
            </a:r>
            <a:r>
              <a:rPr lang="en-US" dirty="0"/>
              <a:t>69 : Non-Discriminatory access to </a:t>
            </a:r>
            <a:r>
              <a:rPr lang="en-US" dirty="0" smtClean="0"/>
              <a:t>the Internet.</a:t>
            </a:r>
          </a:p>
          <a:p>
            <a:r>
              <a:rPr lang="en-US" dirty="0" smtClean="0"/>
              <a:t>Res. 75 : Implementing outcomes of WSIS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JCA-Res178: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Technical aspects of the networks that support the Internet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168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04162"/>
            <a:ext cx="7848600" cy="696038"/>
          </a:xfrm>
        </p:spPr>
        <p:txBody>
          <a:bodyPr/>
          <a:lstStyle/>
          <a:p>
            <a:r>
              <a:rPr lang="en-US" b="1" dirty="0" smtClean="0"/>
              <a:t>Res. 20</a:t>
            </a:r>
            <a:r>
              <a:rPr lang="en-US" dirty="0" smtClean="0"/>
              <a:t>: Procedures for NNAI Allocation.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37932"/>
            <a:ext cx="8258502" cy="4308142"/>
          </a:xfrm>
        </p:spPr>
        <p:txBody>
          <a:bodyPr/>
          <a:lstStyle/>
          <a:p>
            <a:pPr>
              <a:spcBef>
                <a:spcPts val="1800"/>
              </a:spcBef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kumimoji="1"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Governing the allocation and management international Numbering, Naming, Addressing and Identification resources and related codes.</a:t>
            </a:r>
          </a:p>
          <a:p>
            <a:pPr>
              <a:spcBef>
                <a:spcPts val="1800"/>
              </a:spcBef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kumimoji="1"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NNAI is a scarce resource.</a:t>
            </a:r>
            <a:endParaRPr kumimoji="1" lang="en-GB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kumimoji="1"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§</a:t>
            </a:r>
            <a:r>
              <a:rPr kumimoji="1"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3.5, ITR (Dubai, 2012</a:t>
            </a:r>
            <a:r>
              <a:rPr kumimoji="1"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international telecommunication </a:t>
            </a:r>
            <a:r>
              <a:rPr kumimoji="1"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numbering resources specified in ITU-T </a:t>
            </a:r>
            <a:r>
              <a:rPr kumimoji="1"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 they should be used </a:t>
            </a:r>
            <a:r>
              <a:rPr kumimoji="1"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</a:t>
            </a:r>
            <a:r>
              <a:rPr kumimoji="1"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</a:t>
            </a:r>
            <a:r>
              <a:rPr kumimoji="1"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assignees and only for the purposes for which they were assigned; and that </a:t>
            </a:r>
            <a:r>
              <a:rPr kumimoji="1"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unassigned resources </a:t>
            </a:r>
            <a:r>
              <a:rPr kumimoji="1"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not </a:t>
            </a:r>
            <a:r>
              <a:rPr kumimoji="1"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used.</a:t>
            </a:r>
          </a:p>
        </p:txBody>
      </p:sp>
    </p:spTree>
    <p:extLst>
      <p:ext uri="{BB962C8B-B14F-4D97-AF65-F5344CB8AC3E}">
        <p14:creationId xmlns:p14="http://schemas.microsoft.com/office/powerpoint/2010/main" val="7283659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04162"/>
            <a:ext cx="7848600" cy="696038"/>
          </a:xfrm>
        </p:spPr>
        <p:txBody>
          <a:bodyPr/>
          <a:lstStyle/>
          <a:p>
            <a:r>
              <a:rPr lang="en-US" b="1" dirty="0" smtClean="0"/>
              <a:t>Res. 20</a:t>
            </a:r>
            <a:r>
              <a:rPr lang="en-US" dirty="0" smtClean="0"/>
              <a:t>: Procedures for NNAI Allocation.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kumimoji="1"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TSB Director allocates the NNAI resources in consultation with the  Chairman of SG2 and the Numbering Coordination Team. </a:t>
            </a:r>
            <a:endParaRPr kumimoji="1" lang="en-GB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kumimoji="1"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kumimoji="1"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of TSB, in close collaboration with </a:t>
            </a:r>
            <a:r>
              <a:rPr kumimoji="1"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SG2 and other relevant SGs, </a:t>
            </a:r>
            <a:r>
              <a:rPr kumimoji="1"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follow up on the misuse of any NNAI resources and inform the ITU Council </a:t>
            </a:r>
            <a:r>
              <a:rPr kumimoji="1"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accordingly. </a:t>
            </a:r>
            <a:r>
              <a:rPr kumimoji="1"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1" lang="en-GB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00FF"/>
              </a:buClr>
              <a:buFont typeface="Monotype Sorts" pitchFamily="2" charset="2"/>
              <a:buChar char="y"/>
              <a:defRPr/>
            </a:pPr>
            <a:r>
              <a:rPr kumimoji="1"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kumimoji="1"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allocations of NNAI resources can open the gate for new and innovative services.</a:t>
            </a:r>
            <a:r>
              <a:rPr kumimoji="1"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1" lang="en-US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0000FF"/>
              </a:buClr>
              <a:buNone/>
              <a:defRPr/>
            </a:pPr>
            <a:endParaRPr kumimoji="1"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56163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F3B0DCBB679A48AD2518D34B5BE8D4" ma:contentTypeVersion="1" ma:contentTypeDescription="Create a new document." ma:contentTypeScope="" ma:versionID="fbfc98f6dd90ae1fcb1ee46ef0ec71f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2d465dd849937321cdf8b52b5b5c9f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11A704-DF3C-4B12-8D30-05A527B0C0C4}"/>
</file>

<file path=customXml/itemProps2.xml><?xml version="1.0" encoding="utf-8"?>
<ds:datastoreItem xmlns:ds="http://schemas.openxmlformats.org/officeDocument/2006/customXml" ds:itemID="{C9B7D852-161C-492D-A364-05F026F625B2}"/>
</file>

<file path=customXml/itemProps3.xml><?xml version="1.0" encoding="utf-8"?>
<ds:datastoreItem xmlns:ds="http://schemas.openxmlformats.org/officeDocument/2006/customXml" ds:itemID="{5BF37203-FC86-412E-B1FE-509BA6879C24}"/>
</file>

<file path=docProps/app.xml><?xml version="1.0" encoding="utf-8"?>
<Properties xmlns="http://schemas.openxmlformats.org/officeDocument/2006/extended-properties" xmlns:vt="http://schemas.openxmlformats.org/officeDocument/2006/docPropsVTypes">
  <TotalTime>2153</TotalTime>
  <Words>1840</Words>
  <Application>Microsoft Office PowerPoint</Application>
  <PresentationFormat>On-screen Show (4:3)</PresentationFormat>
  <Paragraphs>141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De-Briefing Meeting on WTSA-12 Durban, July  11th 2013</vt:lpstr>
      <vt:lpstr>WTSA 2012 World Telecommunications Standardization Assembly Debriefing, Durban 2013</vt:lpstr>
      <vt:lpstr>PowerPoint Presentation</vt:lpstr>
      <vt:lpstr>PowerPoint Presentation</vt:lpstr>
      <vt:lpstr>WTSA Resolutions Clustered (of most interest to Africa)</vt:lpstr>
      <vt:lpstr>NNAI Numbering, Naming, Addressing and Identification</vt:lpstr>
      <vt:lpstr>Internet</vt:lpstr>
      <vt:lpstr>Res. 20: Procedures for NNAI Allocation.</vt:lpstr>
      <vt:lpstr>Res. 20: Procedures for NNAI Allocation.</vt:lpstr>
      <vt:lpstr>Res. 20: Africa Concerns</vt:lpstr>
      <vt:lpstr>Res. 20: Africa Concerns: example</vt:lpstr>
      <vt:lpstr>Res. 29 : Alternative Calling Procedures ACP</vt:lpstr>
      <vt:lpstr>Res. 29 : ACP, impact on Africa </vt:lpstr>
      <vt:lpstr>Res. 61 : Numbering Misuse and Misappropriation</vt:lpstr>
      <vt:lpstr>Res. 61 : Numbering Misuse and Misappropriation</vt:lpstr>
      <vt:lpstr>Res. 61 : Numbering Misuse and Misappropriation</vt:lpstr>
      <vt:lpstr>Res. 61 : Numbering Misuse and Misappropriation</vt:lpstr>
      <vt:lpstr>Res. 65: Origin Identification</vt:lpstr>
      <vt:lpstr>Res. 65: Origin Identification</vt:lpstr>
      <vt:lpstr>Res. 64: IPv4/IPv6, Allocation and Transition</vt:lpstr>
      <vt:lpstr>Proposed Action Plan </vt:lpstr>
      <vt:lpstr>Thank You  www.AfriTSO.org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De-Briefing Meeting on WTSA-12 Durban, July  11th 2013</dc:title>
  <dc:creator>Dr. Guinena</dc:creator>
  <cp:lastModifiedBy>DR Guinena</cp:lastModifiedBy>
  <cp:revision>42</cp:revision>
  <dcterms:created xsi:type="dcterms:W3CDTF">2013-06-17T11:53:47Z</dcterms:created>
  <dcterms:modified xsi:type="dcterms:W3CDTF">2013-08-27T13:32:45Z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0x010100B2F3B0DCBB679A48AD2518D34B5BE8D4</vt:lpwstr>
  </property>
</Properties>
</file>