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10.xml" ContentType="application/vnd.openxmlformats-officedocument.drawingml.diagramData+xml"/>
  <Override PartName="/ppt/diagrams/data9.xml" ContentType="application/vnd.openxmlformats-officedocument.drawingml.diagramData+xml"/>
  <Override PartName="/ppt/diagrams/data11.xml" ContentType="application/vnd.openxmlformats-officedocument.drawingml.diagramData+xml"/>
  <Override PartName="/ppt/diagrams/data7.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8.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diagrams/drawing5.xml" ContentType="application/vnd.ms-office.drawingml.diagramDrawing+xml"/>
  <Override PartName="/ppt/diagrams/colors3.xml" ContentType="application/vnd.openxmlformats-officedocument.drawingml.diagramColors+xml"/>
  <Override PartName="/ppt/diagrams/layout3.xml" ContentType="application/vnd.openxmlformats-officedocument.drawingml.diagramLayout+xml"/>
  <Override PartName="/ppt/diagrams/quickStyle3.xml" ContentType="application/vnd.openxmlformats-officedocument.drawingml.diagramStyle+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colors5.xml" ContentType="application/vnd.openxmlformats-officedocument.drawingml.diagramColors+xml"/>
  <Override PartName="/ppt/diagrams/drawing3.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rawing11.xml" ContentType="application/vnd.ms-office.drawingml.diagramDrawing+xml"/>
  <Override PartName="/ppt/diagrams/quickStyle2.xml" ContentType="application/vnd.openxmlformats-officedocument.drawingml.diagramStyle+xml"/>
  <Override PartName="/ppt/diagrams/drawing2.xml" ContentType="application/vnd.ms-office.drawingml.diagramDrawing+xml"/>
  <Override PartName="/ppt/diagrams/quickStyle11.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layout5.xml" ContentType="application/vnd.openxmlformats-officedocument.drawingml.diagramLayout+xml"/>
  <Override PartName="/ppt/diagrams/quickStyle5.xml" ContentType="application/vnd.openxmlformats-officedocument.drawingml.diagramStyle+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rawing8.xml" ContentType="application/vnd.ms-office.drawingml.diagramDrawing+xml"/>
  <Override PartName="/ppt/diagrams/layout9.xml" ContentType="application/vnd.openxmlformats-officedocument.drawingml.diagramLayout+xml"/>
  <Override PartName="/ppt/diagrams/layout11.xml" ContentType="application/vnd.openxmlformats-officedocument.drawingml.diagramLayout+xml"/>
  <Override PartName="/ppt/theme/theme1.xml" ContentType="application/vnd.openxmlformats-officedocument.theme+xml"/>
  <Override PartName="/ppt/diagrams/drawing10.xml" ContentType="application/vnd.ms-office.drawingml.diagramDrawing+xml"/>
  <Override PartName="/ppt/diagrams/colors11.xml" ContentType="application/vnd.openxmlformats-officedocument.drawingml.diagramColors+xml"/>
  <Override PartName="/ppt/diagrams/quickStyle10.xml" ContentType="application/vnd.openxmlformats-officedocument.drawingml.diagramStyle+xml"/>
  <Override PartName="/ppt/diagrams/colors10.xml" ContentType="application/vnd.openxmlformats-officedocument.drawingml.diagramColors+xml"/>
  <Override PartName="/ppt/diagrams/quickStyle9.xml" ContentType="application/vnd.openxmlformats-officedocument.drawingml.diagramStyle+xml"/>
  <Override PartName="/ppt/diagrams/layout10.xml" ContentType="application/vnd.openxmlformats-officedocument.drawingml.diagramLayout+xml"/>
  <Override PartName="/ppt/diagrams/drawing9.xml" ContentType="application/vnd.ms-office.drawingml.diagramDrawing+xml"/>
  <Override PartName="/ppt/diagrams/colors9.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2" r:id="rId3"/>
    <p:sldId id="267" r:id="rId4"/>
    <p:sldId id="258" r:id="rId5"/>
    <p:sldId id="271" r:id="rId6"/>
    <p:sldId id="266" r:id="rId7"/>
    <p:sldId id="259" r:id="rId8"/>
    <p:sldId id="265" r:id="rId9"/>
    <p:sldId id="263" r:id="rId10"/>
    <p:sldId id="261" r:id="rId11"/>
    <p:sldId id="268" r:id="rId12"/>
    <p:sldId id="269" r:id="rId13"/>
    <p:sldId id="270" r:id="rId14"/>
  </p:sldIdLst>
  <p:sldSz cx="9144000" cy="6858000" type="screen4x3"/>
  <p:notesSz cx="6724650" cy="97742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95" autoAdjust="0"/>
  </p:normalViewPr>
  <p:slideViewPr>
    <p:cSldViewPr>
      <p:cViewPr varScale="1">
        <p:scale>
          <a:sx n="126" d="100"/>
          <a:sy n="126" d="100"/>
        </p:scale>
        <p:origin x="-3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ED18E3-14B3-402B-A6DC-20D34C567E9C}" type="doc">
      <dgm:prSet loTypeId="urn:microsoft.com/office/officeart/2005/8/layout/target3" loCatId="relationship" qsTypeId="urn:microsoft.com/office/officeart/2005/8/quickstyle/simple1" qsCatId="simple" csTypeId="urn:microsoft.com/office/officeart/2005/8/colors/accent3_3" csCatId="accent3" phldr="1"/>
      <dgm:spPr/>
      <dgm:t>
        <a:bodyPr/>
        <a:lstStyle/>
        <a:p>
          <a:endParaRPr lang="it-IT"/>
        </a:p>
      </dgm:t>
    </dgm:pt>
    <dgm:pt modelId="{94E21E52-92BB-4591-B716-7EE8D43B8501}">
      <dgm:prSet phldrT="[Testo]"/>
      <dgm:spPr/>
      <dgm:t>
        <a:bodyPr/>
        <a:lstStyle/>
        <a:p>
          <a:r>
            <a:rPr lang="it-IT" dirty="0" err="1" smtClean="0"/>
            <a:t>Governance</a:t>
          </a:r>
          <a:endParaRPr lang="it-IT" dirty="0"/>
        </a:p>
      </dgm:t>
    </dgm:pt>
    <dgm:pt modelId="{12AB9284-4BEA-4BB6-A6F5-82A35A7F6008}" type="parTrans" cxnId="{2E8C97C2-DCA7-4C9F-A059-4EE64D1862B5}">
      <dgm:prSet/>
      <dgm:spPr/>
      <dgm:t>
        <a:bodyPr/>
        <a:lstStyle/>
        <a:p>
          <a:endParaRPr lang="it-IT"/>
        </a:p>
      </dgm:t>
    </dgm:pt>
    <dgm:pt modelId="{1C08AA4C-FBAE-4ACB-85D5-D7CFBC51DCF8}" type="sibTrans" cxnId="{2E8C97C2-DCA7-4C9F-A059-4EE64D1862B5}">
      <dgm:prSet/>
      <dgm:spPr/>
      <dgm:t>
        <a:bodyPr/>
        <a:lstStyle/>
        <a:p>
          <a:endParaRPr lang="it-IT"/>
        </a:p>
      </dgm:t>
    </dgm:pt>
    <dgm:pt modelId="{DE3307D6-337D-4F4B-9F90-58E84A320B18}">
      <dgm:prSet phldrT="[Testo]" custT="1"/>
      <dgm:spPr/>
      <dgm:t>
        <a:bodyPr/>
        <a:lstStyle/>
        <a:p>
          <a:r>
            <a:rPr lang="it-IT" sz="1000" dirty="0" err="1" smtClean="0"/>
            <a:t>Semantic</a:t>
          </a:r>
          <a:r>
            <a:rPr lang="it-IT" sz="1000" dirty="0" smtClean="0"/>
            <a:t> web</a:t>
          </a:r>
          <a:endParaRPr lang="it-IT" sz="1000" dirty="0"/>
        </a:p>
      </dgm:t>
    </dgm:pt>
    <dgm:pt modelId="{FD6FC36B-4BC8-4172-BBD1-6D57D9D74BB2}" type="parTrans" cxnId="{B19CC9F7-6E1A-4C3A-AACE-91F010A0BA75}">
      <dgm:prSet/>
      <dgm:spPr/>
      <dgm:t>
        <a:bodyPr/>
        <a:lstStyle/>
        <a:p>
          <a:endParaRPr lang="it-IT"/>
        </a:p>
      </dgm:t>
    </dgm:pt>
    <dgm:pt modelId="{AD297DF1-AEE0-4282-AF1B-099579DE7B02}" type="sibTrans" cxnId="{B19CC9F7-6E1A-4C3A-AACE-91F010A0BA75}">
      <dgm:prSet/>
      <dgm:spPr/>
      <dgm:t>
        <a:bodyPr/>
        <a:lstStyle/>
        <a:p>
          <a:endParaRPr lang="it-IT"/>
        </a:p>
      </dgm:t>
    </dgm:pt>
    <dgm:pt modelId="{B7D5A64F-C37B-4C31-B94D-8B2EB37D1EB0}">
      <dgm:prSet phldrT="[Testo]"/>
      <dgm:spPr/>
      <dgm:t>
        <a:bodyPr/>
        <a:lstStyle/>
        <a:p>
          <a:r>
            <a:rPr lang="it-IT" dirty="0" err="1" smtClean="0"/>
            <a:t>Apps</a:t>
          </a:r>
          <a:endParaRPr lang="it-IT" dirty="0"/>
        </a:p>
      </dgm:t>
    </dgm:pt>
    <dgm:pt modelId="{603E49EB-7698-42AC-B05C-C8D1006E7F58}" type="parTrans" cxnId="{46C632B1-FE4C-4F35-85A5-EEBC62131D73}">
      <dgm:prSet/>
      <dgm:spPr/>
      <dgm:t>
        <a:bodyPr/>
        <a:lstStyle/>
        <a:p>
          <a:endParaRPr lang="it-IT"/>
        </a:p>
      </dgm:t>
    </dgm:pt>
    <dgm:pt modelId="{BCC8880F-307A-433A-918C-EBD811AC9D1E}" type="sibTrans" cxnId="{46C632B1-FE4C-4F35-85A5-EEBC62131D73}">
      <dgm:prSet/>
      <dgm:spPr/>
      <dgm:t>
        <a:bodyPr/>
        <a:lstStyle/>
        <a:p>
          <a:endParaRPr lang="it-IT"/>
        </a:p>
      </dgm:t>
    </dgm:pt>
    <dgm:pt modelId="{683C6FB0-92BC-4D7E-8637-22E6A0680CF2}">
      <dgm:prSet phldrT="[Testo]"/>
      <dgm:spPr/>
      <dgm:t>
        <a:bodyPr/>
        <a:lstStyle/>
        <a:p>
          <a:r>
            <a:rPr lang="it-IT" dirty="0" smtClean="0"/>
            <a:t>Web</a:t>
          </a:r>
          <a:endParaRPr lang="it-IT" dirty="0"/>
        </a:p>
      </dgm:t>
    </dgm:pt>
    <dgm:pt modelId="{42015431-58C9-48B1-A011-40C695539E59}" type="parTrans" cxnId="{7CA0BE0D-8E3A-4192-AC43-038A56895788}">
      <dgm:prSet/>
      <dgm:spPr/>
      <dgm:t>
        <a:bodyPr/>
        <a:lstStyle/>
        <a:p>
          <a:endParaRPr lang="it-IT"/>
        </a:p>
      </dgm:t>
    </dgm:pt>
    <dgm:pt modelId="{6D94C10C-53A5-461D-8EB7-D18A04486001}" type="sibTrans" cxnId="{7CA0BE0D-8E3A-4192-AC43-038A56895788}">
      <dgm:prSet/>
      <dgm:spPr/>
      <dgm:t>
        <a:bodyPr/>
        <a:lstStyle/>
        <a:p>
          <a:endParaRPr lang="it-IT"/>
        </a:p>
      </dgm:t>
    </dgm:pt>
    <dgm:pt modelId="{FCFD1709-68AE-4847-B4B7-5EBD8A6EBF58}">
      <dgm:prSet phldrT="[Testo]"/>
      <dgm:spPr/>
      <dgm:t>
        <a:bodyPr/>
        <a:lstStyle/>
        <a:p>
          <a:r>
            <a:rPr lang="it-IT" dirty="0" smtClean="0"/>
            <a:t>Ultra Broadband</a:t>
          </a:r>
          <a:endParaRPr lang="it-IT" dirty="0"/>
        </a:p>
      </dgm:t>
    </dgm:pt>
    <dgm:pt modelId="{296DD221-383D-443D-8FC6-C1C6CF1B6672}" type="parTrans" cxnId="{F0253AB1-8692-4090-92A0-4DF5B4AE0501}">
      <dgm:prSet/>
      <dgm:spPr/>
      <dgm:t>
        <a:bodyPr/>
        <a:lstStyle/>
        <a:p>
          <a:endParaRPr lang="it-IT"/>
        </a:p>
      </dgm:t>
    </dgm:pt>
    <dgm:pt modelId="{415715F1-B17B-4363-8459-9BAB677CCC43}" type="sibTrans" cxnId="{F0253AB1-8692-4090-92A0-4DF5B4AE0501}">
      <dgm:prSet/>
      <dgm:spPr/>
      <dgm:t>
        <a:bodyPr/>
        <a:lstStyle/>
        <a:p>
          <a:endParaRPr lang="it-IT"/>
        </a:p>
      </dgm:t>
    </dgm:pt>
    <dgm:pt modelId="{F1F33073-9191-49EB-B4BF-EE6032AF6E4C}">
      <dgm:prSet phldrT="[Testo]" custT="1"/>
      <dgm:spPr/>
      <dgm:t>
        <a:bodyPr/>
        <a:lstStyle/>
        <a:p>
          <a:r>
            <a:rPr lang="it-IT" sz="1000" dirty="0" err="1" smtClean="0"/>
            <a:t>Fiber</a:t>
          </a:r>
          <a:endParaRPr lang="it-IT" sz="1000" dirty="0"/>
        </a:p>
      </dgm:t>
    </dgm:pt>
    <dgm:pt modelId="{61664705-4C52-411C-9527-7F154828019C}" type="parTrans" cxnId="{1A7CBDBC-B0C9-4B68-85E3-6FEB3695CC47}">
      <dgm:prSet/>
      <dgm:spPr/>
      <dgm:t>
        <a:bodyPr/>
        <a:lstStyle/>
        <a:p>
          <a:endParaRPr lang="it-IT"/>
        </a:p>
      </dgm:t>
    </dgm:pt>
    <dgm:pt modelId="{4757D84C-8823-4CB8-9F87-E4FF619EAD42}" type="sibTrans" cxnId="{1A7CBDBC-B0C9-4B68-85E3-6FEB3695CC47}">
      <dgm:prSet/>
      <dgm:spPr/>
      <dgm:t>
        <a:bodyPr/>
        <a:lstStyle/>
        <a:p>
          <a:endParaRPr lang="it-IT"/>
        </a:p>
      </dgm:t>
    </dgm:pt>
    <dgm:pt modelId="{4C68C57B-7ADA-4351-A3BA-90174DBD4853}">
      <dgm:prSet phldrT="[Testo]" custT="1"/>
      <dgm:spPr/>
      <dgm:t>
        <a:bodyPr/>
        <a:lstStyle/>
        <a:p>
          <a:r>
            <a:rPr lang="it-IT" sz="1000" dirty="0" smtClean="0"/>
            <a:t>wireless</a:t>
          </a:r>
          <a:endParaRPr lang="it-IT" sz="1000" dirty="0"/>
        </a:p>
      </dgm:t>
    </dgm:pt>
    <dgm:pt modelId="{27D5B087-85CD-442F-B6BC-F4748014FF1B}" type="parTrans" cxnId="{C4B50D2E-875B-4759-8CA3-D98675E33AF9}">
      <dgm:prSet/>
      <dgm:spPr/>
      <dgm:t>
        <a:bodyPr/>
        <a:lstStyle/>
        <a:p>
          <a:endParaRPr lang="it-IT"/>
        </a:p>
      </dgm:t>
    </dgm:pt>
    <dgm:pt modelId="{15B05E4C-8394-4287-97A1-FE9B5E84C975}" type="sibTrans" cxnId="{C4B50D2E-875B-4759-8CA3-D98675E33AF9}">
      <dgm:prSet/>
      <dgm:spPr/>
      <dgm:t>
        <a:bodyPr/>
        <a:lstStyle/>
        <a:p>
          <a:endParaRPr lang="it-IT"/>
        </a:p>
      </dgm:t>
    </dgm:pt>
    <dgm:pt modelId="{2E8AB08B-C38F-45F7-930C-E3198A99C402}">
      <dgm:prSet/>
      <dgm:spPr/>
      <dgm:t>
        <a:bodyPr/>
        <a:lstStyle/>
        <a:p>
          <a:r>
            <a:rPr lang="it-IT" dirty="0" smtClean="0"/>
            <a:t>Internet </a:t>
          </a:r>
          <a:r>
            <a:rPr lang="it-IT" dirty="0" err="1" smtClean="0"/>
            <a:t>of</a:t>
          </a:r>
          <a:r>
            <a:rPr lang="it-IT" dirty="0" smtClean="0"/>
            <a:t> </a:t>
          </a:r>
          <a:r>
            <a:rPr lang="it-IT" dirty="0" err="1" smtClean="0"/>
            <a:t>Things</a:t>
          </a:r>
          <a:endParaRPr lang="it-IT" dirty="0"/>
        </a:p>
      </dgm:t>
    </dgm:pt>
    <dgm:pt modelId="{A1E52006-5239-421E-9534-99A1259F0B28}" type="parTrans" cxnId="{3D00D2EA-7ABA-496B-90D9-0EF93E05C3A0}">
      <dgm:prSet/>
      <dgm:spPr/>
      <dgm:t>
        <a:bodyPr/>
        <a:lstStyle/>
        <a:p>
          <a:endParaRPr lang="it-IT"/>
        </a:p>
      </dgm:t>
    </dgm:pt>
    <dgm:pt modelId="{92AC5799-91B3-4F39-9704-B37E32476C96}" type="sibTrans" cxnId="{3D00D2EA-7ABA-496B-90D9-0EF93E05C3A0}">
      <dgm:prSet/>
      <dgm:spPr/>
      <dgm:t>
        <a:bodyPr/>
        <a:lstStyle/>
        <a:p>
          <a:endParaRPr lang="it-IT"/>
        </a:p>
      </dgm:t>
    </dgm:pt>
    <dgm:pt modelId="{4D300FA3-0331-4CDA-8A43-CA1398495CD8}">
      <dgm:prSet custT="1"/>
      <dgm:spPr/>
      <dgm:t>
        <a:bodyPr/>
        <a:lstStyle/>
        <a:p>
          <a:r>
            <a:rPr lang="it-IT" sz="1000" dirty="0" err="1" smtClean="0"/>
            <a:t>Sensors</a:t>
          </a:r>
          <a:endParaRPr lang="it-IT" sz="1000" dirty="0"/>
        </a:p>
      </dgm:t>
    </dgm:pt>
    <dgm:pt modelId="{BBB370FD-3206-441D-A989-5E1FD1286CB5}" type="parTrans" cxnId="{42E817F1-BABF-4AED-B38B-59AA739911BD}">
      <dgm:prSet/>
      <dgm:spPr/>
      <dgm:t>
        <a:bodyPr/>
        <a:lstStyle/>
        <a:p>
          <a:endParaRPr lang="it-IT"/>
        </a:p>
      </dgm:t>
    </dgm:pt>
    <dgm:pt modelId="{F09F9065-C010-41FE-A85D-360CD111346A}" type="sibTrans" cxnId="{42E817F1-BABF-4AED-B38B-59AA739911BD}">
      <dgm:prSet/>
      <dgm:spPr/>
      <dgm:t>
        <a:bodyPr/>
        <a:lstStyle/>
        <a:p>
          <a:endParaRPr lang="it-IT"/>
        </a:p>
      </dgm:t>
    </dgm:pt>
    <dgm:pt modelId="{2C784B7D-DA36-4895-BCBB-60EAEA6732F4}">
      <dgm:prSet phldrT="[Testo]"/>
      <dgm:spPr/>
      <dgm:t>
        <a:bodyPr/>
        <a:lstStyle/>
        <a:p>
          <a:r>
            <a:rPr lang="it-IT" dirty="0" smtClean="0"/>
            <a:t>Internet </a:t>
          </a:r>
          <a:r>
            <a:rPr lang="it-IT" dirty="0" err="1" smtClean="0"/>
            <a:t>of</a:t>
          </a:r>
          <a:r>
            <a:rPr lang="it-IT" dirty="0" smtClean="0"/>
            <a:t> </a:t>
          </a:r>
          <a:r>
            <a:rPr lang="it-IT" dirty="0" err="1" smtClean="0"/>
            <a:t>Services</a:t>
          </a:r>
          <a:endParaRPr lang="it-IT" dirty="0"/>
        </a:p>
      </dgm:t>
    </dgm:pt>
    <dgm:pt modelId="{F5CBF0F1-817E-4ADD-B33B-DA647321CC98}" type="parTrans" cxnId="{352EE776-620C-47A5-A423-2060E83BA2D1}">
      <dgm:prSet/>
      <dgm:spPr/>
      <dgm:t>
        <a:bodyPr/>
        <a:lstStyle/>
        <a:p>
          <a:endParaRPr lang="it-IT"/>
        </a:p>
      </dgm:t>
    </dgm:pt>
    <dgm:pt modelId="{3A1C563E-E28A-4C7E-AA08-E03E5F011A65}" type="sibTrans" cxnId="{352EE776-620C-47A5-A423-2060E83BA2D1}">
      <dgm:prSet/>
      <dgm:spPr/>
      <dgm:t>
        <a:bodyPr/>
        <a:lstStyle/>
        <a:p>
          <a:endParaRPr lang="it-IT"/>
        </a:p>
      </dgm:t>
    </dgm:pt>
    <dgm:pt modelId="{2E008C71-9992-4AFE-B814-C09D63D8FBED}">
      <dgm:prSet phldrT="[Testo]"/>
      <dgm:spPr/>
      <dgm:t>
        <a:bodyPr/>
        <a:lstStyle/>
        <a:p>
          <a:r>
            <a:rPr lang="it-IT" dirty="0" smtClean="0"/>
            <a:t>Console Management</a:t>
          </a:r>
          <a:endParaRPr lang="it-IT" dirty="0"/>
        </a:p>
      </dgm:t>
    </dgm:pt>
    <dgm:pt modelId="{9DF699F6-FFAB-4606-9C55-9157B719C261}" type="parTrans" cxnId="{B50BC42C-09D8-4044-B11D-BF6F80D9EBA8}">
      <dgm:prSet/>
      <dgm:spPr/>
      <dgm:t>
        <a:bodyPr/>
        <a:lstStyle/>
        <a:p>
          <a:endParaRPr lang="it-IT"/>
        </a:p>
      </dgm:t>
    </dgm:pt>
    <dgm:pt modelId="{BC8F4556-D41F-41B7-A91B-51E09747AD81}" type="sibTrans" cxnId="{B50BC42C-09D8-4044-B11D-BF6F80D9EBA8}">
      <dgm:prSet/>
      <dgm:spPr/>
      <dgm:t>
        <a:bodyPr/>
        <a:lstStyle/>
        <a:p>
          <a:endParaRPr lang="it-IT"/>
        </a:p>
      </dgm:t>
    </dgm:pt>
    <dgm:pt modelId="{463EE148-CA4B-4FA0-BC5E-0C9C5A720CB2}">
      <dgm:prSet custT="1"/>
      <dgm:spPr/>
      <dgm:t>
        <a:bodyPr/>
        <a:lstStyle/>
        <a:p>
          <a:r>
            <a:rPr lang="it-IT" sz="1000" dirty="0" err="1" smtClean="0"/>
            <a:t>Devices</a:t>
          </a:r>
          <a:endParaRPr lang="it-IT" sz="1000" dirty="0"/>
        </a:p>
      </dgm:t>
    </dgm:pt>
    <dgm:pt modelId="{1796E30D-E0F1-4E71-9AC6-0C3A8A609C2C}" type="parTrans" cxnId="{6D56F19C-78AF-4530-8870-9AF8FF54AF5D}">
      <dgm:prSet/>
      <dgm:spPr/>
      <dgm:t>
        <a:bodyPr/>
        <a:lstStyle/>
        <a:p>
          <a:endParaRPr lang="it-IT"/>
        </a:p>
      </dgm:t>
    </dgm:pt>
    <dgm:pt modelId="{1BC407BA-F9E2-4DE6-B2CB-2682A1BF4668}" type="sibTrans" cxnId="{6D56F19C-78AF-4530-8870-9AF8FF54AF5D}">
      <dgm:prSet/>
      <dgm:spPr/>
      <dgm:t>
        <a:bodyPr/>
        <a:lstStyle/>
        <a:p>
          <a:endParaRPr lang="it-IT"/>
        </a:p>
      </dgm:t>
    </dgm:pt>
    <dgm:pt modelId="{536E42FB-BE0E-4A82-8CE8-5210412AAD56}">
      <dgm:prSet phldrT="[Testo]"/>
      <dgm:spPr/>
      <dgm:t>
        <a:bodyPr/>
        <a:lstStyle/>
        <a:p>
          <a:r>
            <a:rPr lang="it-IT" dirty="0" smtClean="0"/>
            <a:t>Social </a:t>
          </a:r>
          <a:r>
            <a:rPr lang="it-IT" dirty="0" err="1" smtClean="0"/>
            <a:t>Networks</a:t>
          </a:r>
          <a:endParaRPr lang="it-IT" dirty="0"/>
        </a:p>
      </dgm:t>
    </dgm:pt>
    <dgm:pt modelId="{33C7FEA3-1A90-488B-9A32-44481E936C18}" type="parTrans" cxnId="{A405E273-1CA0-4800-8596-11D69EFC0B80}">
      <dgm:prSet/>
      <dgm:spPr/>
      <dgm:t>
        <a:bodyPr/>
        <a:lstStyle/>
        <a:p>
          <a:endParaRPr lang="it-IT"/>
        </a:p>
      </dgm:t>
    </dgm:pt>
    <dgm:pt modelId="{04F3B68D-EC48-49AE-A20D-2A361C9773DF}" type="sibTrans" cxnId="{A405E273-1CA0-4800-8596-11D69EFC0B80}">
      <dgm:prSet/>
      <dgm:spPr/>
      <dgm:t>
        <a:bodyPr/>
        <a:lstStyle/>
        <a:p>
          <a:endParaRPr lang="it-IT"/>
        </a:p>
      </dgm:t>
    </dgm:pt>
    <dgm:pt modelId="{F5614707-DCFC-4B55-B6CA-6E70C83F6077}">
      <dgm:prSet phldrT="[Testo]" custT="1"/>
      <dgm:spPr/>
      <dgm:t>
        <a:bodyPr/>
        <a:lstStyle/>
        <a:p>
          <a:r>
            <a:rPr lang="it-IT" sz="1000" dirty="0" smtClean="0"/>
            <a:t>Big data </a:t>
          </a:r>
          <a:r>
            <a:rPr lang="it-IT" sz="1000" dirty="0" err="1" smtClean="0"/>
            <a:t>Analytics</a:t>
          </a:r>
          <a:endParaRPr lang="it-IT" sz="1000" dirty="0"/>
        </a:p>
      </dgm:t>
    </dgm:pt>
    <dgm:pt modelId="{F3C23C93-86D0-4574-B276-C53C92C82D05}" type="parTrans" cxnId="{FDBF6DB8-D29D-4F33-8B84-E38B7AE05BF8}">
      <dgm:prSet/>
      <dgm:spPr/>
      <dgm:t>
        <a:bodyPr/>
        <a:lstStyle/>
        <a:p>
          <a:endParaRPr lang="it-IT"/>
        </a:p>
      </dgm:t>
    </dgm:pt>
    <dgm:pt modelId="{032D4E04-274E-4968-8A41-07F57FFFB24E}" type="sibTrans" cxnId="{FDBF6DB8-D29D-4F33-8B84-E38B7AE05BF8}">
      <dgm:prSet/>
      <dgm:spPr/>
      <dgm:t>
        <a:bodyPr/>
        <a:lstStyle/>
        <a:p>
          <a:endParaRPr lang="it-IT"/>
        </a:p>
      </dgm:t>
    </dgm:pt>
    <dgm:pt modelId="{30EFE315-0F1E-4259-A054-FEC1A39F73A2}">
      <dgm:prSet phldrT="[Testo]"/>
      <dgm:spPr/>
      <dgm:t>
        <a:bodyPr/>
        <a:lstStyle/>
        <a:p>
          <a:r>
            <a:rPr lang="it-IT" dirty="0" err="1" smtClean="0"/>
            <a:t>Interoperability</a:t>
          </a:r>
          <a:endParaRPr lang="it-IT" dirty="0"/>
        </a:p>
      </dgm:t>
    </dgm:pt>
    <dgm:pt modelId="{6BDCA924-021A-434A-B639-54E835AF9132}" type="parTrans" cxnId="{4484BD3C-E320-4631-9553-CFF33083C9AE}">
      <dgm:prSet/>
      <dgm:spPr/>
      <dgm:t>
        <a:bodyPr/>
        <a:lstStyle/>
        <a:p>
          <a:endParaRPr lang="it-IT"/>
        </a:p>
      </dgm:t>
    </dgm:pt>
    <dgm:pt modelId="{0622E6C8-9EE5-4506-8312-9F14A704EADF}" type="sibTrans" cxnId="{4484BD3C-E320-4631-9553-CFF33083C9AE}">
      <dgm:prSet/>
      <dgm:spPr/>
      <dgm:t>
        <a:bodyPr/>
        <a:lstStyle/>
        <a:p>
          <a:endParaRPr lang="it-IT"/>
        </a:p>
      </dgm:t>
    </dgm:pt>
    <dgm:pt modelId="{3DEE8474-1519-4F98-ACB6-BCD905457582}">
      <dgm:prSet phldrT="[Testo]" custT="1"/>
      <dgm:spPr/>
      <dgm:t>
        <a:bodyPr/>
        <a:lstStyle/>
        <a:p>
          <a:r>
            <a:rPr lang="it-IT" sz="1000" dirty="0" err="1" smtClean="0"/>
            <a:t>Cloud</a:t>
          </a:r>
          <a:endParaRPr lang="it-IT" sz="1000" dirty="0"/>
        </a:p>
      </dgm:t>
    </dgm:pt>
    <dgm:pt modelId="{064C92E2-69C5-4356-B400-C02CF72D75F5}" type="parTrans" cxnId="{AE8F4F2B-0541-4C80-AE0D-19D0EC6E2C19}">
      <dgm:prSet/>
      <dgm:spPr/>
      <dgm:t>
        <a:bodyPr/>
        <a:lstStyle/>
        <a:p>
          <a:endParaRPr lang="it-IT"/>
        </a:p>
      </dgm:t>
    </dgm:pt>
    <dgm:pt modelId="{15C62B17-9A6F-4BD4-87D1-57F92803D34B}" type="sibTrans" cxnId="{AE8F4F2B-0541-4C80-AE0D-19D0EC6E2C19}">
      <dgm:prSet/>
      <dgm:spPr/>
      <dgm:t>
        <a:bodyPr/>
        <a:lstStyle/>
        <a:p>
          <a:endParaRPr lang="it-IT"/>
        </a:p>
      </dgm:t>
    </dgm:pt>
    <dgm:pt modelId="{CD26AF58-957E-4825-A6DC-1D60D5843E02}">
      <dgm:prSet phldrT="[Testo]" custT="1"/>
      <dgm:spPr/>
      <dgm:t>
        <a:bodyPr/>
        <a:lstStyle/>
        <a:p>
          <a:r>
            <a:rPr lang="it-IT" sz="1000" dirty="0" smtClean="0"/>
            <a:t>Big data</a:t>
          </a:r>
          <a:endParaRPr lang="it-IT" sz="1000" dirty="0"/>
        </a:p>
      </dgm:t>
    </dgm:pt>
    <dgm:pt modelId="{147C0313-B4D0-4DFA-8368-CB4B2F6D28AB}" type="parTrans" cxnId="{B3D94DA1-5735-4DA3-AF2B-7DED4052063D}">
      <dgm:prSet/>
      <dgm:spPr/>
      <dgm:t>
        <a:bodyPr/>
        <a:lstStyle/>
        <a:p>
          <a:endParaRPr lang="it-IT"/>
        </a:p>
      </dgm:t>
    </dgm:pt>
    <dgm:pt modelId="{93DCC344-236B-45D5-A786-BEE8B4E1825A}" type="sibTrans" cxnId="{B3D94DA1-5735-4DA3-AF2B-7DED4052063D}">
      <dgm:prSet/>
      <dgm:spPr/>
      <dgm:t>
        <a:bodyPr/>
        <a:lstStyle/>
        <a:p>
          <a:endParaRPr lang="it-IT"/>
        </a:p>
      </dgm:t>
    </dgm:pt>
    <dgm:pt modelId="{88561B33-79CF-404E-B83E-FF8DD4F412BA}">
      <dgm:prSet phldrT="[Testo]" custT="1"/>
      <dgm:spPr/>
      <dgm:t>
        <a:bodyPr/>
        <a:lstStyle/>
        <a:p>
          <a:r>
            <a:rPr lang="it-IT" sz="1000" dirty="0" err="1" smtClean="0"/>
            <a:t>S.O.A.</a:t>
          </a:r>
          <a:endParaRPr lang="it-IT" sz="1000" dirty="0"/>
        </a:p>
      </dgm:t>
    </dgm:pt>
    <dgm:pt modelId="{F7D4D52E-F3DF-4B8D-8475-3A47DFABAF09}" type="parTrans" cxnId="{BDE10100-829D-4A7D-82E1-4ADC93679F16}">
      <dgm:prSet/>
      <dgm:spPr/>
      <dgm:t>
        <a:bodyPr/>
        <a:lstStyle/>
        <a:p>
          <a:endParaRPr lang="it-IT"/>
        </a:p>
      </dgm:t>
    </dgm:pt>
    <dgm:pt modelId="{96F1CDF7-4BEA-40E1-B32C-71497CC7A841}" type="sibTrans" cxnId="{BDE10100-829D-4A7D-82E1-4ADC93679F16}">
      <dgm:prSet/>
      <dgm:spPr/>
      <dgm:t>
        <a:bodyPr/>
        <a:lstStyle/>
        <a:p>
          <a:endParaRPr lang="it-IT"/>
        </a:p>
      </dgm:t>
    </dgm:pt>
    <dgm:pt modelId="{887DE001-7590-4D69-A478-A7870196EEFE}">
      <dgm:prSet phldrT="[Testo]"/>
      <dgm:spPr/>
      <dgm:t>
        <a:bodyPr/>
        <a:lstStyle/>
        <a:p>
          <a:r>
            <a:rPr lang="it-IT" dirty="0" smtClean="0"/>
            <a:t>B.I.</a:t>
          </a:r>
          <a:endParaRPr lang="it-IT" dirty="0"/>
        </a:p>
      </dgm:t>
    </dgm:pt>
    <dgm:pt modelId="{1B5F44F2-3639-4311-960E-0F5EAEF2FA3C}" type="parTrans" cxnId="{53D2F9A9-205D-4193-A8FB-71600F1AFFAC}">
      <dgm:prSet/>
      <dgm:spPr/>
      <dgm:t>
        <a:bodyPr/>
        <a:lstStyle/>
        <a:p>
          <a:endParaRPr lang="it-IT"/>
        </a:p>
      </dgm:t>
    </dgm:pt>
    <dgm:pt modelId="{A6B3B048-E811-4390-B62C-B6140BC381AB}" type="sibTrans" cxnId="{53D2F9A9-205D-4193-A8FB-71600F1AFFAC}">
      <dgm:prSet/>
      <dgm:spPr/>
      <dgm:t>
        <a:bodyPr/>
        <a:lstStyle/>
        <a:p>
          <a:endParaRPr lang="it-IT"/>
        </a:p>
      </dgm:t>
    </dgm:pt>
    <dgm:pt modelId="{9C1C6897-0DBB-411A-B70F-37F87C310183}" type="pres">
      <dgm:prSet presAssocID="{C9ED18E3-14B3-402B-A6DC-20D34C567E9C}" presName="Name0" presStyleCnt="0">
        <dgm:presLayoutVars>
          <dgm:chMax val="7"/>
          <dgm:dir/>
          <dgm:animLvl val="lvl"/>
          <dgm:resizeHandles val="exact"/>
        </dgm:presLayoutVars>
      </dgm:prSet>
      <dgm:spPr/>
      <dgm:t>
        <a:bodyPr/>
        <a:lstStyle/>
        <a:p>
          <a:endParaRPr lang="it-IT"/>
        </a:p>
      </dgm:t>
    </dgm:pt>
    <dgm:pt modelId="{12DD0024-5B63-4CD8-9E89-5F1CC809982B}" type="pres">
      <dgm:prSet presAssocID="{94E21E52-92BB-4591-B716-7EE8D43B8501}" presName="circle1" presStyleLbl="node1" presStyleIdx="0" presStyleCnt="5"/>
      <dgm:spPr/>
    </dgm:pt>
    <dgm:pt modelId="{15D83603-EC58-4156-9436-BA58C0302592}" type="pres">
      <dgm:prSet presAssocID="{94E21E52-92BB-4591-B716-7EE8D43B8501}" presName="space" presStyleCnt="0"/>
      <dgm:spPr/>
    </dgm:pt>
    <dgm:pt modelId="{7CAE0C24-370C-451A-B503-26F4D165B88E}" type="pres">
      <dgm:prSet presAssocID="{94E21E52-92BB-4591-B716-7EE8D43B8501}" presName="rect1" presStyleLbl="alignAcc1" presStyleIdx="0" presStyleCnt="5"/>
      <dgm:spPr/>
      <dgm:t>
        <a:bodyPr/>
        <a:lstStyle/>
        <a:p>
          <a:endParaRPr lang="it-IT"/>
        </a:p>
      </dgm:t>
    </dgm:pt>
    <dgm:pt modelId="{C8C47CD9-FFC3-49B6-ABB4-6E4DC1DECAE9}" type="pres">
      <dgm:prSet presAssocID="{30EFE315-0F1E-4259-A054-FEC1A39F73A2}" presName="vertSpace2" presStyleLbl="node1" presStyleIdx="0" presStyleCnt="5"/>
      <dgm:spPr/>
    </dgm:pt>
    <dgm:pt modelId="{A7568561-3BC4-4450-9AA7-10A209325B60}" type="pres">
      <dgm:prSet presAssocID="{30EFE315-0F1E-4259-A054-FEC1A39F73A2}" presName="circle2" presStyleLbl="node1" presStyleIdx="1" presStyleCnt="5"/>
      <dgm:spPr/>
    </dgm:pt>
    <dgm:pt modelId="{53415C0C-B3C2-47A7-83FF-C2F7B74316BF}" type="pres">
      <dgm:prSet presAssocID="{30EFE315-0F1E-4259-A054-FEC1A39F73A2}" presName="rect2" presStyleLbl="alignAcc1" presStyleIdx="1" presStyleCnt="5"/>
      <dgm:spPr/>
      <dgm:t>
        <a:bodyPr/>
        <a:lstStyle/>
        <a:p>
          <a:endParaRPr lang="it-IT"/>
        </a:p>
      </dgm:t>
    </dgm:pt>
    <dgm:pt modelId="{579EE0DE-F0A2-4F62-9ED5-0D062FD2BDFF}" type="pres">
      <dgm:prSet presAssocID="{2C784B7D-DA36-4895-BCBB-60EAEA6732F4}" presName="vertSpace3" presStyleLbl="node1" presStyleIdx="1" presStyleCnt="5"/>
      <dgm:spPr/>
    </dgm:pt>
    <dgm:pt modelId="{08F6BCE2-FA81-4875-B67F-98CCBD1B325F}" type="pres">
      <dgm:prSet presAssocID="{2C784B7D-DA36-4895-BCBB-60EAEA6732F4}" presName="circle3" presStyleLbl="node1" presStyleIdx="2" presStyleCnt="5"/>
      <dgm:spPr/>
    </dgm:pt>
    <dgm:pt modelId="{5DB9ADC4-5CB1-4A14-8632-8B1D4AD27BD7}" type="pres">
      <dgm:prSet presAssocID="{2C784B7D-DA36-4895-BCBB-60EAEA6732F4}" presName="rect3" presStyleLbl="alignAcc1" presStyleIdx="2" presStyleCnt="5" custScaleY="102222"/>
      <dgm:spPr/>
      <dgm:t>
        <a:bodyPr/>
        <a:lstStyle/>
        <a:p>
          <a:endParaRPr lang="it-IT"/>
        </a:p>
      </dgm:t>
    </dgm:pt>
    <dgm:pt modelId="{D8AFEE76-BD7C-4574-BF0F-A4A8510EFDE3}" type="pres">
      <dgm:prSet presAssocID="{2E8AB08B-C38F-45F7-930C-E3198A99C402}" presName="vertSpace4" presStyleLbl="node1" presStyleIdx="2" presStyleCnt="5"/>
      <dgm:spPr/>
    </dgm:pt>
    <dgm:pt modelId="{FB12B958-9981-45CD-965E-1840175F8999}" type="pres">
      <dgm:prSet presAssocID="{2E8AB08B-C38F-45F7-930C-E3198A99C402}" presName="circle4" presStyleLbl="node1" presStyleIdx="3" presStyleCnt="5"/>
      <dgm:spPr/>
    </dgm:pt>
    <dgm:pt modelId="{5155D278-74BF-41F2-BB8D-3253BC0B99D3}" type="pres">
      <dgm:prSet presAssocID="{2E8AB08B-C38F-45F7-930C-E3198A99C402}" presName="rect4" presStyleLbl="alignAcc1" presStyleIdx="3" presStyleCnt="5"/>
      <dgm:spPr/>
      <dgm:t>
        <a:bodyPr/>
        <a:lstStyle/>
        <a:p>
          <a:endParaRPr lang="it-IT"/>
        </a:p>
      </dgm:t>
    </dgm:pt>
    <dgm:pt modelId="{EB07DCEF-9389-4C33-ACB5-7349E844977A}" type="pres">
      <dgm:prSet presAssocID="{FCFD1709-68AE-4847-B4B7-5EBD8A6EBF58}" presName="vertSpace5" presStyleLbl="node1" presStyleIdx="3" presStyleCnt="5"/>
      <dgm:spPr/>
    </dgm:pt>
    <dgm:pt modelId="{7C861DDB-FF75-4D10-AA64-CCF8054D0AD1}" type="pres">
      <dgm:prSet presAssocID="{FCFD1709-68AE-4847-B4B7-5EBD8A6EBF58}" presName="circle5" presStyleLbl="node1" presStyleIdx="4" presStyleCnt="5"/>
      <dgm:spPr/>
    </dgm:pt>
    <dgm:pt modelId="{F7D394B9-3082-4B88-A986-233746098B15}" type="pres">
      <dgm:prSet presAssocID="{FCFD1709-68AE-4847-B4B7-5EBD8A6EBF58}" presName="rect5" presStyleLbl="alignAcc1" presStyleIdx="4" presStyleCnt="5"/>
      <dgm:spPr/>
      <dgm:t>
        <a:bodyPr/>
        <a:lstStyle/>
        <a:p>
          <a:endParaRPr lang="it-IT"/>
        </a:p>
      </dgm:t>
    </dgm:pt>
    <dgm:pt modelId="{B8BB4F76-676D-4EC4-9F36-CE44A551EA25}" type="pres">
      <dgm:prSet presAssocID="{94E21E52-92BB-4591-B716-7EE8D43B8501}" presName="rect1ParTx" presStyleLbl="alignAcc1" presStyleIdx="4" presStyleCnt="5">
        <dgm:presLayoutVars>
          <dgm:chMax val="1"/>
          <dgm:bulletEnabled val="1"/>
        </dgm:presLayoutVars>
      </dgm:prSet>
      <dgm:spPr/>
      <dgm:t>
        <a:bodyPr/>
        <a:lstStyle/>
        <a:p>
          <a:endParaRPr lang="it-IT"/>
        </a:p>
      </dgm:t>
    </dgm:pt>
    <dgm:pt modelId="{A11797F4-A20F-4380-A6F5-4045BACF9D77}" type="pres">
      <dgm:prSet presAssocID="{94E21E52-92BB-4591-B716-7EE8D43B8501}" presName="rect1ChTx" presStyleLbl="alignAcc1" presStyleIdx="4" presStyleCnt="5">
        <dgm:presLayoutVars>
          <dgm:bulletEnabled val="1"/>
        </dgm:presLayoutVars>
      </dgm:prSet>
      <dgm:spPr/>
      <dgm:t>
        <a:bodyPr/>
        <a:lstStyle/>
        <a:p>
          <a:endParaRPr lang="it-IT"/>
        </a:p>
      </dgm:t>
    </dgm:pt>
    <dgm:pt modelId="{E7D0F5A0-853E-49A2-B859-F810CC97C67D}" type="pres">
      <dgm:prSet presAssocID="{30EFE315-0F1E-4259-A054-FEC1A39F73A2}" presName="rect2ParTx" presStyleLbl="alignAcc1" presStyleIdx="4" presStyleCnt="5">
        <dgm:presLayoutVars>
          <dgm:chMax val="1"/>
          <dgm:bulletEnabled val="1"/>
        </dgm:presLayoutVars>
      </dgm:prSet>
      <dgm:spPr/>
      <dgm:t>
        <a:bodyPr/>
        <a:lstStyle/>
        <a:p>
          <a:endParaRPr lang="it-IT"/>
        </a:p>
      </dgm:t>
    </dgm:pt>
    <dgm:pt modelId="{BA8DA693-D453-4D12-9E60-C70328E787BE}" type="pres">
      <dgm:prSet presAssocID="{30EFE315-0F1E-4259-A054-FEC1A39F73A2}" presName="rect2ChTx" presStyleLbl="alignAcc1" presStyleIdx="4" presStyleCnt="5">
        <dgm:presLayoutVars>
          <dgm:bulletEnabled val="1"/>
        </dgm:presLayoutVars>
      </dgm:prSet>
      <dgm:spPr/>
      <dgm:t>
        <a:bodyPr/>
        <a:lstStyle/>
        <a:p>
          <a:endParaRPr lang="it-IT"/>
        </a:p>
      </dgm:t>
    </dgm:pt>
    <dgm:pt modelId="{F4DB4392-2022-4D64-AB2B-41E49B1D7A65}" type="pres">
      <dgm:prSet presAssocID="{2C784B7D-DA36-4895-BCBB-60EAEA6732F4}" presName="rect3ParTx" presStyleLbl="alignAcc1" presStyleIdx="4" presStyleCnt="5">
        <dgm:presLayoutVars>
          <dgm:chMax val="1"/>
          <dgm:bulletEnabled val="1"/>
        </dgm:presLayoutVars>
      </dgm:prSet>
      <dgm:spPr/>
      <dgm:t>
        <a:bodyPr/>
        <a:lstStyle/>
        <a:p>
          <a:endParaRPr lang="it-IT"/>
        </a:p>
      </dgm:t>
    </dgm:pt>
    <dgm:pt modelId="{1A36D4D1-19D7-4294-AB14-F91D46185BAD}" type="pres">
      <dgm:prSet presAssocID="{2C784B7D-DA36-4895-BCBB-60EAEA6732F4}" presName="rect3ChTx" presStyleLbl="alignAcc1" presStyleIdx="4" presStyleCnt="5">
        <dgm:presLayoutVars>
          <dgm:bulletEnabled val="1"/>
        </dgm:presLayoutVars>
      </dgm:prSet>
      <dgm:spPr/>
      <dgm:t>
        <a:bodyPr/>
        <a:lstStyle/>
        <a:p>
          <a:endParaRPr lang="it-IT"/>
        </a:p>
      </dgm:t>
    </dgm:pt>
    <dgm:pt modelId="{A64927AA-F187-410E-97FD-94A7029CFB7C}" type="pres">
      <dgm:prSet presAssocID="{2E8AB08B-C38F-45F7-930C-E3198A99C402}" presName="rect4ParTx" presStyleLbl="alignAcc1" presStyleIdx="4" presStyleCnt="5">
        <dgm:presLayoutVars>
          <dgm:chMax val="1"/>
          <dgm:bulletEnabled val="1"/>
        </dgm:presLayoutVars>
      </dgm:prSet>
      <dgm:spPr/>
      <dgm:t>
        <a:bodyPr/>
        <a:lstStyle/>
        <a:p>
          <a:endParaRPr lang="it-IT"/>
        </a:p>
      </dgm:t>
    </dgm:pt>
    <dgm:pt modelId="{DB8DE1D4-7C79-4060-BE6F-A4DA8F6D8A01}" type="pres">
      <dgm:prSet presAssocID="{2E8AB08B-C38F-45F7-930C-E3198A99C402}" presName="rect4ChTx" presStyleLbl="alignAcc1" presStyleIdx="4" presStyleCnt="5">
        <dgm:presLayoutVars>
          <dgm:bulletEnabled val="1"/>
        </dgm:presLayoutVars>
      </dgm:prSet>
      <dgm:spPr/>
      <dgm:t>
        <a:bodyPr/>
        <a:lstStyle/>
        <a:p>
          <a:endParaRPr lang="it-IT"/>
        </a:p>
      </dgm:t>
    </dgm:pt>
    <dgm:pt modelId="{84FFC2DE-6E76-4BAE-8130-46B63265AD6A}" type="pres">
      <dgm:prSet presAssocID="{FCFD1709-68AE-4847-B4B7-5EBD8A6EBF58}" presName="rect5ParTx" presStyleLbl="alignAcc1" presStyleIdx="4" presStyleCnt="5">
        <dgm:presLayoutVars>
          <dgm:chMax val="1"/>
          <dgm:bulletEnabled val="1"/>
        </dgm:presLayoutVars>
      </dgm:prSet>
      <dgm:spPr/>
      <dgm:t>
        <a:bodyPr/>
        <a:lstStyle/>
        <a:p>
          <a:endParaRPr lang="it-IT"/>
        </a:p>
      </dgm:t>
    </dgm:pt>
    <dgm:pt modelId="{A0E5186F-B1D6-4AC3-A668-0CD027EDF5C0}" type="pres">
      <dgm:prSet presAssocID="{FCFD1709-68AE-4847-B4B7-5EBD8A6EBF58}" presName="rect5ChTx" presStyleLbl="alignAcc1" presStyleIdx="4" presStyleCnt="5">
        <dgm:presLayoutVars>
          <dgm:bulletEnabled val="1"/>
        </dgm:presLayoutVars>
      </dgm:prSet>
      <dgm:spPr/>
      <dgm:t>
        <a:bodyPr/>
        <a:lstStyle/>
        <a:p>
          <a:endParaRPr lang="it-IT"/>
        </a:p>
      </dgm:t>
    </dgm:pt>
  </dgm:ptLst>
  <dgm:cxnLst>
    <dgm:cxn modelId="{7CA0BE0D-8E3A-4192-AC43-038A56895788}" srcId="{2C784B7D-DA36-4895-BCBB-60EAEA6732F4}" destId="{683C6FB0-92BC-4D7E-8637-22E6A0680CF2}" srcOrd="3" destOrd="0" parTransId="{42015431-58C9-48B1-A011-40C695539E59}" sibTransId="{6D94C10C-53A5-461D-8EB7-D18A04486001}"/>
    <dgm:cxn modelId="{42E817F1-BABF-4AED-B38B-59AA739911BD}" srcId="{2E8AB08B-C38F-45F7-930C-E3198A99C402}" destId="{4D300FA3-0331-4CDA-8A43-CA1398495CD8}" srcOrd="0" destOrd="0" parTransId="{BBB370FD-3206-441D-A989-5E1FD1286CB5}" sibTransId="{F09F9065-C010-41FE-A85D-360CD111346A}"/>
    <dgm:cxn modelId="{C4B50D2E-875B-4759-8CA3-D98675E33AF9}" srcId="{FCFD1709-68AE-4847-B4B7-5EBD8A6EBF58}" destId="{4C68C57B-7ADA-4351-A3BA-90174DBD4853}" srcOrd="1" destOrd="0" parTransId="{27D5B087-85CD-442F-B6BC-F4748014FF1B}" sibTransId="{15B05E4C-8394-4287-97A1-FE9B5E84C975}"/>
    <dgm:cxn modelId="{D162A5D0-8CF4-452B-BB72-4F1957FEF273}" type="presOf" srcId="{B7D5A64F-C37B-4C31-B94D-8B2EB37D1EB0}" destId="{1A36D4D1-19D7-4294-AB14-F91D46185BAD}" srcOrd="0" destOrd="1" presId="urn:microsoft.com/office/officeart/2005/8/layout/target3"/>
    <dgm:cxn modelId="{5BC13265-2417-4D79-B654-C53B1B755DBD}" type="presOf" srcId="{2E8AB08B-C38F-45F7-930C-E3198A99C402}" destId="{5155D278-74BF-41F2-BB8D-3253BC0B99D3}" srcOrd="0" destOrd="0" presId="urn:microsoft.com/office/officeart/2005/8/layout/target3"/>
    <dgm:cxn modelId="{2DAD39E0-B3CF-41FB-97D0-C8841F3D704D}" type="presOf" srcId="{94E21E52-92BB-4591-B716-7EE8D43B8501}" destId="{B8BB4F76-676D-4EC4-9F36-CE44A551EA25}" srcOrd="1" destOrd="0" presId="urn:microsoft.com/office/officeart/2005/8/layout/target3"/>
    <dgm:cxn modelId="{AE8F4F2B-0541-4C80-AE0D-19D0EC6E2C19}" srcId="{30EFE315-0F1E-4259-A054-FEC1A39F73A2}" destId="{3DEE8474-1519-4F98-ACB6-BCD905457582}" srcOrd="0" destOrd="0" parTransId="{064C92E2-69C5-4356-B400-C02CF72D75F5}" sibTransId="{15C62B17-9A6F-4BD4-87D1-57F92803D34B}"/>
    <dgm:cxn modelId="{7466564C-3444-41A7-9B79-CD82C1F01DA5}" type="presOf" srcId="{FCFD1709-68AE-4847-B4B7-5EBD8A6EBF58}" destId="{84FFC2DE-6E76-4BAE-8130-46B63265AD6A}" srcOrd="1" destOrd="0" presId="urn:microsoft.com/office/officeart/2005/8/layout/target3"/>
    <dgm:cxn modelId="{CB49D7E4-18C1-441D-A842-63F2D2A69F68}" type="presOf" srcId="{887DE001-7590-4D69-A478-A7870196EEFE}" destId="{1A36D4D1-19D7-4294-AB14-F91D46185BAD}" srcOrd="0" destOrd="2" presId="urn:microsoft.com/office/officeart/2005/8/layout/target3"/>
    <dgm:cxn modelId="{9ACBE3B5-110B-4223-AEE3-D57E61F89DB8}" type="presOf" srcId="{2E008C71-9992-4AFE-B814-C09D63D8FBED}" destId="{1A36D4D1-19D7-4294-AB14-F91D46185BAD}" srcOrd="0" destOrd="0" presId="urn:microsoft.com/office/officeart/2005/8/layout/target3"/>
    <dgm:cxn modelId="{F375CC81-04B4-44BE-AF19-BF7638EB078F}" type="presOf" srcId="{FCFD1709-68AE-4847-B4B7-5EBD8A6EBF58}" destId="{F7D394B9-3082-4B88-A986-233746098B15}" srcOrd="0" destOrd="0" presId="urn:microsoft.com/office/officeart/2005/8/layout/target3"/>
    <dgm:cxn modelId="{BBC78B86-1FE8-4AA9-B1F0-AFCE8DF725B7}" type="presOf" srcId="{F1F33073-9191-49EB-B4BF-EE6032AF6E4C}" destId="{A0E5186F-B1D6-4AC3-A668-0CD027EDF5C0}" srcOrd="0" destOrd="0" presId="urn:microsoft.com/office/officeart/2005/8/layout/target3"/>
    <dgm:cxn modelId="{4484BD3C-E320-4631-9553-CFF33083C9AE}" srcId="{C9ED18E3-14B3-402B-A6DC-20D34C567E9C}" destId="{30EFE315-0F1E-4259-A054-FEC1A39F73A2}" srcOrd="1" destOrd="0" parTransId="{6BDCA924-021A-434A-B639-54E835AF9132}" sibTransId="{0622E6C8-9EE5-4506-8312-9F14A704EADF}"/>
    <dgm:cxn modelId="{2E8C97C2-DCA7-4C9F-A059-4EE64D1862B5}" srcId="{C9ED18E3-14B3-402B-A6DC-20D34C567E9C}" destId="{94E21E52-92BB-4591-B716-7EE8D43B8501}" srcOrd="0" destOrd="0" parTransId="{12AB9284-4BEA-4BB6-A6F5-82A35A7F6008}" sibTransId="{1C08AA4C-FBAE-4ACB-85D5-D7CFBC51DCF8}"/>
    <dgm:cxn modelId="{B2071283-365E-4B1A-BA6D-11C4E9B138FF}" type="presOf" srcId="{DE3307D6-337D-4F4B-9F90-58E84A320B18}" destId="{A11797F4-A20F-4380-A6F5-4045BACF9D77}" srcOrd="0" destOrd="0" presId="urn:microsoft.com/office/officeart/2005/8/layout/target3"/>
    <dgm:cxn modelId="{B3D94DA1-5735-4DA3-AF2B-7DED4052063D}" srcId="{30EFE315-0F1E-4259-A054-FEC1A39F73A2}" destId="{CD26AF58-957E-4825-A6DC-1D60D5843E02}" srcOrd="1" destOrd="0" parTransId="{147C0313-B4D0-4DFA-8368-CB4B2F6D28AB}" sibTransId="{93DCC344-236B-45D5-A786-BEE8B4E1825A}"/>
    <dgm:cxn modelId="{3731B4EE-1137-48D7-B5D0-E143403C6078}" type="presOf" srcId="{94E21E52-92BB-4591-B716-7EE8D43B8501}" destId="{7CAE0C24-370C-451A-B503-26F4D165B88E}" srcOrd="0" destOrd="0" presId="urn:microsoft.com/office/officeart/2005/8/layout/target3"/>
    <dgm:cxn modelId="{BB50DED3-3AF7-4162-8B83-1068E31145A5}" type="presOf" srcId="{CD26AF58-957E-4825-A6DC-1D60D5843E02}" destId="{BA8DA693-D453-4D12-9E60-C70328E787BE}" srcOrd="0" destOrd="1" presId="urn:microsoft.com/office/officeart/2005/8/layout/target3"/>
    <dgm:cxn modelId="{A9B6EC51-A128-404E-9AC5-13B5C8CBCD3A}" type="presOf" srcId="{F5614707-DCFC-4B55-B6CA-6E70C83F6077}" destId="{A11797F4-A20F-4380-A6F5-4045BACF9D77}" srcOrd="0" destOrd="1" presId="urn:microsoft.com/office/officeart/2005/8/layout/target3"/>
    <dgm:cxn modelId="{FDBF6DB8-D29D-4F33-8B84-E38B7AE05BF8}" srcId="{94E21E52-92BB-4591-B716-7EE8D43B8501}" destId="{F5614707-DCFC-4B55-B6CA-6E70C83F6077}" srcOrd="1" destOrd="0" parTransId="{F3C23C93-86D0-4574-B276-C53C92C82D05}" sibTransId="{032D4E04-274E-4968-8A41-07F57FFFB24E}"/>
    <dgm:cxn modelId="{7B3BB9B1-D806-409E-8C62-609C62BF12DB}" type="presOf" srcId="{536E42FB-BE0E-4A82-8CE8-5210412AAD56}" destId="{1A36D4D1-19D7-4294-AB14-F91D46185BAD}" srcOrd="0" destOrd="4" presId="urn:microsoft.com/office/officeart/2005/8/layout/target3"/>
    <dgm:cxn modelId="{D9AE43DB-5B1D-4892-89EF-91D057B9BED5}" type="presOf" srcId="{88561B33-79CF-404E-B83E-FF8DD4F412BA}" destId="{BA8DA693-D453-4D12-9E60-C70328E787BE}" srcOrd="0" destOrd="2" presId="urn:microsoft.com/office/officeart/2005/8/layout/target3"/>
    <dgm:cxn modelId="{0D4D3E06-07C6-46CD-98EA-64A0939E59DE}" type="presOf" srcId="{2C784B7D-DA36-4895-BCBB-60EAEA6732F4}" destId="{5DB9ADC4-5CB1-4A14-8632-8B1D4AD27BD7}" srcOrd="0" destOrd="0" presId="urn:microsoft.com/office/officeart/2005/8/layout/target3"/>
    <dgm:cxn modelId="{A405E273-1CA0-4800-8596-11D69EFC0B80}" srcId="{2C784B7D-DA36-4895-BCBB-60EAEA6732F4}" destId="{536E42FB-BE0E-4A82-8CE8-5210412AAD56}" srcOrd="4" destOrd="0" parTransId="{33C7FEA3-1A90-488B-9A32-44481E936C18}" sibTransId="{04F3B68D-EC48-49AE-A20D-2A361C9773DF}"/>
    <dgm:cxn modelId="{6D56F19C-78AF-4530-8870-9AF8FF54AF5D}" srcId="{2E8AB08B-C38F-45F7-930C-E3198A99C402}" destId="{463EE148-CA4B-4FA0-BC5E-0C9C5A720CB2}" srcOrd="1" destOrd="0" parTransId="{1796E30D-E0F1-4E71-9AC6-0C3A8A609C2C}" sibTransId="{1BC407BA-F9E2-4DE6-B2CB-2682A1BF4668}"/>
    <dgm:cxn modelId="{46C632B1-FE4C-4F35-85A5-EEBC62131D73}" srcId="{2C784B7D-DA36-4895-BCBB-60EAEA6732F4}" destId="{B7D5A64F-C37B-4C31-B94D-8B2EB37D1EB0}" srcOrd="1" destOrd="0" parTransId="{603E49EB-7698-42AC-B05C-C8D1006E7F58}" sibTransId="{BCC8880F-307A-433A-918C-EBD811AC9D1E}"/>
    <dgm:cxn modelId="{DB7BF8D9-9BEA-4F31-AF72-C9FCDB27B845}" type="presOf" srcId="{463EE148-CA4B-4FA0-BC5E-0C9C5A720CB2}" destId="{DB8DE1D4-7C79-4060-BE6F-A4DA8F6D8A01}" srcOrd="0" destOrd="1" presId="urn:microsoft.com/office/officeart/2005/8/layout/target3"/>
    <dgm:cxn modelId="{3D00D2EA-7ABA-496B-90D9-0EF93E05C3A0}" srcId="{C9ED18E3-14B3-402B-A6DC-20D34C567E9C}" destId="{2E8AB08B-C38F-45F7-930C-E3198A99C402}" srcOrd="3" destOrd="0" parTransId="{A1E52006-5239-421E-9534-99A1259F0B28}" sibTransId="{92AC5799-91B3-4F39-9704-B37E32476C96}"/>
    <dgm:cxn modelId="{85EDF656-6311-4AEC-A3F2-4D88D68F9452}" type="presOf" srcId="{30EFE315-0F1E-4259-A054-FEC1A39F73A2}" destId="{53415C0C-B3C2-47A7-83FF-C2F7B74316BF}" srcOrd="0" destOrd="0" presId="urn:microsoft.com/office/officeart/2005/8/layout/target3"/>
    <dgm:cxn modelId="{7241CA68-6ADB-42D8-BC1C-CE5590BD8E5B}" type="presOf" srcId="{683C6FB0-92BC-4D7E-8637-22E6A0680CF2}" destId="{1A36D4D1-19D7-4294-AB14-F91D46185BAD}" srcOrd="0" destOrd="3" presId="urn:microsoft.com/office/officeart/2005/8/layout/target3"/>
    <dgm:cxn modelId="{FDD6FD90-694D-4045-9B25-0BF14A51D5A1}" type="presOf" srcId="{4C68C57B-7ADA-4351-A3BA-90174DBD4853}" destId="{A0E5186F-B1D6-4AC3-A668-0CD027EDF5C0}" srcOrd="0" destOrd="1" presId="urn:microsoft.com/office/officeart/2005/8/layout/target3"/>
    <dgm:cxn modelId="{F0253AB1-8692-4090-92A0-4DF5B4AE0501}" srcId="{C9ED18E3-14B3-402B-A6DC-20D34C567E9C}" destId="{FCFD1709-68AE-4847-B4B7-5EBD8A6EBF58}" srcOrd="4" destOrd="0" parTransId="{296DD221-383D-443D-8FC6-C1C6CF1B6672}" sibTransId="{415715F1-B17B-4363-8459-9BAB677CCC43}"/>
    <dgm:cxn modelId="{5A81146E-DCCC-412E-91CA-58423646FA5B}" type="presOf" srcId="{2E8AB08B-C38F-45F7-930C-E3198A99C402}" destId="{A64927AA-F187-410E-97FD-94A7029CFB7C}" srcOrd="1" destOrd="0" presId="urn:microsoft.com/office/officeart/2005/8/layout/target3"/>
    <dgm:cxn modelId="{6C4DA747-91B0-40AD-9772-A5FACC6F0C50}" type="presOf" srcId="{30EFE315-0F1E-4259-A054-FEC1A39F73A2}" destId="{E7D0F5A0-853E-49A2-B859-F810CC97C67D}" srcOrd="1" destOrd="0" presId="urn:microsoft.com/office/officeart/2005/8/layout/target3"/>
    <dgm:cxn modelId="{9FC69608-F7DD-4B84-A9DB-173558182CAA}" type="presOf" srcId="{2C784B7D-DA36-4895-BCBB-60EAEA6732F4}" destId="{F4DB4392-2022-4D64-AB2B-41E49B1D7A65}" srcOrd="1" destOrd="0" presId="urn:microsoft.com/office/officeart/2005/8/layout/target3"/>
    <dgm:cxn modelId="{2CF5B7A1-224C-4E50-A2BB-EA97954EC068}" type="presOf" srcId="{4D300FA3-0331-4CDA-8A43-CA1398495CD8}" destId="{DB8DE1D4-7C79-4060-BE6F-A4DA8F6D8A01}" srcOrd="0" destOrd="0" presId="urn:microsoft.com/office/officeart/2005/8/layout/target3"/>
    <dgm:cxn modelId="{352EE776-620C-47A5-A423-2060E83BA2D1}" srcId="{C9ED18E3-14B3-402B-A6DC-20D34C567E9C}" destId="{2C784B7D-DA36-4895-BCBB-60EAEA6732F4}" srcOrd="2" destOrd="0" parTransId="{F5CBF0F1-817E-4ADD-B33B-DA647321CC98}" sibTransId="{3A1C563E-E28A-4C7E-AA08-E03E5F011A65}"/>
    <dgm:cxn modelId="{1A7CBDBC-B0C9-4B68-85E3-6FEB3695CC47}" srcId="{FCFD1709-68AE-4847-B4B7-5EBD8A6EBF58}" destId="{F1F33073-9191-49EB-B4BF-EE6032AF6E4C}" srcOrd="0" destOrd="0" parTransId="{61664705-4C52-411C-9527-7F154828019C}" sibTransId="{4757D84C-8823-4CB8-9F87-E4FF619EAD42}"/>
    <dgm:cxn modelId="{B50BC42C-09D8-4044-B11D-BF6F80D9EBA8}" srcId="{2C784B7D-DA36-4895-BCBB-60EAEA6732F4}" destId="{2E008C71-9992-4AFE-B814-C09D63D8FBED}" srcOrd="0" destOrd="0" parTransId="{9DF699F6-FFAB-4606-9C55-9157B719C261}" sibTransId="{BC8F4556-D41F-41B7-A91B-51E09747AD81}"/>
    <dgm:cxn modelId="{BDE10100-829D-4A7D-82E1-4ADC93679F16}" srcId="{30EFE315-0F1E-4259-A054-FEC1A39F73A2}" destId="{88561B33-79CF-404E-B83E-FF8DD4F412BA}" srcOrd="2" destOrd="0" parTransId="{F7D4D52E-F3DF-4B8D-8475-3A47DFABAF09}" sibTransId="{96F1CDF7-4BEA-40E1-B32C-71497CC7A841}"/>
    <dgm:cxn modelId="{62AD547A-7EE5-45DF-9F66-325F358B520B}" type="presOf" srcId="{C9ED18E3-14B3-402B-A6DC-20D34C567E9C}" destId="{9C1C6897-0DBB-411A-B70F-37F87C310183}" srcOrd="0" destOrd="0" presId="urn:microsoft.com/office/officeart/2005/8/layout/target3"/>
    <dgm:cxn modelId="{53D2F9A9-205D-4193-A8FB-71600F1AFFAC}" srcId="{2C784B7D-DA36-4895-BCBB-60EAEA6732F4}" destId="{887DE001-7590-4D69-A478-A7870196EEFE}" srcOrd="2" destOrd="0" parTransId="{1B5F44F2-3639-4311-960E-0F5EAEF2FA3C}" sibTransId="{A6B3B048-E811-4390-B62C-B6140BC381AB}"/>
    <dgm:cxn modelId="{740708CE-CE25-4EBD-8906-E53BE0FC1D10}" type="presOf" srcId="{3DEE8474-1519-4F98-ACB6-BCD905457582}" destId="{BA8DA693-D453-4D12-9E60-C70328E787BE}" srcOrd="0" destOrd="0" presId="urn:microsoft.com/office/officeart/2005/8/layout/target3"/>
    <dgm:cxn modelId="{B19CC9F7-6E1A-4C3A-AACE-91F010A0BA75}" srcId="{94E21E52-92BB-4591-B716-7EE8D43B8501}" destId="{DE3307D6-337D-4F4B-9F90-58E84A320B18}" srcOrd="0" destOrd="0" parTransId="{FD6FC36B-4BC8-4172-BBD1-6D57D9D74BB2}" sibTransId="{AD297DF1-AEE0-4282-AF1B-099579DE7B02}"/>
    <dgm:cxn modelId="{A4AEA58F-0AE1-4F4E-9105-2CF01397B9E2}" type="presParOf" srcId="{9C1C6897-0DBB-411A-B70F-37F87C310183}" destId="{12DD0024-5B63-4CD8-9E89-5F1CC809982B}" srcOrd="0" destOrd="0" presId="urn:microsoft.com/office/officeart/2005/8/layout/target3"/>
    <dgm:cxn modelId="{EEF68101-0A4C-4072-82EA-C8C81DAEFB29}" type="presParOf" srcId="{9C1C6897-0DBB-411A-B70F-37F87C310183}" destId="{15D83603-EC58-4156-9436-BA58C0302592}" srcOrd="1" destOrd="0" presId="urn:microsoft.com/office/officeart/2005/8/layout/target3"/>
    <dgm:cxn modelId="{7FD39AAA-3FED-4328-AD5B-F1056A836998}" type="presParOf" srcId="{9C1C6897-0DBB-411A-B70F-37F87C310183}" destId="{7CAE0C24-370C-451A-B503-26F4D165B88E}" srcOrd="2" destOrd="0" presId="urn:microsoft.com/office/officeart/2005/8/layout/target3"/>
    <dgm:cxn modelId="{7B0EDD1A-D407-412C-B4D9-C9E617BCC5D3}" type="presParOf" srcId="{9C1C6897-0DBB-411A-B70F-37F87C310183}" destId="{C8C47CD9-FFC3-49B6-ABB4-6E4DC1DECAE9}" srcOrd="3" destOrd="0" presId="urn:microsoft.com/office/officeart/2005/8/layout/target3"/>
    <dgm:cxn modelId="{C7836C50-4F46-4CD1-98B8-1D750C4FFC71}" type="presParOf" srcId="{9C1C6897-0DBB-411A-B70F-37F87C310183}" destId="{A7568561-3BC4-4450-9AA7-10A209325B60}" srcOrd="4" destOrd="0" presId="urn:microsoft.com/office/officeart/2005/8/layout/target3"/>
    <dgm:cxn modelId="{E0F7B39F-2DFB-444D-9DAD-0801A4F094FE}" type="presParOf" srcId="{9C1C6897-0DBB-411A-B70F-37F87C310183}" destId="{53415C0C-B3C2-47A7-83FF-C2F7B74316BF}" srcOrd="5" destOrd="0" presId="urn:microsoft.com/office/officeart/2005/8/layout/target3"/>
    <dgm:cxn modelId="{F52B6F33-6F43-4DB7-BA17-119215086DFF}" type="presParOf" srcId="{9C1C6897-0DBB-411A-B70F-37F87C310183}" destId="{579EE0DE-F0A2-4F62-9ED5-0D062FD2BDFF}" srcOrd="6" destOrd="0" presId="urn:microsoft.com/office/officeart/2005/8/layout/target3"/>
    <dgm:cxn modelId="{14C94E59-414A-4A46-A9DE-D0C5B037C0BE}" type="presParOf" srcId="{9C1C6897-0DBB-411A-B70F-37F87C310183}" destId="{08F6BCE2-FA81-4875-B67F-98CCBD1B325F}" srcOrd="7" destOrd="0" presId="urn:microsoft.com/office/officeart/2005/8/layout/target3"/>
    <dgm:cxn modelId="{A785311D-E979-40C7-AADD-1B26EAA9794B}" type="presParOf" srcId="{9C1C6897-0DBB-411A-B70F-37F87C310183}" destId="{5DB9ADC4-5CB1-4A14-8632-8B1D4AD27BD7}" srcOrd="8" destOrd="0" presId="urn:microsoft.com/office/officeart/2005/8/layout/target3"/>
    <dgm:cxn modelId="{B4CF06C3-467E-4890-B5AD-0C0A1AF90C67}" type="presParOf" srcId="{9C1C6897-0DBB-411A-B70F-37F87C310183}" destId="{D8AFEE76-BD7C-4574-BF0F-A4A8510EFDE3}" srcOrd="9" destOrd="0" presId="urn:microsoft.com/office/officeart/2005/8/layout/target3"/>
    <dgm:cxn modelId="{EE7CC5E7-192D-40B9-B797-330BC8812875}" type="presParOf" srcId="{9C1C6897-0DBB-411A-B70F-37F87C310183}" destId="{FB12B958-9981-45CD-965E-1840175F8999}" srcOrd="10" destOrd="0" presId="urn:microsoft.com/office/officeart/2005/8/layout/target3"/>
    <dgm:cxn modelId="{EBA8C71B-2B12-4A0A-A039-9F1B71E1FA70}" type="presParOf" srcId="{9C1C6897-0DBB-411A-B70F-37F87C310183}" destId="{5155D278-74BF-41F2-BB8D-3253BC0B99D3}" srcOrd="11" destOrd="0" presId="urn:microsoft.com/office/officeart/2005/8/layout/target3"/>
    <dgm:cxn modelId="{1A13142F-4F01-4AED-AFD4-8320032F8D71}" type="presParOf" srcId="{9C1C6897-0DBB-411A-B70F-37F87C310183}" destId="{EB07DCEF-9389-4C33-ACB5-7349E844977A}" srcOrd="12" destOrd="0" presId="urn:microsoft.com/office/officeart/2005/8/layout/target3"/>
    <dgm:cxn modelId="{9339CDF5-AECC-436E-95FF-AA252885C220}" type="presParOf" srcId="{9C1C6897-0DBB-411A-B70F-37F87C310183}" destId="{7C861DDB-FF75-4D10-AA64-CCF8054D0AD1}" srcOrd="13" destOrd="0" presId="urn:microsoft.com/office/officeart/2005/8/layout/target3"/>
    <dgm:cxn modelId="{3AF3DCDF-4198-401E-AF9A-AF9379320D36}" type="presParOf" srcId="{9C1C6897-0DBB-411A-B70F-37F87C310183}" destId="{F7D394B9-3082-4B88-A986-233746098B15}" srcOrd="14" destOrd="0" presId="urn:microsoft.com/office/officeart/2005/8/layout/target3"/>
    <dgm:cxn modelId="{64C6CBEE-9A0B-471A-9DBE-145D3121C6F1}" type="presParOf" srcId="{9C1C6897-0DBB-411A-B70F-37F87C310183}" destId="{B8BB4F76-676D-4EC4-9F36-CE44A551EA25}" srcOrd="15" destOrd="0" presId="urn:microsoft.com/office/officeart/2005/8/layout/target3"/>
    <dgm:cxn modelId="{4E53DDD2-7E17-41CB-841E-27B3A77D45A8}" type="presParOf" srcId="{9C1C6897-0DBB-411A-B70F-37F87C310183}" destId="{A11797F4-A20F-4380-A6F5-4045BACF9D77}" srcOrd="16" destOrd="0" presId="urn:microsoft.com/office/officeart/2005/8/layout/target3"/>
    <dgm:cxn modelId="{F2007BC4-A9B5-4ADE-85A4-C15D0AE0A418}" type="presParOf" srcId="{9C1C6897-0DBB-411A-B70F-37F87C310183}" destId="{E7D0F5A0-853E-49A2-B859-F810CC97C67D}" srcOrd="17" destOrd="0" presId="urn:microsoft.com/office/officeart/2005/8/layout/target3"/>
    <dgm:cxn modelId="{BFBD51B8-2D3B-461A-A291-1828045E047A}" type="presParOf" srcId="{9C1C6897-0DBB-411A-B70F-37F87C310183}" destId="{BA8DA693-D453-4D12-9E60-C70328E787BE}" srcOrd="18" destOrd="0" presId="urn:microsoft.com/office/officeart/2005/8/layout/target3"/>
    <dgm:cxn modelId="{3D48F9A5-10C8-4424-A706-813449F9265B}" type="presParOf" srcId="{9C1C6897-0DBB-411A-B70F-37F87C310183}" destId="{F4DB4392-2022-4D64-AB2B-41E49B1D7A65}" srcOrd="19" destOrd="0" presId="urn:microsoft.com/office/officeart/2005/8/layout/target3"/>
    <dgm:cxn modelId="{EFB8C92B-B292-4D8E-8AD6-888296BFC204}" type="presParOf" srcId="{9C1C6897-0DBB-411A-B70F-37F87C310183}" destId="{1A36D4D1-19D7-4294-AB14-F91D46185BAD}" srcOrd="20" destOrd="0" presId="urn:microsoft.com/office/officeart/2005/8/layout/target3"/>
    <dgm:cxn modelId="{5BC91665-2F95-4463-B7E7-8A873FA16027}" type="presParOf" srcId="{9C1C6897-0DBB-411A-B70F-37F87C310183}" destId="{A64927AA-F187-410E-97FD-94A7029CFB7C}" srcOrd="21" destOrd="0" presId="urn:microsoft.com/office/officeart/2005/8/layout/target3"/>
    <dgm:cxn modelId="{D43A0499-6BCB-4C7B-B898-7331953CC69C}" type="presParOf" srcId="{9C1C6897-0DBB-411A-B70F-37F87C310183}" destId="{DB8DE1D4-7C79-4060-BE6F-A4DA8F6D8A01}" srcOrd="22" destOrd="0" presId="urn:microsoft.com/office/officeart/2005/8/layout/target3"/>
    <dgm:cxn modelId="{B529CB6A-5F62-401D-824E-4B6612BECD58}" type="presParOf" srcId="{9C1C6897-0DBB-411A-B70F-37F87C310183}" destId="{84FFC2DE-6E76-4BAE-8130-46B63265AD6A}" srcOrd="23" destOrd="0" presId="urn:microsoft.com/office/officeart/2005/8/layout/target3"/>
    <dgm:cxn modelId="{79D329B1-6ADA-4604-A782-453D2FC3CA35}" type="presParOf" srcId="{9C1C6897-0DBB-411A-B70F-37F87C310183}" destId="{A0E5186F-B1D6-4AC3-A668-0CD027EDF5C0}" srcOrd="2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0140478-59E6-49E0-8DB7-51E88695536D}" type="doc">
      <dgm:prSet loTypeId="urn:microsoft.com/office/officeart/2005/8/layout/radial4" loCatId="relationship" qsTypeId="urn:microsoft.com/office/officeart/2005/8/quickstyle/simple5" qsCatId="simple" csTypeId="urn:microsoft.com/office/officeart/2005/8/colors/accent3_3" csCatId="accent3" phldr="1"/>
      <dgm:spPr>
        <a:scene3d>
          <a:camera prst="orthographicFront">
            <a:rot lat="0" lon="0" rev="10800000"/>
          </a:camera>
          <a:lightRig rig="threePt" dir="t"/>
        </a:scene3d>
      </dgm:spPr>
      <dgm:t>
        <a:bodyPr/>
        <a:lstStyle/>
        <a:p>
          <a:endParaRPr lang="it-IT"/>
        </a:p>
      </dgm:t>
    </dgm:pt>
    <dgm:pt modelId="{20E440EF-D83F-4DEE-86DF-B47E4BAF7B46}">
      <dgm:prSet phldrT="[Testo]"/>
      <dgm:spPr>
        <a:sp3d z="-6350" prstMaterial="powder">
          <a:bevelT h="50800"/>
        </a:sp3d>
      </dgm:spPr>
      <dgm:t>
        <a:bodyPr/>
        <a:lstStyle/>
        <a:p>
          <a:r>
            <a:rPr lang="it-IT" dirty="0" err="1" smtClean="0"/>
            <a:t>Transport</a:t>
          </a:r>
          <a:r>
            <a:rPr lang="it-IT" dirty="0" smtClean="0"/>
            <a:t>  </a:t>
          </a:r>
          <a:endParaRPr lang="it-IT" dirty="0"/>
        </a:p>
      </dgm:t>
    </dgm:pt>
    <dgm:pt modelId="{400EE299-1F1F-46DD-A58E-0CC5B79BE864}" type="parTrans" cxnId="{B8CE3BE5-215F-4630-B488-079A104C76DF}">
      <dgm:prSet/>
      <dgm:spPr/>
      <dgm:t>
        <a:bodyPr/>
        <a:lstStyle/>
        <a:p>
          <a:endParaRPr lang="it-IT"/>
        </a:p>
      </dgm:t>
    </dgm:pt>
    <dgm:pt modelId="{FBEADC4E-07A1-4D39-904E-73EF8AEEDDE1}" type="sibTrans" cxnId="{B8CE3BE5-215F-4630-B488-079A104C76DF}">
      <dgm:prSet/>
      <dgm:spPr/>
      <dgm:t>
        <a:bodyPr/>
        <a:lstStyle/>
        <a:p>
          <a:endParaRPr lang="it-IT"/>
        </a:p>
      </dgm:t>
    </dgm:pt>
    <dgm:pt modelId="{0EE26272-5F6C-4436-9043-4C10234AD8C9}">
      <dgm:prSet phldrT="[Testo]"/>
      <dgm:spPr>
        <a:sp3d z="-6350" prstMaterial="powder">
          <a:bevelT h="50800"/>
        </a:sp3d>
      </dgm:spPr>
      <dgm:t>
        <a:bodyPr/>
        <a:lstStyle/>
        <a:p>
          <a:r>
            <a:rPr lang="it-IT" dirty="0" err="1" smtClean="0"/>
            <a:t>Sensor</a:t>
          </a:r>
          <a:r>
            <a:rPr lang="it-IT" dirty="0" smtClean="0"/>
            <a:t> 1</a:t>
          </a:r>
          <a:endParaRPr lang="it-IT" dirty="0"/>
        </a:p>
      </dgm:t>
    </dgm:pt>
    <dgm:pt modelId="{7C4556D8-C749-404E-8B4E-DA836F6B45F2}" type="parTrans" cxnId="{EDA1355E-F4CA-4463-A3D5-D8C1F03A8787}">
      <dgm:prSet/>
      <dgm:spPr>
        <a:sp3d z="-6350" prstMaterial="powder">
          <a:bevelT h="50800"/>
        </a:sp3d>
      </dgm:spPr>
      <dgm:t>
        <a:bodyPr/>
        <a:lstStyle/>
        <a:p>
          <a:endParaRPr lang="it-IT"/>
        </a:p>
      </dgm:t>
    </dgm:pt>
    <dgm:pt modelId="{47B3C256-ED23-49A3-8699-34B62ADF8B2A}" type="sibTrans" cxnId="{EDA1355E-F4CA-4463-A3D5-D8C1F03A8787}">
      <dgm:prSet/>
      <dgm:spPr/>
      <dgm:t>
        <a:bodyPr/>
        <a:lstStyle/>
        <a:p>
          <a:endParaRPr lang="it-IT"/>
        </a:p>
      </dgm:t>
    </dgm:pt>
    <dgm:pt modelId="{8C855910-FA88-464A-AF2D-B369A5539368}">
      <dgm:prSet phldrT="[Testo]"/>
      <dgm:spPr>
        <a:sp3d z="-6350" prstMaterial="powder">
          <a:bevelT h="50800"/>
        </a:sp3d>
      </dgm:spPr>
      <dgm:t>
        <a:bodyPr/>
        <a:lstStyle/>
        <a:p>
          <a:r>
            <a:rPr lang="it-IT" dirty="0" err="1" smtClean="0"/>
            <a:t>Sensor</a:t>
          </a:r>
          <a:r>
            <a:rPr lang="it-IT" dirty="0" smtClean="0"/>
            <a:t> 2</a:t>
          </a:r>
          <a:endParaRPr lang="it-IT" dirty="0"/>
        </a:p>
      </dgm:t>
    </dgm:pt>
    <dgm:pt modelId="{F60193B0-B70E-4B53-97EB-0897FA39D51F}" type="parTrans" cxnId="{0D846B85-F071-4F14-BD9A-84C0743986E2}">
      <dgm:prSet/>
      <dgm:spPr>
        <a:sp3d z="-6350" prstMaterial="powder">
          <a:bevelT h="50800"/>
        </a:sp3d>
      </dgm:spPr>
      <dgm:t>
        <a:bodyPr/>
        <a:lstStyle/>
        <a:p>
          <a:endParaRPr lang="it-IT"/>
        </a:p>
      </dgm:t>
    </dgm:pt>
    <dgm:pt modelId="{72D23E6A-A992-451E-BC78-C89D13AF5D6A}" type="sibTrans" cxnId="{0D846B85-F071-4F14-BD9A-84C0743986E2}">
      <dgm:prSet/>
      <dgm:spPr/>
      <dgm:t>
        <a:bodyPr/>
        <a:lstStyle/>
        <a:p>
          <a:endParaRPr lang="it-IT"/>
        </a:p>
      </dgm:t>
    </dgm:pt>
    <dgm:pt modelId="{11C2CA29-A8A7-44A0-8E97-42C75C5F4383}">
      <dgm:prSet phldrT="[Testo]"/>
      <dgm:spPr>
        <a:sp3d z="-6350" prstMaterial="powder">
          <a:bevelT h="50800"/>
        </a:sp3d>
      </dgm:spPr>
      <dgm:t>
        <a:bodyPr/>
        <a:lstStyle/>
        <a:p>
          <a:r>
            <a:rPr lang="it-IT" dirty="0" err="1" smtClean="0"/>
            <a:t>Sensor</a:t>
          </a:r>
          <a:r>
            <a:rPr lang="it-IT" dirty="0" smtClean="0"/>
            <a:t> 3</a:t>
          </a:r>
          <a:endParaRPr lang="it-IT" dirty="0"/>
        </a:p>
      </dgm:t>
    </dgm:pt>
    <dgm:pt modelId="{A3D04E3A-663B-47D5-98B6-618576CE2B43}" type="parTrans" cxnId="{8CF9209D-6136-4DE3-B640-446CE275ECA5}">
      <dgm:prSet/>
      <dgm:spPr/>
      <dgm:t>
        <a:bodyPr/>
        <a:lstStyle/>
        <a:p>
          <a:endParaRPr lang="it-IT"/>
        </a:p>
      </dgm:t>
    </dgm:pt>
    <dgm:pt modelId="{9E0D5988-2D1C-46C2-8B5E-863A1DAE0554}" type="sibTrans" cxnId="{8CF9209D-6136-4DE3-B640-446CE275ECA5}">
      <dgm:prSet/>
      <dgm:spPr/>
      <dgm:t>
        <a:bodyPr/>
        <a:lstStyle/>
        <a:p>
          <a:endParaRPr lang="it-IT"/>
        </a:p>
      </dgm:t>
    </dgm:pt>
    <dgm:pt modelId="{E633F178-D32F-416F-AFD9-66CAB76C170A}" type="pres">
      <dgm:prSet presAssocID="{20140478-59E6-49E0-8DB7-51E88695536D}" presName="cycle" presStyleCnt="0">
        <dgm:presLayoutVars>
          <dgm:chMax val="1"/>
          <dgm:dir/>
          <dgm:animLvl val="ctr"/>
          <dgm:resizeHandles val="exact"/>
        </dgm:presLayoutVars>
      </dgm:prSet>
      <dgm:spPr/>
      <dgm:t>
        <a:bodyPr/>
        <a:lstStyle/>
        <a:p>
          <a:endParaRPr lang="it-IT"/>
        </a:p>
      </dgm:t>
    </dgm:pt>
    <dgm:pt modelId="{A8D1D5E1-585D-4E20-BB89-F7056FACF8C7}" type="pres">
      <dgm:prSet presAssocID="{20E440EF-D83F-4DEE-86DF-B47E4BAF7B46}" presName="centerShape" presStyleLbl="node0" presStyleIdx="0" presStyleCnt="1"/>
      <dgm:spPr/>
      <dgm:t>
        <a:bodyPr/>
        <a:lstStyle/>
        <a:p>
          <a:endParaRPr lang="it-IT"/>
        </a:p>
      </dgm:t>
    </dgm:pt>
    <dgm:pt modelId="{1B710288-ED25-40A9-BEB5-A96BED690945}" type="pres">
      <dgm:prSet presAssocID="{7C4556D8-C749-404E-8B4E-DA836F6B45F2}" presName="parTrans" presStyleLbl="bgSibTrans2D1" presStyleIdx="0" presStyleCnt="3"/>
      <dgm:spPr/>
      <dgm:t>
        <a:bodyPr/>
        <a:lstStyle/>
        <a:p>
          <a:endParaRPr lang="it-IT"/>
        </a:p>
      </dgm:t>
    </dgm:pt>
    <dgm:pt modelId="{29CBBEE1-6455-4B7C-A6DE-8D8365126DE1}" type="pres">
      <dgm:prSet presAssocID="{0EE26272-5F6C-4436-9043-4C10234AD8C9}" presName="node" presStyleLbl="node1" presStyleIdx="0" presStyleCnt="3">
        <dgm:presLayoutVars>
          <dgm:bulletEnabled val="1"/>
        </dgm:presLayoutVars>
      </dgm:prSet>
      <dgm:spPr/>
      <dgm:t>
        <a:bodyPr/>
        <a:lstStyle/>
        <a:p>
          <a:endParaRPr lang="it-IT"/>
        </a:p>
      </dgm:t>
    </dgm:pt>
    <dgm:pt modelId="{FBEDF367-515B-426C-8D47-63FA10E6B52C}" type="pres">
      <dgm:prSet presAssocID="{F60193B0-B70E-4B53-97EB-0897FA39D51F}" presName="parTrans" presStyleLbl="bgSibTrans2D1" presStyleIdx="1" presStyleCnt="3"/>
      <dgm:spPr/>
      <dgm:t>
        <a:bodyPr/>
        <a:lstStyle/>
        <a:p>
          <a:endParaRPr lang="it-IT"/>
        </a:p>
      </dgm:t>
    </dgm:pt>
    <dgm:pt modelId="{F5A2AD72-631C-4D9D-A0B6-75832B842014}" type="pres">
      <dgm:prSet presAssocID="{8C855910-FA88-464A-AF2D-B369A5539368}" presName="node" presStyleLbl="node1" presStyleIdx="1" presStyleCnt="3">
        <dgm:presLayoutVars>
          <dgm:bulletEnabled val="1"/>
        </dgm:presLayoutVars>
      </dgm:prSet>
      <dgm:spPr/>
      <dgm:t>
        <a:bodyPr/>
        <a:lstStyle/>
        <a:p>
          <a:endParaRPr lang="it-IT"/>
        </a:p>
      </dgm:t>
    </dgm:pt>
    <dgm:pt modelId="{6AA00DAC-6236-4F89-BB8E-9B19CB9C4E92}" type="pres">
      <dgm:prSet presAssocID="{A3D04E3A-663B-47D5-98B6-618576CE2B43}" presName="parTrans" presStyleLbl="bgSibTrans2D1" presStyleIdx="2" presStyleCnt="3"/>
      <dgm:spPr/>
      <dgm:t>
        <a:bodyPr/>
        <a:lstStyle/>
        <a:p>
          <a:endParaRPr lang="it-IT"/>
        </a:p>
      </dgm:t>
    </dgm:pt>
    <dgm:pt modelId="{B4903F9B-27A6-432F-A457-18808DA9DFB4}" type="pres">
      <dgm:prSet presAssocID="{11C2CA29-A8A7-44A0-8E97-42C75C5F4383}" presName="node" presStyleLbl="node1" presStyleIdx="2" presStyleCnt="3">
        <dgm:presLayoutVars>
          <dgm:bulletEnabled val="1"/>
        </dgm:presLayoutVars>
      </dgm:prSet>
      <dgm:spPr/>
      <dgm:t>
        <a:bodyPr/>
        <a:lstStyle/>
        <a:p>
          <a:endParaRPr lang="it-IT"/>
        </a:p>
      </dgm:t>
    </dgm:pt>
  </dgm:ptLst>
  <dgm:cxnLst>
    <dgm:cxn modelId="{93F69C1F-1BC9-4B79-AE8D-E55EB5ACA851}" type="presOf" srcId="{11C2CA29-A8A7-44A0-8E97-42C75C5F4383}" destId="{B4903F9B-27A6-432F-A457-18808DA9DFB4}" srcOrd="0" destOrd="0" presId="urn:microsoft.com/office/officeart/2005/8/layout/radial4"/>
    <dgm:cxn modelId="{B736C283-C015-479D-8064-F232A11AB687}" type="presOf" srcId="{8C855910-FA88-464A-AF2D-B369A5539368}" destId="{F5A2AD72-631C-4D9D-A0B6-75832B842014}" srcOrd="0" destOrd="0" presId="urn:microsoft.com/office/officeart/2005/8/layout/radial4"/>
    <dgm:cxn modelId="{8CF9209D-6136-4DE3-B640-446CE275ECA5}" srcId="{20E440EF-D83F-4DEE-86DF-B47E4BAF7B46}" destId="{11C2CA29-A8A7-44A0-8E97-42C75C5F4383}" srcOrd="2" destOrd="0" parTransId="{A3D04E3A-663B-47D5-98B6-618576CE2B43}" sibTransId="{9E0D5988-2D1C-46C2-8B5E-863A1DAE0554}"/>
    <dgm:cxn modelId="{ADDBE5A8-3556-4AA0-A618-007282E77A5E}" type="presOf" srcId="{20140478-59E6-49E0-8DB7-51E88695536D}" destId="{E633F178-D32F-416F-AFD9-66CAB76C170A}" srcOrd="0" destOrd="0" presId="urn:microsoft.com/office/officeart/2005/8/layout/radial4"/>
    <dgm:cxn modelId="{482F47FA-D2F2-4790-94E7-E685E6D1F80F}" type="presOf" srcId="{F60193B0-B70E-4B53-97EB-0897FA39D51F}" destId="{FBEDF367-515B-426C-8D47-63FA10E6B52C}" srcOrd="0" destOrd="0" presId="urn:microsoft.com/office/officeart/2005/8/layout/radial4"/>
    <dgm:cxn modelId="{B8CE3BE5-215F-4630-B488-079A104C76DF}" srcId="{20140478-59E6-49E0-8DB7-51E88695536D}" destId="{20E440EF-D83F-4DEE-86DF-B47E4BAF7B46}" srcOrd="0" destOrd="0" parTransId="{400EE299-1F1F-46DD-A58E-0CC5B79BE864}" sibTransId="{FBEADC4E-07A1-4D39-904E-73EF8AEEDDE1}"/>
    <dgm:cxn modelId="{EDA1355E-F4CA-4463-A3D5-D8C1F03A8787}" srcId="{20E440EF-D83F-4DEE-86DF-B47E4BAF7B46}" destId="{0EE26272-5F6C-4436-9043-4C10234AD8C9}" srcOrd="0" destOrd="0" parTransId="{7C4556D8-C749-404E-8B4E-DA836F6B45F2}" sibTransId="{47B3C256-ED23-49A3-8699-34B62ADF8B2A}"/>
    <dgm:cxn modelId="{9D507F0D-0684-4A14-B098-DA448CE8324C}" type="presOf" srcId="{7C4556D8-C749-404E-8B4E-DA836F6B45F2}" destId="{1B710288-ED25-40A9-BEB5-A96BED690945}" srcOrd="0" destOrd="0" presId="urn:microsoft.com/office/officeart/2005/8/layout/radial4"/>
    <dgm:cxn modelId="{B693C731-0CDF-4289-B7CB-C0154C014593}" type="presOf" srcId="{20E440EF-D83F-4DEE-86DF-B47E4BAF7B46}" destId="{A8D1D5E1-585D-4E20-BB89-F7056FACF8C7}" srcOrd="0" destOrd="0" presId="urn:microsoft.com/office/officeart/2005/8/layout/radial4"/>
    <dgm:cxn modelId="{61859942-9079-44C2-9A82-3FD4C85747A2}" type="presOf" srcId="{A3D04E3A-663B-47D5-98B6-618576CE2B43}" destId="{6AA00DAC-6236-4F89-BB8E-9B19CB9C4E92}" srcOrd="0" destOrd="0" presId="urn:microsoft.com/office/officeart/2005/8/layout/radial4"/>
    <dgm:cxn modelId="{42E9B526-1294-4E65-ADF5-95E10F5ADC99}" type="presOf" srcId="{0EE26272-5F6C-4436-9043-4C10234AD8C9}" destId="{29CBBEE1-6455-4B7C-A6DE-8D8365126DE1}" srcOrd="0" destOrd="0" presId="urn:microsoft.com/office/officeart/2005/8/layout/radial4"/>
    <dgm:cxn modelId="{0D846B85-F071-4F14-BD9A-84C0743986E2}" srcId="{20E440EF-D83F-4DEE-86DF-B47E4BAF7B46}" destId="{8C855910-FA88-464A-AF2D-B369A5539368}" srcOrd="1" destOrd="0" parTransId="{F60193B0-B70E-4B53-97EB-0897FA39D51F}" sibTransId="{72D23E6A-A992-451E-BC78-C89D13AF5D6A}"/>
    <dgm:cxn modelId="{FBC67FBC-833E-411C-9E4A-D0CE6D6394C2}" type="presParOf" srcId="{E633F178-D32F-416F-AFD9-66CAB76C170A}" destId="{A8D1D5E1-585D-4E20-BB89-F7056FACF8C7}" srcOrd="0" destOrd="0" presId="urn:microsoft.com/office/officeart/2005/8/layout/radial4"/>
    <dgm:cxn modelId="{527F81E2-5EC9-4F22-943E-AB1F0F6F90BB}" type="presParOf" srcId="{E633F178-D32F-416F-AFD9-66CAB76C170A}" destId="{1B710288-ED25-40A9-BEB5-A96BED690945}" srcOrd="1" destOrd="0" presId="urn:microsoft.com/office/officeart/2005/8/layout/radial4"/>
    <dgm:cxn modelId="{EECDFA8D-8D8F-46FD-8FD9-6267F2DC89E4}" type="presParOf" srcId="{E633F178-D32F-416F-AFD9-66CAB76C170A}" destId="{29CBBEE1-6455-4B7C-A6DE-8D8365126DE1}" srcOrd="2" destOrd="0" presId="urn:microsoft.com/office/officeart/2005/8/layout/radial4"/>
    <dgm:cxn modelId="{A331D75B-5345-420D-9AC1-5D09FF53C1CB}" type="presParOf" srcId="{E633F178-D32F-416F-AFD9-66CAB76C170A}" destId="{FBEDF367-515B-426C-8D47-63FA10E6B52C}" srcOrd="3" destOrd="0" presId="urn:microsoft.com/office/officeart/2005/8/layout/radial4"/>
    <dgm:cxn modelId="{F767F1EF-D026-43C3-B5C5-825A57F1976C}" type="presParOf" srcId="{E633F178-D32F-416F-AFD9-66CAB76C170A}" destId="{F5A2AD72-631C-4D9D-A0B6-75832B842014}" srcOrd="4" destOrd="0" presId="urn:microsoft.com/office/officeart/2005/8/layout/radial4"/>
    <dgm:cxn modelId="{8574C04F-630B-495C-866E-7784AA96DF62}" type="presParOf" srcId="{E633F178-D32F-416F-AFD9-66CAB76C170A}" destId="{6AA00DAC-6236-4F89-BB8E-9B19CB9C4E92}" srcOrd="5" destOrd="0" presId="urn:microsoft.com/office/officeart/2005/8/layout/radial4"/>
    <dgm:cxn modelId="{20CBBFE0-B22E-4166-A366-CDAA6BD66EC1}" type="presParOf" srcId="{E633F178-D32F-416F-AFD9-66CAB76C170A}" destId="{B4903F9B-27A6-432F-A457-18808DA9DFB4}" srcOrd="6" destOrd="0" presId="urn:microsoft.com/office/officeart/2005/8/layout/radial4"/>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0140478-59E6-49E0-8DB7-51E88695536D}" type="doc">
      <dgm:prSet loTypeId="urn:microsoft.com/office/officeart/2005/8/layout/radial4" loCatId="relationship" qsTypeId="urn:microsoft.com/office/officeart/2005/8/quickstyle/simple5" qsCatId="simple" csTypeId="urn:microsoft.com/office/officeart/2005/8/colors/accent3_3" csCatId="accent3" phldr="1"/>
      <dgm:spPr>
        <a:scene3d>
          <a:camera prst="orthographicFront">
            <a:rot lat="0" lon="0" rev="10800000"/>
          </a:camera>
          <a:lightRig rig="threePt" dir="t"/>
        </a:scene3d>
      </dgm:spPr>
      <dgm:t>
        <a:bodyPr/>
        <a:lstStyle/>
        <a:p>
          <a:endParaRPr lang="it-IT"/>
        </a:p>
      </dgm:t>
    </dgm:pt>
    <dgm:pt modelId="{20E440EF-D83F-4DEE-86DF-B47E4BAF7B46}">
      <dgm:prSet phldrT="[Testo]"/>
      <dgm:spPr>
        <a:sp3d z="-6350" prstMaterial="powder">
          <a:bevelT h="50800"/>
        </a:sp3d>
      </dgm:spPr>
      <dgm:t>
        <a:bodyPr/>
        <a:lstStyle/>
        <a:p>
          <a:r>
            <a:rPr lang="it-IT" dirty="0" err="1" smtClean="0"/>
            <a:t>Transport</a:t>
          </a:r>
          <a:r>
            <a:rPr lang="it-IT" dirty="0" smtClean="0"/>
            <a:t>  </a:t>
          </a:r>
          <a:endParaRPr lang="it-IT" dirty="0"/>
        </a:p>
      </dgm:t>
    </dgm:pt>
    <dgm:pt modelId="{400EE299-1F1F-46DD-A58E-0CC5B79BE864}" type="parTrans" cxnId="{B8CE3BE5-215F-4630-B488-079A104C76DF}">
      <dgm:prSet/>
      <dgm:spPr/>
      <dgm:t>
        <a:bodyPr/>
        <a:lstStyle/>
        <a:p>
          <a:endParaRPr lang="it-IT"/>
        </a:p>
      </dgm:t>
    </dgm:pt>
    <dgm:pt modelId="{FBEADC4E-07A1-4D39-904E-73EF8AEEDDE1}" type="sibTrans" cxnId="{B8CE3BE5-215F-4630-B488-079A104C76DF}">
      <dgm:prSet/>
      <dgm:spPr/>
      <dgm:t>
        <a:bodyPr/>
        <a:lstStyle/>
        <a:p>
          <a:endParaRPr lang="it-IT"/>
        </a:p>
      </dgm:t>
    </dgm:pt>
    <dgm:pt modelId="{0EE26272-5F6C-4436-9043-4C10234AD8C9}">
      <dgm:prSet phldrT="[Testo]"/>
      <dgm:spPr>
        <a:sp3d z="-6350" prstMaterial="powder">
          <a:bevelT h="50800"/>
        </a:sp3d>
      </dgm:spPr>
      <dgm:t>
        <a:bodyPr/>
        <a:lstStyle/>
        <a:p>
          <a:r>
            <a:rPr lang="it-IT" dirty="0" err="1" smtClean="0"/>
            <a:t>Sensor</a:t>
          </a:r>
          <a:r>
            <a:rPr lang="it-IT" dirty="0" smtClean="0"/>
            <a:t> 1</a:t>
          </a:r>
          <a:endParaRPr lang="it-IT" dirty="0"/>
        </a:p>
      </dgm:t>
    </dgm:pt>
    <dgm:pt modelId="{7C4556D8-C749-404E-8B4E-DA836F6B45F2}" type="parTrans" cxnId="{EDA1355E-F4CA-4463-A3D5-D8C1F03A8787}">
      <dgm:prSet/>
      <dgm:spPr>
        <a:sp3d z="-6350" prstMaterial="powder">
          <a:bevelT h="50800"/>
        </a:sp3d>
      </dgm:spPr>
      <dgm:t>
        <a:bodyPr/>
        <a:lstStyle/>
        <a:p>
          <a:endParaRPr lang="it-IT"/>
        </a:p>
      </dgm:t>
    </dgm:pt>
    <dgm:pt modelId="{47B3C256-ED23-49A3-8699-34B62ADF8B2A}" type="sibTrans" cxnId="{EDA1355E-F4CA-4463-A3D5-D8C1F03A8787}">
      <dgm:prSet/>
      <dgm:spPr/>
      <dgm:t>
        <a:bodyPr/>
        <a:lstStyle/>
        <a:p>
          <a:endParaRPr lang="it-IT"/>
        </a:p>
      </dgm:t>
    </dgm:pt>
    <dgm:pt modelId="{8C855910-FA88-464A-AF2D-B369A5539368}">
      <dgm:prSet phldrT="[Testo]"/>
      <dgm:spPr>
        <a:sp3d z="-6350" prstMaterial="powder">
          <a:bevelT h="50800"/>
        </a:sp3d>
      </dgm:spPr>
      <dgm:t>
        <a:bodyPr/>
        <a:lstStyle/>
        <a:p>
          <a:r>
            <a:rPr lang="it-IT" dirty="0" err="1" smtClean="0"/>
            <a:t>Sensor</a:t>
          </a:r>
          <a:r>
            <a:rPr lang="it-IT" dirty="0" smtClean="0"/>
            <a:t> 2</a:t>
          </a:r>
          <a:endParaRPr lang="it-IT" dirty="0"/>
        </a:p>
      </dgm:t>
    </dgm:pt>
    <dgm:pt modelId="{F60193B0-B70E-4B53-97EB-0897FA39D51F}" type="parTrans" cxnId="{0D846B85-F071-4F14-BD9A-84C0743986E2}">
      <dgm:prSet/>
      <dgm:spPr>
        <a:sp3d z="-6350" prstMaterial="powder">
          <a:bevelT h="50800"/>
        </a:sp3d>
      </dgm:spPr>
      <dgm:t>
        <a:bodyPr/>
        <a:lstStyle/>
        <a:p>
          <a:endParaRPr lang="it-IT"/>
        </a:p>
      </dgm:t>
    </dgm:pt>
    <dgm:pt modelId="{72D23E6A-A992-451E-BC78-C89D13AF5D6A}" type="sibTrans" cxnId="{0D846B85-F071-4F14-BD9A-84C0743986E2}">
      <dgm:prSet/>
      <dgm:spPr/>
      <dgm:t>
        <a:bodyPr/>
        <a:lstStyle/>
        <a:p>
          <a:endParaRPr lang="it-IT"/>
        </a:p>
      </dgm:t>
    </dgm:pt>
    <dgm:pt modelId="{11C2CA29-A8A7-44A0-8E97-42C75C5F4383}">
      <dgm:prSet phldrT="[Testo]"/>
      <dgm:spPr>
        <a:sp3d z="-6350" prstMaterial="powder">
          <a:bevelT h="50800"/>
        </a:sp3d>
      </dgm:spPr>
      <dgm:t>
        <a:bodyPr/>
        <a:lstStyle/>
        <a:p>
          <a:r>
            <a:rPr lang="it-IT" dirty="0" err="1" smtClean="0"/>
            <a:t>Sensor</a:t>
          </a:r>
          <a:r>
            <a:rPr lang="it-IT" dirty="0" smtClean="0"/>
            <a:t> 3</a:t>
          </a:r>
          <a:endParaRPr lang="it-IT" dirty="0"/>
        </a:p>
      </dgm:t>
    </dgm:pt>
    <dgm:pt modelId="{A3D04E3A-663B-47D5-98B6-618576CE2B43}" type="parTrans" cxnId="{8CF9209D-6136-4DE3-B640-446CE275ECA5}">
      <dgm:prSet/>
      <dgm:spPr/>
      <dgm:t>
        <a:bodyPr/>
        <a:lstStyle/>
        <a:p>
          <a:endParaRPr lang="it-IT"/>
        </a:p>
      </dgm:t>
    </dgm:pt>
    <dgm:pt modelId="{9E0D5988-2D1C-46C2-8B5E-863A1DAE0554}" type="sibTrans" cxnId="{8CF9209D-6136-4DE3-B640-446CE275ECA5}">
      <dgm:prSet/>
      <dgm:spPr/>
      <dgm:t>
        <a:bodyPr/>
        <a:lstStyle/>
        <a:p>
          <a:endParaRPr lang="it-IT"/>
        </a:p>
      </dgm:t>
    </dgm:pt>
    <dgm:pt modelId="{E633F178-D32F-416F-AFD9-66CAB76C170A}" type="pres">
      <dgm:prSet presAssocID="{20140478-59E6-49E0-8DB7-51E88695536D}" presName="cycle" presStyleCnt="0">
        <dgm:presLayoutVars>
          <dgm:chMax val="1"/>
          <dgm:dir/>
          <dgm:animLvl val="ctr"/>
          <dgm:resizeHandles val="exact"/>
        </dgm:presLayoutVars>
      </dgm:prSet>
      <dgm:spPr/>
      <dgm:t>
        <a:bodyPr/>
        <a:lstStyle/>
        <a:p>
          <a:endParaRPr lang="it-IT"/>
        </a:p>
      </dgm:t>
    </dgm:pt>
    <dgm:pt modelId="{A8D1D5E1-585D-4E20-BB89-F7056FACF8C7}" type="pres">
      <dgm:prSet presAssocID="{20E440EF-D83F-4DEE-86DF-B47E4BAF7B46}" presName="centerShape" presStyleLbl="node0" presStyleIdx="0" presStyleCnt="1"/>
      <dgm:spPr/>
      <dgm:t>
        <a:bodyPr/>
        <a:lstStyle/>
        <a:p>
          <a:endParaRPr lang="it-IT"/>
        </a:p>
      </dgm:t>
    </dgm:pt>
    <dgm:pt modelId="{1B710288-ED25-40A9-BEB5-A96BED690945}" type="pres">
      <dgm:prSet presAssocID="{7C4556D8-C749-404E-8B4E-DA836F6B45F2}" presName="parTrans" presStyleLbl="bgSibTrans2D1" presStyleIdx="0" presStyleCnt="3"/>
      <dgm:spPr/>
      <dgm:t>
        <a:bodyPr/>
        <a:lstStyle/>
        <a:p>
          <a:endParaRPr lang="it-IT"/>
        </a:p>
      </dgm:t>
    </dgm:pt>
    <dgm:pt modelId="{29CBBEE1-6455-4B7C-A6DE-8D8365126DE1}" type="pres">
      <dgm:prSet presAssocID="{0EE26272-5F6C-4436-9043-4C10234AD8C9}" presName="node" presStyleLbl="node1" presStyleIdx="0" presStyleCnt="3">
        <dgm:presLayoutVars>
          <dgm:bulletEnabled val="1"/>
        </dgm:presLayoutVars>
      </dgm:prSet>
      <dgm:spPr/>
      <dgm:t>
        <a:bodyPr/>
        <a:lstStyle/>
        <a:p>
          <a:endParaRPr lang="it-IT"/>
        </a:p>
      </dgm:t>
    </dgm:pt>
    <dgm:pt modelId="{FBEDF367-515B-426C-8D47-63FA10E6B52C}" type="pres">
      <dgm:prSet presAssocID="{F60193B0-B70E-4B53-97EB-0897FA39D51F}" presName="parTrans" presStyleLbl="bgSibTrans2D1" presStyleIdx="1" presStyleCnt="3"/>
      <dgm:spPr/>
      <dgm:t>
        <a:bodyPr/>
        <a:lstStyle/>
        <a:p>
          <a:endParaRPr lang="it-IT"/>
        </a:p>
      </dgm:t>
    </dgm:pt>
    <dgm:pt modelId="{F5A2AD72-631C-4D9D-A0B6-75832B842014}" type="pres">
      <dgm:prSet presAssocID="{8C855910-FA88-464A-AF2D-B369A5539368}" presName="node" presStyleLbl="node1" presStyleIdx="1" presStyleCnt="3">
        <dgm:presLayoutVars>
          <dgm:bulletEnabled val="1"/>
        </dgm:presLayoutVars>
      </dgm:prSet>
      <dgm:spPr/>
      <dgm:t>
        <a:bodyPr/>
        <a:lstStyle/>
        <a:p>
          <a:endParaRPr lang="it-IT"/>
        </a:p>
      </dgm:t>
    </dgm:pt>
    <dgm:pt modelId="{6AA00DAC-6236-4F89-BB8E-9B19CB9C4E92}" type="pres">
      <dgm:prSet presAssocID="{A3D04E3A-663B-47D5-98B6-618576CE2B43}" presName="parTrans" presStyleLbl="bgSibTrans2D1" presStyleIdx="2" presStyleCnt="3"/>
      <dgm:spPr/>
      <dgm:t>
        <a:bodyPr/>
        <a:lstStyle/>
        <a:p>
          <a:endParaRPr lang="it-IT"/>
        </a:p>
      </dgm:t>
    </dgm:pt>
    <dgm:pt modelId="{B4903F9B-27A6-432F-A457-18808DA9DFB4}" type="pres">
      <dgm:prSet presAssocID="{11C2CA29-A8A7-44A0-8E97-42C75C5F4383}" presName="node" presStyleLbl="node1" presStyleIdx="2" presStyleCnt="3">
        <dgm:presLayoutVars>
          <dgm:bulletEnabled val="1"/>
        </dgm:presLayoutVars>
      </dgm:prSet>
      <dgm:spPr/>
      <dgm:t>
        <a:bodyPr/>
        <a:lstStyle/>
        <a:p>
          <a:endParaRPr lang="it-IT"/>
        </a:p>
      </dgm:t>
    </dgm:pt>
  </dgm:ptLst>
  <dgm:cxnLst>
    <dgm:cxn modelId="{7AE555BD-6A7F-4256-944E-A614F7982B25}" type="presOf" srcId="{0EE26272-5F6C-4436-9043-4C10234AD8C9}" destId="{29CBBEE1-6455-4B7C-A6DE-8D8365126DE1}" srcOrd="0" destOrd="0" presId="urn:microsoft.com/office/officeart/2005/8/layout/radial4"/>
    <dgm:cxn modelId="{D2584A6B-9FC1-447A-B3E7-BAB444228BB1}" type="presOf" srcId="{8C855910-FA88-464A-AF2D-B369A5539368}" destId="{F5A2AD72-631C-4D9D-A0B6-75832B842014}" srcOrd="0" destOrd="0" presId="urn:microsoft.com/office/officeart/2005/8/layout/radial4"/>
    <dgm:cxn modelId="{8CF9209D-6136-4DE3-B640-446CE275ECA5}" srcId="{20E440EF-D83F-4DEE-86DF-B47E4BAF7B46}" destId="{11C2CA29-A8A7-44A0-8E97-42C75C5F4383}" srcOrd="2" destOrd="0" parTransId="{A3D04E3A-663B-47D5-98B6-618576CE2B43}" sibTransId="{9E0D5988-2D1C-46C2-8B5E-863A1DAE0554}"/>
    <dgm:cxn modelId="{B9E72279-8A13-4070-BADE-DC7DBD1BF15E}" type="presOf" srcId="{F60193B0-B70E-4B53-97EB-0897FA39D51F}" destId="{FBEDF367-515B-426C-8D47-63FA10E6B52C}" srcOrd="0" destOrd="0" presId="urn:microsoft.com/office/officeart/2005/8/layout/radial4"/>
    <dgm:cxn modelId="{B8CE3BE5-215F-4630-B488-079A104C76DF}" srcId="{20140478-59E6-49E0-8DB7-51E88695536D}" destId="{20E440EF-D83F-4DEE-86DF-B47E4BAF7B46}" srcOrd="0" destOrd="0" parTransId="{400EE299-1F1F-46DD-A58E-0CC5B79BE864}" sibTransId="{FBEADC4E-07A1-4D39-904E-73EF8AEEDDE1}"/>
    <dgm:cxn modelId="{2E6B0031-ECD3-4763-B109-52DB258B075B}" type="presOf" srcId="{7C4556D8-C749-404E-8B4E-DA836F6B45F2}" destId="{1B710288-ED25-40A9-BEB5-A96BED690945}" srcOrd="0" destOrd="0" presId="urn:microsoft.com/office/officeart/2005/8/layout/radial4"/>
    <dgm:cxn modelId="{EDA1355E-F4CA-4463-A3D5-D8C1F03A8787}" srcId="{20E440EF-D83F-4DEE-86DF-B47E4BAF7B46}" destId="{0EE26272-5F6C-4436-9043-4C10234AD8C9}" srcOrd="0" destOrd="0" parTransId="{7C4556D8-C749-404E-8B4E-DA836F6B45F2}" sibTransId="{47B3C256-ED23-49A3-8699-34B62ADF8B2A}"/>
    <dgm:cxn modelId="{8A49E991-E4B2-49ED-AF0E-B2C64558AE7F}" type="presOf" srcId="{11C2CA29-A8A7-44A0-8E97-42C75C5F4383}" destId="{B4903F9B-27A6-432F-A457-18808DA9DFB4}" srcOrd="0" destOrd="0" presId="urn:microsoft.com/office/officeart/2005/8/layout/radial4"/>
    <dgm:cxn modelId="{F6D20C44-F399-48FF-964F-433F6D373DBA}" type="presOf" srcId="{A3D04E3A-663B-47D5-98B6-618576CE2B43}" destId="{6AA00DAC-6236-4F89-BB8E-9B19CB9C4E92}" srcOrd="0" destOrd="0" presId="urn:microsoft.com/office/officeart/2005/8/layout/radial4"/>
    <dgm:cxn modelId="{170A60F3-7042-40DE-8FEC-B890A5E54A80}" type="presOf" srcId="{20E440EF-D83F-4DEE-86DF-B47E4BAF7B46}" destId="{A8D1D5E1-585D-4E20-BB89-F7056FACF8C7}" srcOrd="0" destOrd="0" presId="urn:microsoft.com/office/officeart/2005/8/layout/radial4"/>
    <dgm:cxn modelId="{7F9BF53F-B4B3-4B6A-BAD9-F4F835AFC5EC}" type="presOf" srcId="{20140478-59E6-49E0-8DB7-51E88695536D}" destId="{E633F178-D32F-416F-AFD9-66CAB76C170A}" srcOrd="0" destOrd="0" presId="urn:microsoft.com/office/officeart/2005/8/layout/radial4"/>
    <dgm:cxn modelId="{0D846B85-F071-4F14-BD9A-84C0743986E2}" srcId="{20E440EF-D83F-4DEE-86DF-B47E4BAF7B46}" destId="{8C855910-FA88-464A-AF2D-B369A5539368}" srcOrd="1" destOrd="0" parTransId="{F60193B0-B70E-4B53-97EB-0897FA39D51F}" sibTransId="{72D23E6A-A992-451E-BC78-C89D13AF5D6A}"/>
    <dgm:cxn modelId="{6F9D3868-5146-4388-AA37-81D126C3BB29}" type="presParOf" srcId="{E633F178-D32F-416F-AFD9-66CAB76C170A}" destId="{A8D1D5E1-585D-4E20-BB89-F7056FACF8C7}" srcOrd="0" destOrd="0" presId="urn:microsoft.com/office/officeart/2005/8/layout/radial4"/>
    <dgm:cxn modelId="{D306F488-0C64-4546-B61A-DF31D48944D4}" type="presParOf" srcId="{E633F178-D32F-416F-AFD9-66CAB76C170A}" destId="{1B710288-ED25-40A9-BEB5-A96BED690945}" srcOrd="1" destOrd="0" presId="urn:microsoft.com/office/officeart/2005/8/layout/radial4"/>
    <dgm:cxn modelId="{7B41D282-91B0-436B-A2BE-31D27E27AC9D}" type="presParOf" srcId="{E633F178-D32F-416F-AFD9-66CAB76C170A}" destId="{29CBBEE1-6455-4B7C-A6DE-8D8365126DE1}" srcOrd="2" destOrd="0" presId="urn:microsoft.com/office/officeart/2005/8/layout/radial4"/>
    <dgm:cxn modelId="{925D1BD6-4198-4817-A668-960354BF1D91}" type="presParOf" srcId="{E633F178-D32F-416F-AFD9-66CAB76C170A}" destId="{FBEDF367-515B-426C-8D47-63FA10E6B52C}" srcOrd="3" destOrd="0" presId="urn:microsoft.com/office/officeart/2005/8/layout/radial4"/>
    <dgm:cxn modelId="{BACB344D-2843-45C4-A428-720AA10D5C46}" type="presParOf" srcId="{E633F178-D32F-416F-AFD9-66CAB76C170A}" destId="{F5A2AD72-631C-4D9D-A0B6-75832B842014}" srcOrd="4" destOrd="0" presId="urn:microsoft.com/office/officeart/2005/8/layout/radial4"/>
    <dgm:cxn modelId="{2275B0B8-042B-43A0-BED4-B277ECE97C9E}" type="presParOf" srcId="{E633F178-D32F-416F-AFD9-66CAB76C170A}" destId="{6AA00DAC-6236-4F89-BB8E-9B19CB9C4E92}" srcOrd="5" destOrd="0" presId="urn:microsoft.com/office/officeart/2005/8/layout/radial4"/>
    <dgm:cxn modelId="{55135FFF-534B-4990-8E2A-561BEA84C962}" type="presParOf" srcId="{E633F178-D32F-416F-AFD9-66CAB76C170A}" destId="{B4903F9B-27A6-432F-A457-18808DA9DFB4}" srcOrd="6" destOrd="0" presId="urn:microsoft.com/office/officeart/2005/8/layout/radial4"/>
  </dgm:cxnLst>
  <dgm:bg/>
  <dgm:whole/>
  <dgm:extLst>
    <a:ext uri="http://schemas.microsoft.com/office/drawing/2008/diagram">
      <dsp:dataModelExt xmlns:dsp="http://schemas.microsoft.com/office/drawing/2008/diagram" relId="rId4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A2C57B-4197-4209-8152-117CA6F54A3C}" type="doc">
      <dgm:prSet loTypeId="urn:microsoft.com/office/officeart/2005/8/layout/vList6" loCatId="list" qsTypeId="urn:microsoft.com/office/officeart/2005/8/quickstyle/simple1" qsCatId="simple" csTypeId="urn:microsoft.com/office/officeart/2005/8/colors/accent3_4" csCatId="accent3" phldr="1"/>
      <dgm:spPr/>
      <dgm:t>
        <a:bodyPr/>
        <a:lstStyle/>
        <a:p>
          <a:endParaRPr lang="it-IT"/>
        </a:p>
      </dgm:t>
    </dgm:pt>
    <dgm:pt modelId="{E1DB4792-1E3A-4A45-93C5-9FA93FC22727}">
      <dgm:prSet phldrT="[Testo]"/>
      <dgm:spPr/>
      <dgm:t>
        <a:bodyPr/>
        <a:lstStyle/>
        <a:p>
          <a:r>
            <a:rPr lang="it-IT" dirty="0" smtClean="0"/>
            <a:t>Energy</a:t>
          </a:r>
          <a:endParaRPr lang="it-IT" dirty="0"/>
        </a:p>
      </dgm:t>
    </dgm:pt>
    <dgm:pt modelId="{51B99E12-372F-4063-BA42-02281C01220E}" type="parTrans" cxnId="{C1ECF0F4-FB6F-4755-897B-6282B18487D3}">
      <dgm:prSet/>
      <dgm:spPr/>
      <dgm:t>
        <a:bodyPr/>
        <a:lstStyle/>
        <a:p>
          <a:endParaRPr lang="it-IT"/>
        </a:p>
      </dgm:t>
    </dgm:pt>
    <dgm:pt modelId="{86DFE17E-21CD-4041-AE7C-F51F7DC5C53E}" type="sibTrans" cxnId="{C1ECF0F4-FB6F-4755-897B-6282B18487D3}">
      <dgm:prSet/>
      <dgm:spPr/>
      <dgm:t>
        <a:bodyPr/>
        <a:lstStyle/>
        <a:p>
          <a:endParaRPr lang="it-IT"/>
        </a:p>
      </dgm:t>
    </dgm:pt>
    <dgm:pt modelId="{CF36CD42-7193-4E34-8708-7A9F0EBDA053}">
      <dgm:prSet phldrT="[Testo]" custT="1"/>
      <dgm:spPr/>
      <dgm:t>
        <a:bodyPr/>
        <a:lstStyle/>
        <a:p>
          <a:r>
            <a:rPr lang="it-IT" sz="1200" dirty="0" smtClean="0"/>
            <a:t>Smart </a:t>
          </a:r>
          <a:r>
            <a:rPr lang="it-IT" sz="1200" dirty="0" err="1" smtClean="0"/>
            <a:t>Grid</a:t>
          </a:r>
          <a:endParaRPr lang="it-IT" sz="1200" dirty="0"/>
        </a:p>
      </dgm:t>
    </dgm:pt>
    <dgm:pt modelId="{F10C7135-94FF-4319-B90F-319A85B084E8}" type="parTrans" cxnId="{E7318AF0-4B0F-4789-8D38-121B4A408B77}">
      <dgm:prSet/>
      <dgm:spPr/>
      <dgm:t>
        <a:bodyPr/>
        <a:lstStyle/>
        <a:p>
          <a:endParaRPr lang="it-IT"/>
        </a:p>
      </dgm:t>
    </dgm:pt>
    <dgm:pt modelId="{48880835-9C3A-4CDD-ABE7-DCC096F2B287}" type="sibTrans" cxnId="{E7318AF0-4B0F-4789-8D38-121B4A408B77}">
      <dgm:prSet/>
      <dgm:spPr/>
      <dgm:t>
        <a:bodyPr/>
        <a:lstStyle/>
        <a:p>
          <a:endParaRPr lang="it-IT"/>
        </a:p>
      </dgm:t>
    </dgm:pt>
    <dgm:pt modelId="{8C9E6282-8972-4006-8C06-26D055131B51}">
      <dgm:prSet phldrT="[Testo]"/>
      <dgm:spPr/>
      <dgm:t>
        <a:bodyPr/>
        <a:lstStyle/>
        <a:p>
          <a:r>
            <a:rPr lang="it-IT" dirty="0" err="1" smtClean="0"/>
            <a:t>Transport</a:t>
          </a:r>
          <a:endParaRPr lang="it-IT" dirty="0" smtClean="0"/>
        </a:p>
      </dgm:t>
    </dgm:pt>
    <dgm:pt modelId="{B04CF469-3C87-42A6-822A-48DC2C22AF87}" type="parTrans" cxnId="{CA9949A1-9FF4-47B3-AD8C-4723D1711D6D}">
      <dgm:prSet/>
      <dgm:spPr/>
      <dgm:t>
        <a:bodyPr/>
        <a:lstStyle/>
        <a:p>
          <a:endParaRPr lang="it-IT"/>
        </a:p>
      </dgm:t>
    </dgm:pt>
    <dgm:pt modelId="{78B4B63C-64DB-4355-8E66-1F9AE12FA7A4}" type="sibTrans" cxnId="{CA9949A1-9FF4-47B3-AD8C-4723D1711D6D}">
      <dgm:prSet/>
      <dgm:spPr/>
      <dgm:t>
        <a:bodyPr/>
        <a:lstStyle/>
        <a:p>
          <a:endParaRPr lang="it-IT"/>
        </a:p>
      </dgm:t>
    </dgm:pt>
    <dgm:pt modelId="{44F03246-B8DA-4992-809F-D7FBB458F73C}">
      <dgm:prSet phldrT="[Testo]" custT="1"/>
      <dgm:spPr/>
      <dgm:t>
        <a:bodyPr/>
        <a:lstStyle/>
        <a:p>
          <a:r>
            <a:rPr lang="it-IT" sz="1200" dirty="0" err="1" smtClean="0"/>
            <a:t>Intelligent</a:t>
          </a:r>
          <a:r>
            <a:rPr lang="it-IT" sz="1200" dirty="0" smtClean="0"/>
            <a:t> </a:t>
          </a:r>
          <a:r>
            <a:rPr lang="it-IT" sz="1200" dirty="0" err="1" smtClean="0"/>
            <a:t>Transport</a:t>
          </a:r>
          <a:r>
            <a:rPr lang="it-IT" sz="1200" dirty="0" smtClean="0"/>
            <a:t> System</a:t>
          </a:r>
          <a:endParaRPr lang="it-IT" sz="1200" dirty="0"/>
        </a:p>
      </dgm:t>
    </dgm:pt>
    <dgm:pt modelId="{063B3A57-948D-4A2A-90D1-22BD3D28E39C}" type="parTrans" cxnId="{126ED11B-C31C-49F0-9E4D-AD5C8B5ADA31}">
      <dgm:prSet/>
      <dgm:spPr/>
      <dgm:t>
        <a:bodyPr/>
        <a:lstStyle/>
        <a:p>
          <a:endParaRPr lang="it-IT"/>
        </a:p>
      </dgm:t>
    </dgm:pt>
    <dgm:pt modelId="{B03A303C-37BA-4178-B9E2-4BA58FAC93F5}" type="sibTrans" cxnId="{126ED11B-C31C-49F0-9E4D-AD5C8B5ADA31}">
      <dgm:prSet/>
      <dgm:spPr/>
      <dgm:t>
        <a:bodyPr/>
        <a:lstStyle/>
        <a:p>
          <a:endParaRPr lang="it-IT"/>
        </a:p>
      </dgm:t>
    </dgm:pt>
    <dgm:pt modelId="{A598D7B6-DF22-4C57-B1F6-FCAC2FE859BE}">
      <dgm:prSet phldrT="[Testo]" custT="1"/>
      <dgm:spPr/>
      <dgm:t>
        <a:bodyPr/>
        <a:lstStyle/>
        <a:p>
          <a:r>
            <a:rPr lang="it-IT" sz="1200" dirty="0" err="1" smtClean="0"/>
            <a:t>Infomobility</a:t>
          </a:r>
          <a:endParaRPr lang="it-IT" sz="1200" dirty="0"/>
        </a:p>
      </dgm:t>
    </dgm:pt>
    <dgm:pt modelId="{AAA565E6-C3B0-4131-98B4-F5182167462F}" type="parTrans" cxnId="{D0767D59-4A83-4754-903F-1F3B617547CD}">
      <dgm:prSet/>
      <dgm:spPr/>
      <dgm:t>
        <a:bodyPr/>
        <a:lstStyle/>
        <a:p>
          <a:endParaRPr lang="it-IT"/>
        </a:p>
      </dgm:t>
    </dgm:pt>
    <dgm:pt modelId="{6F718CFF-EA4D-49D1-8442-FB0DE653EA5E}" type="sibTrans" cxnId="{D0767D59-4A83-4754-903F-1F3B617547CD}">
      <dgm:prSet/>
      <dgm:spPr/>
      <dgm:t>
        <a:bodyPr/>
        <a:lstStyle/>
        <a:p>
          <a:endParaRPr lang="it-IT"/>
        </a:p>
      </dgm:t>
    </dgm:pt>
    <dgm:pt modelId="{74301E63-81A6-4565-A113-719A6EEF11A9}">
      <dgm:prSet phldrT="[Testo]"/>
      <dgm:spPr/>
      <dgm:t>
        <a:bodyPr/>
        <a:lstStyle/>
        <a:p>
          <a:r>
            <a:rPr lang="it-IT" dirty="0" smtClean="0"/>
            <a:t>Building</a:t>
          </a:r>
        </a:p>
      </dgm:t>
    </dgm:pt>
    <dgm:pt modelId="{A81C5CB2-B599-49B1-BA4B-E5EB1388912C}" type="parTrans" cxnId="{07366298-4344-40EA-A79B-D4E86C9B8266}">
      <dgm:prSet/>
      <dgm:spPr/>
      <dgm:t>
        <a:bodyPr/>
        <a:lstStyle/>
        <a:p>
          <a:endParaRPr lang="it-IT"/>
        </a:p>
      </dgm:t>
    </dgm:pt>
    <dgm:pt modelId="{1944BD7B-9A37-44F0-BCF8-4319386FBFC7}" type="sibTrans" cxnId="{07366298-4344-40EA-A79B-D4E86C9B8266}">
      <dgm:prSet/>
      <dgm:spPr/>
      <dgm:t>
        <a:bodyPr/>
        <a:lstStyle/>
        <a:p>
          <a:endParaRPr lang="it-IT"/>
        </a:p>
      </dgm:t>
    </dgm:pt>
    <dgm:pt modelId="{2B0B7A13-EDF3-450D-B009-EACB47619D03}">
      <dgm:prSet phldrT="[Testo]" custT="1"/>
      <dgm:spPr/>
      <dgm:t>
        <a:bodyPr/>
        <a:lstStyle/>
        <a:p>
          <a:r>
            <a:rPr lang="it-IT" sz="1200" dirty="0" smtClean="0"/>
            <a:t>Smart </a:t>
          </a:r>
          <a:r>
            <a:rPr lang="it-IT" sz="1200" dirty="0" err="1" smtClean="0"/>
            <a:t>metering</a:t>
          </a:r>
          <a:endParaRPr lang="it-IT" sz="1200" dirty="0"/>
        </a:p>
      </dgm:t>
    </dgm:pt>
    <dgm:pt modelId="{5239D2BC-09AA-48A1-8055-F09C69A564A3}" type="parTrans" cxnId="{F4E3ADC0-9D61-4A37-82DC-ABFA87556D0F}">
      <dgm:prSet/>
      <dgm:spPr/>
      <dgm:t>
        <a:bodyPr/>
        <a:lstStyle/>
        <a:p>
          <a:endParaRPr lang="it-IT"/>
        </a:p>
      </dgm:t>
    </dgm:pt>
    <dgm:pt modelId="{889AD61F-33F7-41FE-B0E5-9E5926327675}" type="sibTrans" cxnId="{F4E3ADC0-9D61-4A37-82DC-ABFA87556D0F}">
      <dgm:prSet/>
      <dgm:spPr/>
      <dgm:t>
        <a:bodyPr/>
        <a:lstStyle/>
        <a:p>
          <a:endParaRPr lang="it-IT"/>
        </a:p>
      </dgm:t>
    </dgm:pt>
    <dgm:pt modelId="{D77907B0-832D-4E50-9311-8FEFF8CC9E2B}">
      <dgm:prSet phldrT="[Testo]" custT="1"/>
      <dgm:spPr/>
      <dgm:t>
        <a:bodyPr/>
        <a:lstStyle/>
        <a:p>
          <a:r>
            <a:rPr lang="it-IT" sz="1200" dirty="0" smtClean="0"/>
            <a:t>Video </a:t>
          </a:r>
          <a:r>
            <a:rPr lang="it-IT" sz="1200" dirty="0" err="1" smtClean="0"/>
            <a:t>surveillance</a:t>
          </a:r>
          <a:r>
            <a:rPr lang="it-IT" sz="1200" dirty="0" smtClean="0"/>
            <a:t> system</a:t>
          </a:r>
          <a:endParaRPr lang="it-IT" sz="1200" dirty="0"/>
        </a:p>
      </dgm:t>
    </dgm:pt>
    <dgm:pt modelId="{CC720A56-9530-4A81-91F0-BD0E5A5A14AD}" type="parTrans" cxnId="{332F0947-61D6-4BCF-89DA-CF431C655F1B}">
      <dgm:prSet/>
      <dgm:spPr/>
      <dgm:t>
        <a:bodyPr/>
        <a:lstStyle/>
        <a:p>
          <a:endParaRPr lang="it-IT"/>
        </a:p>
      </dgm:t>
    </dgm:pt>
    <dgm:pt modelId="{D5472F9C-C265-4910-A12F-5F5FF8658A39}" type="sibTrans" cxnId="{332F0947-61D6-4BCF-89DA-CF431C655F1B}">
      <dgm:prSet/>
      <dgm:spPr/>
      <dgm:t>
        <a:bodyPr/>
        <a:lstStyle/>
        <a:p>
          <a:endParaRPr lang="it-IT"/>
        </a:p>
      </dgm:t>
    </dgm:pt>
    <dgm:pt modelId="{5594B744-8AAE-470F-AA55-E544F6E31560}">
      <dgm:prSet phldrT="[Testo]" custT="1"/>
      <dgm:spPr/>
      <dgm:t>
        <a:bodyPr/>
        <a:lstStyle/>
        <a:p>
          <a:r>
            <a:rPr lang="it-IT" sz="1200" dirty="0" smtClean="0"/>
            <a:t>Green </a:t>
          </a:r>
          <a:r>
            <a:rPr lang="it-IT" sz="1200" dirty="0" err="1" smtClean="0"/>
            <a:t>energy</a:t>
          </a:r>
          <a:endParaRPr lang="it-IT" sz="1200" dirty="0"/>
        </a:p>
      </dgm:t>
    </dgm:pt>
    <dgm:pt modelId="{20F12A4A-2651-4352-8066-5937E123CA8F}" type="parTrans" cxnId="{5AD0C3C3-AF40-49F5-ADB0-C7078368E52A}">
      <dgm:prSet/>
      <dgm:spPr/>
      <dgm:t>
        <a:bodyPr/>
        <a:lstStyle/>
        <a:p>
          <a:endParaRPr lang="it-IT"/>
        </a:p>
      </dgm:t>
    </dgm:pt>
    <dgm:pt modelId="{CB7A25DA-BD26-419A-9D69-A7871871EFB5}" type="sibTrans" cxnId="{5AD0C3C3-AF40-49F5-ADB0-C7078368E52A}">
      <dgm:prSet/>
      <dgm:spPr/>
      <dgm:t>
        <a:bodyPr/>
        <a:lstStyle/>
        <a:p>
          <a:endParaRPr lang="it-IT"/>
        </a:p>
      </dgm:t>
    </dgm:pt>
    <dgm:pt modelId="{403E57FA-E441-4C22-A105-5EBA5A30AC43}">
      <dgm:prSet phldrT="[Testo]" custT="1"/>
      <dgm:spPr/>
      <dgm:t>
        <a:bodyPr/>
        <a:lstStyle/>
        <a:p>
          <a:r>
            <a:rPr lang="it-IT" sz="1200" dirty="0" err="1" smtClean="0"/>
            <a:t>Heating</a:t>
          </a:r>
          <a:r>
            <a:rPr lang="it-IT" sz="1200" dirty="0" smtClean="0"/>
            <a:t> &amp; </a:t>
          </a:r>
          <a:r>
            <a:rPr lang="it-IT" sz="1200" dirty="0" err="1" smtClean="0"/>
            <a:t>cooling</a:t>
          </a:r>
          <a:r>
            <a:rPr lang="it-IT" sz="1200" dirty="0" smtClean="0"/>
            <a:t> </a:t>
          </a:r>
          <a:r>
            <a:rPr lang="it-IT" sz="1200" dirty="0" err="1" smtClean="0"/>
            <a:t>District</a:t>
          </a:r>
          <a:endParaRPr lang="it-IT" sz="1200" dirty="0"/>
        </a:p>
      </dgm:t>
    </dgm:pt>
    <dgm:pt modelId="{99996A10-23AA-4D10-8343-CBFFCE3464CD}" type="parTrans" cxnId="{B1428CA8-B57E-4B73-B6DC-957C9DF5963C}">
      <dgm:prSet/>
      <dgm:spPr/>
      <dgm:t>
        <a:bodyPr/>
        <a:lstStyle/>
        <a:p>
          <a:endParaRPr lang="it-IT"/>
        </a:p>
      </dgm:t>
    </dgm:pt>
    <dgm:pt modelId="{FDD975FA-08E9-49A6-A3C2-14B371242331}" type="sibTrans" cxnId="{B1428CA8-B57E-4B73-B6DC-957C9DF5963C}">
      <dgm:prSet/>
      <dgm:spPr/>
      <dgm:t>
        <a:bodyPr/>
        <a:lstStyle/>
        <a:p>
          <a:endParaRPr lang="it-IT"/>
        </a:p>
      </dgm:t>
    </dgm:pt>
    <dgm:pt modelId="{A18FD003-6D8A-4F23-BBE0-102BCB8727DF}">
      <dgm:prSet phldrT="[Testo]" custT="1"/>
      <dgm:spPr/>
      <dgm:t>
        <a:bodyPr/>
        <a:lstStyle/>
        <a:p>
          <a:r>
            <a:rPr lang="it-IT" sz="1200" dirty="0" smtClean="0"/>
            <a:t>…..</a:t>
          </a:r>
          <a:endParaRPr lang="it-IT" sz="1200" dirty="0"/>
        </a:p>
      </dgm:t>
    </dgm:pt>
    <dgm:pt modelId="{4323BAF5-D395-4318-AC48-ABD86A7978BC}" type="parTrans" cxnId="{F51C7C59-A5EF-4B2C-A7AB-F06815DF6A52}">
      <dgm:prSet/>
      <dgm:spPr/>
      <dgm:t>
        <a:bodyPr/>
        <a:lstStyle/>
        <a:p>
          <a:endParaRPr lang="it-IT"/>
        </a:p>
      </dgm:t>
    </dgm:pt>
    <dgm:pt modelId="{A686C71C-B5FC-492D-A505-3D76251AB819}" type="sibTrans" cxnId="{F51C7C59-A5EF-4B2C-A7AB-F06815DF6A52}">
      <dgm:prSet/>
      <dgm:spPr/>
      <dgm:t>
        <a:bodyPr/>
        <a:lstStyle/>
        <a:p>
          <a:endParaRPr lang="it-IT"/>
        </a:p>
      </dgm:t>
    </dgm:pt>
    <dgm:pt modelId="{84DC1B1A-255E-4BE8-B2EA-F8A818C6E63B}">
      <dgm:prSet phldrT="[Testo]" custT="1"/>
      <dgm:spPr/>
      <dgm:t>
        <a:bodyPr/>
        <a:lstStyle/>
        <a:p>
          <a:r>
            <a:rPr lang="it-IT" sz="1200" dirty="0" err="1" smtClean="0"/>
            <a:t>Local</a:t>
          </a:r>
          <a:r>
            <a:rPr lang="it-IT" sz="1200" dirty="0" smtClean="0"/>
            <a:t> </a:t>
          </a:r>
          <a:r>
            <a:rPr lang="it-IT" sz="1200" dirty="0" err="1" smtClean="0"/>
            <a:t>transport</a:t>
          </a:r>
          <a:r>
            <a:rPr lang="it-IT" sz="1200" dirty="0" smtClean="0"/>
            <a:t> System</a:t>
          </a:r>
          <a:endParaRPr lang="it-IT" sz="1200" dirty="0"/>
        </a:p>
      </dgm:t>
    </dgm:pt>
    <dgm:pt modelId="{AB406DAB-30F6-43A1-9FA5-BA3ED1CE4215}" type="parTrans" cxnId="{3C3D970F-F01B-43FB-807F-E6989D2B6C3C}">
      <dgm:prSet/>
      <dgm:spPr/>
      <dgm:t>
        <a:bodyPr/>
        <a:lstStyle/>
        <a:p>
          <a:endParaRPr lang="it-IT"/>
        </a:p>
      </dgm:t>
    </dgm:pt>
    <dgm:pt modelId="{0F4E6748-1A1F-45F8-AC05-AD3710EBEBB2}" type="sibTrans" cxnId="{3C3D970F-F01B-43FB-807F-E6989D2B6C3C}">
      <dgm:prSet/>
      <dgm:spPr/>
      <dgm:t>
        <a:bodyPr/>
        <a:lstStyle/>
        <a:p>
          <a:endParaRPr lang="it-IT"/>
        </a:p>
      </dgm:t>
    </dgm:pt>
    <dgm:pt modelId="{776BC593-0252-48DC-A5A7-8F37C012E70B}">
      <dgm:prSet phldrT="[Testo]" custT="1"/>
      <dgm:spPr/>
      <dgm:t>
        <a:bodyPr/>
        <a:lstStyle/>
        <a:p>
          <a:r>
            <a:rPr lang="it-IT" sz="1200" dirty="0" err="1" smtClean="0"/>
            <a:t>Less</a:t>
          </a:r>
          <a:r>
            <a:rPr lang="it-IT" sz="1200" dirty="0" smtClean="0"/>
            <a:t> </a:t>
          </a:r>
          <a:r>
            <a:rPr lang="it-IT" sz="1200" dirty="0" err="1" smtClean="0"/>
            <a:t>consumption</a:t>
          </a:r>
          <a:endParaRPr lang="it-IT" sz="1200" dirty="0"/>
        </a:p>
      </dgm:t>
    </dgm:pt>
    <dgm:pt modelId="{772BAB4E-6BFE-4B97-B104-AEAEDB90A5F5}" type="parTrans" cxnId="{B1B41555-5725-46C5-8734-8FC2221212CA}">
      <dgm:prSet/>
      <dgm:spPr/>
      <dgm:t>
        <a:bodyPr/>
        <a:lstStyle/>
        <a:p>
          <a:endParaRPr lang="it-IT"/>
        </a:p>
      </dgm:t>
    </dgm:pt>
    <dgm:pt modelId="{62BA03FA-A506-4ED4-893F-244135CEF607}" type="sibTrans" cxnId="{B1B41555-5725-46C5-8734-8FC2221212CA}">
      <dgm:prSet/>
      <dgm:spPr/>
      <dgm:t>
        <a:bodyPr/>
        <a:lstStyle/>
        <a:p>
          <a:endParaRPr lang="it-IT"/>
        </a:p>
      </dgm:t>
    </dgm:pt>
    <dgm:pt modelId="{0441241F-FA1D-4E16-A36E-D8A11B2272AA}">
      <dgm:prSet phldrT="[Testo]" custT="1"/>
      <dgm:spPr/>
      <dgm:t>
        <a:bodyPr/>
        <a:lstStyle/>
        <a:p>
          <a:endParaRPr lang="it-IT" sz="1200" dirty="0"/>
        </a:p>
      </dgm:t>
    </dgm:pt>
    <dgm:pt modelId="{B4A981B3-BCC7-43DD-BCD8-4F2CF97043FA}" type="parTrans" cxnId="{89B27C55-0060-4904-943E-161D5FD22640}">
      <dgm:prSet/>
      <dgm:spPr/>
      <dgm:t>
        <a:bodyPr/>
        <a:lstStyle/>
        <a:p>
          <a:endParaRPr lang="it-IT"/>
        </a:p>
      </dgm:t>
    </dgm:pt>
    <dgm:pt modelId="{20801CFE-D08D-471E-A2B6-301A04A07500}" type="sibTrans" cxnId="{89B27C55-0060-4904-943E-161D5FD22640}">
      <dgm:prSet/>
      <dgm:spPr/>
      <dgm:t>
        <a:bodyPr/>
        <a:lstStyle/>
        <a:p>
          <a:endParaRPr lang="it-IT"/>
        </a:p>
      </dgm:t>
    </dgm:pt>
    <dgm:pt modelId="{92883677-E21A-4727-8DE0-9F6E919D22E3}">
      <dgm:prSet phldrT="[Testo]" custT="1"/>
      <dgm:spPr/>
      <dgm:t>
        <a:bodyPr/>
        <a:lstStyle/>
        <a:p>
          <a:r>
            <a:rPr lang="it-IT" sz="1200" dirty="0" err="1" smtClean="0"/>
            <a:t>Behavioural</a:t>
          </a:r>
          <a:r>
            <a:rPr lang="it-IT" sz="1200" dirty="0" smtClean="0"/>
            <a:t> </a:t>
          </a:r>
          <a:r>
            <a:rPr lang="it-IT" sz="1200" dirty="0" err="1" smtClean="0"/>
            <a:t>changes</a:t>
          </a:r>
          <a:endParaRPr lang="it-IT" sz="1200" dirty="0"/>
        </a:p>
      </dgm:t>
    </dgm:pt>
    <dgm:pt modelId="{E61C0034-99DE-412D-8625-B30588D59266}" type="parTrans" cxnId="{D2B7A11B-7B98-472C-AFED-E851D0B2B59C}">
      <dgm:prSet/>
      <dgm:spPr/>
      <dgm:t>
        <a:bodyPr/>
        <a:lstStyle/>
        <a:p>
          <a:endParaRPr lang="it-IT"/>
        </a:p>
      </dgm:t>
    </dgm:pt>
    <dgm:pt modelId="{30CB0C55-825F-4D9A-9836-BB2C2190037F}" type="sibTrans" cxnId="{D2B7A11B-7B98-472C-AFED-E851D0B2B59C}">
      <dgm:prSet/>
      <dgm:spPr/>
      <dgm:t>
        <a:bodyPr/>
        <a:lstStyle/>
        <a:p>
          <a:endParaRPr lang="it-IT"/>
        </a:p>
      </dgm:t>
    </dgm:pt>
    <dgm:pt modelId="{E47B88A7-501A-468A-9251-6F1175F94E59}">
      <dgm:prSet phldrT="[Testo]" custT="1"/>
      <dgm:spPr/>
      <dgm:t>
        <a:bodyPr/>
        <a:lstStyle/>
        <a:p>
          <a:r>
            <a:rPr lang="it-IT" sz="1200" dirty="0" err="1" smtClean="0"/>
            <a:t>Retrofitting</a:t>
          </a:r>
          <a:endParaRPr lang="it-IT" sz="1200" dirty="0"/>
        </a:p>
      </dgm:t>
    </dgm:pt>
    <dgm:pt modelId="{02B67D77-E115-4484-B775-5FFF7AD926FC}" type="parTrans" cxnId="{CA8358D4-67E3-480F-AF9D-493580C5C16C}">
      <dgm:prSet/>
      <dgm:spPr/>
      <dgm:t>
        <a:bodyPr/>
        <a:lstStyle/>
        <a:p>
          <a:endParaRPr lang="it-IT"/>
        </a:p>
      </dgm:t>
    </dgm:pt>
    <dgm:pt modelId="{4EF3985C-2981-422B-B103-1A9DF158E1D0}" type="sibTrans" cxnId="{CA8358D4-67E3-480F-AF9D-493580C5C16C}">
      <dgm:prSet/>
      <dgm:spPr/>
      <dgm:t>
        <a:bodyPr/>
        <a:lstStyle/>
        <a:p>
          <a:endParaRPr lang="it-IT"/>
        </a:p>
      </dgm:t>
    </dgm:pt>
    <dgm:pt modelId="{8E6634CC-6F5F-4690-8150-EB2B7B87EFAA}">
      <dgm:prSet phldrT="[Testo]"/>
      <dgm:spPr/>
      <dgm:t>
        <a:bodyPr/>
        <a:lstStyle/>
        <a:p>
          <a:r>
            <a:rPr lang="it-IT" dirty="0" err="1" smtClean="0"/>
            <a:t>Safety</a:t>
          </a:r>
          <a:r>
            <a:rPr lang="it-IT" dirty="0" smtClean="0"/>
            <a:t> &amp; Security</a:t>
          </a:r>
        </a:p>
      </dgm:t>
    </dgm:pt>
    <dgm:pt modelId="{9F47C6D6-01DC-4645-AF3E-D7D64A48C72A}" type="sibTrans" cxnId="{C6739410-C5E6-4056-858A-73346A9A8D8C}">
      <dgm:prSet/>
      <dgm:spPr/>
      <dgm:t>
        <a:bodyPr/>
        <a:lstStyle/>
        <a:p>
          <a:endParaRPr lang="it-IT"/>
        </a:p>
      </dgm:t>
    </dgm:pt>
    <dgm:pt modelId="{EDB707AF-8887-4C15-B9A6-9A34D924E33C}" type="parTrans" cxnId="{C6739410-C5E6-4056-858A-73346A9A8D8C}">
      <dgm:prSet/>
      <dgm:spPr/>
      <dgm:t>
        <a:bodyPr/>
        <a:lstStyle/>
        <a:p>
          <a:endParaRPr lang="it-IT"/>
        </a:p>
      </dgm:t>
    </dgm:pt>
    <dgm:pt modelId="{43457651-DE1A-4737-BE77-899986CB5A42}">
      <dgm:prSet phldrT="[Testo]" custT="1"/>
      <dgm:spPr/>
      <dgm:t>
        <a:bodyPr/>
        <a:lstStyle/>
        <a:p>
          <a:r>
            <a:rPr lang="it-IT" sz="1200" dirty="0" err="1" smtClean="0"/>
            <a:t>Risk</a:t>
          </a:r>
          <a:r>
            <a:rPr lang="it-IT" sz="1200" dirty="0" smtClean="0"/>
            <a:t> </a:t>
          </a:r>
          <a:r>
            <a:rPr lang="it-IT" sz="1200" dirty="0" err="1" smtClean="0"/>
            <a:t>prevention</a:t>
          </a:r>
          <a:r>
            <a:rPr lang="it-IT" sz="1200" dirty="0" smtClean="0"/>
            <a:t> system</a:t>
          </a:r>
          <a:endParaRPr lang="it-IT" sz="1200" dirty="0"/>
        </a:p>
      </dgm:t>
    </dgm:pt>
    <dgm:pt modelId="{2966EFA0-88A4-4FDF-9651-116800A46410}" type="parTrans" cxnId="{7B7C0009-FB8B-4A21-8035-E31E763ECE0E}">
      <dgm:prSet/>
      <dgm:spPr/>
      <dgm:t>
        <a:bodyPr/>
        <a:lstStyle/>
        <a:p>
          <a:endParaRPr lang="it-IT"/>
        </a:p>
      </dgm:t>
    </dgm:pt>
    <dgm:pt modelId="{0054C5D3-0BE8-4123-A58A-218EE0DFF114}" type="sibTrans" cxnId="{7B7C0009-FB8B-4A21-8035-E31E763ECE0E}">
      <dgm:prSet/>
      <dgm:spPr/>
      <dgm:t>
        <a:bodyPr/>
        <a:lstStyle/>
        <a:p>
          <a:endParaRPr lang="it-IT"/>
        </a:p>
      </dgm:t>
    </dgm:pt>
    <dgm:pt modelId="{50E1355C-63F3-4354-B831-7C6B94A7F003}">
      <dgm:prSet phldrT="[Testo]" custScaleY="118742" custT="1"/>
      <dgm:spPr/>
      <dgm:t>
        <a:bodyPr/>
        <a:lstStyle/>
        <a:p>
          <a:r>
            <a:rPr lang="it-IT" sz="1200" smtClean="0"/>
            <a:t>Behavioural changes</a:t>
          </a:r>
          <a:endParaRPr lang="it-IT" sz="1200" dirty="0"/>
        </a:p>
      </dgm:t>
    </dgm:pt>
    <dgm:pt modelId="{50239734-3615-4209-8858-CB77CA7A5256}" type="parTrans" cxnId="{8D7F8B80-202E-4713-A6DB-ED364CB9068C}">
      <dgm:prSet/>
      <dgm:spPr/>
      <dgm:t>
        <a:bodyPr/>
        <a:lstStyle/>
        <a:p>
          <a:endParaRPr lang="it-IT"/>
        </a:p>
      </dgm:t>
    </dgm:pt>
    <dgm:pt modelId="{8CD57441-784C-44BB-BA74-C11D4FA5065F}" type="sibTrans" cxnId="{8D7F8B80-202E-4713-A6DB-ED364CB9068C}">
      <dgm:prSet/>
      <dgm:spPr/>
      <dgm:t>
        <a:bodyPr/>
        <a:lstStyle/>
        <a:p>
          <a:endParaRPr lang="it-IT"/>
        </a:p>
      </dgm:t>
    </dgm:pt>
    <dgm:pt modelId="{9EFEEAAB-06B2-45E3-8A50-FDA63FE70B47}" type="pres">
      <dgm:prSet presAssocID="{BEA2C57B-4197-4209-8152-117CA6F54A3C}" presName="Name0" presStyleCnt="0">
        <dgm:presLayoutVars>
          <dgm:dir/>
          <dgm:animLvl val="lvl"/>
          <dgm:resizeHandles/>
        </dgm:presLayoutVars>
      </dgm:prSet>
      <dgm:spPr/>
      <dgm:t>
        <a:bodyPr/>
        <a:lstStyle/>
        <a:p>
          <a:endParaRPr lang="it-IT"/>
        </a:p>
      </dgm:t>
    </dgm:pt>
    <dgm:pt modelId="{BD32E12F-2A9B-4F07-8048-B8140641B74C}" type="pres">
      <dgm:prSet presAssocID="{E1DB4792-1E3A-4A45-93C5-9FA93FC22727}" presName="linNode" presStyleCnt="0"/>
      <dgm:spPr/>
      <dgm:t>
        <a:bodyPr/>
        <a:lstStyle/>
        <a:p>
          <a:endParaRPr lang="it-IT"/>
        </a:p>
      </dgm:t>
    </dgm:pt>
    <dgm:pt modelId="{95697E27-20C1-46B5-830F-118F539AF2A8}" type="pres">
      <dgm:prSet presAssocID="{E1DB4792-1E3A-4A45-93C5-9FA93FC22727}" presName="parentShp" presStyleLbl="node1" presStyleIdx="0" presStyleCnt="4">
        <dgm:presLayoutVars>
          <dgm:bulletEnabled val="1"/>
        </dgm:presLayoutVars>
      </dgm:prSet>
      <dgm:spPr/>
      <dgm:t>
        <a:bodyPr/>
        <a:lstStyle/>
        <a:p>
          <a:endParaRPr lang="it-IT"/>
        </a:p>
      </dgm:t>
    </dgm:pt>
    <dgm:pt modelId="{86857F5A-5634-4638-A17A-9AD9880887DE}" type="pres">
      <dgm:prSet presAssocID="{E1DB4792-1E3A-4A45-93C5-9FA93FC22727}" presName="childShp" presStyleLbl="bgAccFollowNode1" presStyleIdx="0" presStyleCnt="4" custScaleY="118742">
        <dgm:presLayoutVars>
          <dgm:bulletEnabled val="1"/>
        </dgm:presLayoutVars>
      </dgm:prSet>
      <dgm:spPr/>
      <dgm:t>
        <a:bodyPr/>
        <a:lstStyle/>
        <a:p>
          <a:endParaRPr lang="it-IT"/>
        </a:p>
      </dgm:t>
    </dgm:pt>
    <dgm:pt modelId="{56DCE8A5-0B10-46AC-935D-A2E37347DF52}" type="pres">
      <dgm:prSet presAssocID="{86DFE17E-21CD-4041-AE7C-F51F7DC5C53E}" presName="spacing" presStyleCnt="0"/>
      <dgm:spPr/>
      <dgm:t>
        <a:bodyPr/>
        <a:lstStyle/>
        <a:p>
          <a:endParaRPr lang="it-IT"/>
        </a:p>
      </dgm:t>
    </dgm:pt>
    <dgm:pt modelId="{B5555B44-5045-4ECE-BB82-CD7A1CDEC989}" type="pres">
      <dgm:prSet presAssocID="{8C9E6282-8972-4006-8C06-26D055131B51}" presName="linNode" presStyleCnt="0"/>
      <dgm:spPr/>
      <dgm:t>
        <a:bodyPr/>
        <a:lstStyle/>
        <a:p>
          <a:endParaRPr lang="it-IT"/>
        </a:p>
      </dgm:t>
    </dgm:pt>
    <dgm:pt modelId="{CDA4726C-C305-4725-9AB9-D74220B8BA2F}" type="pres">
      <dgm:prSet presAssocID="{8C9E6282-8972-4006-8C06-26D055131B51}" presName="parentShp" presStyleLbl="node1" presStyleIdx="1" presStyleCnt="4">
        <dgm:presLayoutVars>
          <dgm:bulletEnabled val="1"/>
        </dgm:presLayoutVars>
      </dgm:prSet>
      <dgm:spPr/>
      <dgm:t>
        <a:bodyPr/>
        <a:lstStyle/>
        <a:p>
          <a:endParaRPr lang="it-IT"/>
        </a:p>
      </dgm:t>
    </dgm:pt>
    <dgm:pt modelId="{A41CD137-94C6-46F9-84BC-BD292D656785}" type="pres">
      <dgm:prSet presAssocID="{8C9E6282-8972-4006-8C06-26D055131B51}" presName="childShp" presStyleLbl="bgAccFollowNode1" presStyleIdx="1" presStyleCnt="4" custScaleY="122232">
        <dgm:presLayoutVars>
          <dgm:bulletEnabled val="1"/>
        </dgm:presLayoutVars>
      </dgm:prSet>
      <dgm:spPr/>
      <dgm:t>
        <a:bodyPr/>
        <a:lstStyle/>
        <a:p>
          <a:endParaRPr lang="it-IT"/>
        </a:p>
      </dgm:t>
    </dgm:pt>
    <dgm:pt modelId="{3EDD621F-52D3-4383-898A-4811FBE1A224}" type="pres">
      <dgm:prSet presAssocID="{78B4B63C-64DB-4355-8E66-1F9AE12FA7A4}" presName="spacing" presStyleCnt="0"/>
      <dgm:spPr/>
      <dgm:t>
        <a:bodyPr/>
        <a:lstStyle/>
        <a:p>
          <a:endParaRPr lang="it-IT"/>
        </a:p>
      </dgm:t>
    </dgm:pt>
    <dgm:pt modelId="{757608E8-0DE5-40D0-A7A2-C6BF4D22D47D}" type="pres">
      <dgm:prSet presAssocID="{74301E63-81A6-4565-A113-719A6EEF11A9}" presName="linNode" presStyleCnt="0"/>
      <dgm:spPr/>
      <dgm:t>
        <a:bodyPr/>
        <a:lstStyle/>
        <a:p>
          <a:endParaRPr lang="it-IT"/>
        </a:p>
      </dgm:t>
    </dgm:pt>
    <dgm:pt modelId="{6AA2EB38-3720-4C59-85DB-8B780C38BBDF}" type="pres">
      <dgm:prSet presAssocID="{74301E63-81A6-4565-A113-719A6EEF11A9}" presName="parentShp" presStyleLbl="node1" presStyleIdx="2" presStyleCnt="4">
        <dgm:presLayoutVars>
          <dgm:bulletEnabled val="1"/>
        </dgm:presLayoutVars>
      </dgm:prSet>
      <dgm:spPr/>
      <dgm:t>
        <a:bodyPr/>
        <a:lstStyle/>
        <a:p>
          <a:endParaRPr lang="it-IT"/>
        </a:p>
      </dgm:t>
    </dgm:pt>
    <dgm:pt modelId="{A0B705A6-57D5-4A4A-8470-62ED04BC5D82}" type="pres">
      <dgm:prSet presAssocID="{74301E63-81A6-4565-A113-719A6EEF11A9}" presName="childShp" presStyleLbl="bgAccFollowNode1" presStyleIdx="2" presStyleCnt="4">
        <dgm:presLayoutVars>
          <dgm:bulletEnabled val="1"/>
        </dgm:presLayoutVars>
      </dgm:prSet>
      <dgm:spPr/>
      <dgm:t>
        <a:bodyPr/>
        <a:lstStyle/>
        <a:p>
          <a:endParaRPr lang="it-IT"/>
        </a:p>
      </dgm:t>
    </dgm:pt>
    <dgm:pt modelId="{9C4EC9BD-0DD0-4E2D-96F5-FC27CD3E1B13}" type="pres">
      <dgm:prSet presAssocID="{1944BD7B-9A37-44F0-BCF8-4319386FBFC7}" presName="spacing" presStyleCnt="0"/>
      <dgm:spPr/>
      <dgm:t>
        <a:bodyPr/>
        <a:lstStyle/>
        <a:p>
          <a:endParaRPr lang="it-IT"/>
        </a:p>
      </dgm:t>
    </dgm:pt>
    <dgm:pt modelId="{BF2B542E-7595-45DD-A4E7-DFC4EC6E5FC5}" type="pres">
      <dgm:prSet presAssocID="{8E6634CC-6F5F-4690-8150-EB2B7B87EFAA}" presName="linNode" presStyleCnt="0"/>
      <dgm:spPr/>
      <dgm:t>
        <a:bodyPr/>
        <a:lstStyle/>
        <a:p>
          <a:endParaRPr lang="it-IT"/>
        </a:p>
      </dgm:t>
    </dgm:pt>
    <dgm:pt modelId="{69FC6457-E4F0-4499-90C7-790621501A85}" type="pres">
      <dgm:prSet presAssocID="{8E6634CC-6F5F-4690-8150-EB2B7B87EFAA}" presName="parentShp" presStyleLbl="node1" presStyleIdx="3" presStyleCnt="4">
        <dgm:presLayoutVars>
          <dgm:bulletEnabled val="1"/>
        </dgm:presLayoutVars>
      </dgm:prSet>
      <dgm:spPr/>
      <dgm:t>
        <a:bodyPr/>
        <a:lstStyle/>
        <a:p>
          <a:endParaRPr lang="it-IT"/>
        </a:p>
      </dgm:t>
    </dgm:pt>
    <dgm:pt modelId="{B3862BA3-CA77-4379-8C17-BD51D1DB726D}" type="pres">
      <dgm:prSet presAssocID="{8E6634CC-6F5F-4690-8150-EB2B7B87EFAA}" presName="childShp" presStyleLbl="bgAccFollowNode1" presStyleIdx="3" presStyleCnt="4">
        <dgm:presLayoutVars>
          <dgm:bulletEnabled val="1"/>
        </dgm:presLayoutVars>
      </dgm:prSet>
      <dgm:spPr/>
      <dgm:t>
        <a:bodyPr/>
        <a:lstStyle/>
        <a:p>
          <a:endParaRPr lang="it-IT"/>
        </a:p>
      </dgm:t>
    </dgm:pt>
  </dgm:ptLst>
  <dgm:cxnLst>
    <dgm:cxn modelId="{9E22E9F3-A60A-4750-BDEF-4453FC361901}" type="presOf" srcId="{CF36CD42-7193-4E34-8708-7A9F0EBDA053}" destId="{86857F5A-5634-4638-A17A-9AD9880887DE}" srcOrd="0" destOrd="0" presId="urn:microsoft.com/office/officeart/2005/8/layout/vList6"/>
    <dgm:cxn modelId="{0B4E7A86-9FF4-477F-AB37-57A48C6D6F82}" type="presOf" srcId="{E47B88A7-501A-468A-9251-6F1175F94E59}" destId="{A0B705A6-57D5-4A4A-8470-62ED04BC5D82}" srcOrd="0" destOrd="1" presId="urn:microsoft.com/office/officeart/2005/8/layout/vList6"/>
    <dgm:cxn modelId="{08489C48-F3B4-4F0E-BC1A-AA39582AB5E1}" type="presOf" srcId="{776BC593-0252-48DC-A5A7-8F37C012E70B}" destId="{86857F5A-5634-4638-A17A-9AD9880887DE}" srcOrd="0" destOrd="2" presId="urn:microsoft.com/office/officeart/2005/8/layout/vList6"/>
    <dgm:cxn modelId="{332F0947-61D6-4BCF-89DA-CF431C655F1B}" srcId="{8E6634CC-6F5F-4690-8150-EB2B7B87EFAA}" destId="{D77907B0-832D-4E50-9311-8FEFF8CC9E2B}" srcOrd="1" destOrd="0" parTransId="{CC720A56-9530-4A81-91F0-BD0E5A5A14AD}" sibTransId="{D5472F9C-C265-4910-A12F-5F5FF8658A39}"/>
    <dgm:cxn modelId="{B1B41555-5725-46C5-8734-8FC2221212CA}" srcId="{E1DB4792-1E3A-4A45-93C5-9FA93FC22727}" destId="{776BC593-0252-48DC-A5A7-8F37C012E70B}" srcOrd="2" destOrd="0" parTransId="{772BAB4E-6BFE-4B97-B104-AEAEDB90A5F5}" sibTransId="{62BA03FA-A506-4ED4-893F-244135CEF607}"/>
    <dgm:cxn modelId="{5AD0C3C3-AF40-49F5-ADB0-C7078368E52A}" srcId="{E1DB4792-1E3A-4A45-93C5-9FA93FC22727}" destId="{5594B744-8AAE-470F-AA55-E544F6E31560}" srcOrd="1" destOrd="0" parTransId="{20F12A4A-2651-4352-8066-5937E123CA8F}" sibTransId="{CB7A25DA-BD26-419A-9D69-A7871871EFB5}"/>
    <dgm:cxn modelId="{2ADC141F-4FF7-4619-98CE-06BC2D9D1E49}" type="presOf" srcId="{0441241F-FA1D-4E16-A36E-D8A11B2272AA}" destId="{A0B705A6-57D5-4A4A-8470-62ED04BC5D82}" srcOrd="0" destOrd="3" presId="urn:microsoft.com/office/officeart/2005/8/layout/vList6"/>
    <dgm:cxn modelId="{D2B7A11B-7B98-472C-AFED-E851D0B2B59C}" srcId="{E1DB4792-1E3A-4A45-93C5-9FA93FC22727}" destId="{92883677-E21A-4727-8DE0-9F6E919D22E3}" srcOrd="3" destOrd="0" parTransId="{E61C0034-99DE-412D-8625-B30588D59266}" sibTransId="{30CB0C55-825F-4D9A-9836-BB2C2190037F}"/>
    <dgm:cxn modelId="{3C3D970F-F01B-43FB-807F-E6989D2B6C3C}" srcId="{8C9E6282-8972-4006-8C06-26D055131B51}" destId="{84DC1B1A-255E-4BE8-B2EA-F8A818C6E63B}" srcOrd="2" destOrd="0" parTransId="{AB406DAB-30F6-43A1-9FA5-BA3ED1CE4215}" sibTransId="{0F4E6748-1A1F-45F8-AC05-AD3710EBEBB2}"/>
    <dgm:cxn modelId="{2A30F7A8-1EB3-4A8F-B6BB-B4089838DFB2}" type="presOf" srcId="{5594B744-8AAE-470F-AA55-E544F6E31560}" destId="{86857F5A-5634-4638-A17A-9AD9880887DE}" srcOrd="0" destOrd="1" presId="urn:microsoft.com/office/officeart/2005/8/layout/vList6"/>
    <dgm:cxn modelId="{126ED11B-C31C-49F0-9E4D-AD5C8B5ADA31}" srcId="{8C9E6282-8972-4006-8C06-26D055131B51}" destId="{44F03246-B8DA-4992-809F-D7FBB458F73C}" srcOrd="0" destOrd="0" parTransId="{063B3A57-948D-4A2A-90D1-22BD3D28E39C}" sibTransId="{B03A303C-37BA-4178-B9E2-4BA58FAC93F5}"/>
    <dgm:cxn modelId="{6E8C5621-0C17-459D-988D-731E268C6EE9}" type="presOf" srcId="{D77907B0-832D-4E50-9311-8FEFF8CC9E2B}" destId="{B3862BA3-CA77-4379-8C17-BD51D1DB726D}" srcOrd="0" destOrd="1" presId="urn:microsoft.com/office/officeart/2005/8/layout/vList6"/>
    <dgm:cxn modelId="{24BC2D36-8A7C-477D-ABF3-D8E8BD90FED9}" type="presOf" srcId="{74301E63-81A6-4565-A113-719A6EEF11A9}" destId="{6AA2EB38-3720-4C59-85DB-8B780C38BBDF}" srcOrd="0" destOrd="0" presId="urn:microsoft.com/office/officeart/2005/8/layout/vList6"/>
    <dgm:cxn modelId="{F4E3ADC0-9D61-4A37-82DC-ABFA87556D0F}" srcId="{74301E63-81A6-4565-A113-719A6EEF11A9}" destId="{2B0B7A13-EDF3-450D-B009-EACB47619D03}" srcOrd="0" destOrd="0" parTransId="{5239D2BC-09AA-48A1-8055-F09C69A564A3}" sibTransId="{889AD61F-33F7-41FE-B0E5-9E5926327675}"/>
    <dgm:cxn modelId="{C7F9D252-49E5-4595-9945-9B40E684A13A}" type="presOf" srcId="{8C9E6282-8972-4006-8C06-26D055131B51}" destId="{CDA4726C-C305-4725-9AB9-D74220B8BA2F}" srcOrd="0" destOrd="0" presId="urn:microsoft.com/office/officeart/2005/8/layout/vList6"/>
    <dgm:cxn modelId="{C1ECF0F4-FB6F-4755-897B-6282B18487D3}" srcId="{BEA2C57B-4197-4209-8152-117CA6F54A3C}" destId="{E1DB4792-1E3A-4A45-93C5-9FA93FC22727}" srcOrd="0" destOrd="0" parTransId="{51B99E12-372F-4063-BA42-02281C01220E}" sibTransId="{86DFE17E-21CD-4041-AE7C-F51F7DC5C53E}"/>
    <dgm:cxn modelId="{5FBBB019-EA5A-4202-98EB-A0479EFEBE29}" type="presOf" srcId="{44F03246-B8DA-4992-809F-D7FBB458F73C}" destId="{A41CD137-94C6-46F9-84BC-BD292D656785}" srcOrd="0" destOrd="0" presId="urn:microsoft.com/office/officeart/2005/8/layout/vList6"/>
    <dgm:cxn modelId="{C6739410-C5E6-4056-858A-73346A9A8D8C}" srcId="{BEA2C57B-4197-4209-8152-117CA6F54A3C}" destId="{8E6634CC-6F5F-4690-8150-EB2B7B87EFAA}" srcOrd="3" destOrd="0" parTransId="{EDB707AF-8887-4C15-B9A6-9A34D924E33C}" sibTransId="{9F47C6D6-01DC-4645-AF3E-D7D64A48C72A}"/>
    <dgm:cxn modelId="{A4749FEC-169B-4281-9004-5A0E22B10672}" type="presOf" srcId="{BEA2C57B-4197-4209-8152-117CA6F54A3C}" destId="{9EFEEAAB-06B2-45E3-8A50-FDA63FE70B47}" srcOrd="0" destOrd="0" presId="urn:microsoft.com/office/officeart/2005/8/layout/vList6"/>
    <dgm:cxn modelId="{07366298-4344-40EA-A79B-D4E86C9B8266}" srcId="{BEA2C57B-4197-4209-8152-117CA6F54A3C}" destId="{74301E63-81A6-4565-A113-719A6EEF11A9}" srcOrd="2" destOrd="0" parTransId="{A81C5CB2-B599-49B1-BA4B-E5EB1388912C}" sibTransId="{1944BD7B-9A37-44F0-BCF8-4319386FBFC7}"/>
    <dgm:cxn modelId="{8D7F8B80-202E-4713-A6DB-ED364CB9068C}" srcId="{8C9E6282-8972-4006-8C06-26D055131B51}" destId="{50E1355C-63F3-4354-B831-7C6B94A7F003}" srcOrd="3" destOrd="0" parTransId="{50239734-3615-4209-8858-CB77CA7A5256}" sibTransId="{8CD57441-784C-44BB-BA74-C11D4FA5065F}"/>
    <dgm:cxn modelId="{B1428CA8-B57E-4B73-B6DC-957C9DF5963C}" srcId="{74301E63-81A6-4565-A113-719A6EEF11A9}" destId="{403E57FA-E441-4C22-A105-5EBA5A30AC43}" srcOrd="2" destOrd="0" parTransId="{99996A10-23AA-4D10-8343-CBFFCE3464CD}" sibTransId="{FDD975FA-08E9-49A6-A3C2-14B371242331}"/>
    <dgm:cxn modelId="{EBE85060-9129-4194-A157-312187A7214B}" type="presOf" srcId="{A598D7B6-DF22-4C57-B1F6-FCAC2FE859BE}" destId="{A41CD137-94C6-46F9-84BC-BD292D656785}" srcOrd="0" destOrd="1" presId="urn:microsoft.com/office/officeart/2005/8/layout/vList6"/>
    <dgm:cxn modelId="{3F517EF0-056C-432F-AE91-49E9C02A81BC}" type="presOf" srcId="{E1DB4792-1E3A-4A45-93C5-9FA93FC22727}" destId="{95697E27-20C1-46B5-830F-118F539AF2A8}" srcOrd="0" destOrd="0" presId="urn:microsoft.com/office/officeart/2005/8/layout/vList6"/>
    <dgm:cxn modelId="{653D1465-C1F6-4FCF-9858-6F9529099872}" type="presOf" srcId="{403E57FA-E441-4C22-A105-5EBA5A30AC43}" destId="{A0B705A6-57D5-4A4A-8470-62ED04BC5D82}" srcOrd="0" destOrd="2" presId="urn:microsoft.com/office/officeart/2005/8/layout/vList6"/>
    <dgm:cxn modelId="{CD961125-C03C-4348-BDCC-B254F597C788}" type="presOf" srcId="{43457651-DE1A-4737-BE77-899986CB5A42}" destId="{B3862BA3-CA77-4379-8C17-BD51D1DB726D}" srcOrd="0" destOrd="0" presId="urn:microsoft.com/office/officeart/2005/8/layout/vList6"/>
    <dgm:cxn modelId="{8153B1B4-56F4-496A-8FD4-7CF45FAFD5C3}" type="presOf" srcId="{A18FD003-6D8A-4F23-BBE0-102BCB8727DF}" destId="{B3862BA3-CA77-4379-8C17-BD51D1DB726D}" srcOrd="0" destOrd="2" presId="urn:microsoft.com/office/officeart/2005/8/layout/vList6"/>
    <dgm:cxn modelId="{F51C7C59-A5EF-4B2C-A7AB-F06815DF6A52}" srcId="{8E6634CC-6F5F-4690-8150-EB2B7B87EFAA}" destId="{A18FD003-6D8A-4F23-BBE0-102BCB8727DF}" srcOrd="2" destOrd="0" parTransId="{4323BAF5-D395-4318-AC48-ABD86A7978BC}" sibTransId="{A686C71C-B5FC-492D-A505-3D76251AB819}"/>
    <dgm:cxn modelId="{2BB56037-FB8A-4E54-8DC2-42B461DB0BFF}" type="presOf" srcId="{84DC1B1A-255E-4BE8-B2EA-F8A818C6E63B}" destId="{A41CD137-94C6-46F9-84BC-BD292D656785}" srcOrd="0" destOrd="2" presId="urn:microsoft.com/office/officeart/2005/8/layout/vList6"/>
    <dgm:cxn modelId="{89B27C55-0060-4904-943E-161D5FD22640}" srcId="{74301E63-81A6-4565-A113-719A6EEF11A9}" destId="{0441241F-FA1D-4E16-A36E-D8A11B2272AA}" srcOrd="3" destOrd="0" parTransId="{B4A981B3-BCC7-43DD-BCD8-4F2CF97043FA}" sibTransId="{20801CFE-D08D-471E-A2B6-301A04A07500}"/>
    <dgm:cxn modelId="{E7318AF0-4B0F-4789-8D38-121B4A408B77}" srcId="{E1DB4792-1E3A-4A45-93C5-9FA93FC22727}" destId="{CF36CD42-7193-4E34-8708-7A9F0EBDA053}" srcOrd="0" destOrd="0" parTransId="{F10C7135-94FF-4319-B90F-319A85B084E8}" sibTransId="{48880835-9C3A-4CDD-ABE7-DCC096F2B287}"/>
    <dgm:cxn modelId="{C717AE3C-84D8-44F5-982C-57C6338F17A8}" type="presOf" srcId="{50E1355C-63F3-4354-B831-7C6B94A7F003}" destId="{A41CD137-94C6-46F9-84BC-BD292D656785}" srcOrd="0" destOrd="3" presId="urn:microsoft.com/office/officeart/2005/8/layout/vList6"/>
    <dgm:cxn modelId="{C691B208-F46F-41FD-A8A7-3E29D68A4B2D}" type="presOf" srcId="{2B0B7A13-EDF3-450D-B009-EACB47619D03}" destId="{A0B705A6-57D5-4A4A-8470-62ED04BC5D82}" srcOrd="0" destOrd="0" presId="urn:microsoft.com/office/officeart/2005/8/layout/vList6"/>
    <dgm:cxn modelId="{CA8358D4-67E3-480F-AF9D-493580C5C16C}" srcId="{74301E63-81A6-4565-A113-719A6EEF11A9}" destId="{E47B88A7-501A-468A-9251-6F1175F94E59}" srcOrd="1" destOrd="0" parTransId="{02B67D77-E115-4484-B775-5FFF7AD926FC}" sibTransId="{4EF3985C-2981-422B-B103-1A9DF158E1D0}"/>
    <dgm:cxn modelId="{674D834E-23C6-44E7-85AA-93A36F5A49A8}" type="presOf" srcId="{8E6634CC-6F5F-4690-8150-EB2B7B87EFAA}" destId="{69FC6457-E4F0-4499-90C7-790621501A85}" srcOrd="0" destOrd="0" presId="urn:microsoft.com/office/officeart/2005/8/layout/vList6"/>
    <dgm:cxn modelId="{7B7C0009-FB8B-4A21-8035-E31E763ECE0E}" srcId="{8E6634CC-6F5F-4690-8150-EB2B7B87EFAA}" destId="{43457651-DE1A-4737-BE77-899986CB5A42}" srcOrd="0" destOrd="0" parTransId="{2966EFA0-88A4-4FDF-9651-116800A46410}" sibTransId="{0054C5D3-0BE8-4123-A58A-218EE0DFF114}"/>
    <dgm:cxn modelId="{D0767D59-4A83-4754-903F-1F3B617547CD}" srcId="{8C9E6282-8972-4006-8C06-26D055131B51}" destId="{A598D7B6-DF22-4C57-B1F6-FCAC2FE859BE}" srcOrd="1" destOrd="0" parTransId="{AAA565E6-C3B0-4131-98B4-F5182167462F}" sibTransId="{6F718CFF-EA4D-49D1-8442-FB0DE653EA5E}"/>
    <dgm:cxn modelId="{B3D3AC72-7CE6-4EAF-A77F-0509CFCA246C}" type="presOf" srcId="{92883677-E21A-4727-8DE0-9F6E919D22E3}" destId="{86857F5A-5634-4638-A17A-9AD9880887DE}" srcOrd="0" destOrd="3" presId="urn:microsoft.com/office/officeart/2005/8/layout/vList6"/>
    <dgm:cxn modelId="{CA9949A1-9FF4-47B3-AD8C-4723D1711D6D}" srcId="{BEA2C57B-4197-4209-8152-117CA6F54A3C}" destId="{8C9E6282-8972-4006-8C06-26D055131B51}" srcOrd="1" destOrd="0" parTransId="{B04CF469-3C87-42A6-822A-48DC2C22AF87}" sibTransId="{78B4B63C-64DB-4355-8E66-1F9AE12FA7A4}"/>
    <dgm:cxn modelId="{89B1753E-27A9-4E52-B3B2-BF2564646FED}" type="presParOf" srcId="{9EFEEAAB-06B2-45E3-8A50-FDA63FE70B47}" destId="{BD32E12F-2A9B-4F07-8048-B8140641B74C}" srcOrd="0" destOrd="0" presId="urn:microsoft.com/office/officeart/2005/8/layout/vList6"/>
    <dgm:cxn modelId="{F1DB894B-0603-46F8-B2F3-47945B0B0709}" type="presParOf" srcId="{BD32E12F-2A9B-4F07-8048-B8140641B74C}" destId="{95697E27-20C1-46B5-830F-118F539AF2A8}" srcOrd="0" destOrd="0" presId="urn:microsoft.com/office/officeart/2005/8/layout/vList6"/>
    <dgm:cxn modelId="{0BC3E03D-91EE-445E-B444-2A645C422072}" type="presParOf" srcId="{BD32E12F-2A9B-4F07-8048-B8140641B74C}" destId="{86857F5A-5634-4638-A17A-9AD9880887DE}" srcOrd="1" destOrd="0" presId="urn:microsoft.com/office/officeart/2005/8/layout/vList6"/>
    <dgm:cxn modelId="{269AB511-0905-448D-9134-5BB01CB21D9C}" type="presParOf" srcId="{9EFEEAAB-06B2-45E3-8A50-FDA63FE70B47}" destId="{56DCE8A5-0B10-46AC-935D-A2E37347DF52}" srcOrd="1" destOrd="0" presId="urn:microsoft.com/office/officeart/2005/8/layout/vList6"/>
    <dgm:cxn modelId="{D9FF893B-ADDE-4DC9-8582-E31628931CDB}" type="presParOf" srcId="{9EFEEAAB-06B2-45E3-8A50-FDA63FE70B47}" destId="{B5555B44-5045-4ECE-BB82-CD7A1CDEC989}" srcOrd="2" destOrd="0" presId="urn:microsoft.com/office/officeart/2005/8/layout/vList6"/>
    <dgm:cxn modelId="{22940168-2D4A-4B6D-8DA8-752B9CBA2C94}" type="presParOf" srcId="{B5555B44-5045-4ECE-BB82-CD7A1CDEC989}" destId="{CDA4726C-C305-4725-9AB9-D74220B8BA2F}" srcOrd="0" destOrd="0" presId="urn:microsoft.com/office/officeart/2005/8/layout/vList6"/>
    <dgm:cxn modelId="{26A9E978-5CC4-43B5-89A2-E4D3338544E0}" type="presParOf" srcId="{B5555B44-5045-4ECE-BB82-CD7A1CDEC989}" destId="{A41CD137-94C6-46F9-84BC-BD292D656785}" srcOrd="1" destOrd="0" presId="urn:microsoft.com/office/officeart/2005/8/layout/vList6"/>
    <dgm:cxn modelId="{3FCEC328-BEC3-45A9-AECA-EC8D7FC45917}" type="presParOf" srcId="{9EFEEAAB-06B2-45E3-8A50-FDA63FE70B47}" destId="{3EDD621F-52D3-4383-898A-4811FBE1A224}" srcOrd="3" destOrd="0" presId="urn:microsoft.com/office/officeart/2005/8/layout/vList6"/>
    <dgm:cxn modelId="{875EF355-90D3-4BBA-898C-A54246D2DAB6}" type="presParOf" srcId="{9EFEEAAB-06B2-45E3-8A50-FDA63FE70B47}" destId="{757608E8-0DE5-40D0-A7A2-C6BF4D22D47D}" srcOrd="4" destOrd="0" presId="urn:microsoft.com/office/officeart/2005/8/layout/vList6"/>
    <dgm:cxn modelId="{D7E9F9FE-50E1-4080-A2B9-A0E43E25CAF8}" type="presParOf" srcId="{757608E8-0DE5-40D0-A7A2-C6BF4D22D47D}" destId="{6AA2EB38-3720-4C59-85DB-8B780C38BBDF}" srcOrd="0" destOrd="0" presId="urn:microsoft.com/office/officeart/2005/8/layout/vList6"/>
    <dgm:cxn modelId="{65756029-53A2-4C06-BA93-8913DB9DE5D7}" type="presParOf" srcId="{757608E8-0DE5-40D0-A7A2-C6BF4D22D47D}" destId="{A0B705A6-57D5-4A4A-8470-62ED04BC5D82}" srcOrd="1" destOrd="0" presId="urn:microsoft.com/office/officeart/2005/8/layout/vList6"/>
    <dgm:cxn modelId="{701A1C6B-2471-4A12-BF22-F8704AD8DAEF}" type="presParOf" srcId="{9EFEEAAB-06B2-45E3-8A50-FDA63FE70B47}" destId="{9C4EC9BD-0DD0-4E2D-96F5-FC27CD3E1B13}" srcOrd="5" destOrd="0" presId="urn:microsoft.com/office/officeart/2005/8/layout/vList6"/>
    <dgm:cxn modelId="{5B21F46E-9903-4F9D-BDF6-F713B4F6F6C7}" type="presParOf" srcId="{9EFEEAAB-06B2-45E3-8A50-FDA63FE70B47}" destId="{BF2B542E-7595-45DD-A4E7-DFC4EC6E5FC5}" srcOrd="6" destOrd="0" presId="urn:microsoft.com/office/officeart/2005/8/layout/vList6"/>
    <dgm:cxn modelId="{F09136ED-010E-44AC-BE9C-B2ADF63E7B02}" type="presParOf" srcId="{BF2B542E-7595-45DD-A4E7-DFC4EC6E5FC5}" destId="{69FC6457-E4F0-4499-90C7-790621501A85}" srcOrd="0" destOrd="0" presId="urn:microsoft.com/office/officeart/2005/8/layout/vList6"/>
    <dgm:cxn modelId="{47279F34-972A-4274-8C1E-BE5B3BA43518}" type="presParOf" srcId="{BF2B542E-7595-45DD-A4E7-DFC4EC6E5FC5}" destId="{B3862BA3-CA77-4379-8C17-BD51D1DB726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FD8D4C-6EC9-4C48-B21C-41EC71AB9CDF}"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it-IT"/>
        </a:p>
      </dgm:t>
    </dgm:pt>
    <dgm:pt modelId="{54D9AA39-BB1E-4785-9C25-DA859514045E}">
      <dgm:prSet/>
      <dgm:spPr/>
      <dgm:t>
        <a:bodyPr/>
        <a:lstStyle/>
        <a:p>
          <a:pPr rtl="0"/>
          <a:r>
            <a:rPr lang="it-IT" dirty="0" err="1" smtClean="0"/>
            <a:t>Balanced</a:t>
          </a:r>
          <a:endParaRPr lang="it-IT" dirty="0"/>
        </a:p>
      </dgm:t>
    </dgm:pt>
    <dgm:pt modelId="{E9EA9D8D-F635-4AF1-B403-8FB3F73E528E}" type="parTrans" cxnId="{289FE588-7CBC-4594-BA6A-D4EA68926804}">
      <dgm:prSet/>
      <dgm:spPr/>
      <dgm:t>
        <a:bodyPr/>
        <a:lstStyle/>
        <a:p>
          <a:endParaRPr lang="it-IT"/>
        </a:p>
      </dgm:t>
    </dgm:pt>
    <dgm:pt modelId="{BA0232AB-DD13-4297-997C-E4406F7C87B5}" type="sibTrans" cxnId="{289FE588-7CBC-4594-BA6A-D4EA68926804}">
      <dgm:prSet/>
      <dgm:spPr/>
      <dgm:t>
        <a:bodyPr/>
        <a:lstStyle/>
        <a:p>
          <a:endParaRPr lang="it-IT"/>
        </a:p>
      </dgm:t>
    </dgm:pt>
    <dgm:pt modelId="{08524249-B07D-4907-B818-3C5EB9FC6CA4}">
      <dgm:prSet/>
      <dgm:spPr/>
      <dgm:t>
        <a:bodyPr/>
        <a:lstStyle/>
        <a:p>
          <a:pPr rtl="0"/>
          <a:r>
            <a:rPr lang="it-IT" dirty="0" err="1" smtClean="0"/>
            <a:t>Resilient</a:t>
          </a:r>
          <a:endParaRPr lang="it-IT" dirty="0"/>
        </a:p>
      </dgm:t>
    </dgm:pt>
    <dgm:pt modelId="{9A2DF646-563F-41B8-8CE5-440B2CFE04CE}" type="parTrans" cxnId="{F616B42C-C4ED-4BA9-993A-4380522AB709}">
      <dgm:prSet/>
      <dgm:spPr/>
      <dgm:t>
        <a:bodyPr/>
        <a:lstStyle/>
        <a:p>
          <a:endParaRPr lang="it-IT"/>
        </a:p>
      </dgm:t>
    </dgm:pt>
    <dgm:pt modelId="{371E2CAA-1BEF-4AE7-8DCB-C0FDA3B7115E}" type="sibTrans" cxnId="{F616B42C-C4ED-4BA9-993A-4380522AB709}">
      <dgm:prSet/>
      <dgm:spPr/>
      <dgm:t>
        <a:bodyPr/>
        <a:lstStyle/>
        <a:p>
          <a:endParaRPr lang="it-IT"/>
        </a:p>
      </dgm:t>
    </dgm:pt>
    <dgm:pt modelId="{A424CE6B-C291-40F2-9C3E-B9D438C83EE2}">
      <dgm:prSet/>
      <dgm:spPr/>
      <dgm:t>
        <a:bodyPr/>
        <a:lstStyle/>
        <a:p>
          <a:pPr rtl="0"/>
          <a:r>
            <a:rPr lang="it-IT" dirty="0" err="1" smtClean="0"/>
            <a:t>Adaptive</a:t>
          </a:r>
          <a:endParaRPr lang="it-IT" dirty="0"/>
        </a:p>
      </dgm:t>
    </dgm:pt>
    <dgm:pt modelId="{B41A54FA-E85D-4C65-917B-491AD1D93BFC}" type="parTrans" cxnId="{D3CD5DB2-2C33-4B06-90BB-BF73FACDFDC6}">
      <dgm:prSet/>
      <dgm:spPr/>
      <dgm:t>
        <a:bodyPr/>
        <a:lstStyle/>
        <a:p>
          <a:endParaRPr lang="it-IT"/>
        </a:p>
      </dgm:t>
    </dgm:pt>
    <dgm:pt modelId="{EBA7AB87-EBC2-4D1D-98ED-4F5D6090239B}" type="sibTrans" cxnId="{D3CD5DB2-2C33-4B06-90BB-BF73FACDFDC6}">
      <dgm:prSet/>
      <dgm:spPr/>
      <dgm:t>
        <a:bodyPr/>
        <a:lstStyle/>
        <a:p>
          <a:endParaRPr lang="it-IT"/>
        </a:p>
      </dgm:t>
    </dgm:pt>
    <dgm:pt modelId="{5AE0D711-A4AC-47B0-A3E9-7515AFB7CCF9}">
      <dgm:prSet/>
      <dgm:spPr/>
      <dgm:t>
        <a:bodyPr/>
        <a:lstStyle/>
        <a:p>
          <a:pPr rtl="0"/>
          <a:r>
            <a:rPr lang="it-IT" dirty="0" smtClean="0"/>
            <a:t>Open</a:t>
          </a:r>
          <a:endParaRPr lang="it-IT" dirty="0"/>
        </a:p>
      </dgm:t>
    </dgm:pt>
    <dgm:pt modelId="{575C8A83-6957-4987-8077-7646831880A1}" type="parTrans" cxnId="{FA98E8EE-4C5B-40DF-AD08-23A857A9244B}">
      <dgm:prSet/>
      <dgm:spPr/>
      <dgm:t>
        <a:bodyPr/>
        <a:lstStyle/>
        <a:p>
          <a:endParaRPr lang="it-IT"/>
        </a:p>
      </dgm:t>
    </dgm:pt>
    <dgm:pt modelId="{A63C6CA6-6805-4C02-B724-DDDF24B56044}" type="sibTrans" cxnId="{FA98E8EE-4C5B-40DF-AD08-23A857A9244B}">
      <dgm:prSet/>
      <dgm:spPr/>
      <dgm:t>
        <a:bodyPr/>
        <a:lstStyle/>
        <a:p>
          <a:endParaRPr lang="it-IT"/>
        </a:p>
      </dgm:t>
    </dgm:pt>
    <dgm:pt modelId="{4D7EB3E3-6D2E-4FC4-ACF7-FB2E0D64270D}">
      <dgm:prSet/>
      <dgm:spPr/>
      <dgm:t>
        <a:bodyPr/>
        <a:lstStyle/>
        <a:p>
          <a:pPr rtl="0"/>
          <a:r>
            <a:rPr lang="en-US" dirty="0" smtClean="0"/>
            <a:t>Able to find the best possible use of all resources and  factors</a:t>
          </a:r>
          <a:endParaRPr lang="it-IT" dirty="0"/>
        </a:p>
      </dgm:t>
    </dgm:pt>
    <dgm:pt modelId="{04231CF3-4203-4EA9-9F62-35BC89F6DC80}" type="parTrans" cxnId="{E02713CA-B777-42CB-834F-665A8BB78690}">
      <dgm:prSet/>
      <dgm:spPr/>
      <dgm:t>
        <a:bodyPr/>
        <a:lstStyle/>
        <a:p>
          <a:endParaRPr lang="it-IT"/>
        </a:p>
      </dgm:t>
    </dgm:pt>
    <dgm:pt modelId="{98DFA3B1-F719-4B66-9094-1175B817E9BA}" type="sibTrans" cxnId="{E02713CA-B777-42CB-834F-665A8BB78690}">
      <dgm:prSet/>
      <dgm:spPr/>
      <dgm:t>
        <a:bodyPr/>
        <a:lstStyle/>
        <a:p>
          <a:endParaRPr lang="it-IT"/>
        </a:p>
      </dgm:t>
    </dgm:pt>
    <dgm:pt modelId="{E13F2A48-E86D-4153-B78A-39F9137CF27A}">
      <dgm:prSet/>
      <dgm:spPr/>
      <dgm:t>
        <a:bodyPr/>
        <a:lstStyle/>
        <a:p>
          <a:pPr rtl="0"/>
          <a:r>
            <a:rPr lang="en-US" dirty="0" smtClean="0"/>
            <a:t>able to withstand stress and catastrophe</a:t>
          </a:r>
          <a:endParaRPr lang="it-IT" dirty="0"/>
        </a:p>
      </dgm:t>
    </dgm:pt>
    <dgm:pt modelId="{43C0346A-AA3D-4A04-B6C4-85199F2AF66C}" type="parTrans" cxnId="{6837F4DC-A7B1-4A93-B861-20F99DE28C0A}">
      <dgm:prSet/>
      <dgm:spPr/>
      <dgm:t>
        <a:bodyPr/>
        <a:lstStyle/>
        <a:p>
          <a:endParaRPr lang="it-IT"/>
        </a:p>
      </dgm:t>
    </dgm:pt>
    <dgm:pt modelId="{9F8485C2-0148-4F9C-958B-F00D27883213}" type="sibTrans" cxnId="{6837F4DC-A7B1-4A93-B861-20F99DE28C0A}">
      <dgm:prSet/>
      <dgm:spPr/>
      <dgm:t>
        <a:bodyPr/>
        <a:lstStyle/>
        <a:p>
          <a:endParaRPr lang="it-IT"/>
        </a:p>
      </dgm:t>
    </dgm:pt>
    <dgm:pt modelId="{0559C15D-6CC6-4C1B-A050-BC982C58B681}">
      <dgm:prSet/>
      <dgm:spPr/>
      <dgm:t>
        <a:bodyPr/>
        <a:lstStyle/>
        <a:p>
          <a:pPr rtl="0"/>
          <a:r>
            <a:rPr lang="en-US" dirty="0" smtClean="0"/>
            <a:t>able to change easily when needed</a:t>
          </a:r>
          <a:endParaRPr lang="it-IT" dirty="0"/>
        </a:p>
      </dgm:t>
    </dgm:pt>
    <dgm:pt modelId="{439D8774-D459-4B86-A5D6-A1D1452CE0C0}" type="parTrans" cxnId="{056699B3-140B-417F-9B87-63EA8623D93D}">
      <dgm:prSet/>
      <dgm:spPr/>
      <dgm:t>
        <a:bodyPr/>
        <a:lstStyle/>
        <a:p>
          <a:endParaRPr lang="it-IT"/>
        </a:p>
      </dgm:t>
    </dgm:pt>
    <dgm:pt modelId="{316ED0ED-47A3-40CF-82D5-A05DB19D8CEC}" type="sibTrans" cxnId="{056699B3-140B-417F-9B87-63EA8623D93D}">
      <dgm:prSet/>
      <dgm:spPr/>
      <dgm:t>
        <a:bodyPr/>
        <a:lstStyle/>
        <a:p>
          <a:endParaRPr lang="it-IT"/>
        </a:p>
      </dgm:t>
    </dgm:pt>
    <dgm:pt modelId="{87562789-0D85-468A-9E7A-69777DF61DCF}">
      <dgm:prSet/>
      <dgm:spPr/>
      <dgm:t>
        <a:bodyPr/>
        <a:lstStyle/>
        <a:p>
          <a:pPr rtl="0"/>
          <a:r>
            <a:rPr lang="en-US" dirty="0" smtClean="0"/>
            <a:t>able to interact with the external environment </a:t>
          </a:r>
          <a:endParaRPr lang="it-IT" dirty="0"/>
        </a:p>
      </dgm:t>
    </dgm:pt>
    <dgm:pt modelId="{F034D056-CE6A-4310-A61D-2C3700C1C39B}" type="parTrans" cxnId="{D00F31D0-3425-4B2F-A9B4-0967C766068C}">
      <dgm:prSet/>
      <dgm:spPr/>
      <dgm:t>
        <a:bodyPr/>
        <a:lstStyle/>
        <a:p>
          <a:endParaRPr lang="it-IT"/>
        </a:p>
      </dgm:t>
    </dgm:pt>
    <dgm:pt modelId="{60191C6E-922F-4E0C-B757-6202E56F22EB}" type="sibTrans" cxnId="{D00F31D0-3425-4B2F-A9B4-0967C766068C}">
      <dgm:prSet/>
      <dgm:spPr/>
      <dgm:t>
        <a:bodyPr/>
        <a:lstStyle/>
        <a:p>
          <a:endParaRPr lang="it-IT"/>
        </a:p>
      </dgm:t>
    </dgm:pt>
    <dgm:pt modelId="{60564888-2E2B-4853-BACC-F12EB6DF0ADB}" type="pres">
      <dgm:prSet presAssocID="{72FD8D4C-6EC9-4C48-B21C-41EC71AB9CDF}" presName="Name0" presStyleCnt="0">
        <dgm:presLayoutVars>
          <dgm:dir/>
          <dgm:animLvl val="lvl"/>
          <dgm:resizeHandles val="exact"/>
        </dgm:presLayoutVars>
      </dgm:prSet>
      <dgm:spPr/>
      <dgm:t>
        <a:bodyPr/>
        <a:lstStyle/>
        <a:p>
          <a:endParaRPr lang="it-IT"/>
        </a:p>
      </dgm:t>
    </dgm:pt>
    <dgm:pt modelId="{7878B5CD-95EB-41FB-9329-473F6BF81CBC}" type="pres">
      <dgm:prSet presAssocID="{54D9AA39-BB1E-4785-9C25-DA859514045E}" presName="composite" presStyleCnt="0"/>
      <dgm:spPr/>
    </dgm:pt>
    <dgm:pt modelId="{3F766E63-714D-41FD-9261-5B6FEDB84625}" type="pres">
      <dgm:prSet presAssocID="{54D9AA39-BB1E-4785-9C25-DA859514045E}" presName="parTx" presStyleLbl="alignNode1" presStyleIdx="0" presStyleCnt="4">
        <dgm:presLayoutVars>
          <dgm:chMax val="0"/>
          <dgm:chPref val="0"/>
          <dgm:bulletEnabled val="1"/>
        </dgm:presLayoutVars>
      </dgm:prSet>
      <dgm:spPr/>
      <dgm:t>
        <a:bodyPr/>
        <a:lstStyle/>
        <a:p>
          <a:endParaRPr lang="it-IT"/>
        </a:p>
      </dgm:t>
    </dgm:pt>
    <dgm:pt modelId="{C9462818-D81B-48CB-AA6F-0943917E8A91}" type="pres">
      <dgm:prSet presAssocID="{54D9AA39-BB1E-4785-9C25-DA859514045E}" presName="desTx" presStyleLbl="alignAccFollowNode1" presStyleIdx="0" presStyleCnt="4">
        <dgm:presLayoutVars>
          <dgm:bulletEnabled val="1"/>
        </dgm:presLayoutVars>
      </dgm:prSet>
      <dgm:spPr/>
      <dgm:t>
        <a:bodyPr/>
        <a:lstStyle/>
        <a:p>
          <a:endParaRPr lang="it-IT"/>
        </a:p>
      </dgm:t>
    </dgm:pt>
    <dgm:pt modelId="{466CEDD0-5014-4B9B-9FE2-DD70B5BB369D}" type="pres">
      <dgm:prSet presAssocID="{BA0232AB-DD13-4297-997C-E4406F7C87B5}" presName="space" presStyleCnt="0"/>
      <dgm:spPr/>
    </dgm:pt>
    <dgm:pt modelId="{7182E7D5-9AEE-44F8-AAB8-E1394AFBC0E2}" type="pres">
      <dgm:prSet presAssocID="{08524249-B07D-4907-B818-3C5EB9FC6CA4}" presName="composite" presStyleCnt="0"/>
      <dgm:spPr/>
    </dgm:pt>
    <dgm:pt modelId="{CDE131ED-DCD7-48D1-880F-2B17A3D70C1C}" type="pres">
      <dgm:prSet presAssocID="{08524249-B07D-4907-B818-3C5EB9FC6CA4}" presName="parTx" presStyleLbl="alignNode1" presStyleIdx="1" presStyleCnt="4">
        <dgm:presLayoutVars>
          <dgm:chMax val="0"/>
          <dgm:chPref val="0"/>
          <dgm:bulletEnabled val="1"/>
        </dgm:presLayoutVars>
      </dgm:prSet>
      <dgm:spPr/>
      <dgm:t>
        <a:bodyPr/>
        <a:lstStyle/>
        <a:p>
          <a:endParaRPr lang="it-IT"/>
        </a:p>
      </dgm:t>
    </dgm:pt>
    <dgm:pt modelId="{43C941C8-59E8-42E2-B2CC-AAB3B7D44B14}" type="pres">
      <dgm:prSet presAssocID="{08524249-B07D-4907-B818-3C5EB9FC6CA4}" presName="desTx" presStyleLbl="alignAccFollowNode1" presStyleIdx="1" presStyleCnt="4">
        <dgm:presLayoutVars>
          <dgm:bulletEnabled val="1"/>
        </dgm:presLayoutVars>
      </dgm:prSet>
      <dgm:spPr/>
      <dgm:t>
        <a:bodyPr/>
        <a:lstStyle/>
        <a:p>
          <a:endParaRPr lang="it-IT"/>
        </a:p>
      </dgm:t>
    </dgm:pt>
    <dgm:pt modelId="{AFC8BEA2-C776-420D-A7F3-8FEA005CAAB2}" type="pres">
      <dgm:prSet presAssocID="{371E2CAA-1BEF-4AE7-8DCB-C0FDA3B7115E}" presName="space" presStyleCnt="0"/>
      <dgm:spPr/>
    </dgm:pt>
    <dgm:pt modelId="{DE1F25D7-A6A1-41D7-B30E-051D7FD02ADD}" type="pres">
      <dgm:prSet presAssocID="{A424CE6B-C291-40F2-9C3E-B9D438C83EE2}" presName="composite" presStyleCnt="0"/>
      <dgm:spPr/>
    </dgm:pt>
    <dgm:pt modelId="{7E97CC7E-1F6E-49F5-858F-806B6B23D72D}" type="pres">
      <dgm:prSet presAssocID="{A424CE6B-C291-40F2-9C3E-B9D438C83EE2}" presName="parTx" presStyleLbl="alignNode1" presStyleIdx="2" presStyleCnt="4">
        <dgm:presLayoutVars>
          <dgm:chMax val="0"/>
          <dgm:chPref val="0"/>
          <dgm:bulletEnabled val="1"/>
        </dgm:presLayoutVars>
      </dgm:prSet>
      <dgm:spPr/>
      <dgm:t>
        <a:bodyPr/>
        <a:lstStyle/>
        <a:p>
          <a:endParaRPr lang="it-IT"/>
        </a:p>
      </dgm:t>
    </dgm:pt>
    <dgm:pt modelId="{31D260AF-66F5-4C85-BB55-D5773355CB83}" type="pres">
      <dgm:prSet presAssocID="{A424CE6B-C291-40F2-9C3E-B9D438C83EE2}" presName="desTx" presStyleLbl="alignAccFollowNode1" presStyleIdx="2" presStyleCnt="4">
        <dgm:presLayoutVars>
          <dgm:bulletEnabled val="1"/>
        </dgm:presLayoutVars>
      </dgm:prSet>
      <dgm:spPr/>
      <dgm:t>
        <a:bodyPr/>
        <a:lstStyle/>
        <a:p>
          <a:endParaRPr lang="it-IT"/>
        </a:p>
      </dgm:t>
    </dgm:pt>
    <dgm:pt modelId="{B5A6CC96-7FA6-4842-ABF9-5BA4CF329A93}" type="pres">
      <dgm:prSet presAssocID="{EBA7AB87-EBC2-4D1D-98ED-4F5D6090239B}" presName="space" presStyleCnt="0"/>
      <dgm:spPr/>
    </dgm:pt>
    <dgm:pt modelId="{26C56C0A-EBF7-4D26-AA6F-A638C1F33262}" type="pres">
      <dgm:prSet presAssocID="{5AE0D711-A4AC-47B0-A3E9-7515AFB7CCF9}" presName="composite" presStyleCnt="0"/>
      <dgm:spPr/>
    </dgm:pt>
    <dgm:pt modelId="{3ACAF220-A356-443C-9DC4-5FFC7AB6D74E}" type="pres">
      <dgm:prSet presAssocID="{5AE0D711-A4AC-47B0-A3E9-7515AFB7CCF9}" presName="parTx" presStyleLbl="alignNode1" presStyleIdx="3" presStyleCnt="4">
        <dgm:presLayoutVars>
          <dgm:chMax val="0"/>
          <dgm:chPref val="0"/>
          <dgm:bulletEnabled val="1"/>
        </dgm:presLayoutVars>
      </dgm:prSet>
      <dgm:spPr/>
      <dgm:t>
        <a:bodyPr/>
        <a:lstStyle/>
        <a:p>
          <a:endParaRPr lang="it-IT"/>
        </a:p>
      </dgm:t>
    </dgm:pt>
    <dgm:pt modelId="{D3797D54-BF91-493B-97AA-A3B53FB53575}" type="pres">
      <dgm:prSet presAssocID="{5AE0D711-A4AC-47B0-A3E9-7515AFB7CCF9}" presName="desTx" presStyleLbl="alignAccFollowNode1" presStyleIdx="3" presStyleCnt="4">
        <dgm:presLayoutVars>
          <dgm:bulletEnabled val="1"/>
        </dgm:presLayoutVars>
      </dgm:prSet>
      <dgm:spPr/>
      <dgm:t>
        <a:bodyPr/>
        <a:lstStyle/>
        <a:p>
          <a:endParaRPr lang="it-IT"/>
        </a:p>
      </dgm:t>
    </dgm:pt>
  </dgm:ptLst>
  <dgm:cxnLst>
    <dgm:cxn modelId="{3F38D1E3-19C4-4F1A-A2BA-96B1EED4BFF1}" type="presOf" srcId="{0559C15D-6CC6-4C1B-A050-BC982C58B681}" destId="{31D260AF-66F5-4C85-BB55-D5773355CB83}" srcOrd="0" destOrd="0" presId="urn:microsoft.com/office/officeart/2005/8/layout/hList1"/>
    <dgm:cxn modelId="{5EA7FEAC-3E84-4CA4-87CC-4C44744057C6}" type="presOf" srcId="{54D9AA39-BB1E-4785-9C25-DA859514045E}" destId="{3F766E63-714D-41FD-9261-5B6FEDB84625}" srcOrd="0" destOrd="0" presId="urn:microsoft.com/office/officeart/2005/8/layout/hList1"/>
    <dgm:cxn modelId="{D00F31D0-3425-4B2F-A9B4-0967C766068C}" srcId="{5AE0D711-A4AC-47B0-A3E9-7515AFB7CCF9}" destId="{87562789-0D85-468A-9E7A-69777DF61DCF}" srcOrd="0" destOrd="0" parTransId="{F034D056-CE6A-4310-A61D-2C3700C1C39B}" sibTransId="{60191C6E-922F-4E0C-B757-6202E56F22EB}"/>
    <dgm:cxn modelId="{766F71E0-3FEA-4BF5-8D16-4C2819C0BD4A}" type="presOf" srcId="{5AE0D711-A4AC-47B0-A3E9-7515AFB7CCF9}" destId="{3ACAF220-A356-443C-9DC4-5FFC7AB6D74E}" srcOrd="0" destOrd="0" presId="urn:microsoft.com/office/officeart/2005/8/layout/hList1"/>
    <dgm:cxn modelId="{DC816704-E79B-4FB9-96A0-192B2546940F}" type="presOf" srcId="{72FD8D4C-6EC9-4C48-B21C-41EC71AB9CDF}" destId="{60564888-2E2B-4853-BACC-F12EB6DF0ADB}" srcOrd="0" destOrd="0" presId="urn:microsoft.com/office/officeart/2005/8/layout/hList1"/>
    <dgm:cxn modelId="{FA98E8EE-4C5B-40DF-AD08-23A857A9244B}" srcId="{72FD8D4C-6EC9-4C48-B21C-41EC71AB9CDF}" destId="{5AE0D711-A4AC-47B0-A3E9-7515AFB7CCF9}" srcOrd="3" destOrd="0" parTransId="{575C8A83-6957-4987-8077-7646831880A1}" sibTransId="{A63C6CA6-6805-4C02-B724-DDDF24B56044}"/>
    <dgm:cxn modelId="{6837F4DC-A7B1-4A93-B861-20F99DE28C0A}" srcId="{08524249-B07D-4907-B818-3C5EB9FC6CA4}" destId="{E13F2A48-E86D-4153-B78A-39F9137CF27A}" srcOrd="0" destOrd="0" parTransId="{43C0346A-AA3D-4A04-B6C4-85199F2AF66C}" sibTransId="{9F8485C2-0148-4F9C-958B-F00D27883213}"/>
    <dgm:cxn modelId="{9598EE8B-83A8-4205-BA08-1925DD3D04B9}" type="presOf" srcId="{E13F2A48-E86D-4153-B78A-39F9137CF27A}" destId="{43C941C8-59E8-42E2-B2CC-AAB3B7D44B14}" srcOrd="0" destOrd="0" presId="urn:microsoft.com/office/officeart/2005/8/layout/hList1"/>
    <dgm:cxn modelId="{056699B3-140B-417F-9B87-63EA8623D93D}" srcId="{A424CE6B-C291-40F2-9C3E-B9D438C83EE2}" destId="{0559C15D-6CC6-4C1B-A050-BC982C58B681}" srcOrd="0" destOrd="0" parTransId="{439D8774-D459-4B86-A5D6-A1D1452CE0C0}" sibTransId="{316ED0ED-47A3-40CF-82D5-A05DB19D8CEC}"/>
    <dgm:cxn modelId="{E27101B5-D301-4146-9C79-641F0D71652E}" type="presOf" srcId="{87562789-0D85-468A-9E7A-69777DF61DCF}" destId="{D3797D54-BF91-493B-97AA-A3B53FB53575}" srcOrd="0" destOrd="0" presId="urn:microsoft.com/office/officeart/2005/8/layout/hList1"/>
    <dgm:cxn modelId="{D3CD5DB2-2C33-4B06-90BB-BF73FACDFDC6}" srcId="{72FD8D4C-6EC9-4C48-B21C-41EC71AB9CDF}" destId="{A424CE6B-C291-40F2-9C3E-B9D438C83EE2}" srcOrd="2" destOrd="0" parTransId="{B41A54FA-E85D-4C65-917B-491AD1D93BFC}" sibTransId="{EBA7AB87-EBC2-4D1D-98ED-4F5D6090239B}"/>
    <dgm:cxn modelId="{82837A10-C6AD-48F8-8029-78F0F9E7A2E5}" type="presOf" srcId="{08524249-B07D-4907-B818-3C5EB9FC6CA4}" destId="{CDE131ED-DCD7-48D1-880F-2B17A3D70C1C}" srcOrd="0" destOrd="0" presId="urn:microsoft.com/office/officeart/2005/8/layout/hList1"/>
    <dgm:cxn modelId="{6EED7B25-06A6-4DC7-B3FB-1234B80C08FE}" type="presOf" srcId="{4D7EB3E3-6D2E-4FC4-ACF7-FB2E0D64270D}" destId="{C9462818-D81B-48CB-AA6F-0943917E8A91}" srcOrd="0" destOrd="0" presId="urn:microsoft.com/office/officeart/2005/8/layout/hList1"/>
    <dgm:cxn modelId="{630E66C7-9491-461F-9CE9-4D319ECB737E}" type="presOf" srcId="{A424CE6B-C291-40F2-9C3E-B9D438C83EE2}" destId="{7E97CC7E-1F6E-49F5-858F-806B6B23D72D}" srcOrd="0" destOrd="0" presId="urn:microsoft.com/office/officeart/2005/8/layout/hList1"/>
    <dgm:cxn modelId="{E02713CA-B777-42CB-834F-665A8BB78690}" srcId="{54D9AA39-BB1E-4785-9C25-DA859514045E}" destId="{4D7EB3E3-6D2E-4FC4-ACF7-FB2E0D64270D}" srcOrd="0" destOrd="0" parTransId="{04231CF3-4203-4EA9-9F62-35BC89F6DC80}" sibTransId="{98DFA3B1-F719-4B66-9094-1175B817E9BA}"/>
    <dgm:cxn modelId="{289FE588-7CBC-4594-BA6A-D4EA68926804}" srcId="{72FD8D4C-6EC9-4C48-B21C-41EC71AB9CDF}" destId="{54D9AA39-BB1E-4785-9C25-DA859514045E}" srcOrd="0" destOrd="0" parTransId="{E9EA9D8D-F635-4AF1-B403-8FB3F73E528E}" sibTransId="{BA0232AB-DD13-4297-997C-E4406F7C87B5}"/>
    <dgm:cxn modelId="{F616B42C-C4ED-4BA9-993A-4380522AB709}" srcId="{72FD8D4C-6EC9-4C48-B21C-41EC71AB9CDF}" destId="{08524249-B07D-4907-B818-3C5EB9FC6CA4}" srcOrd="1" destOrd="0" parTransId="{9A2DF646-563F-41B8-8CE5-440B2CFE04CE}" sibTransId="{371E2CAA-1BEF-4AE7-8DCB-C0FDA3B7115E}"/>
    <dgm:cxn modelId="{81D3329C-15BE-4054-B2F2-87A6BFABAF1C}" type="presParOf" srcId="{60564888-2E2B-4853-BACC-F12EB6DF0ADB}" destId="{7878B5CD-95EB-41FB-9329-473F6BF81CBC}" srcOrd="0" destOrd="0" presId="urn:microsoft.com/office/officeart/2005/8/layout/hList1"/>
    <dgm:cxn modelId="{F2A2CA10-C149-4495-9B56-287EDAF27E66}" type="presParOf" srcId="{7878B5CD-95EB-41FB-9329-473F6BF81CBC}" destId="{3F766E63-714D-41FD-9261-5B6FEDB84625}" srcOrd="0" destOrd="0" presId="urn:microsoft.com/office/officeart/2005/8/layout/hList1"/>
    <dgm:cxn modelId="{17022017-6BE3-43A2-BCD6-57EC2A64E412}" type="presParOf" srcId="{7878B5CD-95EB-41FB-9329-473F6BF81CBC}" destId="{C9462818-D81B-48CB-AA6F-0943917E8A91}" srcOrd="1" destOrd="0" presId="urn:microsoft.com/office/officeart/2005/8/layout/hList1"/>
    <dgm:cxn modelId="{04B4CFF6-95BB-4F5A-9AE0-2936B246F34E}" type="presParOf" srcId="{60564888-2E2B-4853-BACC-F12EB6DF0ADB}" destId="{466CEDD0-5014-4B9B-9FE2-DD70B5BB369D}" srcOrd="1" destOrd="0" presId="urn:microsoft.com/office/officeart/2005/8/layout/hList1"/>
    <dgm:cxn modelId="{BE28A2D4-3CB3-4D19-9E04-5031FF1076B8}" type="presParOf" srcId="{60564888-2E2B-4853-BACC-F12EB6DF0ADB}" destId="{7182E7D5-9AEE-44F8-AAB8-E1394AFBC0E2}" srcOrd="2" destOrd="0" presId="urn:microsoft.com/office/officeart/2005/8/layout/hList1"/>
    <dgm:cxn modelId="{6386D4BD-FF6A-44F7-8747-51C54048089A}" type="presParOf" srcId="{7182E7D5-9AEE-44F8-AAB8-E1394AFBC0E2}" destId="{CDE131ED-DCD7-48D1-880F-2B17A3D70C1C}" srcOrd="0" destOrd="0" presId="urn:microsoft.com/office/officeart/2005/8/layout/hList1"/>
    <dgm:cxn modelId="{218C75B5-CEE1-4CB8-9A4D-FBEEEBD2C6A9}" type="presParOf" srcId="{7182E7D5-9AEE-44F8-AAB8-E1394AFBC0E2}" destId="{43C941C8-59E8-42E2-B2CC-AAB3B7D44B14}" srcOrd="1" destOrd="0" presId="urn:microsoft.com/office/officeart/2005/8/layout/hList1"/>
    <dgm:cxn modelId="{F4C7FB50-CD67-4440-A5E1-CF2430287E28}" type="presParOf" srcId="{60564888-2E2B-4853-BACC-F12EB6DF0ADB}" destId="{AFC8BEA2-C776-420D-A7F3-8FEA005CAAB2}" srcOrd="3" destOrd="0" presId="urn:microsoft.com/office/officeart/2005/8/layout/hList1"/>
    <dgm:cxn modelId="{1AAED71A-E317-4D29-8BBF-B4AD96C45A8A}" type="presParOf" srcId="{60564888-2E2B-4853-BACC-F12EB6DF0ADB}" destId="{DE1F25D7-A6A1-41D7-B30E-051D7FD02ADD}" srcOrd="4" destOrd="0" presId="urn:microsoft.com/office/officeart/2005/8/layout/hList1"/>
    <dgm:cxn modelId="{657753B9-E5D3-4AAF-A538-DA609DDE81B9}" type="presParOf" srcId="{DE1F25D7-A6A1-41D7-B30E-051D7FD02ADD}" destId="{7E97CC7E-1F6E-49F5-858F-806B6B23D72D}" srcOrd="0" destOrd="0" presId="urn:microsoft.com/office/officeart/2005/8/layout/hList1"/>
    <dgm:cxn modelId="{9E6FB068-B662-499A-8AA2-1976A38BA619}" type="presParOf" srcId="{DE1F25D7-A6A1-41D7-B30E-051D7FD02ADD}" destId="{31D260AF-66F5-4C85-BB55-D5773355CB83}" srcOrd="1" destOrd="0" presId="urn:microsoft.com/office/officeart/2005/8/layout/hList1"/>
    <dgm:cxn modelId="{920BD8D8-5F3D-4129-AD87-A0F4C753D6D9}" type="presParOf" srcId="{60564888-2E2B-4853-BACC-F12EB6DF0ADB}" destId="{B5A6CC96-7FA6-4842-ABF9-5BA4CF329A93}" srcOrd="5" destOrd="0" presId="urn:microsoft.com/office/officeart/2005/8/layout/hList1"/>
    <dgm:cxn modelId="{446CA849-AC1C-496B-8B2A-E4A970290C46}" type="presParOf" srcId="{60564888-2E2B-4853-BACC-F12EB6DF0ADB}" destId="{26C56C0A-EBF7-4D26-AA6F-A638C1F33262}" srcOrd="6" destOrd="0" presId="urn:microsoft.com/office/officeart/2005/8/layout/hList1"/>
    <dgm:cxn modelId="{C74611D6-E984-49D5-BEE8-0F250305B9A1}" type="presParOf" srcId="{26C56C0A-EBF7-4D26-AA6F-A638C1F33262}" destId="{3ACAF220-A356-443C-9DC4-5FFC7AB6D74E}" srcOrd="0" destOrd="0" presId="urn:microsoft.com/office/officeart/2005/8/layout/hList1"/>
    <dgm:cxn modelId="{0B335593-5ECB-4260-8B3B-B893F8E26469}" type="presParOf" srcId="{26C56C0A-EBF7-4D26-AA6F-A638C1F33262}" destId="{D3797D54-BF91-493B-97AA-A3B53FB5357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BC2906-F2E6-49C1-B60D-3F09D363242B}" type="doc">
      <dgm:prSet loTypeId="urn:microsoft.com/office/officeart/2005/8/layout/matrix1" loCatId="matrix" qsTypeId="urn:microsoft.com/office/officeart/2005/8/quickstyle/simple5" qsCatId="simple" csTypeId="urn:microsoft.com/office/officeart/2005/8/colors/accent3_3" csCatId="accent3" phldr="1"/>
      <dgm:spPr/>
      <dgm:t>
        <a:bodyPr/>
        <a:lstStyle/>
        <a:p>
          <a:endParaRPr lang="it-IT"/>
        </a:p>
      </dgm:t>
    </dgm:pt>
    <dgm:pt modelId="{DA85E381-AB1B-434F-BBD7-56B24096290A}">
      <dgm:prSet phldrT="[Testo]" custT="1"/>
      <dgm:spPr/>
      <dgm:t>
        <a:bodyPr/>
        <a:lstStyle/>
        <a:p>
          <a:r>
            <a:rPr lang="it-IT" sz="1600" dirty="0" err="1" smtClean="0"/>
            <a:t>Governance</a:t>
          </a:r>
          <a:endParaRPr lang="it-IT" sz="1600" dirty="0"/>
        </a:p>
      </dgm:t>
    </dgm:pt>
    <dgm:pt modelId="{60647EA8-F806-45E6-8DD4-5206771464EF}" type="parTrans" cxnId="{6F9680E6-0FA1-4B0F-90A9-60176A13F1CC}">
      <dgm:prSet/>
      <dgm:spPr/>
      <dgm:t>
        <a:bodyPr/>
        <a:lstStyle/>
        <a:p>
          <a:endParaRPr lang="it-IT"/>
        </a:p>
      </dgm:t>
    </dgm:pt>
    <dgm:pt modelId="{69AC4880-6B72-4B8C-8AED-29324CDAB2B0}" type="sibTrans" cxnId="{6F9680E6-0FA1-4B0F-90A9-60176A13F1CC}">
      <dgm:prSet/>
      <dgm:spPr/>
      <dgm:t>
        <a:bodyPr/>
        <a:lstStyle/>
        <a:p>
          <a:endParaRPr lang="it-IT"/>
        </a:p>
      </dgm:t>
    </dgm:pt>
    <dgm:pt modelId="{94EF3F75-972F-4327-B9A0-9D9F2D4E9AC0}">
      <dgm:prSet phldrT="[Testo]" custT="1"/>
      <dgm:spPr/>
      <dgm:t>
        <a:bodyPr/>
        <a:lstStyle/>
        <a:p>
          <a:r>
            <a:rPr lang="it-IT" sz="1600" dirty="0" err="1" smtClean="0"/>
            <a:t>Mobility</a:t>
          </a:r>
          <a:endParaRPr lang="it-IT" sz="1600" dirty="0"/>
        </a:p>
      </dgm:t>
    </dgm:pt>
    <dgm:pt modelId="{B61E4140-83D5-4521-A1A7-571A091CA73D}" type="parTrans" cxnId="{E79058CB-F363-413A-8918-4BFEC18144F8}">
      <dgm:prSet/>
      <dgm:spPr/>
    </dgm:pt>
    <dgm:pt modelId="{5EDA7A57-6915-4261-A00D-6F8F6E92E01D}" type="sibTrans" cxnId="{E79058CB-F363-413A-8918-4BFEC18144F8}">
      <dgm:prSet/>
      <dgm:spPr/>
    </dgm:pt>
    <dgm:pt modelId="{EAE207FB-6BB4-4183-914B-2BE941C914BC}">
      <dgm:prSet phldrT="[Testo]" custT="1"/>
      <dgm:spPr/>
      <dgm:t>
        <a:bodyPr/>
        <a:lstStyle/>
        <a:p>
          <a:r>
            <a:rPr lang="it-IT" sz="1600" dirty="0" smtClean="0"/>
            <a:t>Energy</a:t>
          </a:r>
          <a:endParaRPr lang="it-IT" sz="1600" dirty="0"/>
        </a:p>
      </dgm:t>
    </dgm:pt>
    <dgm:pt modelId="{4533C1F0-E714-419F-A3E9-57AB826F1996}" type="parTrans" cxnId="{2E150B9C-1EA3-418D-BA35-FB9C7FCE748B}">
      <dgm:prSet/>
      <dgm:spPr/>
    </dgm:pt>
    <dgm:pt modelId="{E3C06732-62BB-4FB1-93B4-428E74D2FCD5}" type="sibTrans" cxnId="{2E150B9C-1EA3-418D-BA35-FB9C7FCE748B}">
      <dgm:prSet/>
      <dgm:spPr/>
    </dgm:pt>
    <dgm:pt modelId="{F5279316-6A21-4B83-BCF8-D8FB70C59B52}">
      <dgm:prSet phldrT="[Testo]" custT="1"/>
      <dgm:spPr/>
      <dgm:t>
        <a:bodyPr/>
        <a:lstStyle/>
        <a:p>
          <a:r>
            <a:rPr lang="it-IT" sz="1600" dirty="0" err="1" smtClean="0"/>
            <a:t>Buildings</a:t>
          </a:r>
          <a:endParaRPr lang="it-IT" sz="1600" dirty="0"/>
        </a:p>
      </dgm:t>
    </dgm:pt>
    <dgm:pt modelId="{41F25029-00BF-4CA3-BFDE-F6517FCAEEB2}" type="parTrans" cxnId="{5EB39786-BCAF-4714-89E8-BD57AFA3B5A6}">
      <dgm:prSet/>
      <dgm:spPr/>
    </dgm:pt>
    <dgm:pt modelId="{E49E3BE8-9070-448D-ABCA-D8C59822421F}" type="sibTrans" cxnId="{5EB39786-BCAF-4714-89E8-BD57AFA3B5A6}">
      <dgm:prSet/>
      <dgm:spPr/>
    </dgm:pt>
    <dgm:pt modelId="{89880E1C-CAC4-4780-815E-9764130CB9D3}">
      <dgm:prSet phldrT="[Testo]" custT="1"/>
      <dgm:spPr/>
      <dgm:t>
        <a:bodyPr/>
        <a:lstStyle/>
        <a:p>
          <a:r>
            <a:rPr lang="it-IT" sz="1600" dirty="0" err="1" smtClean="0"/>
            <a:t>Safety</a:t>
          </a:r>
          <a:r>
            <a:rPr lang="it-IT" sz="1600" dirty="0" smtClean="0"/>
            <a:t> &amp; Security</a:t>
          </a:r>
          <a:endParaRPr lang="it-IT" sz="1600" dirty="0"/>
        </a:p>
      </dgm:t>
    </dgm:pt>
    <dgm:pt modelId="{1E0CDC9C-C61E-4888-AEEE-CF9A9E9F2364}" type="parTrans" cxnId="{822DE43C-151C-41E2-92B9-0015E54A582D}">
      <dgm:prSet/>
      <dgm:spPr/>
    </dgm:pt>
    <dgm:pt modelId="{746DE510-EE6E-4EA9-A7BB-CF0A88DE7904}" type="sibTrans" cxnId="{822DE43C-151C-41E2-92B9-0015E54A582D}">
      <dgm:prSet/>
      <dgm:spPr/>
    </dgm:pt>
    <dgm:pt modelId="{B4C304B2-0F34-48B5-8813-EEA19D4249FE}" type="pres">
      <dgm:prSet presAssocID="{DFBC2906-F2E6-49C1-B60D-3F09D363242B}" presName="diagram" presStyleCnt="0">
        <dgm:presLayoutVars>
          <dgm:chMax val="1"/>
          <dgm:dir/>
          <dgm:animLvl val="ctr"/>
          <dgm:resizeHandles val="exact"/>
        </dgm:presLayoutVars>
      </dgm:prSet>
      <dgm:spPr/>
      <dgm:t>
        <a:bodyPr/>
        <a:lstStyle/>
        <a:p>
          <a:endParaRPr lang="it-IT"/>
        </a:p>
      </dgm:t>
    </dgm:pt>
    <dgm:pt modelId="{3AEA8772-6005-4D77-BB86-22D6A2270F1D}" type="pres">
      <dgm:prSet presAssocID="{DFBC2906-F2E6-49C1-B60D-3F09D363242B}" presName="matrix" presStyleCnt="0"/>
      <dgm:spPr/>
    </dgm:pt>
    <dgm:pt modelId="{9671DB2A-E69B-4D17-B518-C378EC211DE4}" type="pres">
      <dgm:prSet presAssocID="{DFBC2906-F2E6-49C1-B60D-3F09D363242B}" presName="tile1" presStyleLbl="node1" presStyleIdx="0" presStyleCnt="4"/>
      <dgm:spPr/>
      <dgm:t>
        <a:bodyPr/>
        <a:lstStyle/>
        <a:p>
          <a:endParaRPr lang="it-IT"/>
        </a:p>
      </dgm:t>
    </dgm:pt>
    <dgm:pt modelId="{F54C3E7E-DFB7-48A6-B3B3-565DB77CDA0B}" type="pres">
      <dgm:prSet presAssocID="{DFBC2906-F2E6-49C1-B60D-3F09D363242B}" presName="tile1text" presStyleLbl="node1" presStyleIdx="0" presStyleCnt="4">
        <dgm:presLayoutVars>
          <dgm:chMax val="0"/>
          <dgm:chPref val="0"/>
          <dgm:bulletEnabled val="1"/>
        </dgm:presLayoutVars>
      </dgm:prSet>
      <dgm:spPr/>
      <dgm:t>
        <a:bodyPr/>
        <a:lstStyle/>
        <a:p>
          <a:endParaRPr lang="it-IT"/>
        </a:p>
      </dgm:t>
    </dgm:pt>
    <dgm:pt modelId="{58AEBF4F-662B-427A-8737-74E3F3DDCE73}" type="pres">
      <dgm:prSet presAssocID="{DFBC2906-F2E6-49C1-B60D-3F09D363242B}" presName="tile2" presStyleLbl="node1" presStyleIdx="1" presStyleCnt="4"/>
      <dgm:spPr/>
      <dgm:t>
        <a:bodyPr/>
        <a:lstStyle/>
        <a:p>
          <a:endParaRPr lang="it-IT"/>
        </a:p>
      </dgm:t>
    </dgm:pt>
    <dgm:pt modelId="{77CF0DF2-0DB6-46BB-A482-FD037733634F}" type="pres">
      <dgm:prSet presAssocID="{DFBC2906-F2E6-49C1-B60D-3F09D363242B}" presName="tile2text" presStyleLbl="node1" presStyleIdx="1" presStyleCnt="4">
        <dgm:presLayoutVars>
          <dgm:chMax val="0"/>
          <dgm:chPref val="0"/>
          <dgm:bulletEnabled val="1"/>
        </dgm:presLayoutVars>
      </dgm:prSet>
      <dgm:spPr/>
      <dgm:t>
        <a:bodyPr/>
        <a:lstStyle/>
        <a:p>
          <a:endParaRPr lang="it-IT"/>
        </a:p>
      </dgm:t>
    </dgm:pt>
    <dgm:pt modelId="{B3FF919E-9F3F-4343-B35A-9C87C19220A5}" type="pres">
      <dgm:prSet presAssocID="{DFBC2906-F2E6-49C1-B60D-3F09D363242B}" presName="tile3" presStyleLbl="node1" presStyleIdx="2" presStyleCnt="4"/>
      <dgm:spPr/>
      <dgm:t>
        <a:bodyPr/>
        <a:lstStyle/>
        <a:p>
          <a:endParaRPr lang="it-IT"/>
        </a:p>
      </dgm:t>
    </dgm:pt>
    <dgm:pt modelId="{58F2CB84-2F2D-4F59-B98D-C75E2B40C17A}" type="pres">
      <dgm:prSet presAssocID="{DFBC2906-F2E6-49C1-B60D-3F09D363242B}" presName="tile3text" presStyleLbl="node1" presStyleIdx="2" presStyleCnt="4">
        <dgm:presLayoutVars>
          <dgm:chMax val="0"/>
          <dgm:chPref val="0"/>
          <dgm:bulletEnabled val="1"/>
        </dgm:presLayoutVars>
      </dgm:prSet>
      <dgm:spPr/>
      <dgm:t>
        <a:bodyPr/>
        <a:lstStyle/>
        <a:p>
          <a:endParaRPr lang="it-IT"/>
        </a:p>
      </dgm:t>
    </dgm:pt>
    <dgm:pt modelId="{2E5D6F4F-269C-4571-ADA8-3DDF0AAF6F40}" type="pres">
      <dgm:prSet presAssocID="{DFBC2906-F2E6-49C1-B60D-3F09D363242B}" presName="tile4" presStyleLbl="node1" presStyleIdx="3" presStyleCnt="4"/>
      <dgm:spPr/>
      <dgm:t>
        <a:bodyPr/>
        <a:lstStyle/>
        <a:p>
          <a:endParaRPr lang="it-IT"/>
        </a:p>
      </dgm:t>
    </dgm:pt>
    <dgm:pt modelId="{0A889CF5-AA8D-4DCF-BF73-0E4515E6CB9C}" type="pres">
      <dgm:prSet presAssocID="{DFBC2906-F2E6-49C1-B60D-3F09D363242B}" presName="tile4text" presStyleLbl="node1" presStyleIdx="3" presStyleCnt="4">
        <dgm:presLayoutVars>
          <dgm:chMax val="0"/>
          <dgm:chPref val="0"/>
          <dgm:bulletEnabled val="1"/>
        </dgm:presLayoutVars>
      </dgm:prSet>
      <dgm:spPr/>
      <dgm:t>
        <a:bodyPr/>
        <a:lstStyle/>
        <a:p>
          <a:endParaRPr lang="it-IT"/>
        </a:p>
      </dgm:t>
    </dgm:pt>
    <dgm:pt modelId="{34792567-E044-47B9-98D4-4B0D3A953438}" type="pres">
      <dgm:prSet presAssocID="{DFBC2906-F2E6-49C1-B60D-3F09D363242B}" presName="centerTile" presStyleLbl="fgShp" presStyleIdx="0" presStyleCnt="1" custScaleY="189739" custLinFactNeighborY="-20524">
        <dgm:presLayoutVars>
          <dgm:chMax val="0"/>
          <dgm:chPref val="0"/>
        </dgm:presLayoutVars>
      </dgm:prSet>
      <dgm:spPr/>
      <dgm:t>
        <a:bodyPr/>
        <a:lstStyle/>
        <a:p>
          <a:endParaRPr lang="it-IT"/>
        </a:p>
      </dgm:t>
    </dgm:pt>
  </dgm:ptLst>
  <dgm:cxnLst>
    <dgm:cxn modelId="{E79058CB-F363-413A-8918-4BFEC18144F8}" srcId="{DA85E381-AB1B-434F-BBD7-56B24096290A}" destId="{94EF3F75-972F-4327-B9A0-9D9F2D4E9AC0}" srcOrd="1" destOrd="0" parTransId="{B61E4140-83D5-4521-A1A7-571A091CA73D}" sibTransId="{5EDA7A57-6915-4261-A00D-6F8F6E92E01D}"/>
    <dgm:cxn modelId="{2FF8F3B3-70AF-4AB0-B292-E15B3CDC5C96}" type="presOf" srcId="{DA85E381-AB1B-434F-BBD7-56B24096290A}" destId="{34792567-E044-47B9-98D4-4B0D3A953438}" srcOrd="0" destOrd="0" presId="urn:microsoft.com/office/officeart/2005/8/layout/matrix1"/>
    <dgm:cxn modelId="{E0C7E352-2251-4208-9475-88281A08F4B3}" type="presOf" srcId="{94EF3F75-972F-4327-B9A0-9D9F2D4E9AC0}" destId="{58AEBF4F-662B-427A-8737-74E3F3DDCE73}" srcOrd="0" destOrd="0" presId="urn:microsoft.com/office/officeart/2005/8/layout/matrix1"/>
    <dgm:cxn modelId="{690DECEF-17E1-4F67-953C-81F0AC048BD8}" type="presOf" srcId="{EAE207FB-6BB4-4183-914B-2BE941C914BC}" destId="{F54C3E7E-DFB7-48A6-B3B3-565DB77CDA0B}" srcOrd="1" destOrd="0" presId="urn:microsoft.com/office/officeart/2005/8/layout/matrix1"/>
    <dgm:cxn modelId="{5EB39786-BCAF-4714-89E8-BD57AFA3B5A6}" srcId="{DA85E381-AB1B-434F-BBD7-56B24096290A}" destId="{F5279316-6A21-4B83-BCF8-D8FB70C59B52}" srcOrd="2" destOrd="0" parTransId="{41F25029-00BF-4CA3-BFDE-F6517FCAEEB2}" sibTransId="{E49E3BE8-9070-448D-ABCA-D8C59822421F}"/>
    <dgm:cxn modelId="{EF30E450-E1FA-422E-8BED-8A75DECA4FEB}" type="presOf" srcId="{89880E1C-CAC4-4780-815E-9764130CB9D3}" destId="{2E5D6F4F-269C-4571-ADA8-3DDF0AAF6F40}" srcOrd="0" destOrd="0" presId="urn:microsoft.com/office/officeart/2005/8/layout/matrix1"/>
    <dgm:cxn modelId="{111CE597-0CD9-4FE5-82B5-D97626E6D4B2}" type="presOf" srcId="{EAE207FB-6BB4-4183-914B-2BE941C914BC}" destId="{9671DB2A-E69B-4D17-B518-C378EC211DE4}" srcOrd="0" destOrd="0" presId="urn:microsoft.com/office/officeart/2005/8/layout/matrix1"/>
    <dgm:cxn modelId="{956920D3-9D2D-44FE-BB1E-D945F7927807}" type="presOf" srcId="{89880E1C-CAC4-4780-815E-9764130CB9D3}" destId="{0A889CF5-AA8D-4DCF-BF73-0E4515E6CB9C}" srcOrd="1" destOrd="0" presId="urn:microsoft.com/office/officeart/2005/8/layout/matrix1"/>
    <dgm:cxn modelId="{2E150B9C-1EA3-418D-BA35-FB9C7FCE748B}" srcId="{DA85E381-AB1B-434F-BBD7-56B24096290A}" destId="{EAE207FB-6BB4-4183-914B-2BE941C914BC}" srcOrd="0" destOrd="0" parTransId="{4533C1F0-E714-419F-A3E9-57AB826F1996}" sibTransId="{E3C06732-62BB-4FB1-93B4-428E74D2FCD5}"/>
    <dgm:cxn modelId="{17D34CF9-3720-4F2C-955A-5844BE99D09D}" type="presOf" srcId="{F5279316-6A21-4B83-BCF8-D8FB70C59B52}" destId="{B3FF919E-9F3F-4343-B35A-9C87C19220A5}" srcOrd="0" destOrd="0" presId="urn:microsoft.com/office/officeart/2005/8/layout/matrix1"/>
    <dgm:cxn modelId="{6F9680E6-0FA1-4B0F-90A9-60176A13F1CC}" srcId="{DFBC2906-F2E6-49C1-B60D-3F09D363242B}" destId="{DA85E381-AB1B-434F-BBD7-56B24096290A}" srcOrd="0" destOrd="0" parTransId="{60647EA8-F806-45E6-8DD4-5206771464EF}" sibTransId="{69AC4880-6B72-4B8C-8AED-29324CDAB2B0}"/>
    <dgm:cxn modelId="{822DE43C-151C-41E2-92B9-0015E54A582D}" srcId="{DA85E381-AB1B-434F-BBD7-56B24096290A}" destId="{89880E1C-CAC4-4780-815E-9764130CB9D3}" srcOrd="3" destOrd="0" parTransId="{1E0CDC9C-C61E-4888-AEEE-CF9A9E9F2364}" sibTransId="{746DE510-EE6E-4EA9-A7BB-CF0A88DE7904}"/>
    <dgm:cxn modelId="{BCF6442D-2CF6-4CCB-A337-4B78B9F8C839}" type="presOf" srcId="{94EF3F75-972F-4327-B9A0-9D9F2D4E9AC0}" destId="{77CF0DF2-0DB6-46BB-A482-FD037733634F}" srcOrd="1" destOrd="0" presId="urn:microsoft.com/office/officeart/2005/8/layout/matrix1"/>
    <dgm:cxn modelId="{012B29FF-EC7A-4340-BD8A-6961A93548DD}" type="presOf" srcId="{DFBC2906-F2E6-49C1-B60D-3F09D363242B}" destId="{B4C304B2-0F34-48B5-8813-EEA19D4249FE}" srcOrd="0" destOrd="0" presId="urn:microsoft.com/office/officeart/2005/8/layout/matrix1"/>
    <dgm:cxn modelId="{5B090C97-E9E9-49B4-9086-F52A9E16750C}" type="presOf" srcId="{F5279316-6A21-4B83-BCF8-D8FB70C59B52}" destId="{58F2CB84-2F2D-4F59-B98D-C75E2B40C17A}" srcOrd="1" destOrd="0" presId="urn:microsoft.com/office/officeart/2005/8/layout/matrix1"/>
    <dgm:cxn modelId="{7F501A1D-C5BD-44C7-9C00-19C9E3ABCD03}" type="presParOf" srcId="{B4C304B2-0F34-48B5-8813-EEA19D4249FE}" destId="{3AEA8772-6005-4D77-BB86-22D6A2270F1D}" srcOrd="0" destOrd="0" presId="urn:microsoft.com/office/officeart/2005/8/layout/matrix1"/>
    <dgm:cxn modelId="{5D6D9082-4EEA-4436-B150-671A462560FD}" type="presParOf" srcId="{3AEA8772-6005-4D77-BB86-22D6A2270F1D}" destId="{9671DB2A-E69B-4D17-B518-C378EC211DE4}" srcOrd="0" destOrd="0" presId="urn:microsoft.com/office/officeart/2005/8/layout/matrix1"/>
    <dgm:cxn modelId="{80DEDB57-683A-40FB-9A10-25E749832C2B}" type="presParOf" srcId="{3AEA8772-6005-4D77-BB86-22D6A2270F1D}" destId="{F54C3E7E-DFB7-48A6-B3B3-565DB77CDA0B}" srcOrd="1" destOrd="0" presId="urn:microsoft.com/office/officeart/2005/8/layout/matrix1"/>
    <dgm:cxn modelId="{A350CA00-1404-47D6-94EC-9E6E1C76343E}" type="presParOf" srcId="{3AEA8772-6005-4D77-BB86-22D6A2270F1D}" destId="{58AEBF4F-662B-427A-8737-74E3F3DDCE73}" srcOrd="2" destOrd="0" presId="urn:microsoft.com/office/officeart/2005/8/layout/matrix1"/>
    <dgm:cxn modelId="{B4B247BA-F8CA-4163-9197-0416BF3DA8C5}" type="presParOf" srcId="{3AEA8772-6005-4D77-BB86-22D6A2270F1D}" destId="{77CF0DF2-0DB6-46BB-A482-FD037733634F}" srcOrd="3" destOrd="0" presId="urn:microsoft.com/office/officeart/2005/8/layout/matrix1"/>
    <dgm:cxn modelId="{4C9C6B43-D35F-4D0F-884D-A7D4107A5B29}" type="presParOf" srcId="{3AEA8772-6005-4D77-BB86-22D6A2270F1D}" destId="{B3FF919E-9F3F-4343-B35A-9C87C19220A5}" srcOrd="4" destOrd="0" presId="urn:microsoft.com/office/officeart/2005/8/layout/matrix1"/>
    <dgm:cxn modelId="{5307C727-35C8-4624-854D-B07014EEF8A7}" type="presParOf" srcId="{3AEA8772-6005-4D77-BB86-22D6A2270F1D}" destId="{58F2CB84-2F2D-4F59-B98D-C75E2B40C17A}" srcOrd="5" destOrd="0" presId="urn:microsoft.com/office/officeart/2005/8/layout/matrix1"/>
    <dgm:cxn modelId="{E87B5136-6C52-4B04-A215-BBE5CFE080A6}" type="presParOf" srcId="{3AEA8772-6005-4D77-BB86-22D6A2270F1D}" destId="{2E5D6F4F-269C-4571-ADA8-3DDF0AAF6F40}" srcOrd="6" destOrd="0" presId="urn:microsoft.com/office/officeart/2005/8/layout/matrix1"/>
    <dgm:cxn modelId="{2F78314D-0DA4-4C08-8D52-8835CBD8C58F}" type="presParOf" srcId="{3AEA8772-6005-4D77-BB86-22D6A2270F1D}" destId="{0A889CF5-AA8D-4DCF-BF73-0E4515E6CB9C}" srcOrd="7" destOrd="0" presId="urn:microsoft.com/office/officeart/2005/8/layout/matrix1"/>
    <dgm:cxn modelId="{7A8AAE41-6591-40B6-99CD-CBEF33923472}" type="presParOf" srcId="{B4C304B2-0F34-48B5-8813-EEA19D4249FE}" destId="{34792567-E044-47B9-98D4-4B0D3A953438}"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0140478-59E6-49E0-8DB7-51E88695536D}" type="doc">
      <dgm:prSet loTypeId="urn:microsoft.com/office/officeart/2005/8/layout/radial4" loCatId="relationship" qsTypeId="urn:microsoft.com/office/officeart/2005/8/quickstyle/simple5" qsCatId="simple" csTypeId="urn:microsoft.com/office/officeart/2005/8/colors/accent3_3" csCatId="accent3" phldr="1"/>
      <dgm:spPr>
        <a:scene3d>
          <a:camera prst="orthographicFront">
            <a:rot lat="0" lon="0" rev="10800000"/>
          </a:camera>
          <a:lightRig rig="threePt" dir="t"/>
        </a:scene3d>
      </dgm:spPr>
      <dgm:t>
        <a:bodyPr/>
        <a:lstStyle/>
        <a:p>
          <a:endParaRPr lang="it-IT"/>
        </a:p>
      </dgm:t>
    </dgm:pt>
    <dgm:pt modelId="{20E440EF-D83F-4DEE-86DF-B47E4BAF7B46}">
      <dgm:prSet phldrT="[Testo]"/>
      <dgm:spPr>
        <a:sp3d z="-6350" prstMaterial="powder">
          <a:bevelT h="50800"/>
        </a:sp3d>
      </dgm:spPr>
      <dgm:t>
        <a:bodyPr/>
        <a:lstStyle/>
        <a:p>
          <a:r>
            <a:rPr lang="it-IT" dirty="0" err="1" smtClean="0"/>
            <a:t>Transport</a:t>
          </a:r>
          <a:r>
            <a:rPr lang="it-IT" dirty="0" smtClean="0"/>
            <a:t>  </a:t>
          </a:r>
          <a:endParaRPr lang="it-IT" dirty="0"/>
        </a:p>
      </dgm:t>
    </dgm:pt>
    <dgm:pt modelId="{400EE299-1F1F-46DD-A58E-0CC5B79BE864}" type="parTrans" cxnId="{B8CE3BE5-215F-4630-B488-079A104C76DF}">
      <dgm:prSet/>
      <dgm:spPr/>
      <dgm:t>
        <a:bodyPr/>
        <a:lstStyle/>
        <a:p>
          <a:endParaRPr lang="it-IT"/>
        </a:p>
      </dgm:t>
    </dgm:pt>
    <dgm:pt modelId="{FBEADC4E-07A1-4D39-904E-73EF8AEEDDE1}" type="sibTrans" cxnId="{B8CE3BE5-215F-4630-B488-079A104C76DF}">
      <dgm:prSet/>
      <dgm:spPr/>
      <dgm:t>
        <a:bodyPr/>
        <a:lstStyle/>
        <a:p>
          <a:endParaRPr lang="it-IT"/>
        </a:p>
      </dgm:t>
    </dgm:pt>
    <dgm:pt modelId="{0EE26272-5F6C-4436-9043-4C10234AD8C9}">
      <dgm:prSet phldrT="[Testo]"/>
      <dgm:spPr>
        <a:sp3d z="-6350" prstMaterial="powder">
          <a:bevelT h="50800"/>
        </a:sp3d>
      </dgm:spPr>
      <dgm:t>
        <a:bodyPr/>
        <a:lstStyle/>
        <a:p>
          <a:r>
            <a:rPr lang="it-IT" dirty="0" err="1" smtClean="0"/>
            <a:t>Sensor</a:t>
          </a:r>
          <a:r>
            <a:rPr lang="it-IT" dirty="0" smtClean="0"/>
            <a:t> 1</a:t>
          </a:r>
          <a:endParaRPr lang="it-IT" dirty="0"/>
        </a:p>
      </dgm:t>
    </dgm:pt>
    <dgm:pt modelId="{7C4556D8-C749-404E-8B4E-DA836F6B45F2}" type="parTrans" cxnId="{EDA1355E-F4CA-4463-A3D5-D8C1F03A8787}">
      <dgm:prSet/>
      <dgm:spPr>
        <a:sp3d z="-6350" prstMaterial="powder">
          <a:bevelT h="50800"/>
        </a:sp3d>
      </dgm:spPr>
      <dgm:t>
        <a:bodyPr/>
        <a:lstStyle/>
        <a:p>
          <a:endParaRPr lang="it-IT"/>
        </a:p>
      </dgm:t>
    </dgm:pt>
    <dgm:pt modelId="{47B3C256-ED23-49A3-8699-34B62ADF8B2A}" type="sibTrans" cxnId="{EDA1355E-F4CA-4463-A3D5-D8C1F03A8787}">
      <dgm:prSet/>
      <dgm:spPr/>
      <dgm:t>
        <a:bodyPr/>
        <a:lstStyle/>
        <a:p>
          <a:endParaRPr lang="it-IT"/>
        </a:p>
      </dgm:t>
    </dgm:pt>
    <dgm:pt modelId="{8C855910-FA88-464A-AF2D-B369A5539368}">
      <dgm:prSet phldrT="[Testo]"/>
      <dgm:spPr>
        <a:sp3d z="-6350" prstMaterial="powder">
          <a:bevelT h="50800"/>
        </a:sp3d>
      </dgm:spPr>
      <dgm:t>
        <a:bodyPr/>
        <a:lstStyle/>
        <a:p>
          <a:r>
            <a:rPr lang="it-IT" dirty="0" err="1" smtClean="0"/>
            <a:t>Sensor</a:t>
          </a:r>
          <a:r>
            <a:rPr lang="it-IT" dirty="0" smtClean="0"/>
            <a:t> 2</a:t>
          </a:r>
          <a:endParaRPr lang="it-IT" dirty="0"/>
        </a:p>
      </dgm:t>
    </dgm:pt>
    <dgm:pt modelId="{F60193B0-B70E-4B53-97EB-0897FA39D51F}" type="parTrans" cxnId="{0D846B85-F071-4F14-BD9A-84C0743986E2}">
      <dgm:prSet/>
      <dgm:spPr>
        <a:sp3d z="-6350" prstMaterial="powder">
          <a:bevelT h="50800"/>
        </a:sp3d>
      </dgm:spPr>
      <dgm:t>
        <a:bodyPr/>
        <a:lstStyle/>
        <a:p>
          <a:endParaRPr lang="it-IT"/>
        </a:p>
      </dgm:t>
    </dgm:pt>
    <dgm:pt modelId="{72D23E6A-A992-451E-BC78-C89D13AF5D6A}" type="sibTrans" cxnId="{0D846B85-F071-4F14-BD9A-84C0743986E2}">
      <dgm:prSet/>
      <dgm:spPr/>
      <dgm:t>
        <a:bodyPr/>
        <a:lstStyle/>
        <a:p>
          <a:endParaRPr lang="it-IT"/>
        </a:p>
      </dgm:t>
    </dgm:pt>
    <dgm:pt modelId="{11C2CA29-A8A7-44A0-8E97-42C75C5F4383}">
      <dgm:prSet phldrT="[Testo]"/>
      <dgm:spPr>
        <a:sp3d z="-6350" prstMaterial="powder">
          <a:bevelT h="50800"/>
        </a:sp3d>
      </dgm:spPr>
      <dgm:t>
        <a:bodyPr/>
        <a:lstStyle/>
        <a:p>
          <a:r>
            <a:rPr lang="it-IT" dirty="0" err="1" smtClean="0"/>
            <a:t>Sensor</a:t>
          </a:r>
          <a:r>
            <a:rPr lang="it-IT" dirty="0" smtClean="0"/>
            <a:t> 3</a:t>
          </a:r>
          <a:endParaRPr lang="it-IT" dirty="0"/>
        </a:p>
      </dgm:t>
    </dgm:pt>
    <dgm:pt modelId="{A3D04E3A-663B-47D5-98B6-618576CE2B43}" type="parTrans" cxnId="{8CF9209D-6136-4DE3-B640-446CE275ECA5}">
      <dgm:prSet/>
      <dgm:spPr/>
      <dgm:t>
        <a:bodyPr/>
        <a:lstStyle/>
        <a:p>
          <a:endParaRPr lang="it-IT"/>
        </a:p>
      </dgm:t>
    </dgm:pt>
    <dgm:pt modelId="{9E0D5988-2D1C-46C2-8B5E-863A1DAE0554}" type="sibTrans" cxnId="{8CF9209D-6136-4DE3-B640-446CE275ECA5}">
      <dgm:prSet/>
      <dgm:spPr/>
      <dgm:t>
        <a:bodyPr/>
        <a:lstStyle/>
        <a:p>
          <a:endParaRPr lang="it-IT"/>
        </a:p>
      </dgm:t>
    </dgm:pt>
    <dgm:pt modelId="{E633F178-D32F-416F-AFD9-66CAB76C170A}" type="pres">
      <dgm:prSet presAssocID="{20140478-59E6-49E0-8DB7-51E88695536D}" presName="cycle" presStyleCnt="0">
        <dgm:presLayoutVars>
          <dgm:chMax val="1"/>
          <dgm:dir/>
          <dgm:animLvl val="ctr"/>
          <dgm:resizeHandles val="exact"/>
        </dgm:presLayoutVars>
      </dgm:prSet>
      <dgm:spPr/>
      <dgm:t>
        <a:bodyPr/>
        <a:lstStyle/>
        <a:p>
          <a:endParaRPr lang="it-IT"/>
        </a:p>
      </dgm:t>
    </dgm:pt>
    <dgm:pt modelId="{A8D1D5E1-585D-4E20-BB89-F7056FACF8C7}" type="pres">
      <dgm:prSet presAssocID="{20E440EF-D83F-4DEE-86DF-B47E4BAF7B46}" presName="centerShape" presStyleLbl="node0" presStyleIdx="0" presStyleCnt="1"/>
      <dgm:spPr/>
      <dgm:t>
        <a:bodyPr/>
        <a:lstStyle/>
        <a:p>
          <a:endParaRPr lang="it-IT"/>
        </a:p>
      </dgm:t>
    </dgm:pt>
    <dgm:pt modelId="{1B710288-ED25-40A9-BEB5-A96BED690945}" type="pres">
      <dgm:prSet presAssocID="{7C4556D8-C749-404E-8B4E-DA836F6B45F2}" presName="parTrans" presStyleLbl="bgSibTrans2D1" presStyleIdx="0" presStyleCnt="3"/>
      <dgm:spPr/>
      <dgm:t>
        <a:bodyPr/>
        <a:lstStyle/>
        <a:p>
          <a:endParaRPr lang="it-IT"/>
        </a:p>
      </dgm:t>
    </dgm:pt>
    <dgm:pt modelId="{29CBBEE1-6455-4B7C-A6DE-8D8365126DE1}" type="pres">
      <dgm:prSet presAssocID="{0EE26272-5F6C-4436-9043-4C10234AD8C9}" presName="node" presStyleLbl="node1" presStyleIdx="0" presStyleCnt="3">
        <dgm:presLayoutVars>
          <dgm:bulletEnabled val="1"/>
        </dgm:presLayoutVars>
      </dgm:prSet>
      <dgm:spPr/>
      <dgm:t>
        <a:bodyPr/>
        <a:lstStyle/>
        <a:p>
          <a:endParaRPr lang="it-IT"/>
        </a:p>
      </dgm:t>
    </dgm:pt>
    <dgm:pt modelId="{FBEDF367-515B-426C-8D47-63FA10E6B52C}" type="pres">
      <dgm:prSet presAssocID="{F60193B0-B70E-4B53-97EB-0897FA39D51F}" presName="parTrans" presStyleLbl="bgSibTrans2D1" presStyleIdx="1" presStyleCnt="3"/>
      <dgm:spPr/>
      <dgm:t>
        <a:bodyPr/>
        <a:lstStyle/>
        <a:p>
          <a:endParaRPr lang="it-IT"/>
        </a:p>
      </dgm:t>
    </dgm:pt>
    <dgm:pt modelId="{F5A2AD72-631C-4D9D-A0B6-75832B842014}" type="pres">
      <dgm:prSet presAssocID="{8C855910-FA88-464A-AF2D-B369A5539368}" presName="node" presStyleLbl="node1" presStyleIdx="1" presStyleCnt="3">
        <dgm:presLayoutVars>
          <dgm:bulletEnabled val="1"/>
        </dgm:presLayoutVars>
      </dgm:prSet>
      <dgm:spPr/>
      <dgm:t>
        <a:bodyPr/>
        <a:lstStyle/>
        <a:p>
          <a:endParaRPr lang="it-IT"/>
        </a:p>
      </dgm:t>
    </dgm:pt>
    <dgm:pt modelId="{6AA00DAC-6236-4F89-BB8E-9B19CB9C4E92}" type="pres">
      <dgm:prSet presAssocID="{A3D04E3A-663B-47D5-98B6-618576CE2B43}" presName="parTrans" presStyleLbl="bgSibTrans2D1" presStyleIdx="2" presStyleCnt="3"/>
      <dgm:spPr/>
      <dgm:t>
        <a:bodyPr/>
        <a:lstStyle/>
        <a:p>
          <a:endParaRPr lang="it-IT"/>
        </a:p>
      </dgm:t>
    </dgm:pt>
    <dgm:pt modelId="{B4903F9B-27A6-432F-A457-18808DA9DFB4}" type="pres">
      <dgm:prSet presAssocID="{11C2CA29-A8A7-44A0-8E97-42C75C5F4383}" presName="node" presStyleLbl="node1" presStyleIdx="2" presStyleCnt="3">
        <dgm:presLayoutVars>
          <dgm:bulletEnabled val="1"/>
        </dgm:presLayoutVars>
      </dgm:prSet>
      <dgm:spPr/>
      <dgm:t>
        <a:bodyPr/>
        <a:lstStyle/>
        <a:p>
          <a:endParaRPr lang="it-IT"/>
        </a:p>
      </dgm:t>
    </dgm:pt>
  </dgm:ptLst>
  <dgm:cxnLst>
    <dgm:cxn modelId="{04BC833A-AE13-4908-BD43-34AD8692320C}" type="presOf" srcId="{7C4556D8-C749-404E-8B4E-DA836F6B45F2}" destId="{1B710288-ED25-40A9-BEB5-A96BED690945}" srcOrd="0" destOrd="0" presId="urn:microsoft.com/office/officeart/2005/8/layout/radial4"/>
    <dgm:cxn modelId="{98E5F76E-97DD-48A3-97CB-DA20CB9B370F}" type="presOf" srcId="{F60193B0-B70E-4B53-97EB-0897FA39D51F}" destId="{FBEDF367-515B-426C-8D47-63FA10E6B52C}" srcOrd="0" destOrd="0" presId="urn:microsoft.com/office/officeart/2005/8/layout/radial4"/>
    <dgm:cxn modelId="{C2438C99-B9FF-4D4F-BD8A-A45E97E604E7}" type="presOf" srcId="{8C855910-FA88-464A-AF2D-B369A5539368}" destId="{F5A2AD72-631C-4D9D-A0B6-75832B842014}" srcOrd="0" destOrd="0" presId="urn:microsoft.com/office/officeart/2005/8/layout/radial4"/>
    <dgm:cxn modelId="{8CF9209D-6136-4DE3-B640-446CE275ECA5}" srcId="{20E440EF-D83F-4DEE-86DF-B47E4BAF7B46}" destId="{11C2CA29-A8A7-44A0-8E97-42C75C5F4383}" srcOrd="2" destOrd="0" parTransId="{A3D04E3A-663B-47D5-98B6-618576CE2B43}" sibTransId="{9E0D5988-2D1C-46C2-8B5E-863A1DAE0554}"/>
    <dgm:cxn modelId="{57EF7E04-9654-454C-BB3C-C835592F1D51}" type="presOf" srcId="{A3D04E3A-663B-47D5-98B6-618576CE2B43}" destId="{6AA00DAC-6236-4F89-BB8E-9B19CB9C4E92}" srcOrd="0" destOrd="0" presId="urn:microsoft.com/office/officeart/2005/8/layout/radial4"/>
    <dgm:cxn modelId="{B8CE3BE5-215F-4630-B488-079A104C76DF}" srcId="{20140478-59E6-49E0-8DB7-51E88695536D}" destId="{20E440EF-D83F-4DEE-86DF-B47E4BAF7B46}" srcOrd="0" destOrd="0" parTransId="{400EE299-1F1F-46DD-A58E-0CC5B79BE864}" sibTransId="{FBEADC4E-07A1-4D39-904E-73EF8AEEDDE1}"/>
    <dgm:cxn modelId="{87B6E0DF-9DEE-40A3-B3A0-1F00AE465654}" type="presOf" srcId="{11C2CA29-A8A7-44A0-8E97-42C75C5F4383}" destId="{B4903F9B-27A6-432F-A457-18808DA9DFB4}" srcOrd="0" destOrd="0" presId="urn:microsoft.com/office/officeart/2005/8/layout/radial4"/>
    <dgm:cxn modelId="{EDA1355E-F4CA-4463-A3D5-D8C1F03A8787}" srcId="{20E440EF-D83F-4DEE-86DF-B47E4BAF7B46}" destId="{0EE26272-5F6C-4436-9043-4C10234AD8C9}" srcOrd="0" destOrd="0" parTransId="{7C4556D8-C749-404E-8B4E-DA836F6B45F2}" sibTransId="{47B3C256-ED23-49A3-8699-34B62ADF8B2A}"/>
    <dgm:cxn modelId="{114D549C-1BFA-4091-B691-4728737993CC}" type="presOf" srcId="{20E440EF-D83F-4DEE-86DF-B47E4BAF7B46}" destId="{A8D1D5E1-585D-4E20-BB89-F7056FACF8C7}" srcOrd="0" destOrd="0" presId="urn:microsoft.com/office/officeart/2005/8/layout/radial4"/>
    <dgm:cxn modelId="{5A745F87-E2AA-4253-A216-DF2081E184F4}" type="presOf" srcId="{20140478-59E6-49E0-8DB7-51E88695536D}" destId="{E633F178-D32F-416F-AFD9-66CAB76C170A}" srcOrd="0" destOrd="0" presId="urn:microsoft.com/office/officeart/2005/8/layout/radial4"/>
    <dgm:cxn modelId="{839B5853-D3F7-45A5-8BA8-9091CA7ADC6D}" type="presOf" srcId="{0EE26272-5F6C-4436-9043-4C10234AD8C9}" destId="{29CBBEE1-6455-4B7C-A6DE-8D8365126DE1}" srcOrd="0" destOrd="0" presId="urn:microsoft.com/office/officeart/2005/8/layout/radial4"/>
    <dgm:cxn modelId="{0D846B85-F071-4F14-BD9A-84C0743986E2}" srcId="{20E440EF-D83F-4DEE-86DF-B47E4BAF7B46}" destId="{8C855910-FA88-464A-AF2D-B369A5539368}" srcOrd="1" destOrd="0" parTransId="{F60193B0-B70E-4B53-97EB-0897FA39D51F}" sibTransId="{72D23E6A-A992-451E-BC78-C89D13AF5D6A}"/>
    <dgm:cxn modelId="{2914A2EC-3B28-4359-A07E-36EB474F3B24}" type="presParOf" srcId="{E633F178-D32F-416F-AFD9-66CAB76C170A}" destId="{A8D1D5E1-585D-4E20-BB89-F7056FACF8C7}" srcOrd="0" destOrd="0" presId="urn:microsoft.com/office/officeart/2005/8/layout/radial4"/>
    <dgm:cxn modelId="{80C7CA12-1B42-4D06-BE6F-20BEF36A169D}" type="presParOf" srcId="{E633F178-D32F-416F-AFD9-66CAB76C170A}" destId="{1B710288-ED25-40A9-BEB5-A96BED690945}" srcOrd="1" destOrd="0" presId="urn:microsoft.com/office/officeart/2005/8/layout/radial4"/>
    <dgm:cxn modelId="{8DC82941-1148-4287-8B16-DADE0A5F4966}" type="presParOf" srcId="{E633F178-D32F-416F-AFD9-66CAB76C170A}" destId="{29CBBEE1-6455-4B7C-A6DE-8D8365126DE1}" srcOrd="2" destOrd="0" presId="urn:microsoft.com/office/officeart/2005/8/layout/radial4"/>
    <dgm:cxn modelId="{231F4911-6512-469E-B255-B503716E0FCB}" type="presParOf" srcId="{E633F178-D32F-416F-AFD9-66CAB76C170A}" destId="{FBEDF367-515B-426C-8D47-63FA10E6B52C}" srcOrd="3" destOrd="0" presId="urn:microsoft.com/office/officeart/2005/8/layout/radial4"/>
    <dgm:cxn modelId="{A7B2B266-E464-463F-AB76-85F3B326F3E7}" type="presParOf" srcId="{E633F178-D32F-416F-AFD9-66CAB76C170A}" destId="{F5A2AD72-631C-4D9D-A0B6-75832B842014}" srcOrd="4" destOrd="0" presId="urn:microsoft.com/office/officeart/2005/8/layout/radial4"/>
    <dgm:cxn modelId="{313C90B3-4810-40C8-ADBC-86AE0FF24A27}" type="presParOf" srcId="{E633F178-D32F-416F-AFD9-66CAB76C170A}" destId="{6AA00DAC-6236-4F89-BB8E-9B19CB9C4E92}" srcOrd="5" destOrd="0" presId="urn:microsoft.com/office/officeart/2005/8/layout/radial4"/>
    <dgm:cxn modelId="{4E73C73F-26EA-48E8-A6D2-0BCCF694F97F}" type="presParOf" srcId="{E633F178-D32F-416F-AFD9-66CAB76C170A}" destId="{B4903F9B-27A6-432F-A457-18808DA9DFB4}" srcOrd="6" destOrd="0" presId="urn:microsoft.com/office/officeart/2005/8/layout/radial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11FCD7-9C73-4A7D-8623-25FC859428D1}" type="doc">
      <dgm:prSet loTypeId="urn:microsoft.com/office/officeart/2005/8/layout/gear1" loCatId="process" qsTypeId="urn:microsoft.com/office/officeart/2005/8/quickstyle/3d5" qsCatId="3D" csTypeId="urn:microsoft.com/office/officeart/2005/8/colors/colorful1#1" csCatId="colorful" phldr="1"/>
      <dgm:spPr/>
    </dgm:pt>
    <dgm:pt modelId="{70C5A244-3111-46D6-B7CD-3DFFDAF186B7}">
      <dgm:prSet phldrT="[Testo]" custT="1"/>
      <dgm:spPr/>
      <dgm:t>
        <a:bodyPr/>
        <a:lstStyle/>
        <a:p>
          <a:r>
            <a:rPr lang="it-IT" sz="1200" b="1" dirty="0" err="1" smtClean="0"/>
            <a:t>Interoperability</a:t>
          </a:r>
          <a:endParaRPr lang="it-IT" sz="1200" b="1" dirty="0"/>
        </a:p>
      </dgm:t>
    </dgm:pt>
    <dgm:pt modelId="{B5BC8A96-A3F7-4503-9EAC-EBD2CFBD853C}" type="parTrans" cxnId="{87526EE6-36FB-4825-A00D-41BD6FC3B2E7}">
      <dgm:prSet/>
      <dgm:spPr/>
      <dgm:t>
        <a:bodyPr/>
        <a:lstStyle/>
        <a:p>
          <a:endParaRPr lang="it-IT" b="1"/>
        </a:p>
      </dgm:t>
    </dgm:pt>
    <dgm:pt modelId="{EFFE3ADB-8FF5-4B11-A728-4AE4C6874974}" type="sibTrans" cxnId="{87526EE6-36FB-4825-A00D-41BD6FC3B2E7}">
      <dgm:prSet/>
      <dgm:spPr/>
      <dgm:t>
        <a:bodyPr/>
        <a:lstStyle/>
        <a:p>
          <a:endParaRPr lang="it-IT" b="1"/>
        </a:p>
      </dgm:t>
    </dgm:pt>
    <dgm:pt modelId="{69D39C38-A912-4D54-9FAC-D6E933AD7DBE}">
      <dgm:prSet phldrT="[Testo]"/>
      <dgm:spPr/>
      <dgm:t>
        <a:bodyPr/>
        <a:lstStyle/>
        <a:p>
          <a:r>
            <a:rPr lang="it-IT" b="1" dirty="0" err="1" smtClean="0"/>
            <a:t>Cloud</a:t>
          </a:r>
          <a:endParaRPr lang="it-IT" b="1" dirty="0"/>
        </a:p>
      </dgm:t>
    </dgm:pt>
    <dgm:pt modelId="{AB853100-9B9D-4FE3-BB20-894A10F633EB}" type="parTrans" cxnId="{C48FFE87-D3C7-4394-9AC2-9E079E02E666}">
      <dgm:prSet/>
      <dgm:spPr/>
      <dgm:t>
        <a:bodyPr/>
        <a:lstStyle/>
        <a:p>
          <a:endParaRPr lang="it-IT" b="1"/>
        </a:p>
      </dgm:t>
    </dgm:pt>
    <dgm:pt modelId="{0291B262-F419-455E-B4FD-020178444D22}" type="sibTrans" cxnId="{C48FFE87-D3C7-4394-9AC2-9E079E02E666}">
      <dgm:prSet/>
      <dgm:spPr/>
      <dgm:t>
        <a:bodyPr/>
        <a:lstStyle/>
        <a:p>
          <a:endParaRPr lang="it-IT" b="1"/>
        </a:p>
      </dgm:t>
    </dgm:pt>
    <dgm:pt modelId="{141594AD-42AE-4748-8D7B-341D61085C37}">
      <dgm:prSet phldrT="[Testo]"/>
      <dgm:spPr/>
      <dgm:t>
        <a:bodyPr/>
        <a:lstStyle/>
        <a:p>
          <a:r>
            <a:rPr lang="it-IT" b="1" dirty="0" smtClean="0"/>
            <a:t>Big Data</a:t>
          </a:r>
          <a:endParaRPr lang="it-IT" b="1" dirty="0"/>
        </a:p>
      </dgm:t>
    </dgm:pt>
    <dgm:pt modelId="{5619CD24-1A8F-4673-940E-02E2AB78E672}" type="parTrans" cxnId="{D391F402-4799-487B-BA30-F6640F24A8F0}">
      <dgm:prSet/>
      <dgm:spPr/>
      <dgm:t>
        <a:bodyPr/>
        <a:lstStyle/>
        <a:p>
          <a:endParaRPr lang="it-IT" b="1"/>
        </a:p>
      </dgm:t>
    </dgm:pt>
    <dgm:pt modelId="{2DE97EAB-DE93-4806-9F95-BCFFF9AE7FDC}" type="sibTrans" cxnId="{D391F402-4799-487B-BA30-F6640F24A8F0}">
      <dgm:prSet/>
      <dgm:spPr/>
      <dgm:t>
        <a:bodyPr/>
        <a:lstStyle/>
        <a:p>
          <a:endParaRPr lang="it-IT" b="1"/>
        </a:p>
      </dgm:t>
    </dgm:pt>
    <dgm:pt modelId="{F4F4AE7F-F5BF-4888-B2C1-31E14C87D1F2}" type="pres">
      <dgm:prSet presAssocID="{5211FCD7-9C73-4A7D-8623-25FC859428D1}" presName="composite" presStyleCnt="0">
        <dgm:presLayoutVars>
          <dgm:chMax val="3"/>
          <dgm:animLvl val="lvl"/>
          <dgm:resizeHandles val="exact"/>
        </dgm:presLayoutVars>
      </dgm:prSet>
      <dgm:spPr/>
    </dgm:pt>
    <dgm:pt modelId="{F4A41021-0A69-4238-85D9-45581558B932}" type="pres">
      <dgm:prSet presAssocID="{70C5A244-3111-46D6-B7CD-3DFFDAF186B7}" presName="gear1" presStyleLbl="node1" presStyleIdx="0" presStyleCnt="3" custLinFactNeighborX="2648" custLinFactNeighborY="-574">
        <dgm:presLayoutVars>
          <dgm:chMax val="1"/>
          <dgm:bulletEnabled val="1"/>
        </dgm:presLayoutVars>
      </dgm:prSet>
      <dgm:spPr/>
      <dgm:t>
        <a:bodyPr/>
        <a:lstStyle/>
        <a:p>
          <a:endParaRPr lang="it-IT"/>
        </a:p>
      </dgm:t>
    </dgm:pt>
    <dgm:pt modelId="{7E735A06-1A9F-495A-91ED-5989B467C49E}" type="pres">
      <dgm:prSet presAssocID="{70C5A244-3111-46D6-B7CD-3DFFDAF186B7}" presName="gear1srcNode" presStyleLbl="node1" presStyleIdx="0" presStyleCnt="3"/>
      <dgm:spPr/>
      <dgm:t>
        <a:bodyPr/>
        <a:lstStyle/>
        <a:p>
          <a:endParaRPr lang="it-IT"/>
        </a:p>
      </dgm:t>
    </dgm:pt>
    <dgm:pt modelId="{47BDEB30-4988-4CFC-BD99-8F36D47FBE24}" type="pres">
      <dgm:prSet presAssocID="{70C5A244-3111-46D6-B7CD-3DFFDAF186B7}" presName="gear1dstNode" presStyleLbl="node1" presStyleIdx="0" presStyleCnt="3"/>
      <dgm:spPr/>
      <dgm:t>
        <a:bodyPr/>
        <a:lstStyle/>
        <a:p>
          <a:endParaRPr lang="it-IT"/>
        </a:p>
      </dgm:t>
    </dgm:pt>
    <dgm:pt modelId="{A99FDBD2-3EE4-49E8-AE00-600879B7480C}" type="pres">
      <dgm:prSet presAssocID="{69D39C38-A912-4D54-9FAC-D6E933AD7DBE}" presName="gear2" presStyleLbl="node1" presStyleIdx="1" presStyleCnt="3">
        <dgm:presLayoutVars>
          <dgm:chMax val="1"/>
          <dgm:bulletEnabled val="1"/>
        </dgm:presLayoutVars>
      </dgm:prSet>
      <dgm:spPr/>
      <dgm:t>
        <a:bodyPr/>
        <a:lstStyle/>
        <a:p>
          <a:endParaRPr lang="it-IT"/>
        </a:p>
      </dgm:t>
    </dgm:pt>
    <dgm:pt modelId="{1E12DEDA-F7E9-4516-B988-019ABD050F46}" type="pres">
      <dgm:prSet presAssocID="{69D39C38-A912-4D54-9FAC-D6E933AD7DBE}" presName="gear2srcNode" presStyleLbl="node1" presStyleIdx="1" presStyleCnt="3"/>
      <dgm:spPr/>
      <dgm:t>
        <a:bodyPr/>
        <a:lstStyle/>
        <a:p>
          <a:endParaRPr lang="it-IT"/>
        </a:p>
      </dgm:t>
    </dgm:pt>
    <dgm:pt modelId="{DEA8821C-51F5-4156-AD86-1F36812966AB}" type="pres">
      <dgm:prSet presAssocID="{69D39C38-A912-4D54-9FAC-D6E933AD7DBE}" presName="gear2dstNode" presStyleLbl="node1" presStyleIdx="1" presStyleCnt="3"/>
      <dgm:spPr/>
      <dgm:t>
        <a:bodyPr/>
        <a:lstStyle/>
        <a:p>
          <a:endParaRPr lang="it-IT"/>
        </a:p>
      </dgm:t>
    </dgm:pt>
    <dgm:pt modelId="{6C95BCEF-CCC5-4CC7-85AB-EE8DC45F8F4C}" type="pres">
      <dgm:prSet presAssocID="{141594AD-42AE-4748-8D7B-341D61085C37}" presName="gear3" presStyleLbl="node1" presStyleIdx="2" presStyleCnt="3"/>
      <dgm:spPr/>
      <dgm:t>
        <a:bodyPr/>
        <a:lstStyle/>
        <a:p>
          <a:endParaRPr lang="it-IT"/>
        </a:p>
      </dgm:t>
    </dgm:pt>
    <dgm:pt modelId="{448A385E-1DC0-4F09-AFF3-18C3758A9FCE}" type="pres">
      <dgm:prSet presAssocID="{141594AD-42AE-4748-8D7B-341D61085C37}" presName="gear3tx" presStyleLbl="node1" presStyleIdx="2" presStyleCnt="3">
        <dgm:presLayoutVars>
          <dgm:chMax val="1"/>
          <dgm:bulletEnabled val="1"/>
        </dgm:presLayoutVars>
      </dgm:prSet>
      <dgm:spPr/>
      <dgm:t>
        <a:bodyPr/>
        <a:lstStyle/>
        <a:p>
          <a:endParaRPr lang="it-IT"/>
        </a:p>
      </dgm:t>
    </dgm:pt>
    <dgm:pt modelId="{AA6573CE-8F7F-4C9F-8591-12DDF73CB17C}" type="pres">
      <dgm:prSet presAssocID="{141594AD-42AE-4748-8D7B-341D61085C37}" presName="gear3srcNode" presStyleLbl="node1" presStyleIdx="2" presStyleCnt="3"/>
      <dgm:spPr/>
      <dgm:t>
        <a:bodyPr/>
        <a:lstStyle/>
        <a:p>
          <a:endParaRPr lang="it-IT"/>
        </a:p>
      </dgm:t>
    </dgm:pt>
    <dgm:pt modelId="{75DC7599-134A-4CD5-83FC-6B9C15D3F201}" type="pres">
      <dgm:prSet presAssocID="{141594AD-42AE-4748-8D7B-341D61085C37}" presName="gear3dstNode" presStyleLbl="node1" presStyleIdx="2" presStyleCnt="3"/>
      <dgm:spPr/>
      <dgm:t>
        <a:bodyPr/>
        <a:lstStyle/>
        <a:p>
          <a:endParaRPr lang="it-IT"/>
        </a:p>
      </dgm:t>
    </dgm:pt>
    <dgm:pt modelId="{5E26F406-9AED-4759-9A3C-7CDCA244D761}" type="pres">
      <dgm:prSet presAssocID="{EFFE3ADB-8FF5-4B11-A728-4AE4C6874974}" presName="connector1" presStyleLbl="sibTrans2D1" presStyleIdx="0" presStyleCnt="3"/>
      <dgm:spPr/>
      <dgm:t>
        <a:bodyPr/>
        <a:lstStyle/>
        <a:p>
          <a:endParaRPr lang="it-IT"/>
        </a:p>
      </dgm:t>
    </dgm:pt>
    <dgm:pt modelId="{3DD6C00D-17A6-4195-B9E1-6CF99D8C52EA}" type="pres">
      <dgm:prSet presAssocID="{0291B262-F419-455E-B4FD-020178444D22}" presName="connector2" presStyleLbl="sibTrans2D1" presStyleIdx="1" presStyleCnt="3"/>
      <dgm:spPr/>
      <dgm:t>
        <a:bodyPr/>
        <a:lstStyle/>
        <a:p>
          <a:endParaRPr lang="it-IT"/>
        </a:p>
      </dgm:t>
    </dgm:pt>
    <dgm:pt modelId="{41E9E21B-3E59-490F-8A56-4AF7EC915764}" type="pres">
      <dgm:prSet presAssocID="{2DE97EAB-DE93-4806-9F95-BCFFF9AE7FDC}" presName="connector3" presStyleLbl="sibTrans2D1" presStyleIdx="2" presStyleCnt="3"/>
      <dgm:spPr/>
      <dgm:t>
        <a:bodyPr/>
        <a:lstStyle/>
        <a:p>
          <a:endParaRPr lang="it-IT"/>
        </a:p>
      </dgm:t>
    </dgm:pt>
  </dgm:ptLst>
  <dgm:cxnLst>
    <dgm:cxn modelId="{044BC37A-3651-48EA-AFE1-8F210019E8E4}" type="presOf" srcId="{70C5A244-3111-46D6-B7CD-3DFFDAF186B7}" destId="{F4A41021-0A69-4238-85D9-45581558B932}" srcOrd="0" destOrd="0" presId="urn:microsoft.com/office/officeart/2005/8/layout/gear1"/>
    <dgm:cxn modelId="{1CC5DA82-D325-4D02-9879-A3A9F57F5891}" type="presOf" srcId="{69D39C38-A912-4D54-9FAC-D6E933AD7DBE}" destId="{A99FDBD2-3EE4-49E8-AE00-600879B7480C}" srcOrd="0" destOrd="0" presId="urn:microsoft.com/office/officeart/2005/8/layout/gear1"/>
    <dgm:cxn modelId="{209B03A3-02AF-4E6D-BE3F-DFE4817696D2}" type="presOf" srcId="{EFFE3ADB-8FF5-4B11-A728-4AE4C6874974}" destId="{5E26F406-9AED-4759-9A3C-7CDCA244D761}" srcOrd="0" destOrd="0" presId="urn:microsoft.com/office/officeart/2005/8/layout/gear1"/>
    <dgm:cxn modelId="{C48FFE87-D3C7-4394-9AC2-9E079E02E666}" srcId="{5211FCD7-9C73-4A7D-8623-25FC859428D1}" destId="{69D39C38-A912-4D54-9FAC-D6E933AD7DBE}" srcOrd="1" destOrd="0" parTransId="{AB853100-9B9D-4FE3-BB20-894A10F633EB}" sibTransId="{0291B262-F419-455E-B4FD-020178444D22}"/>
    <dgm:cxn modelId="{23F4356A-FE28-4F21-B819-FF376F722198}" type="presOf" srcId="{0291B262-F419-455E-B4FD-020178444D22}" destId="{3DD6C00D-17A6-4195-B9E1-6CF99D8C52EA}" srcOrd="0" destOrd="0" presId="urn:microsoft.com/office/officeart/2005/8/layout/gear1"/>
    <dgm:cxn modelId="{491FD274-3596-4ED1-9143-58AA511C99EB}" type="presOf" srcId="{141594AD-42AE-4748-8D7B-341D61085C37}" destId="{75DC7599-134A-4CD5-83FC-6B9C15D3F201}" srcOrd="3" destOrd="0" presId="urn:microsoft.com/office/officeart/2005/8/layout/gear1"/>
    <dgm:cxn modelId="{282C5670-7154-4B55-9498-3662AD9349E6}" type="presOf" srcId="{5211FCD7-9C73-4A7D-8623-25FC859428D1}" destId="{F4F4AE7F-F5BF-4888-B2C1-31E14C87D1F2}" srcOrd="0" destOrd="0" presId="urn:microsoft.com/office/officeart/2005/8/layout/gear1"/>
    <dgm:cxn modelId="{ECB446CA-E0C9-4644-86A8-CD1E28538349}" type="presOf" srcId="{141594AD-42AE-4748-8D7B-341D61085C37}" destId="{6C95BCEF-CCC5-4CC7-85AB-EE8DC45F8F4C}" srcOrd="0" destOrd="0" presId="urn:microsoft.com/office/officeart/2005/8/layout/gear1"/>
    <dgm:cxn modelId="{8C3E0753-C501-45D3-B20B-4C4E49955492}" type="presOf" srcId="{141594AD-42AE-4748-8D7B-341D61085C37}" destId="{AA6573CE-8F7F-4C9F-8591-12DDF73CB17C}" srcOrd="2" destOrd="0" presId="urn:microsoft.com/office/officeart/2005/8/layout/gear1"/>
    <dgm:cxn modelId="{04CD0417-1238-4332-A6A4-528A5DF9CAAD}" type="presOf" srcId="{2DE97EAB-DE93-4806-9F95-BCFFF9AE7FDC}" destId="{41E9E21B-3E59-490F-8A56-4AF7EC915764}" srcOrd="0" destOrd="0" presId="urn:microsoft.com/office/officeart/2005/8/layout/gear1"/>
    <dgm:cxn modelId="{84B6DFCB-2469-45BC-9894-B69054DB23A6}" type="presOf" srcId="{69D39C38-A912-4D54-9FAC-D6E933AD7DBE}" destId="{1E12DEDA-F7E9-4516-B988-019ABD050F46}" srcOrd="1" destOrd="0" presId="urn:microsoft.com/office/officeart/2005/8/layout/gear1"/>
    <dgm:cxn modelId="{87526EE6-36FB-4825-A00D-41BD6FC3B2E7}" srcId="{5211FCD7-9C73-4A7D-8623-25FC859428D1}" destId="{70C5A244-3111-46D6-B7CD-3DFFDAF186B7}" srcOrd="0" destOrd="0" parTransId="{B5BC8A96-A3F7-4503-9EAC-EBD2CFBD853C}" sibTransId="{EFFE3ADB-8FF5-4B11-A728-4AE4C6874974}"/>
    <dgm:cxn modelId="{054B7DC5-FCF2-4DC2-8E81-33D826775612}" type="presOf" srcId="{70C5A244-3111-46D6-B7CD-3DFFDAF186B7}" destId="{7E735A06-1A9F-495A-91ED-5989B467C49E}" srcOrd="1" destOrd="0" presId="urn:microsoft.com/office/officeart/2005/8/layout/gear1"/>
    <dgm:cxn modelId="{1F293535-B9C6-4032-AB02-23A885B434A3}" type="presOf" srcId="{70C5A244-3111-46D6-B7CD-3DFFDAF186B7}" destId="{47BDEB30-4988-4CFC-BD99-8F36D47FBE24}" srcOrd="2" destOrd="0" presId="urn:microsoft.com/office/officeart/2005/8/layout/gear1"/>
    <dgm:cxn modelId="{DBB9D73D-7874-4DFB-97BE-2EAF41E32776}" type="presOf" srcId="{141594AD-42AE-4748-8D7B-341D61085C37}" destId="{448A385E-1DC0-4F09-AFF3-18C3758A9FCE}" srcOrd="1" destOrd="0" presId="urn:microsoft.com/office/officeart/2005/8/layout/gear1"/>
    <dgm:cxn modelId="{9987ECCF-F4C9-4981-81DD-6D222FA963DF}" type="presOf" srcId="{69D39C38-A912-4D54-9FAC-D6E933AD7DBE}" destId="{DEA8821C-51F5-4156-AD86-1F36812966AB}" srcOrd="2" destOrd="0" presId="urn:microsoft.com/office/officeart/2005/8/layout/gear1"/>
    <dgm:cxn modelId="{D391F402-4799-487B-BA30-F6640F24A8F0}" srcId="{5211FCD7-9C73-4A7D-8623-25FC859428D1}" destId="{141594AD-42AE-4748-8D7B-341D61085C37}" srcOrd="2" destOrd="0" parTransId="{5619CD24-1A8F-4673-940E-02E2AB78E672}" sibTransId="{2DE97EAB-DE93-4806-9F95-BCFFF9AE7FDC}"/>
    <dgm:cxn modelId="{B990D7B4-72AD-4A5D-A2F7-12E0480E2083}" type="presParOf" srcId="{F4F4AE7F-F5BF-4888-B2C1-31E14C87D1F2}" destId="{F4A41021-0A69-4238-85D9-45581558B932}" srcOrd="0" destOrd="0" presId="urn:microsoft.com/office/officeart/2005/8/layout/gear1"/>
    <dgm:cxn modelId="{CA6F4C8A-32AE-47B4-9DB3-2FF41A9FBB51}" type="presParOf" srcId="{F4F4AE7F-F5BF-4888-B2C1-31E14C87D1F2}" destId="{7E735A06-1A9F-495A-91ED-5989B467C49E}" srcOrd="1" destOrd="0" presId="urn:microsoft.com/office/officeart/2005/8/layout/gear1"/>
    <dgm:cxn modelId="{4ED314A5-437C-45A8-9293-CCFD26EC3AE5}" type="presParOf" srcId="{F4F4AE7F-F5BF-4888-B2C1-31E14C87D1F2}" destId="{47BDEB30-4988-4CFC-BD99-8F36D47FBE24}" srcOrd="2" destOrd="0" presId="urn:microsoft.com/office/officeart/2005/8/layout/gear1"/>
    <dgm:cxn modelId="{9927F3D2-2AAF-4624-9BDC-33D933219043}" type="presParOf" srcId="{F4F4AE7F-F5BF-4888-B2C1-31E14C87D1F2}" destId="{A99FDBD2-3EE4-49E8-AE00-600879B7480C}" srcOrd="3" destOrd="0" presId="urn:microsoft.com/office/officeart/2005/8/layout/gear1"/>
    <dgm:cxn modelId="{11CAADC6-07EC-4CF9-9FD4-79D0D61FCEA0}" type="presParOf" srcId="{F4F4AE7F-F5BF-4888-B2C1-31E14C87D1F2}" destId="{1E12DEDA-F7E9-4516-B988-019ABD050F46}" srcOrd="4" destOrd="0" presId="urn:microsoft.com/office/officeart/2005/8/layout/gear1"/>
    <dgm:cxn modelId="{A463830D-5588-41BE-AE93-CB8BB15C8BD4}" type="presParOf" srcId="{F4F4AE7F-F5BF-4888-B2C1-31E14C87D1F2}" destId="{DEA8821C-51F5-4156-AD86-1F36812966AB}" srcOrd="5" destOrd="0" presId="urn:microsoft.com/office/officeart/2005/8/layout/gear1"/>
    <dgm:cxn modelId="{D6AF8D87-30D9-4BA7-AEAA-C2CD79C56905}" type="presParOf" srcId="{F4F4AE7F-F5BF-4888-B2C1-31E14C87D1F2}" destId="{6C95BCEF-CCC5-4CC7-85AB-EE8DC45F8F4C}" srcOrd="6" destOrd="0" presId="urn:microsoft.com/office/officeart/2005/8/layout/gear1"/>
    <dgm:cxn modelId="{1478D66F-6C8B-470D-9C63-51CA49761AF4}" type="presParOf" srcId="{F4F4AE7F-F5BF-4888-B2C1-31E14C87D1F2}" destId="{448A385E-1DC0-4F09-AFF3-18C3758A9FCE}" srcOrd="7" destOrd="0" presId="urn:microsoft.com/office/officeart/2005/8/layout/gear1"/>
    <dgm:cxn modelId="{8C2DD96C-318A-42F8-8B96-016CB20640E7}" type="presParOf" srcId="{F4F4AE7F-F5BF-4888-B2C1-31E14C87D1F2}" destId="{AA6573CE-8F7F-4C9F-8591-12DDF73CB17C}" srcOrd="8" destOrd="0" presId="urn:microsoft.com/office/officeart/2005/8/layout/gear1"/>
    <dgm:cxn modelId="{52AB7555-4668-48E7-A729-001C4BAD832E}" type="presParOf" srcId="{F4F4AE7F-F5BF-4888-B2C1-31E14C87D1F2}" destId="{75DC7599-134A-4CD5-83FC-6B9C15D3F201}" srcOrd="9" destOrd="0" presId="urn:microsoft.com/office/officeart/2005/8/layout/gear1"/>
    <dgm:cxn modelId="{90D711FD-1DC7-465C-96E9-7BF8AB719BB9}" type="presParOf" srcId="{F4F4AE7F-F5BF-4888-B2C1-31E14C87D1F2}" destId="{5E26F406-9AED-4759-9A3C-7CDCA244D761}" srcOrd="10" destOrd="0" presId="urn:microsoft.com/office/officeart/2005/8/layout/gear1"/>
    <dgm:cxn modelId="{97D19C47-E72E-42C1-8338-6972C390BABA}" type="presParOf" srcId="{F4F4AE7F-F5BF-4888-B2C1-31E14C87D1F2}" destId="{3DD6C00D-17A6-4195-B9E1-6CF99D8C52EA}" srcOrd="11" destOrd="0" presId="urn:microsoft.com/office/officeart/2005/8/layout/gear1"/>
    <dgm:cxn modelId="{E6D58BA2-5199-4626-B147-152F2507E452}" type="presParOf" srcId="{F4F4AE7F-F5BF-4888-B2C1-31E14C87D1F2}" destId="{41E9E21B-3E59-490F-8A56-4AF7EC915764}" srcOrd="12" destOrd="0" presId="urn:microsoft.com/office/officeart/2005/8/layout/gear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0D5538-5442-4065-A206-97FCCDBA5D3F}" type="doc">
      <dgm:prSet loTypeId="urn:microsoft.com/office/officeart/2005/8/layout/hProcess7#1" loCatId="list" qsTypeId="urn:microsoft.com/office/officeart/2005/8/quickstyle/simple1" qsCatId="simple" csTypeId="urn:microsoft.com/office/officeart/2005/8/colors/accent3_5" csCatId="accent3" phldr="1"/>
      <dgm:spPr/>
      <dgm:t>
        <a:bodyPr/>
        <a:lstStyle/>
        <a:p>
          <a:endParaRPr lang="it-IT"/>
        </a:p>
      </dgm:t>
    </dgm:pt>
    <dgm:pt modelId="{BDAD8EBA-28D4-449E-9C66-1D399F0E2A81}">
      <dgm:prSet phldrT="[Testo]" custT="1"/>
      <dgm:spPr/>
      <dgm:t>
        <a:bodyPr/>
        <a:lstStyle/>
        <a:p>
          <a:r>
            <a:rPr lang="it-IT" sz="1600" dirty="0" smtClean="0"/>
            <a:t>.</a:t>
          </a:r>
          <a:endParaRPr lang="it-IT" sz="1600" dirty="0"/>
        </a:p>
      </dgm:t>
    </dgm:pt>
    <dgm:pt modelId="{98437E1C-CCEB-4EA1-BEF9-42901A93EEDD}" type="parTrans" cxnId="{16D8321E-D2D2-4211-BFE7-C160B257919B}">
      <dgm:prSet/>
      <dgm:spPr/>
      <dgm:t>
        <a:bodyPr/>
        <a:lstStyle/>
        <a:p>
          <a:endParaRPr lang="it-IT" sz="1600"/>
        </a:p>
      </dgm:t>
    </dgm:pt>
    <dgm:pt modelId="{25AB4632-6347-44AA-97AD-BE1260927E09}" type="sibTrans" cxnId="{16D8321E-D2D2-4211-BFE7-C160B257919B}">
      <dgm:prSet/>
      <dgm:spPr/>
      <dgm:t>
        <a:bodyPr/>
        <a:lstStyle/>
        <a:p>
          <a:endParaRPr lang="it-IT" sz="1600"/>
        </a:p>
      </dgm:t>
    </dgm:pt>
    <dgm:pt modelId="{8B9A783E-10A9-447C-8ECE-8FC4DD3081A7}">
      <dgm:prSet phldrT="[Testo]" custT="1"/>
      <dgm:spPr/>
      <dgm:t>
        <a:bodyPr/>
        <a:lstStyle/>
        <a:p>
          <a:r>
            <a:rPr lang="it-IT" sz="1600" dirty="0" smtClean="0"/>
            <a:t>.</a:t>
          </a:r>
          <a:endParaRPr lang="it-IT" sz="1600" dirty="0"/>
        </a:p>
      </dgm:t>
    </dgm:pt>
    <dgm:pt modelId="{823715AA-1ABB-4512-9B0F-EC719FEC4AA7}" type="parTrans" cxnId="{7C1ADE7A-6349-4A66-98AE-EE37556FB374}">
      <dgm:prSet/>
      <dgm:spPr/>
      <dgm:t>
        <a:bodyPr/>
        <a:lstStyle/>
        <a:p>
          <a:endParaRPr lang="it-IT" sz="1600"/>
        </a:p>
      </dgm:t>
    </dgm:pt>
    <dgm:pt modelId="{BEBDB40E-CE6A-4018-B87D-266199D1EC42}" type="sibTrans" cxnId="{7C1ADE7A-6349-4A66-98AE-EE37556FB374}">
      <dgm:prSet/>
      <dgm:spPr/>
      <dgm:t>
        <a:bodyPr/>
        <a:lstStyle/>
        <a:p>
          <a:endParaRPr lang="it-IT" sz="1600"/>
        </a:p>
      </dgm:t>
    </dgm:pt>
    <dgm:pt modelId="{006D687E-471E-4DEB-A5A3-954C38CED97C}">
      <dgm:prSet phldrT="[Testo]" custT="1"/>
      <dgm:spPr/>
      <dgm:t>
        <a:bodyPr/>
        <a:lstStyle/>
        <a:p>
          <a:r>
            <a:rPr lang="it-IT" sz="1600" dirty="0" err="1" smtClean="0"/>
            <a:t>Mobility</a:t>
          </a:r>
          <a:r>
            <a:rPr lang="it-IT" sz="1600" dirty="0" smtClean="0"/>
            <a:t> Management</a:t>
          </a:r>
          <a:endParaRPr lang="it-IT" sz="1600" dirty="0"/>
        </a:p>
      </dgm:t>
    </dgm:pt>
    <dgm:pt modelId="{89362DF9-E029-4D7C-8827-436AA21ED071}" type="parTrans" cxnId="{ACA6B942-F58B-410E-96AE-26318BF1E868}">
      <dgm:prSet/>
      <dgm:spPr/>
      <dgm:t>
        <a:bodyPr/>
        <a:lstStyle/>
        <a:p>
          <a:endParaRPr lang="it-IT" sz="1600"/>
        </a:p>
      </dgm:t>
    </dgm:pt>
    <dgm:pt modelId="{8F9ABD9B-4DF1-4196-89F0-9751FC6348E6}" type="sibTrans" cxnId="{ACA6B942-F58B-410E-96AE-26318BF1E868}">
      <dgm:prSet/>
      <dgm:spPr/>
      <dgm:t>
        <a:bodyPr/>
        <a:lstStyle/>
        <a:p>
          <a:endParaRPr lang="it-IT" sz="1600"/>
        </a:p>
      </dgm:t>
    </dgm:pt>
    <dgm:pt modelId="{7FB8C44B-9D77-4F21-84C2-4A953351C0E6}">
      <dgm:prSet phldrT="[Testo]" custT="1"/>
      <dgm:spPr/>
      <dgm:t>
        <a:bodyPr/>
        <a:lstStyle/>
        <a:p>
          <a:r>
            <a:rPr lang="it-IT" sz="1600" dirty="0" smtClean="0"/>
            <a:t>Energy Management</a:t>
          </a:r>
          <a:endParaRPr lang="it-IT" sz="1600" dirty="0"/>
        </a:p>
      </dgm:t>
    </dgm:pt>
    <dgm:pt modelId="{4AAA6207-11FA-4C71-AC50-65BBC93D70BE}" type="parTrans" cxnId="{B93D719E-A03A-4519-AEE6-3C2EF2B2DCBF}">
      <dgm:prSet/>
      <dgm:spPr/>
      <dgm:t>
        <a:bodyPr/>
        <a:lstStyle/>
        <a:p>
          <a:endParaRPr lang="it-IT" sz="1600"/>
        </a:p>
      </dgm:t>
    </dgm:pt>
    <dgm:pt modelId="{6BCC2FFC-09E8-42B2-B9E6-1E380B48CEF5}" type="sibTrans" cxnId="{B93D719E-A03A-4519-AEE6-3C2EF2B2DCBF}">
      <dgm:prSet/>
      <dgm:spPr/>
      <dgm:t>
        <a:bodyPr/>
        <a:lstStyle/>
        <a:p>
          <a:endParaRPr lang="it-IT" sz="1600"/>
        </a:p>
      </dgm:t>
    </dgm:pt>
    <dgm:pt modelId="{B64371A1-F14C-4EDE-A833-E26226B7311E}" type="pres">
      <dgm:prSet presAssocID="{710D5538-5442-4065-A206-97FCCDBA5D3F}" presName="Name0" presStyleCnt="0">
        <dgm:presLayoutVars>
          <dgm:dir/>
          <dgm:animLvl val="lvl"/>
          <dgm:resizeHandles val="exact"/>
        </dgm:presLayoutVars>
      </dgm:prSet>
      <dgm:spPr/>
      <dgm:t>
        <a:bodyPr/>
        <a:lstStyle/>
        <a:p>
          <a:endParaRPr lang="it-IT"/>
        </a:p>
      </dgm:t>
    </dgm:pt>
    <dgm:pt modelId="{B0C56C72-555F-4736-9C32-38CF5C58D8E8}" type="pres">
      <dgm:prSet presAssocID="{BDAD8EBA-28D4-449E-9C66-1D399F0E2A81}" presName="compositeNode" presStyleCnt="0">
        <dgm:presLayoutVars>
          <dgm:bulletEnabled val="1"/>
        </dgm:presLayoutVars>
      </dgm:prSet>
      <dgm:spPr/>
    </dgm:pt>
    <dgm:pt modelId="{6B8B4109-98D4-4193-B000-0168F0AA64FF}" type="pres">
      <dgm:prSet presAssocID="{BDAD8EBA-28D4-449E-9C66-1D399F0E2A81}" presName="bgRect" presStyleLbl="node1" presStyleIdx="0" presStyleCnt="2"/>
      <dgm:spPr/>
      <dgm:t>
        <a:bodyPr/>
        <a:lstStyle/>
        <a:p>
          <a:endParaRPr lang="it-IT"/>
        </a:p>
      </dgm:t>
    </dgm:pt>
    <dgm:pt modelId="{5E2C9AAB-8D53-4779-A622-8D2EDF21FA50}" type="pres">
      <dgm:prSet presAssocID="{BDAD8EBA-28D4-449E-9C66-1D399F0E2A81}" presName="parentNode" presStyleLbl="node1" presStyleIdx="0" presStyleCnt="2">
        <dgm:presLayoutVars>
          <dgm:chMax val="0"/>
          <dgm:bulletEnabled val="1"/>
        </dgm:presLayoutVars>
      </dgm:prSet>
      <dgm:spPr/>
      <dgm:t>
        <a:bodyPr/>
        <a:lstStyle/>
        <a:p>
          <a:endParaRPr lang="it-IT"/>
        </a:p>
      </dgm:t>
    </dgm:pt>
    <dgm:pt modelId="{044385F0-B05A-43E1-AF2B-DEBEDBC07D2A}" type="pres">
      <dgm:prSet presAssocID="{BDAD8EBA-28D4-449E-9C66-1D399F0E2A81}" presName="childNode" presStyleLbl="node1" presStyleIdx="0" presStyleCnt="2">
        <dgm:presLayoutVars>
          <dgm:bulletEnabled val="1"/>
        </dgm:presLayoutVars>
      </dgm:prSet>
      <dgm:spPr/>
      <dgm:t>
        <a:bodyPr/>
        <a:lstStyle/>
        <a:p>
          <a:endParaRPr lang="it-IT"/>
        </a:p>
      </dgm:t>
    </dgm:pt>
    <dgm:pt modelId="{2ED13AD6-1E37-40F8-BE94-F00FE370CEBE}" type="pres">
      <dgm:prSet presAssocID="{25AB4632-6347-44AA-97AD-BE1260927E09}" presName="hSp" presStyleCnt="0"/>
      <dgm:spPr/>
    </dgm:pt>
    <dgm:pt modelId="{154BDD40-C117-4202-B7C5-FCF08583A5C4}" type="pres">
      <dgm:prSet presAssocID="{25AB4632-6347-44AA-97AD-BE1260927E09}" presName="vProcSp" presStyleCnt="0"/>
      <dgm:spPr/>
    </dgm:pt>
    <dgm:pt modelId="{4ED98855-011F-4044-B32F-ED76427CDD20}" type="pres">
      <dgm:prSet presAssocID="{25AB4632-6347-44AA-97AD-BE1260927E09}" presName="vSp1" presStyleCnt="0"/>
      <dgm:spPr/>
    </dgm:pt>
    <dgm:pt modelId="{8C9144B5-72BA-4D9D-9531-DBDCB1F6CF23}" type="pres">
      <dgm:prSet presAssocID="{25AB4632-6347-44AA-97AD-BE1260927E09}" presName="simulatedConn" presStyleLbl="solidFgAcc1" presStyleIdx="0" presStyleCnt="1"/>
      <dgm:spPr>
        <a:solidFill>
          <a:schemeClr val="lt1">
            <a:hueOff val="0"/>
            <a:satOff val="0"/>
            <a:lumOff val="0"/>
            <a:alpha val="0"/>
          </a:schemeClr>
        </a:solidFill>
        <a:ln>
          <a:solidFill>
            <a:schemeClr val="accent3">
              <a:hueOff val="0"/>
              <a:satOff val="0"/>
              <a:lumOff val="0"/>
            </a:schemeClr>
          </a:solidFill>
        </a:ln>
      </dgm:spPr>
      <dgm:t>
        <a:bodyPr/>
        <a:lstStyle/>
        <a:p>
          <a:endParaRPr lang="it-IT"/>
        </a:p>
      </dgm:t>
    </dgm:pt>
    <dgm:pt modelId="{FA0BD7D4-63B3-45B4-8CD4-82FF2489A4FE}" type="pres">
      <dgm:prSet presAssocID="{25AB4632-6347-44AA-97AD-BE1260927E09}" presName="vSp2" presStyleCnt="0"/>
      <dgm:spPr/>
    </dgm:pt>
    <dgm:pt modelId="{68706A10-4237-4ECF-83D7-411112195C90}" type="pres">
      <dgm:prSet presAssocID="{25AB4632-6347-44AA-97AD-BE1260927E09}" presName="sibTrans" presStyleCnt="0"/>
      <dgm:spPr/>
    </dgm:pt>
    <dgm:pt modelId="{526358BE-9702-4875-9745-1CDC6C144571}" type="pres">
      <dgm:prSet presAssocID="{8B9A783E-10A9-447C-8ECE-8FC4DD3081A7}" presName="compositeNode" presStyleCnt="0">
        <dgm:presLayoutVars>
          <dgm:bulletEnabled val="1"/>
        </dgm:presLayoutVars>
      </dgm:prSet>
      <dgm:spPr/>
    </dgm:pt>
    <dgm:pt modelId="{CBB4FAF7-126A-43A0-A48C-9EA2C9AEC3CF}" type="pres">
      <dgm:prSet presAssocID="{8B9A783E-10A9-447C-8ECE-8FC4DD3081A7}" presName="bgRect" presStyleLbl="node1" presStyleIdx="1" presStyleCnt="2"/>
      <dgm:spPr/>
      <dgm:t>
        <a:bodyPr/>
        <a:lstStyle/>
        <a:p>
          <a:endParaRPr lang="it-IT"/>
        </a:p>
      </dgm:t>
    </dgm:pt>
    <dgm:pt modelId="{900664A0-A6D5-4ECC-BBEB-CEA7875CE691}" type="pres">
      <dgm:prSet presAssocID="{8B9A783E-10A9-447C-8ECE-8FC4DD3081A7}" presName="parentNode" presStyleLbl="node1" presStyleIdx="1" presStyleCnt="2">
        <dgm:presLayoutVars>
          <dgm:chMax val="0"/>
          <dgm:bulletEnabled val="1"/>
        </dgm:presLayoutVars>
      </dgm:prSet>
      <dgm:spPr/>
      <dgm:t>
        <a:bodyPr/>
        <a:lstStyle/>
        <a:p>
          <a:endParaRPr lang="it-IT"/>
        </a:p>
      </dgm:t>
    </dgm:pt>
    <dgm:pt modelId="{D99AE871-0F1A-4616-A28C-B381153E286B}" type="pres">
      <dgm:prSet presAssocID="{8B9A783E-10A9-447C-8ECE-8FC4DD3081A7}" presName="childNode" presStyleLbl="node1" presStyleIdx="1" presStyleCnt="2">
        <dgm:presLayoutVars>
          <dgm:bulletEnabled val="1"/>
        </dgm:presLayoutVars>
      </dgm:prSet>
      <dgm:spPr/>
      <dgm:t>
        <a:bodyPr/>
        <a:lstStyle/>
        <a:p>
          <a:endParaRPr lang="it-IT"/>
        </a:p>
      </dgm:t>
    </dgm:pt>
  </dgm:ptLst>
  <dgm:cxnLst>
    <dgm:cxn modelId="{7AE36FF7-EF06-427C-8746-E0104ADBA0CD}" type="presOf" srcId="{710D5538-5442-4065-A206-97FCCDBA5D3F}" destId="{B64371A1-F14C-4EDE-A833-E26226B7311E}" srcOrd="0" destOrd="0" presId="urn:microsoft.com/office/officeart/2005/8/layout/hProcess7#1"/>
    <dgm:cxn modelId="{99CBD56B-1C66-434A-99E6-BA855904FE92}" type="presOf" srcId="{8B9A783E-10A9-447C-8ECE-8FC4DD3081A7}" destId="{900664A0-A6D5-4ECC-BBEB-CEA7875CE691}" srcOrd="1" destOrd="0" presId="urn:microsoft.com/office/officeart/2005/8/layout/hProcess7#1"/>
    <dgm:cxn modelId="{59C8201E-399D-4799-94E6-7720F488A1CD}" type="presOf" srcId="{BDAD8EBA-28D4-449E-9C66-1D399F0E2A81}" destId="{5E2C9AAB-8D53-4779-A622-8D2EDF21FA50}" srcOrd="1" destOrd="0" presId="urn:microsoft.com/office/officeart/2005/8/layout/hProcess7#1"/>
    <dgm:cxn modelId="{843ABBDC-0D1F-4ABA-8D79-1430CC277D6C}" type="presOf" srcId="{006D687E-471E-4DEB-A5A3-954C38CED97C}" destId="{D99AE871-0F1A-4616-A28C-B381153E286B}" srcOrd="0" destOrd="0" presId="urn:microsoft.com/office/officeart/2005/8/layout/hProcess7#1"/>
    <dgm:cxn modelId="{1D8B2974-0DBB-4BF9-A1D8-D2D8CD39DCFC}" type="presOf" srcId="{7FB8C44B-9D77-4F21-84C2-4A953351C0E6}" destId="{044385F0-B05A-43E1-AF2B-DEBEDBC07D2A}" srcOrd="0" destOrd="0" presId="urn:microsoft.com/office/officeart/2005/8/layout/hProcess7#1"/>
    <dgm:cxn modelId="{ACA6B942-F58B-410E-96AE-26318BF1E868}" srcId="{8B9A783E-10A9-447C-8ECE-8FC4DD3081A7}" destId="{006D687E-471E-4DEB-A5A3-954C38CED97C}" srcOrd="0" destOrd="0" parTransId="{89362DF9-E029-4D7C-8827-436AA21ED071}" sibTransId="{8F9ABD9B-4DF1-4196-89F0-9751FC6348E6}"/>
    <dgm:cxn modelId="{16D8321E-D2D2-4211-BFE7-C160B257919B}" srcId="{710D5538-5442-4065-A206-97FCCDBA5D3F}" destId="{BDAD8EBA-28D4-449E-9C66-1D399F0E2A81}" srcOrd="0" destOrd="0" parTransId="{98437E1C-CCEB-4EA1-BEF9-42901A93EEDD}" sibTransId="{25AB4632-6347-44AA-97AD-BE1260927E09}"/>
    <dgm:cxn modelId="{B93D719E-A03A-4519-AEE6-3C2EF2B2DCBF}" srcId="{BDAD8EBA-28D4-449E-9C66-1D399F0E2A81}" destId="{7FB8C44B-9D77-4F21-84C2-4A953351C0E6}" srcOrd="0" destOrd="0" parTransId="{4AAA6207-11FA-4C71-AC50-65BBC93D70BE}" sibTransId="{6BCC2FFC-09E8-42B2-B9E6-1E380B48CEF5}"/>
    <dgm:cxn modelId="{0FA7D75B-FBDD-400E-93B2-025F9D87440B}" type="presOf" srcId="{8B9A783E-10A9-447C-8ECE-8FC4DD3081A7}" destId="{CBB4FAF7-126A-43A0-A48C-9EA2C9AEC3CF}" srcOrd="0" destOrd="0" presId="urn:microsoft.com/office/officeart/2005/8/layout/hProcess7#1"/>
    <dgm:cxn modelId="{7C1ADE7A-6349-4A66-98AE-EE37556FB374}" srcId="{710D5538-5442-4065-A206-97FCCDBA5D3F}" destId="{8B9A783E-10A9-447C-8ECE-8FC4DD3081A7}" srcOrd="1" destOrd="0" parTransId="{823715AA-1ABB-4512-9B0F-EC719FEC4AA7}" sibTransId="{BEBDB40E-CE6A-4018-B87D-266199D1EC42}"/>
    <dgm:cxn modelId="{7B93FE2A-5296-443B-8F8C-39B93E9D6F93}" type="presOf" srcId="{BDAD8EBA-28D4-449E-9C66-1D399F0E2A81}" destId="{6B8B4109-98D4-4193-B000-0168F0AA64FF}" srcOrd="0" destOrd="0" presId="urn:microsoft.com/office/officeart/2005/8/layout/hProcess7#1"/>
    <dgm:cxn modelId="{CFF7AC79-8C1C-4518-8685-9C514B08C0D2}" type="presParOf" srcId="{B64371A1-F14C-4EDE-A833-E26226B7311E}" destId="{B0C56C72-555F-4736-9C32-38CF5C58D8E8}" srcOrd="0" destOrd="0" presId="urn:microsoft.com/office/officeart/2005/8/layout/hProcess7#1"/>
    <dgm:cxn modelId="{6BF6453B-7529-4F2E-ACC2-F8C363F4882A}" type="presParOf" srcId="{B0C56C72-555F-4736-9C32-38CF5C58D8E8}" destId="{6B8B4109-98D4-4193-B000-0168F0AA64FF}" srcOrd="0" destOrd="0" presId="urn:microsoft.com/office/officeart/2005/8/layout/hProcess7#1"/>
    <dgm:cxn modelId="{71E55E6B-1B21-4122-902D-D61906A86ED4}" type="presParOf" srcId="{B0C56C72-555F-4736-9C32-38CF5C58D8E8}" destId="{5E2C9AAB-8D53-4779-A622-8D2EDF21FA50}" srcOrd="1" destOrd="0" presId="urn:microsoft.com/office/officeart/2005/8/layout/hProcess7#1"/>
    <dgm:cxn modelId="{5E32EB9A-EF7C-4D34-9EBA-CC1E96B66691}" type="presParOf" srcId="{B0C56C72-555F-4736-9C32-38CF5C58D8E8}" destId="{044385F0-B05A-43E1-AF2B-DEBEDBC07D2A}" srcOrd="2" destOrd="0" presId="urn:microsoft.com/office/officeart/2005/8/layout/hProcess7#1"/>
    <dgm:cxn modelId="{CC6548FF-C2D8-41E4-BEAC-781A4A565BCA}" type="presParOf" srcId="{B64371A1-F14C-4EDE-A833-E26226B7311E}" destId="{2ED13AD6-1E37-40F8-BE94-F00FE370CEBE}" srcOrd="1" destOrd="0" presId="urn:microsoft.com/office/officeart/2005/8/layout/hProcess7#1"/>
    <dgm:cxn modelId="{C3B2CB50-2747-4785-8B0E-42FD8FE7F49A}" type="presParOf" srcId="{B64371A1-F14C-4EDE-A833-E26226B7311E}" destId="{154BDD40-C117-4202-B7C5-FCF08583A5C4}" srcOrd="2" destOrd="0" presId="urn:microsoft.com/office/officeart/2005/8/layout/hProcess7#1"/>
    <dgm:cxn modelId="{5BB40A30-E1BB-487D-8A49-81D47EF7E167}" type="presParOf" srcId="{154BDD40-C117-4202-B7C5-FCF08583A5C4}" destId="{4ED98855-011F-4044-B32F-ED76427CDD20}" srcOrd="0" destOrd="0" presId="urn:microsoft.com/office/officeart/2005/8/layout/hProcess7#1"/>
    <dgm:cxn modelId="{40892D82-740B-4EAE-B500-470CAFE4798D}" type="presParOf" srcId="{154BDD40-C117-4202-B7C5-FCF08583A5C4}" destId="{8C9144B5-72BA-4D9D-9531-DBDCB1F6CF23}" srcOrd="1" destOrd="0" presId="urn:microsoft.com/office/officeart/2005/8/layout/hProcess7#1"/>
    <dgm:cxn modelId="{1BE2387C-0E0E-4193-94C2-B0AA6BE61B86}" type="presParOf" srcId="{154BDD40-C117-4202-B7C5-FCF08583A5C4}" destId="{FA0BD7D4-63B3-45B4-8CD4-82FF2489A4FE}" srcOrd="2" destOrd="0" presId="urn:microsoft.com/office/officeart/2005/8/layout/hProcess7#1"/>
    <dgm:cxn modelId="{51AB22EE-A20D-4B54-B582-824BA2C9AB9B}" type="presParOf" srcId="{B64371A1-F14C-4EDE-A833-E26226B7311E}" destId="{68706A10-4237-4ECF-83D7-411112195C90}" srcOrd="3" destOrd="0" presId="urn:microsoft.com/office/officeart/2005/8/layout/hProcess7#1"/>
    <dgm:cxn modelId="{5BE4D30C-4C56-4A02-85B8-BB6568BD1017}" type="presParOf" srcId="{B64371A1-F14C-4EDE-A833-E26226B7311E}" destId="{526358BE-9702-4875-9745-1CDC6C144571}" srcOrd="4" destOrd="0" presId="urn:microsoft.com/office/officeart/2005/8/layout/hProcess7#1"/>
    <dgm:cxn modelId="{B0C9DC26-DED3-4713-9CDB-1CF9DF00D8D5}" type="presParOf" srcId="{526358BE-9702-4875-9745-1CDC6C144571}" destId="{CBB4FAF7-126A-43A0-A48C-9EA2C9AEC3CF}" srcOrd="0" destOrd="0" presId="urn:microsoft.com/office/officeart/2005/8/layout/hProcess7#1"/>
    <dgm:cxn modelId="{8B524383-AB88-4F21-8CB0-0DCCC26F9C0F}" type="presParOf" srcId="{526358BE-9702-4875-9745-1CDC6C144571}" destId="{900664A0-A6D5-4ECC-BBEB-CEA7875CE691}" srcOrd="1" destOrd="0" presId="urn:microsoft.com/office/officeart/2005/8/layout/hProcess7#1"/>
    <dgm:cxn modelId="{F1B6113A-DC92-4A88-B54A-5C20BE1D1938}" type="presParOf" srcId="{526358BE-9702-4875-9745-1CDC6C144571}" destId="{D99AE871-0F1A-4616-A28C-B381153E286B}" srcOrd="2" destOrd="0" presId="urn:microsoft.com/office/officeart/2005/8/layout/hProcess7#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10D5538-5442-4065-A206-97FCCDBA5D3F}" type="doc">
      <dgm:prSet loTypeId="urn:microsoft.com/office/officeart/2005/8/layout/hProcess7#2" loCatId="list" qsTypeId="urn:microsoft.com/office/officeart/2005/8/quickstyle/simple1" qsCatId="simple" csTypeId="urn:microsoft.com/office/officeart/2005/8/colors/accent3_3" csCatId="accent3" phldr="1"/>
      <dgm:spPr/>
      <dgm:t>
        <a:bodyPr/>
        <a:lstStyle/>
        <a:p>
          <a:endParaRPr lang="it-IT"/>
        </a:p>
      </dgm:t>
    </dgm:pt>
    <dgm:pt modelId="{6202DC43-D5F8-4A16-B5B8-EB8F5E7717EE}">
      <dgm:prSet phldrT="[Testo]" custT="1"/>
      <dgm:spPr/>
      <dgm:t>
        <a:bodyPr/>
        <a:lstStyle/>
        <a:p>
          <a:r>
            <a:rPr lang="it-IT" sz="1600" dirty="0" smtClean="0"/>
            <a:t>.</a:t>
          </a:r>
          <a:endParaRPr lang="it-IT" sz="1600" dirty="0"/>
        </a:p>
      </dgm:t>
    </dgm:pt>
    <dgm:pt modelId="{288E774A-14B0-4BF1-9A24-03D060899E26}" type="parTrans" cxnId="{11A57F31-D892-4426-A97D-5AE8D34887BE}">
      <dgm:prSet/>
      <dgm:spPr/>
      <dgm:t>
        <a:bodyPr/>
        <a:lstStyle/>
        <a:p>
          <a:endParaRPr lang="it-IT" sz="1600"/>
        </a:p>
      </dgm:t>
    </dgm:pt>
    <dgm:pt modelId="{8763C658-A87E-4CF2-BA92-9CFB3A06D0EF}" type="sibTrans" cxnId="{11A57F31-D892-4426-A97D-5AE8D34887BE}">
      <dgm:prSet/>
      <dgm:spPr/>
      <dgm:t>
        <a:bodyPr/>
        <a:lstStyle/>
        <a:p>
          <a:endParaRPr lang="it-IT" sz="1600"/>
        </a:p>
      </dgm:t>
    </dgm:pt>
    <dgm:pt modelId="{BDAD8EBA-28D4-449E-9C66-1D399F0E2A81}">
      <dgm:prSet phldrT="[Testo]" custT="1"/>
      <dgm:spPr/>
      <dgm:t>
        <a:bodyPr/>
        <a:lstStyle/>
        <a:p>
          <a:r>
            <a:rPr lang="it-IT" sz="1600" dirty="0" smtClean="0"/>
            <a:t>Building Management</a:t>
          </a:r>
          <a:endParaRPr lang="it-IT" sz="1600" dirty="0"/>
        </a:p>
      </dgm:t>
    </dgm:pt>
    <dgm:pt modelId="{98437E1C-CCEB-4EA1-BEF9-42901A93EEDD}" type="parTrans" cxnId="{16D8321E-D2D2-4211-BFE7-C160B257919B}">
      <dgm:prSet/>
      <dgm:spPr/>
      <dgm:t>
        <a:bodyPr/>
        <a:lstStyle/>
        <a:p>
          <a:endParaRPr lang="it-IT" sz="1600"/>
        </a:p>
      </dgm:t>
    </dgm:pt>
    <dgm:pt modelId="{25AB4632-6347-44AA-97AD-BE1260927E09}" type="sibTrans" cxnId="{16D8321E-D2D2-4211-BFE7-C160B257919B}">
      <dgm:prSet/>
      <dgm:spPr/>
      <dgm:t>
        <a:bodyPr/>
        <a:lstStyle/>
        <a:p>
          <a:endParaRPr lang="it-IT" sz="1600"/>
        </a:p>
      </dgm:t>
    </dgm:pt>
    <dgm:pt modelId="{8B9A783E-10A9-447C-8ECE-8FC4DD3081A7}">
      <dgm:prSet phldrT="[Testo]" custT="1"/>
      <dgm:spPr/>
      <dgm:t>
        <a:bodyPr/>
        <a:lstStyle/>
        <a:p>
          <a:r>
            <a:rPr lang="it-IT" sz="1600" dirty="0" smtClean="0"/>
            <a:t>. </a:t>
          </a:r>
          <a:endParaRPr lang="it-IT" sz="1600" dirty="0"/>
        </a:p>
      </dgm:t>
    </dgm:pt>
    <dgm:pt modelId="{823715AA-1ABB-4512-9B0F-EC719FEC4AA7}" type="parTrans" cxnId="{7C1ADE7A-6349-4A66-98AE-EE37556FB374}">
      <dgm:prSet/>
      <dgm:spPr/>
      <dgm:t>
        <a:bodyPr/>
        <a:lstStyle/>
        <a:p>
          <a:endParaRPr lang="it-IT" sz="1600"/>
        </a:p>
      </dgm:t>
    </dgm:pt>
    <dgm:pt modelId="{BEBDB40E-CE6A-4018-B87D-266199D1EC42}" type="sibTrans" cxnId="{7C1ADE7A-6349-4A66-98AE-EE37556FB374}">
      <dgm:prSet/>
      <dgm:spPr/>
      <dgm:t>
        <a:bodyPr/>
        <a:lstStyle/>
        <a:p>
          <a:endParaRPr lang="it-IT" sz="1600"/>
        </a:p>
      </dgm:t>
    </dgm:pt>
    <dgm:pt modelId="{006D687E-471E-4DEB-A5A3-954C38CED97C}">
      <dgm:prSet phldrT="[Testo]" custT="1"/>
      <dgm:spPr/>
      <dgm:t>
        <a:bodyPr/>
        <a:lstStyle/>
        <a:p>
          <a:r>
            <a:rPr lang="it-IT" sz="1600" dirty="0" err="1" smtClean="0"/>
            <a:t>Risk</a:t>
          </a:r>
          <a:r>
            <a:rPr lang="it-IT" sz="1600" dirty="0" smtClean="0"/>
            <a:t> Management</a:t>
          </a:r>
          <a:endParaRPr lang="it-IT" sz="1600" dirty="0"/>
        </a:p>
      </dgm:t>
    </dgm:pt>
    <dgm:pt modelId="{89362DF9-E029-4D7C-8827-436AA21ED071}" type="parTrans" cxnId="{ACA6B942-F58B-410E-96AE-26318BF1E868}">
      <dgm:prSet/>
      <dgm:spPr/>
      <dgm:t>
        <a:bodyPr/>
        <a:lstStyle/>
        <a:p>
          <a:endParaRPr lang="it-IT" sz="1600"/>
        </a:p>
      </dgm:t>
    </dgm:pt>
    <dgm:pt modelId="{8F9ABD9B-4DF1-4196-89F0-9751FC6348E6}" type="sibTrans" cxnId="{ACA6B942-F58B-410E-96AE-26318BF1E868}">
      <dgm:prSet/>
      <dgm:spPr/>
      <dgm:t>
        <a:bodyPr/>
        <a:lstStyle/>
        <a:p>
          <a:endParaRPr lang="it-IT" sz="1600"/>
        </a:p>
      </dgm:t>
    </dgm:pt>
    <dgm:pt modelId="{B64371A1-F14C-4EDE-A833-E26226B7311E}" type="pres">
      <dgm:prSet presAssocID="{710D5538-5442-4065-A206-97FCCDBA5D3F}" presName="Name0" presStyleCnt="0">
        <dgm:presLayoutVars>
          <dgm:dir/>
          <dgm:animLvl val="lvl"/>
          <dgm:resizeHandles val="exact"/>
        </dgm:presLayoutVars>
      </dgm:prSet>
      <dgm:spPr/>
      <dgm:t>
        <a:bodyPr/>
        <a:lstStyle/>
        <a:p>
          <a:endParaRPr lang="it-IT"/>
        </a:p>
      </dgm:t>
    </dgm:pt>
    <dgm:pt modelId="{E7D2230E-0D22-4B7E-92B9-B2D2FE51E0B4}" type="pres">
      <dgm:prSet presAssocID="{6202DC43-D5F8-4A16-B5B8-EB8F5E7717EE}" presName="compositeNode" presStyleCnt="0">
        <dgm:presLayoutVars>
          <dgm:bulletEnabled val="1"/>
        </dgm:presLayoutVars>
      </dgm:prSet>
      <dgm:spPr/>
    </dgm:pt>
    <dgm:pt modelId="{AD978A79-C0D2-4FAD-BE19-305E66D5AD17}" type="pres">
      <dgm:prSet presAssocID="{6202DC43-D5F8-4A16-B5B8-EB8F5E7717EE}" presName="bgRect" presStyleLbl="node1" presStyleIdx="0" presStyleCnt="2" custLinFactNeighborX="-53908" custLinFactNeighborY="1623"/>
      <dgm:spPr/>
      <dgm:t>
        <a:bodyPr/>
        <a:lstStyle/>
        <a:p>
          <a:endParaRPr lang="it-IT"/>
        </a:p>
      </dgm:t>
    </dgm:pt>
    <dgm:pt modelId="{2EE3D0EE-35BC-4C30-A22F-03D007CD9103}" type="pres">
      <dgm:prSet presAssocID="{6202DC43-D5F8-4A16-B5B8-EB8F5E7717EE}" presName="parentNode" presStyleLbl="node1" presStyleIdx="0" presStyleCnt="2">
        <dgm:presLayoutVars>
          <dgm:chMax val="0"/>
          <dgm:bulletEnabled val="1"/>
        </dgm:presLayoutVars>
      </dgm:prSet>
      <dgm:spPr/>
      <dgm:t>
        <a:bodyPr/>
        <a:lstStyle/>
        <a:p>
          <a:endParaRPr lang="it-IT"/>
        </a:p>
      </dgm:t>
    </dgm:pt>
    <dgm:pt modelId="{19CBD57B-7870-4DF9-9AEB-13426F43187A}" type="pres">
      <dgm:prSet presAssocID="{6202DC43-D5F8-4A16-B5B8-EB8F5E7717EE}" presName="childNode" presStyleLbl="node1" presStyleIdx="0" presStyleCnt="2">
        <dgm:presLayoutVars>
          <dgm:bulletEnabled val="1"/>
        </dgm:presLayoutVars>
      </dgm:prSet>
      <dgm:spPr/>
      <dgm:t>
        <a:bodyPr/>
        <a:lstStyle/>
        <a:p>
          <a:endParaRPr lang="it-IT"/>
        </a:p>
      </dgm:t>
    </dgm:pt>
    <dgm:pt modelId="{99F03781-4095-4BBB-AAF7-50A74603318C}" type="pres">
      <dgm:prSet presAssocID="{8763C658-A87E-4CF2-BA92-9CFB3A06D0EF}" presName="hSp" presStyleCnt="0"/>
      <dgm:spPr/>
    </dgm:pt>
    <dgm:pt modelId="{9040A951-58DF-4A61-985A-00231F3250C0}" type="pres">
      <dgm:prSet presAssocID="{8763C658-A87E-4CF2-BA92-9CFB3A06D0EF}" presName="vProcSp" presStyleCnt="0"/>
      <dgm:spPr/>
    </dgm:pt>
    <dgm:pt modelId="{AA919193-22B9-405F-AB7C-D96BD3C9A416}" type="pres">
      <dgm:prSet presAssocID="{8763C658-A87E-4CF2-BA92-9CFB3A06D0EF}" presName="vSp1" presStyleCnt="0"/>
      <dgm:spPr/>
    </dgm:pt>
    <dgm:pt modelId="{E48725FB-5CBC-4952-8C63-E15FABF732A1}" type="pres">
      <dgm:prSet presAssocID="{8763C658-A87E-4CF2-BA92-9CFB3A06D0EF}" presName="simulatedConn" presStyleLbl="solidFgAcc1" presStyleIdx="0" presStyleCnt="1"/>
      <dgm:spPr/>
    </dgm:pt>
    <dgm:pt modelId="{D1355902-D486-4475-A8CE-F3BFF7819829}" type="pres">
      <dgm:prSet presAssocID="{8763C658-A87E-4CF2-BA92-9CFB3A06D0EF}" presName="vSp2" presStyleCnt="0"/>
      <dgm:spPr/>
    </dgm:pt>
    <dgm:pt modelId="{DD3F922D-6DBB-44DE-8D35-ED6C4E9FB771}" type="pres">
      <dgm:prSet presAssocID="{8763C658-A87E-4CF2-BA92-9CFB3A06D0EF}" presName="sibTrans" presStyleCnt="0"/>
      <dgm:spPr/>
    </dgm:pt>
    <dgm:pt modelId="{526358BE-9702-4875-9745-1CDC6C144571}" type="pres">
      <dgm:prSet presAssocID="{8B9A783E-10A9-447C-8ECE-8FC4DD3081A7}" presName="compositeNode" presStyleCnt="0">
        <dgm:presLayoutVars>
          <dgm:bulletEnabled val="1"/>
        </dgm:presLayoutVars>
      </dgm:prSet>
      <dgm:spPr/>
    </dgm:pt>
    <dgm:pt modelId="{CBB4FAF7-126A-43A0-A48C-9EA2C9AEC3CF}" type="pres">
      <dgm:prSet presAssocID="{8B9A783E-10A9-447C-8ECE-8FC4DD3081A7}" presName="bgRect" presStyleLbl="node1" presStyleIdx="1" presStyleCnt="2"/>
      <dgm:spPr/>
      <dgm:t>
        <a:bodyPr/>
        <a:lstStyle/>
        <a:p>
          <a:endParaRPr lang="it-IT"/>
        </a:p>
      </dgm:t>
    </dgm:pt>
    <dgm:pt modelId="{900664A0-A6D5-4ECC-BBEB-CEA7875CE691}" type="pres">
      <dgm:prSet presAssocID="{8B9A783E-10A9-447C-8ECE-8FC4DD3081A7}" presName="parentNode" presStyleLbl="node1" presStyleIdx="1" presStyleCnt="2">
        <dgm:presLayoutVars>
          <dgm:chMax val="0"/>
          <dgm:bulletEnabled val="1"/>
        </dgm:presLayoutVars>
      </dgm:prSet>
      <dgm:spPr/>
      <dgm:t>
        <a:bodyPr/>
        <a:lstStyle/>
        <a:p>
          <a:endParaRPr lang="it-IT"/>
        </a:p>
      </dgm:t>
    </dgm:pt>
    <dgm:pt modelId="{D99AE871-0F1A-4616-A28C-B381153E286B}" type="pres">
      <dgm:prSet presAssocID="{8B9A783E-10A9-447C-8ECE-8FC4DD3081A7}" presName="childNode" presStyleLbl="node1" presStyleIdx="1" presStyleCnt="2">
        <dgm:presLayoutVars>
          <dgm:bulletEnabled val="1"/>
        </dgm:presLayoutVars>
      </dgm:prSet>
      <dgm:spPr/>
      <dgm:t>
        <a:bodyPr/>
        <a:lstStyle/>
        <a:p>
          <a:endParaRPr lang="it-IT"/>
        </a:p>
      </dgm:t>
    </dgm:pt>
  </dgm:ptLst>
  <dgm:cxnLst>
    <dgm:cxn modelId="{2DD37159-CAA0-41A1-AFCA-ED307F657759}" type="presOf" srcId="{710D5538-5442-4065-A206-97FCCDBA5D3F}" destId="{B64371A1-F14C-4EDE-A833-E26226B7311E}" srcOrd="0" destOrd="0" presId="urn:microsoft.com/office/officeart/2005/8/layout/hProcess7#2"/>
    <dgm:cxn modelId="{DD088648-652C-4D4B-AFE6-D1D68A6BDF0F}" type="presOf" srcId="{8B9A783E-10A9-447C-8ECE-8FC4DD3081A7}" destId="{CBB4FAF7-126A-43A0-A48C-9EA2C9AEC3CF}" srcOrd="0" destOrd="0" presId="urn:microsoft.com/office/officeart/2005/8/layout/hProcess7#2"/>
    <dgm:cxn modelId="{2F2A3C25-1D38-43E1-A11E-073A33BA7580}" type="presOf" srcId="{006D687E-471E-4DEB-A5A3-954C38CED97C}" destId="{D99AE871-0F1A-4616-A28C-B381153E286B}" srcOrd="0" destOrd="0" presId="urn:microsoft.com/office/officeart/2005/8/layout/hProcess7#2"/>
    <dgm:cxn modelId="{9B926205-2851-4770-9745-7CBE1BC789CB}" type="presOf" srcId="{6202DC43-D5F8-4A16-B5B8-EB8F5E7717EE}" destId="{2EE3D0EE-35BC-4C30-A22F-03D007CD9103}" srcOrd="1" destOrd="0" presId="urn:microsoft.com/office/officeart/2005/8/layout/hProcess7#2"/>
    <dgm:cxn modelId="{ACA6B942-F58B-410E-96AE-26318BF1E868}" srcId="{8B9A783E-10A9-447C-8ECE-8FC4DD3081A7}" destId="{006D687E-471E-4DEB-A5A3-954C38CED97C}" srcOrd="0" destOrd="0" parTransId="{89362DF9-E029-4D7C-8827-436AA21ED071}" sibTransId="{8F9ABD9B-4DF1-4196-89F0-9751FC6348E6}"/>
    <dgm:cxn modelId="{16D8321E-D2D2-4211-BFE7-C160B257919B}" srcId="{6202DC43-D5F8-4A16-B5B8-EB8F5E7717EE}" destId="{BDAD8EBA-28D4-449E-9C66-1D399F0E2A81}" srcOrd="0" destOrd="0" parTransId="{98437E1C-CCEB-4EA1-BEF9-42901A93EEDD}" sibTransId="{25AB4632-6347-44AA-97AD-BE1260927E09}"/>
    <dgm:cxn modelId="{11A57F31-D892-4426-A97D-5AE8D34887BE}" srcId="{710D5538-5442-4065-A206-97FCCDBA5D3F}" destId="{6202DC43-D5F8-4A16-B5B8-EB8F5E7717EE}" srcOrd="0" destOrd="0" parTransId="{288E774A-14B0-4BF1-9A24-03D060899E26}" sibTransId="{8763C658-A87E-4CF2-BA92-9CFB3A06D0EF}"/>
    <dgm:cxn modelId="{054877E1-E14C-41DC-9812-DFF0F7CAEEA7}" type="presOf" srcId="{8B9A783E-10A9-447C-8ECE-8FC4DD3081A7}" destId="{900664A0-A6D5-4ECC-BBEB-CEA7875CE691}" srcOrd="1" destOrd="0" presId="urn:microsoft.com/office/officeart/2005/8/layout/hProcess7#2"/>
    <dgm:cxn modelId="{408F55B0-57FB-4BC0-B9D8-2FB921452C36}" type="presOf" srcId="{BDAD8EBA-28D4-449E-9C66-1D399F0E2A81}" destId="{19CBD57B-7870-4DF9-9AEB-13426F43187A}" srcOrd="0" destOrd="0" presId="urn:microsoft.com/office/officeart/2005/8/layout/hProcess7#2"/>
    <dgm:cxn modelId="{A071B8C4-09E8-4B1A-B3C5-A59421FBAD44}" type="presOf" srcId="{6202DC43-D5F8-4A16-B5B8-EB8F5E7717EE}" destId="{AD978A79-C0D2-4FAD-BE19-305E66D5AD17}" srcOrd="0" destOrd="0" presId="urn:microsoft.com/office/officeart/2005/8/layout/hProcess7#2"/>
    <dgm:cxn modelId="{7C1ADE7A-6349-4A66-98AE-EE37556FB374}" srcId="{710D5538-5442-4065-A206-97FCCDBA5D3F}" destId="{8B9A783E-10A9-447C-8ECE-8FC4DD3081A7}" srcOrd="1" destOrd="0" parTransId="{823715AA-1ABB-4512-9B0F-EC719FEC4AA7}" sibTransId="{BEBDB40E-CE6A-4018-B87D-266199D1EC42}"/>
    <dgm:cxn modelId="{EF379F3D-4F5C-4BBF-B847-76506B8F1AB2}" type="presParOf" srcId="{B64371A1-F14C-4EDE-A833-E26226B7311E}" destId="{E7D2230E-0D22-4B7E-92B9-B2D2FE51E0B4}" srcOrd="0" destOrd="0" presId="urn:microsoft.com/office/officeart/2005/8/layout/hProcess7#2"/>
    <dgm:cxn modelId="{C53947D8-B9AF-4E46-BB08-A46E1D81BE26}" type="presParOf" srcId="{E7D2230E-0D22-4B7E-92B9-B2D2FE51E0B4}" destId="{AD978A79-C0D2-4FAD-BE19-305E66D5AD17}" srcOrd="0" destOrd="0" presId="urn:microsoft.com/office/officeart/2005/8/layout/hProcess7#2"/>
    <dgm:cxn modelId="{BF2A0C29-D568-4643-BE9C-C7EB0B5FF131}" type="presParOf" srcId="{E7D2230E-0D22-4B7E-92B9-B2D2FE51E0B4}" destId="{2EE3D0EE-35BC-4C30-A22F-03D007CD9103}" srcOrd="1" destOrd="0" presId="urn:microsoft.com/office/officeart/2005/8/layout/hProcess7#2"/>
    <dgm:cxn modelId="{E29EDD53-A1AB-432D-B663-19CAC98B4075}" type="presParOf" srcId="{E7D2230E-0D22-4B7E-92B9-B2D2FE51E0B4}" destId="{19CBD57B-7870-4DF9-9AEB-13426F43187A}" srcOrd="2" destOrd="0" presId="urn:microsoft.com/office/officeart/2005/8/layout/hProcess7#2"/>
    <dgm:cxn modelId="{34EA0B3B-B0BB-4E5B-8138-9C05D43EFCAD}" type="presParOf" srcId="{B64371A1-F14C-4EDE-A833-E26226B7311E}" destId="{99F03781-4095-4BBB-AAF7-50A74603318C}" srcOrd="1" destOrd="0" presId="urn:microsoft.com/office/officeart/2005/8/layout/hProcess7#2"/>
    <dgm:cxn modelId="{95DAA16A-3AA8-4071-95FB-E579FB1557F4}" type="presParOf" srcId="{B64371A1-F14C-4EDE-A833-E26226B7311E}" destId="{9040A951-58DF-4A61-985A-00231F3250C0}" srcOrd="2" destOrd="0" presId="urn:microsoft.com/office/officeart/2005/8/layout/hProcess7#2"/>
    <dgm:cxn modelId="{F494BEBE-15F8-4F20-92F1-C4FED8C16BEF}" type="presParOf" srcId="{9040A951-58DF-4A61-985A-00231F3250C0}" destId="{AA919193-22B9-405F-AB7C-D96BD3C9A416}" srcOrd="0" destOrd="0" presId="urn:microsoft.com/office/officeart/2005/8/layout/hProcess7#2"/>
    <dgm:cxn modelId="{A0D9BA6A-D915-4E9B-A018-0D6E92FB776C}" type="presParOf" srcId="{9040A951-58DF-4A61-985A-00231F3250C0}" destId="{E48725FB-5CBC-4952-8C63-E15FABF732A1}" srcOrd="1" destOrd="0" presId="urn:microsoft.com/office/officeart/2005/8/layout/hProcess7#2"/>
    <dgm:cxn modelId="{9489A555-ECC8-4382-9428-E90CFD9B57F9}" type="presParOf" srcId="{9040A951-58DF-4A61-985A-00231F3250C0}" destId="{D1355902-D486-4475-A8CE-F3BFF7819829}" srcOrd="2" destOrd="0" presId="urn:microsoft.com/office/officeart/2005/8/layout/hProcess7#2"/>
    <dgm:cxn modelId="{D9124C44-4846-4DA9-BCF3-0AF564826EC6}" type="presParOf" srcId="{B64371A1-F14C-4EDE-A833-E26226B7311E}" destId="{DD3F922D-6DBB-44DE-8D35-ED6C4E9FB771}" srcOrd="3" destOrd="0" presId="urn:microsoft.com/office/officeart/2005/8/layout/hProcess7#2"/>
    <dgm:cxn modelId="{9FECD187-F281-4049-A09A-4E91C7920A35}" type="presParOf" srcId="{B64371A1-F14C-4EDE-A833-E26226B7311E}" destId="{526358BE-9702-4875-9745-1CDC6C144571}" srcOrd="4" destOrd="0" presId="urn:microsoft.com/office/officeart/2005/8/layout/hProcess7#2"/>
    <dgm:cxn modelId="{40F7308A-8141-4E39-840C-3695D45C6960}" type="presParOf" srcId="{526358BE-9702-4875-9745-1CDC6C144571}" destId="{CBB4FAF7-126A-43A0-A48C-9EA2C9AEC3CF}" srcOrd="0" destOrd="0" presId="urn:microsoft.com/office/officeart/2005/8/layout/hProcess7#2"/>
    <dgm:cxn modelId="{5F7E7FC0-F260-4054-8AB0-C372D2C0773B}" type="presParOf" srcId="{526358BE-9702-4875-9745-1CDC6C144571}" destId="{900664A0-A6D5-4ECC-BBEB-CEA7875CE691}" srcOrd="1" destOrd="0" presId="urn:microsoft.com/office/officeart/2005/8/layout/hProcess7#2"/>
    <dgm:cxn modelId="{5680E9E9-CFD1-4F68-9CF2-186A77BC82E4}" type="presParOf" srcId="{526358BE-9702-4875-9745-1CDC6C144571}" destId="{D99AE871-0F1A-4616-A28C-B381153E286B}" srcOrd="2" destOrd="0" presId="urn:microsoft.com/office/officeart/2005/8/layout/hProcess7#2"/>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0140478-59E6-49E0-8DB7-51E88695536D}" type="doc">
      <dgm:prSet loTypeId="urn:microsoft.com/office/officeart/2005/8/layout/radial4" loCatId="relationship" qsTypeId="urn:microsoft.com/office/officeart/2005/8/quickstyle/simple5" qsCatId="simple" csTypeId="urn:microsoft.com/office/officeart/2005/8/colors/accent3_3" csCatId="accent3" phldr="1"/>
      <dgm:spPr>
        <a:scene3d>
          <a:camera prst="orthographicFront">
            <a:rot lat="0" lon="0" rev="10800000"/>
          </a:camera>
          <a:lightRig rig="threePt" dir="t"/>
        </a:scene3d>
      </dgm:spPr>
      <dgm:t>
        <a:bodyPr/>
        <a:lstStyle/>
        <a:p>
          <a:endParaRPr lang="it-IT"/>
        </a:p>
      </dgm:t>
    </dgm:pt>
    <dgm:pt modelId="{20E440EF-D83F-4DEE-86DF-B47E4BAF7B46}">
      <dgm:prSet phldrT="[Testo]"/>
      <dgm:spPr>
        <a:sp3d z="-6350" prstMaterial="powder">
          <a:bevelT h="50800"/>
        </a:sp3d>
      </dgm:spPr>
      <dgm:t>
        <a:bodyPr/>
        <a:lstStyle/>
        <a:p>
          <a:r>
            <a:rPr lang="it-IT" dirty="0" err="1" smtClean="0"/>
            <a:t>Transport</a:t>
          </a:r>
          <a:r>
            <a:rPr lang="it-IT" dirty="0" smtClean="0"/>
            <a:t>  </a:t>
          </a:r>
          <a:endParaRPr lang="it-IT" dirty="0"/>
        </a:p>
      </dgm:t>
    </dgm:pt>
    <dgm:pt modelId="{400EE299-1F1F-46DD-A58E-0CC5B79BE864}" type="parTrans" cxnId="{B8CE3BE5-215F-4630-B488-079A104C76DF}">
      <dgm:prSet/>
      <dgm:spPr/>
      <dgm:t>
        <a:bodyPr/>
        <a:lstStyle/>
        <a:p>
          <a:endParaRPr lang="it-IT"/>
        </a:p>
      </dgm:t>
    </dgm:pt>
    <dgm:pt modelId="{FBEADC4E-07A1-4D39-904E-73EF8AEEDDE1}" type="sibTrans" cxnId="{B8CE3BE5-215F-4630-B488-079A104C76DF}">
      <dgm:prSet/>
      <dgm:spPr/>
      <dgm:t>
        <a:bodyPr/>
        <a:lstStyle/>
        <a:p>
          <a:endParaRPr lang="it-IT"/>
        </a:p>
      </dgm:t>
    </dgm:pt>
    <dgm:pt modelId="{0EE26272-5F6C-4436-9043-4C10234AD8C9}">
      <dgm:prSet phldrT="[Testo]"/>
      <dgm:spPr>
        <a:sp3d z="-6350" prstMaterial="powder">
          <a:bevelT h="50800"/>
        </a:sp3d>
      </dgm:spPr>
      <dgm:t>
        <a:bodyPr/>
        <a:lstStyle/>
        <a:p>
          <a:r>
            <a:rPr lang="it-IT" dirty="0" err="1" smtClean="0"/>
            <a:t>Sensor</a:t>
          </a:r>
          <a:r>
            <a:rPr lang="it-IT" dirty="0" smtClean="0"/>
            <a:t> 1</a:t>
          </a:r>
          <a:endParaRPr lang="it-IT" dirty="0"/>
        </a:p>
      </dgm:t>
    </dgm:pt>
    <dgm:pt modelId="{7C4556D8-C749-404E-8B4E-DA836F6B45F2}" type="parTrans" cxnId="{EDA1355E-F4CA-4463-A3D5-D8C1F03A8787}">
      <dgm:prSet/>
      <dgm:spPr>
        <a:sp3d z="-6350" prstMaterial="powder">
          <a:bevelT h="50800"/>
        </a:sp3d>
      </dgm:spPr>
      <dgm:t>
        <a:bodyPr/>
        <a:lstStyle/>
        <a:p>
          <a:endParaRPr lang="it-IT"/>
        </a:p>
      </dgm:t>
    </dgm:pt>
    <dgm:pt modelId="{47B3C256-ED23-49A3-8699-34B62ADF8B2A}" type="sibTrans" cxnId="{EDA1355E-F4CA-4463-A3D5-D8C1F03A8787}">
      <dgm:prSet/>
      <dgm:spPr/>
      <dgm:t>
        <a:bodyPr/>
        <a:lstStyle/>
        <a:p>
          <a:endParaRPr lang="it-IT"/>
        </a:p>
      </dgm:t>
    </dgm:pt>
    <dgm:pt modelId="{8C855910-FA88-464A-AF2D-B369A5539368}">
      <dgm:prSet phldrT="[Testo]"/>
      <dgm:spPr>
        <a:sp3d z="-6350" prstMaterial="powder">
          <a:bevelT h="50800"/>
        </a:sp3d>
      </dgm:spPr>
      <dgm:t>
        <a:bodyPr/>
        <a:lstStyle/>
        <a:p>
          <a:r>
            <a:rPr lang="it-IT" dirty="0" err="1" smtClean="0"/>
            <a:t>Sensor</a:t>
          </a:r>
          <a:r>
            <a:rPr lang="it-IT" dirty="0" smtClean="0"/>
            <a:t> 2</a:t>
          </a:r>
          <a:endParaRPr lang="it-IT" dirty="0"/>
        </a:p>
      </dgm:t>
    </dgm:pt>
    <dgm:pt modelId="{F60193B0-B70E-4B53-97EB-0897FA39D51F}" type="parTrans" cxnId="{0D846B85-F071-4F14-BD9A-84C0743986E2}">
      <dgm:prSet/>
      <dgm:spPr>
        <a:sp3d z="-6350" prstMaterial="powder">
          <a:bevelT h="50800"/>
        </a:sp3d>
      </dgm:spPr>
      <dgm:t>
        <a:bodyPr/>
        <a:lstStyle/>
        <a:p>
          <a:endParaRPr lang="it-IT"/>
        </a:p>
      </dgm:t>
    </dgm:pt>
    <dgm:pt modelId="{72D23E6A-A992-451E-BC78-C89D13AF5D6A}" type="sibTrans" cxnId="{0D846B85-F071-4F14-BD9A-84C0743986E2}">
      <dgm:prSet/>
      <dgm:spPr/>
      <dgm:t>
        <a:bodyPr/>
        <a:lstStyle/>
        <a:p>
          <a:endParaRPr lang="it-IT"/>
        </a:p>
      </dgm:t>
    </dgm:pt>
    <dgm:pt modelId="{11C2CA29-A8A7-44A0-8E97-42C75C5F4383}">
      <dgm:prSet phldrT="[Testo]"/>
      <dgm:spPr>
        <a:sp3d z="-6350" prstMaterial="powder">
          <a:bevelT h="50800"/>
        </a:sp3d>
      </dgm:spPr>
      <dgm:t>
        <a:bodyPr/>
        <a:lstStyle/>
        <a:p>
          <a:r>
            <a:rPr lang="it-IT" dirty="0" err="1" smtClean="0"/>
            <a:t>Sensor</a:t>
          </a:r>
          <a:r>
            <a:rPr lang="it-IT" dirty="0" smtClean="0"/>
            <a:t> 3</a:t>
          </a:r>
          <a:endParaRPr lang="it-IT" dirty="0"/>
        </a:p>
      </dgm:t>
    </dgm:pt>
    <dgm:pt modelId="{A3D04E3A-663B-47D5-98B6-618576CE2B43}" type="parTrans" cxnId="{8CF9209D-6136-4DE3-B640-446CE275ECA5}">
      <dgm:prSet/>
      <dgm:spPr/>
      <dgm:t>
        <a:bodyPr/>
        <a:lstStyle/>
        <a:p>
          <a:endParaRPr lang="it-IT"/>
        </a:p>
      </dgm:t>
    </dgm:pt>
    <dgm:pt modelId="{9E0D5988-2D1C-46C2-8B5E-863A1DAE0554}" type="sibTrans" cxnId="{8CF9209D-6136-4DE3-B640-446CE275ECA5}">
      <dgm:prSet/>
      <dgm:spPr/>
      <dgm:t>
        <a:bodyPr/>
        <a:lstStyle/>
        <a:p>
          <a:endParaRPr lang="it-IT"/>
        </a:p>
      </dgm:t>
    </dgm:pt>
    <dgm:pt modelId="{E633F178-D32F-416F-AFD9-66CAB76C170A}" type="pres">
      <dgm:prSet presAssocID="{20140478-59E6-49E0-8DB7-51E88695536D}" presName="cycle" presStyleCnt="0">
        <dgm:presLayoutVars>
          <dgm:chMax val="1"/>
          <dgm:dir/>
          <dgm:animLvl val="ctr"/>
          <dgm:resizeHandles val="exact"/>
        </dgm:presLayoutVars>
      </dgm:prSet>
      <dgm:spPr/>
      <dgm:t>
        <a:bodyPr/>
        <a:lstStyle/>
        <a:p>
          <a:endParaRPr lang="it-IT"/>
        </a:p>
      </dgm:t>
    </dgm:pt>
    <dgm:pt modelId="{A8D1D5E1-585D-4E20-BB89-F7056FACF8C7}" type="pres">
      <dgm:prSet presAssocID="{20E440EF-D83F-4DEE-86DF-B47E4BAF7B46}" presName="centerShape" presStyleLbl="node0" presStyleIdx="0" presStyleCnt="1"/>
      <dgm:spPr/>
      <dgm:t>
        <a:bodyPr/>
        <a:lstStyle/>
        <a:p>
          <a:endParaRPr lang="it-IT"/>
        </a:p>
      </dgm:t>
    </dgm:pt>
    <dgm:pt modelId="{1B710288-ED25-40A9-BEB5-A96BED690945}" type="pres">
      <dgm:prSet presAssocID="{7C4556D8-C749-404E-8B4E-DA836F6B45F2}" presName="parTrans" presStyleLbl="bgSibTrans2D1" presStyleIdx="0" presStyleCnt="3"/>
      <dgm:spPr/>
      <dgm:t>
        <a:bodyPr/>
        <a:lstStyle/>
        <a:p>
          <a:endParaRPr lang="it-IT"/>
        </a:p>
      </dgm:t>
    </dgm:pt>
    <dgm:pt modelId="{29CBBEE1-6455-4B7C-A6DE-8D8365126DE1}" type="pres">
      <dgm:prSet presAssocID="{0EE26272-5F6C-4436-9043-4C10234AD8C9}" presName="node" presStyleLbl="node1" presStyleIdx="0" presStyleCnt="3">
        <dgm:presLayoutVars>
          <dgm:bulletEnabled val="1"/>
        </dgm:presLayoutVars>
      </dgm:prSet>
      <dgm:spPr/>
      <dgm:t>
        <a:bodyPr/>
        <a:lstStyle/>
        <a:p>
          <a:endParaRPr lang="it-IT"/>
        </a:p>
      </dgm:t>
    </dgm:pt>
    <dgm:pt modelId="{FBEDF367-515B-426C-8D47-63FA10E6B52C}" type="pres">
      <dgm:prSet presAssocID="{F60193B0-B70E-4B53-97EB-0897FA39D51F}" presName="parTrans" presStyleLbl="bgSibTrans2D1" presStyleIdx="1" presStyleCnt="3"/>
      <dgm:spPr/>
      <dgm:t>
        <a:bodyPr/>
        <a:lstStyle/>
        <a:p>
          <a:endParaRPr lang="it-IT"/>
        </a:p>
      </dgm:t>
    </dgm:pt>
    <dgm:pt modelId="{F5A2AD72-631C-4D9D-A0B6-75832B842014}" type="pres">
      <dgm:prSet presAssocID="{8C855910-FA88-464A-AF2D-B369A5539368}" presName="node" presStyleLbl="node1" presStyleIdx="1" presStyleCnt="3">
        <dgm:presLayoutVars>
          <dgm:bulletEnabled val="1"/>
        </dgm:presLayoutVars>
      </dgm:prSet>
      <dgm:spPr/>
      <dgm:t>
        <a:bodyPr/>
        <a:lstStyle/>
        <a:p>
          <a:endParaRPr lang="it-IT"/>
        </a:p>
      </dgm:t>
    </dgm:pt>
    <dgm:pt modelId="{6AA00DAC-6236-4F89-BB8E-9B19CB9C4E92}" type="pres">
      <dgm:prSet presAssocID="{A3D04E3A-663B-47D5-98B6-618576CE2B43}" presName="parTrans" presStyleLbl="bgSibTrans2D1" presStyleIdx="2" presStyleCnt="3"/>
      <dgm:spPr/>
      <dgm:t>
        <a:bodyPr/>
        <a:lstStyle/>
        <a:p>
          <a:endParaRPr lang="it-IT"/>
        </a:p>
      </dgm:t>
    </dgm:pt>
    <dgm:pt modelId="{B4903F9B-27A6-432F-A457-18808DA9DFB4}" type="pres">
      <dgm:prSet presAssocID="{11C2CA29-A8A7-44A0-8E97-42C75C5F4383}" presName="node" presStyleLbl="node1" presStyleIdx="2" presStyleCnt="3">
        <dgm:presLayoutVars>
          <dgm:bulletEnabled val="1"/>
        </dgm:presLayoutVars>
      </dgm:prSet>
      <dgm:spPr/>
      <dgm:t>
        <a:bodyPr/>
        <a:lstStyle/>
        <a:p>
          <a:endParaRPr lang="it-IT"/>
        </a:p>
      </dgm:t>
    </dgm:pt>
  </dgm:ptLst>
  <dgm:cxnLst>
    <dgm:cxn modelId="{C33ECB02-2844-47E1-A85D-B8081493B814}" type="presOf" srcId="{20140478-59E6-49E0-8DB7-51E88695536D}" destId="{E633F178-D32F-416F-AFD9-66CAB76C170A}" srcOrd="0" destOrd="0" presId="urn:microsoft.com/office/officeart/2005/8/layout/radial4"/>
    <dgm:cxn modelId="{B9E1B302-3A0F-4F29-905C-2696AF7E407F}" type="presOf" srcId="{7C4556D8-C749-404E-8B4E-DA836F6B45F2}" destId="{1B710288-ED25-40A9-BEB5-A96BED690945}" srcOrd="0" destOrd="0" presId="urn:microsoft.com/office/officeart/2005/8/layout/radial4"/>
    <dgm:cxn modelId="{8CF9209D-6136-4DE3-B640-446CE275ECA5}" srcId="{20E440EF-D83F-4DEE-86DF-B47E4BAF7B46}" destId="{11C2CA29-A8A7-44A0-8E97-42C75C5F4383}" srcOrd="2" destOrd="0" parTransId="{A3D04E3A-663B-47D5-98B6-618576CE2B43}" sibTransId="{9E0D5988-2D1C-46C2-8B5E-863A1DAE0554}"/>
    <dgm:cxn modelId="{284D09D6-8AA1-40A5-B3AB-B0D249A1F39B}" type="presOf" srcId="{8C855910-FA88-464A-AF2D-B369A5539368}" destId="{F5A2AD72-631C-4D9D-A0B6-75832B842014}" srcOrd="0" destOrd="0" presId="urn:microsoft.com/office/officeart/2005/8/layout/radial4"/>
    <dgm:cxn modelId="{2AE2B5F4-898C-46CA-BAE6-160CA3262A33}" type="presOf" srcId="{A3D04E3A-663B-47D5-98B6-618576CE2B43}" destId="{6AA00DAC-6236-4F89-BB8E-9B19CB9C4E92}" srcOrd="0" destOrd="0" presId="urn:microsoft.com/office/officeart/2005/8/layout/radial4"/>
    <dgm:cxn modelId="{E3EC2C22-FB8A-47C7-AC7E-9C2EBBD127C7}" type="presOf" srcId="{20E440EF-D83F-4DEE-86DF-B47E4BAF7B46}" destId="{A8D1D5E1-585D-4E20-BB89-F7056FACF8C7}" srcOrd="0" destOrd="0" presId="urn:microsoft.com/office/officeart/2005/8/layout/radial4"/>
    <dgm:cxn modelId="{B8CE3BE5-215F-4630-B488-079A104C76DF}" srcId="{20140478-59E6-49E0-8DB7-51E88695536D}" destId="{20E440EF-D83F-4DEE-86DF-B47E4BAF7B46}" srcOrd="0" destOrd="0" parTransId="{400EE299-1F1F-46DD-A58E-0CC5B79BE864}" sibTransId="{FBEADC4E-07A1-4D39-904E-73EF8AEEDDE1}"/>
    <dgm:cxn modelId="{EDA1355E-F4CA-4463-A3D5-D8C1F03A8787}" srcId="{20E440EF-D83F-4DEE-86DF-B47E4BAF7B46}" destId="{0EE26272-5F6C-4436-9043-4C10234AD8C9}" srcOrd="0" destOrd="0" parTransId="{7C4556D8-C749-404E-8B4E-DA836F6B45F2}" sibTransId="{47B3C256-ED23-49A3-8699-34B62ADF8B2A}"/>
    <dgm:cxn modelId="{2C7B290D-1741-4D34-9EE2-613167CEEEAA}" type="presOf" srcId="{F60193B0-B70E-4B53-97EB-0897FA39D51F}" destId="{FBEDF367-515B-426C-8D47-63FA10E6B52C}" srcOrd="0" destOrd="0" presId="urn:microsoft.com/office/officeart/2005/8/layout/radial4"/>
    <dgm:cxn modelId="{1FAB0F65-3DCF-48C9-B643-F655E951AF6C}" type="presOf" srcId="{0EE26272-5F6C-4436-9043-4C10234AD8C9}" destId="{29CBBEE1-6455-4B7C-A6DE-8D8365126DE1}" srcOrd="0" destOrd="0" presId="urn:microsoft.com/office/officeart/2005/8/layout/radial4"/>
    <dgm:cxn modelId="{A287DC1C-D0E3-4860-B8EE-169F918B4D78}" type="presOf" srcId="{11C2CA29-A8A7-44A0-8E97-42C75C5F4383}" destId="{B4903F9B-27A6-432F-A457-18808DA9DFB4}" srcOrd="0" destOrd="0" presId="urn:microsoft.com/office/officeart/2005/8/layout/radial4"/>
    <dgm:cxn modelId="{0D846B85-F071-4F14-BD9A-84C0743986E2}" srcId="{20E440EF-D83F-4DEE-86DF-B47E4BAF7B46}" destId="{8C855910-FA88-464A-AF2D-B369A5539368}" srcOrd="1" destOrd="0" parTransId="{F60193B0-B70E-4B53-97EB-0897FA39D51F}" sibTransId="{72D23E6A-A992-451E-BC78-C89D13AF5D6A}"/>
    <dgm:cxn modelId="{CB301864-7E3A-4218-BA43-84A98EA5A2D9}" type="presParOf" srcId="{E633F178-D32F-416F-AFD9-66CAB76C170A}" destId="{A8D1D5E1-585D-4E20-BB89-F7056FACF8C7}" srcOrd="0" destOrd="0" presId="urn:microsoft.com/office/officeart/2005/8/layout/radial4"/>
    <dgm:cxn modelId="{E63F6B8A-509F-4FB9-8DEC-D4EABA3E21D9}" type="presParOf" srcId="{E633F178-D32F-416F-AFD9-66CAB76C170A}" destId="{1B710288-ED25-40A9-BEB5-A96BED690945}" srcOrd="1" destOrd="0" presId="urn:microsoft.com/office/officeart/2005/8/layout/radial4"/>
    <dgm:cxn modelId="{1CE9C0FA-3261-4A1D-A140-6DF5261B1A51}" type="presParOf" srcId="{E633F178-D32F-416F-AFD9-66CAB76C170A}" destId="{29CBBEE1-6455-4B7C-A6DE-8D8365126DE1}" srcOrd="2" destOrd="0" presId="urn:microsoft.com/office/officeart/2005/8/layout/radial4"/>
    <dgm:cxn modelId="{D8D320E2-9DCD-4665-9227-25385EA0AA10}" type="presParOf" srcId="{E633F178-D32F-416F-AFD9-66CAB76C170A}" destId="{FBEDF367-515B-426C-8D47-63FA10E6B52C}" srcOrd="3" destOrd="0" presId="urn:microsoft.com/office/officeart/2005/8/layout/radial4"/>
    <dgm:cxn modelId="{4FECE5D0-300F-417D-8DD7-5429AF934128}" type="presParOf" srcId="{E633F178-D32F-416F-AFD9-66CAB76C170A}" destId="{F5A2AD72-631C-4D9D-A0B6-75832B842014}" srcOrd="4" destOrd="0" presId="urn:microsoft.com/office/officeart/2005/8/layout/radial4"/>
    <dgm:cxn modelId="{4489D1B4-64EF-4F19-84BD-C27560BB1D48}" type="presParOf" srcId="{E633F178-D32F-416F-AFD9-66CAB76C170A}" destId="{6AA00DAC-6236-4F89-BB8E-9B19CB9C4E92}" srcOrd="5" destOrd="0" presId="urn:microsoft.com/office/officeart/2005/8/layout/radial4"/>
    <dgm:cxn modelId="{AE194456-8887-48A4-BBEB-EABE99372B04}" type="presParOf" srcId="{E633F178-D32F-416F-AFD9-66CAB76C170A}" destId="{B4903F9B-27A6-432F-A457-18808DA9DFB4}" srcOrd="6" destOrd="0" presId="urn:microsoft.com/office/officeart/2005/8/layout/radial4"/>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DD0024-5B63-4CD8-9E89-5F1CC809982B}">
      <dsp:nvSpPr>
        <dsp:cNvPr id="0" name=""/>
        <dsp:cNvSpPr/>
      </dsp:nvSpPr>
      <dsp:spPr>
        <a:xfrm>
          <a:off x="0" y="352839"/>
          <a:ext cx="4190865" cy="4190865"/>
        </a:xfrm>
        <a:prstGeom prst="pie">
          <a:avLst>
            <a:gd name="adj1" fmla="val 5400000"/>
            <a:gd name="adj2" fmla="val 16200000"/>
          </a:avLst>
        </a:prstGeom>
        <a:solidFill>
          <a:schemeClr val="accent3">
            <a:shade val="8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AE0C24-370C-451A-B503-26F4D165B88E}">
      <dsp:nvSpPr>
        <dsp:cNvPr id="0" name=""/>
        <dsp:cNvSpPr/>
      </dsp:nvSpPr>
      <dsp:spPr>
        <a:xfrm>
          <a:off x="2095432" y="352839"/>
          <a:ext cx="4889343" cy="4190865"/>
        </a:xfrm>
        <a:prstGeom prst="rect">
          <a:avLst/>
        </a:prstGeom>
        <a:solidFill>
          <a:schemeClr val="lt1">
            <a:alpha val="90000"/>
            <a:hueOff val="0"/>
            <a:satOff val="0"/>
            <a:lumOff val="0"/>
            <a:alphaOff val="0"/>
          </a:schemeClr>
        </a:solidFill>
        <a:ln w="425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err="1" smtClean="0"/>
            <a:t>Governance</a:t>
          </a:r>
          <a:endParaRPr lang="it-IT" sz="1800" kern="1200" dirty="0"/>
        </a:p>
      </dsp:txBody>
      <dsp:txXfrm>
        <a:off x="2095432" y="352839"/>
        <a:ext cx="2444671" cy="670538"/>
      </dsp:txXfrm>
    </dsp:sp>
    <dsp:sp modelId="{A7568561-3BC4-4450-9AA7-10A209325B60}">
      <dsp:nvSpPr>
        <dsp:cNvPr id="0" name=""/>
        <dsp:cNvSpPr/>
      </dsp:nvSpPr>
      <dsp:spPr>
        <a:xfrm>
          <a:off x="440040" y="1023377"/>
          <a:ext cx="3310783" cy="3310783"/>
        </a:xfrm>
        <a:prstGeom prst="pie">
          <a:avLst>
            <a:gd name="adj1" fmla="val 5400000"/>
            <a:gd name="adj2" fmla="val 16200000"/>
          </a:avLst>
        </a:prstGeom>
        <a:solidFill>
          <a:schemeClr val="accent3">
            <a:shade val="80000"/>
            <a:hueOff val="133367"/>
            <a:satOff val="-12696"/>
            <a:lumOff val="9448"/>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415C0C-B3C2-47A7-83FF-C2F7B74316BF}">
      <dsp:nvSpPr>
        <dsp:cNvPr id="0" name=""/>
        <dsp:cNvSpPr/>
      </dsp:nvSpPr>
      <dsp:spPr>
        <a:xfrm>
          <a:off x="2095432" y="1023377"/>
          <a:ext cx="4889343" cy="3310783"/>
        </a:xfrm>
        <a:prstGeom prst="rect">
          <a:avLst/>
        </a:prstGeom>
        <a:solidFill>
          <a:schemeClr val="lt1">
            <a:alpha val="90000"/>
            <a:hueOff val="0"/>
            <a:satOff val="0"/>
            <a:lumOff val="0"/>
            <a:alphaOff val="0"/>
          </a:schemeClr>
        </a:solidFill>
        <a:ln w="42500" cap="flat" cmpd="sng" algn="ctr">
          <a:solidFill>
            <a:schemeClr val="accent3">
              <a:shade val="80000"/>
              <a:hueOff val="133367"/>
              <a:satOff val="-12696"/>
              <a:lumOff val="94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err="1" smtClean="0"/>
            <a:t>Interoperability</a:t>
          </a:r>
          <a:endParaRPr lang="it-IT" sz="1800" kern="1200" dirty="0"/>
        </a:p>
      </dsp:txBody>
      <dsp:txXfrm>
        <a:off x="2095432" y="1023377"/>
        <a:ext cx="2444671" cy="670538"/>
      </dsp:txXfrm>
    </dsp:sp>
    <dsp:sp modelId="{08F6BCE2-FA81-4875-B67F-98CCBD1B325F}">
      <dsp:nvSpPr>
        <dsp:cNvPr id="0" name=""/>
        <dsp:cNvSpPr/>
      </dsp:nvSpPr>
      <dsp:spPr>
        <a:xfrm>
          <a:off x="880081" y="1693916"/>
          <a:ext cx="2430702" cy="2430702"/>
        </a:xfrm>
        <a:prstGeom prst="pie">
          <a:avLst>
            <a:gd name="adj1" fmla="val 5400000"/>
            <a:gd name="adj2" fmla="val 16200000"/>
          </a:avLst>
        </a:prstGeom>
        <a:solidFill>
          <a:schemeClr val="accent3">
            <a:shade val="80000"/>
            <a:hueOff val="266734"/>
            <a:satOff val="-25391"/>
            <a:lumOff val="18897"/>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B9ADC4-5CB1-4A14-8632-8B1D4AD27BD7}">
      <dsp:nvSpPr>
        <dsp:cNvPr id="0" name=""/>
        <dsp:cNvSpPr/>
      </dsp:nvSpPr>
      <dsp:spPr>
        <a:xfrm>
          <a:off x="2095432" y="1666911"/>
          <a:ext cx="4889343" cy="2484712"/>
        </a:xfrm>
        <a:prstGeom prst="rect">
          <a:avLst/>
        </a:prstGeom>
        <a:solidFill>
          <a:schemeClr val="lt1">
            <a:alpha val="90000"/>
            <a:hueOff val="0"/>
            <a:satOff val="0"/>
            <a:lumOff val="0"/>
            <a:alphaOff val="0"/>
          </a:schemeClr>
        </a:solidFill>
        <a:ln w="42500" cap="flat" cmpd="sng" algn="ctr">
          <a:solidFill>
            <a:schemeClr val="accent3">
              <a:shade val="80000"/>
              <a:hueOff val="266734"/>
              <a:satOff val="-25391"/>
              <a:lumOff val="1889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Internet </a:t>
          </a:r>
          <a:r>
            <a:rPr lang="it-IT" sz="1800" kern="1200" dirty="0" err="1" smtClean="0"/>
            <a:t>of</a:t>
          </a:r>
          <a:r>
            <a:rPr lang="it-IT" sz="1800" kern="1200" dirty="0" smtClean="0"/>
            <a:t> </a:t>
          </a:r>
          <a:r>
            <a:rPr lang="it-IT" sz="1800" kern="1200" dirty="0" err="1" smtClean="0"/>
            <a:t>Services</a:t>
          </a:r>
          <a:endParaRPr lang="it-IT" sz="1800" kern="1200" dirty="0"/>
        </a:p>
      </dsp:txBody>
      <dsp:txXfrm>
        <a:off x="2095432" y="1666911"/>
        <a:ext cx="2444671" cy="685437"/>
      </dsp:txXfrm>
    </dsp:sp>
    <dsp:sp modelId="{FB12B958-9981-45CD-965E-1840175F8999}">
      <dsp:nvSpPr>
        <dsp:cNvPr id="0" name=""/>
        <dsp:cNvSpPr/>
      </dsp:nvSpPr>
      <dsp:spPr>
        <a:xfrm>
          <a:off x="1320122" y="2364454"/>
          <a:ext cx="1550620" cy="1550620"/>
        </a:xfrm>
        <a:prstGeom prst="pie">
          <a:avLst>
            <a:gd name="adj1" fmla="val 5400000"/>
            <a:gd name="adj2" fmla="val 16200000"/>
          </a:avLst>
        </a:prstGeom>
        <a:solidFill>
          <a:schemeClr val="accent3">
            <a:shade val="80000"/>
            <a:hueOff val="400101"/>
            <a:satOff val="-38087"/>
            <a:lumOff val="28346"/>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55D278-74BF-41F2-BB8D-3253BC0B99D3}">
      <dsp:nvSpPr>
        <dsp:cNvPr id="0" name=""/>
        <dsp:cNvSpPr/>
      </dsp:nvSpPr>
      <dsp:spPr>
        <a:xfrm>
          <a:off x="2095432" y="2364454"/>
          <a:ext cx="4889343" cy="1550620"/>
        </a:xfrm>
        <a:prstGeom prst="rect">
          <a:avLst/>
        </a:prstGeom>
        <a:solidFill>
          <a:schemeClr val="lt1">
            <a:alpha val="90000"/>
            <a:hueOff val="0"/>
            <a:satOff val="0"/>
            <a:lumOff val="0"/>
            <a:alphaOff val="0"/>
          </a:schemeClr>
        </a:solidFill>
        <a:ln w="42500" cap="flat" cmpd="sng" algn="ctr">
          <a:solidFill>
            <a:schemeClr val="accent3">
              <a:shade val="80000"/>
              <a:hueOff val="400101"/>
              <a:satOff val="-38087"/>
              <a:lumOff val="283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Internet </a:t>
          </a:r>
          <a:r>
            <a:rPr lang="it-IT" sz="1800" kern="1200" dirty="0" err="1" smtClean="0"/>
            <a:t>of</a:t>
          </a:r>
          <a:r>
            <a:rPr lang="it-IT" sz="1800" kern="1200" dirty="0" smtClean="0"/>
            <a:t> </a:t>
          </a:r>
          <a:r>
            <a:rPr lang="it-IT" sz="1800" kern="1200" dirty="0" err="1" smtClean="0"/>
            <a:t>Things</a:t>
          </a:r>
          <a:endParaRPr lang="it-IT" sz="1800" kern="1200" dirty="0"/>
        </a:p>
      </dsp:txBody>
      <dsp:txXfrm>
        <a:off x="2095432" y="2364454"/>
        <a:ext cx="2444671" cy="670538"/>
      </dsp:txXfrm>
    </dsp:sp>
    <dsp:sp modelId="{7C861DDB-FF75-4D10-AA64-CCF8054D0AD1}">
      <dsp:nvSpPr>
        <dsp:cNvPr id="0" name=""/>
        <dsp:cNvSpPr/>
      </dsp:nvSpPr>
      <dsp:spPr>
        <a:xfrm>
          <a:off x="1760163" y="3034993"/>
          <a:ext cx="670538" cy="670538"/>
        </a:xfrm>
        <a:prstGeom prst="pie">
          <a:avLst>
            <a:gd name="adj1" fmla="val 5400000"/>
            <a:gd name="adj2" fmla="val 16200000"/>
          </a:avLst>
        </a:prstGeom>
        <a:solidFill>
          <a:schemeClr val="accent3">
            <a:shade val="80000"/>
            <a:hueOff val="533469"/>
            <a:satOff val="-50782"/>
            <a:lumOff val="37794"/>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D394B9-3082-4B88-A986-233746098B15}">
      <dsp:nvSpPr>
        <dsp:cNvPr id="0" name=""/>
        <dsp:cNvSpPr/>
      </dsp:nvSpPr>
      <dsp:spPr>
        <a:xfrm>
          <a:off x="2095432" y="3034993"/>
          <a:ext cx="4889343" cy="670538"/>
        </a:xfrm>
        <a:prstGeom prst="rect">
          <a:avLst/>
        </a:prstGeom>
        <a:solidFill>
          <a:schemeClr val="lt1">
            <a:alpha val="90000"/>
            <a:hueOff val="0"/>
            <a:satOff val="0"/>
            <a:lumOff val="0"/>
            <a:alphaOff val="0"/>
          </a:schemeClr>
        </a:solidFill>
        <a:ln w="42500" cap="flat" cmpd="sng" algn="ctr">
          <a:solidFill>
            <a:schemeClr val="accent3">
              <a:shade val="80000"/>
              <a:hueOff val="533469"/>
              <a:satOff val="-50782"/>
              <a:lumOff val="377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t>Ultra Broadband</a:t>
          </a:r>
          <a:endParaRPr lang="it-IT" sz="1800" kern="1200" dirty="0"/>
        </a:p>
      </dsp:txBody>
      <dsp:txXfrm>
        <a:off x="2095432" y="3034993"/>
        <a:ext cx="2444671" cy="670538"/>
      </dsp:txXfrm>
    </dsp:sp>
    <dsp:sp modelId="{A11797F4-A20F-4380-A6F5-4045BACF9D77}">
      <dsp:nvSpPr>
        <dsp:cNvPr id="0" name=""/>
        <dsp:cNvSpPr/>
      </dsp:nvSpPr>
      <dsp:spPr>
        <a:xfrm>
          <a:off x="4540104" y="352839"/>
          <a:ext cx="2444671" cy="670538"/>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444500">
            <a:lnSpc>
              <a:spcPct val="90000"/>
            </a:lnSpc>
            <a:spcBef>
              <a:spcPct val="0"/>
            </a:spcBef>
            <a:spcAft>
              <a:spcPct val="15000"/>
            </a:spcAft>
            <a:buChar char="••"/>
          </a:pPr>
          <a:r>
            <a:rPr lang="it-IT" sz="1000" kern="1200" dirty="0" err="1" smtClean="0"/>
            <a:t>Semantic</a:t>
          </a:r>
          <a:r>
            <a:rPr lang="it-IT" sz="1000" kern="1200" dirty="0" smtClean="0"/>
            <a:t> web</a:t>
          </a:r>
          <a:endParaRPr lang="it-IT" sz="1000" kern="1200" dirty="0"/>
        </a:p>
        <a:p>
          <a:pPr marL="57150" lvl="1" indent="-57150" algn="l" defTabSz="444500">
            <a:lnSpc>
              <a:spcPct val="90000"/>
            </a:lnSpc>
            <a:spcBef>
              <a:spcPct val="0"/>
            </a:spcBef>
            <a:spcAft>
              <a:spcPct val="15000"/>
            </a:spcAft>
            <a:buChar char="••"/>
          </a:pPr>
          <a:r>
            <a:rPr lang="it-IT" sz="1000" kern="1200" dirty="0" smtClean="0"/>
            <a:t>Big data </a:t>
          </a:r>
          <a:r>
            <a:rPr lang="it-IT" sz="1000" kern="1200" dirty="0" err="1" smtClean="0"/>
            <a:t>Analytics</a:t>
          </a:r>
          <a:endParaRPr lang="it-IT" sz="1000" kern="1200" dirty="0"/>
        </a:p>
      </dsp:txBody>
      <dsp:txXfrm>
        <a:off x="4540104" y="352839"/>
        <a:ext cx="2444671" cy="670538"/>
      </dsp:txXfrm>
    </dsp:sp>
    <dsp:sp modelId="{BA8DA693-D453-4D12-9E60-C70328E787BE}">
      <dsp:nvSpPr>
        <dsp:cNvPr id="0" name=""/>
        <dsp:cNvSpPr/>
      </dsp:nvSpPr>
      <dsp:spPr>
        <a:xfrm>
          <a:off x="4540104" y="1023377"/>
          <a:ext cx="2444671" cy="670538"/>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444500">
            <a:lnSpc>
              <a:spcPct val="90000"/>
            </a:lnSpc>
            <a:spcBef>
              <a:spcPct val="0"/>
            </a:spcBef>
            <a:spcAft>
              <a:spcPct val="15000"/>
            </a:spcAft>
            <a:buChar char="••"/>
          </a:pPr>
          <a:r>
            <a:rPr lang="it-IT" sz="1000" kern="1200" dirty="0" err="1" smtClean="0"/>
            <a:t>Cloud</a:t>
          </a:r>
          <a:endParaRPr lang="it-IT" sz="1000" kern="1200" dirty="0"/>
        </a:p>
        <a:p>
          <a:pPr marL="57150" lvl="1" indent="-57150" algn="l" defTabSz="444500">
            <a:lnSpc>
              <a:spcPct val="90000"/>
            </a:lnSpc>
            <a:spcBef>
              <a:spcPct val="0"/>
            </a:spcBef>
            <a:spcAft>
              <a:spcPct val="15000"/>
            </a:spcAft>
            <a:buChar char="••"/>
          </a:pPr>
          <a:r>
            <a:rPr lang="it-IT" sz="1000" kern="1200" dirty="0" smtClean="0"/>
            <a:t>Big data</a:t>
          </a:r>
          <a:endParaRPr lang="it-IT" sz="1000" kern="1200" dirty="0"/>
        </a:p>
        <a:p>
          <a:pPr marL="57150" lvl="1" indent="-57150" algn="l" defTabSz="444500">
            <a:lnSpc>
              <a:spcPct val="90000"/>
            </a:lnSpc>
            <a:spcBef>
              <a:spcPct val="0"/>
            </a:spcBef>
            <a:spcAft>
              <a:spcPct val="15000"/>
            </a:spcAft>
            <a:buChar char="••"/>
          </a:pPr>
          <a:r>
            <a:rPr lang="it-IT" sz="1000" kern="1200" dirty="0" err="1" smtClean="0"/>
            <a:t>S.O.A.</a:t>
          </a:r>
          <a:endParaRPr lang="it-IT" sz="1000" kern="1200" dirty="0"/>
        </a:p>
      </dsp:txBody>
      <dsp:txXfrm>
        <a:off x="4540104" y="1023377"/>
        <a:ext cx="2444671" cy="670538"/>
      </dsp:txXfrm>
    </dsp:sp>
    <dsp:sp modelId="{1A36D4D1-19D7-4294-AB14-F91D46185BAD}">
      <dsp:nvSpPr>
        <dsp:cNvPr id="0" name=""/>
        <dsp:cNvSpPr/>
      </dsp:nvSpPr>
      <dsp:spPr>
        <a:xfrm>
          <a:off x="4540104" y="1693916"/>
          <a:ext cx="2444671" cy="670538"/>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311150">
            <a:lnSpc>
              <a:spcPct val="90000"/>
            </a:lnSpc>
            <a:spcBef>
              <a:spcPct val="0"/>
            </a:spcBef>
            <a:spcAft>
              <a:spcPct val="15000"/>
            </a:spcAft>
            <a:buChar char="••"/>
          </a:pPr>
          <a:r>
            <a:rPr lang="it-IT" sz="700" kern="1200" dirty="0" smtClean="0"/>
            <a:t>Console Management</a:t>
          </a:r>
          <a:endParaRPr lang="it-IT" sz="700" kern="1200" dirty="0"/>
        </a:p>
        <a:p>
          <a:pPr marL="57150" lvl="1" indent="-57150" algn="l" defTabSz="311150">
            <a:lnSpc>
              <a:spcPct val="90000"/>
            </a:lnSpc>
            <a:spcBef>
              <a:spcPct val="0"/>
            </a:spcBef>
            <a:spcAft>
              <a:spcPct val="15000"/>
            </a:spcAft>
            <a:buChar char="••"/>
          </a:pPr>
          <a:r>
            <a:rPr lang="it-IT" sz="700" kern="1200" dirty="0" err="1" smtClean="0"/>
            <a:t>Apps</a:t>
          </a:r>
          <a:endParaRPr lang="it-IT" sz="700" kern="1200" dirty="0"/>
        </a:p>
        <a:p>
          <a:pPr marL="57150" lvl="1" indent="-57150" algn="l" defTabSz="311150">
            <a:lnSpc>
              <a:spcPct val="90000"/>
            </a:lnSpc>
            <a:spcBef>
              <a:spcPct val="0"/>
            </a:spcBef>
            <a:spcAft>
              <a:spcPct val="15000"/>
            </a:spcAft>
            <a:buChar char="••"/>
          </a:pPr>
          <a:r>
            <a:rPr lang="it-IT" sz="700" kern="1200" dirty="0" smtClean="0"/>
            <a:t>B.I.</a:t>
          </a:r>
          <a:endParaRPr lang="it-IT" sz="700" kern="1200" dirty="0"/>
        </a:p>
        <a:p>
          <a:pPr marL="57150" lvl="1" indent="-57150" algn="l" defTabSz="311150">
            <a:lnSpc>
              <a:spcPct val="90000"/>
            </a:lnSpc>
            <a:spcBef>
              <a:spcPct val="0"/>
            </a:spcBef>
            <a:spcAft>
              <a:spcPct val="15000"/>
            </a:spcAft>
            <a:buChar char="••"/>
          </a:pPr>
          <a:r>
            <a:rPr lang="it-IT" sz="700" kern="1200" dirty="0" smtClean="0"/>
            <a:t>Web</a:t>
          </a:r>
          <a:endParaRPr lang="it-IT" sz="700" kern="1200" dirty="0"/>
        </a:p>
        <a:p>
          <a:pPr marL="57150" lvl="1" indent="-57150" algn="l" defTabSz="311150">
            <a:lnSpc>
              <a:spcPct val="90000"/>
            </a:lnSpc>
            <a:spcBef>
              <a:spcPct val="0"/>
            </a:spcBef>
            <a:spcAft>
              <a:spcPct val="15000"/>
            </a:spcAft>
            <a:buChar char="••"/>
          </a:pPr>
          <a:r>
            <a:rPr lang="it-IT" sz="700" kern="1200" dirty="0" smtClean="0"/>
            <a:t>Social </a:t>
          </a:r>
          <a:r>
            <a:rPr lang="it-IT" sz="700" kern="1200" dirty="0" err="1" smtClean="0"/>
            <a:t>Networks</a:t>
          </a:r>
          <a:endParaRPr lang="it-IT" sz="700" kern="1200" dirty="0"/>
        </a:p>
      </dsp:txBody>
      <dsp:txXfrm>
        <a:off x="4540104" y="1693916"/>
        <a:ext cx="2444671" cy="670538"/>
      </dsp:txXfrm>
    </dsp:sp>
    <dsp:sp modelId="{DB8DE1D4-7C79-4060-BE6F-A4DA8F6D8A01}">
      <dsp:nvSpPr>
        <dsp:cNvPr id="0" name=""/>
        <dsp:cNvSpPr/>
      </dsp:nvSpPr>
      <dsp:spPr>
        <a:xfrm>
          <a:off x="4540104" y="2364454"/>
          <a:ext cx="2444671" cy="670538"/>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444500">
            <a:lnSpc>
              <a:spcPct val="90000"/>
            </a:lnSpc>
            <a:spcBef>
              <a:spcPct val="0"/>
            </a:spcBef>
            <a:spcAft>
              <a:spcPct val="15000"/>
            </a:spcAft>
            <a:buChar char="••"/>
          </a:pPr>
          <a:r>
            <a:rPr lang="it-IT" sz="1000" kern="1200" dirty="0" err="1" smtClean="0"/>
            <a:t>Sensors</a:t>
          </a:r>
          <a:endParaRPr lang="it-IT" sz="1000" kern="1200" dirty="0"/>
        </a:p>
        <a:p>
          <a:pPr marL="57150" lvl="1" indent="-57150" algn="l" defTabSz="444500">
            <a:lnSpc>
              <a:spcPct val="90000"/>
            </a:lnSpc>
            <a:spcBef>
              <a:spcPct val="0"/>
            </a:spcBef>
            <a:spcAft>
              <a:spcPct val="15000"/>
            </a:spcAft>
            <a:buChar char="••"/>
          </a:pPr>
          <a:r>
            <a:rPr lang="it-IT" sz="1000" kern="1200" dirty="0" err="1" smtClean="0"/>
            <a:t>Devices</a:t>
          </a:r>
          <a:endParaRPr lang="it-IT" sz="1000" kern="1200" dirty="0"/>
        </a:p>
      </dsp:txBody>
      <dsp:txXfrm>
        <a:off x="4540104" y="2364454"/>
        <a:ext cx="2444671" cy="670538"/>
      </dsp:txXfrm>
    </dsp:sp>
    <dsp:sp modelId="{A0E5186F-B1D6-4AC3-A668-0CD027EDF5C0}">
      <dsp:nvSpPr>
        <dsp:cNvPr id="0" name=""/>
        <dsp:cNvSpPr/>
      </dsp:nvSpPr>
      <dsp:spPr>
        <a:xfrm>
          <a:off x="4540104" y="3034993"/>
          <a:ext cx="2444671" cy="670538"/>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444500">
            <a:lnSpc>
              <a:spcPct val="90000"/>
            </a:lnSpc>
            <a:spcBef>
              <a:spcPct val="0"/>
            </a:spcBef>
            <a:spcAft>
              <a:spcPct val="15000"/>
            </a:spcAft>
            <a:buChar char="••"/>
          </a:pPr>
          <a:r>
            <a:rPr lang="it-IT" sz="1000" kern="1200" dirty="0" err="1" smtClean="0"/>
            <a:t>Fiber</a:t>
          </a:r>
          <a:endParaRPr lang="it-IT" sz="1000" kern="1200" dirty="0"/>
        </a:p>
        <a:p>
          <a:pPr marL="57150" lvl="1" indent="-57150" algn="l" defTabSz="444500">
            <a:lnSpc>
              <a:spcPct val="90000"/>
            </a:lnSpc>
            <a:spcBef>
              <a:spcPct val="0"/>
            </a:spcBef>
            <a:spcAft>
              <a:spcPct val="15000"/>
            </a:spcAft>
            <a:buChar char="••"/>
          </a:pPr>
          <a:r>
            <a:rPr lang="it-IT" sz="1000" kern="1200" dirty="0" smtClean="0"/>
            <a:t>wireless</a:t>
          </a:r>
          <a:endParaRPr lang="it-IT" sz="1000" kern="1200" dirty="0"/>
        </a:p>
      </dsp:txBody>
      <dsp:txXfrm>
        <a:off x="4540104" y="3034993"/>
        <a:ext cx="2444671" cy="67053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1D5E1-585D-4E20-BB89-F7056FACF8C7}">
      <dsp:nvSpPr>
        <dsp:cNvPr id="0" name=""/>
        <dsp:cNvSpPr/>
      </dsp:nvSpPr>
      <dsp:spPr>
        <a:xfrm>
          <a:off x="552239" y="399975"/>
          <a:ext cx="335681" cy="335681"/>
        </a:xfrm>
        <a:prstGeom prst="ellipse">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it-IT" sz="500" kern="1200" dirty="0" err="1" smtClean="0"/>
            <a:t>Transport</a:t>
          </a:r>
          <a:r>
            <a:rPr lang="it-IT" sz="500" kern="1200" dirty="0" smtClean="0"/>
            <a:t>  </a:t>
          </a:r>
          <a:endParaRPr lang="it-IT" sz="500" kern="1200" dirty="0"/>
        </a:p>
      </dsp:txBody>
      <dsp:txXfrm>
        <a:off x="601398" y="449134"/>
        <a:ext cx="237363" cy="237363"/>
      </dsp:txXfrm>
    </dsp:sp>
    <dsp:sp modelId="{1B710288-ED25-40A9-BEB5-A96BED690945}">
      <dsp:nvSpPr>
        <dsp:cNvPr id="0" name=""/>
        <dsp:cNvSpPr/>
      </dsp:nvSpPr>
      <dsp:spPr>
        <a:xfrm rot="12900000">
          <a:off x="336344" y="341349"/>
          <a:ext cx="257245" cy="95669"/>
        </a:xfrm>
        <a:prstGeom prst="leftArrow">
          <a:avLst>
            <a:gd name="adj1" fmla="val 60000"/>
            <a:gd name="adj2" fmla="val 50000"/>
          </a:avLst>
        </a:prstGeom>
        <a:gradFill rotWithShape="0">
          <a:gsLst>
            <a:gs pos="0">
              <a:schemeClr val="accent3">
                <a:shade val="90000"/>
                <a:hueOff val="0"/>
                <a:satOff val="0"/>
                <a:lumOff val="0"/>
                <a:alphaOff val="0"/>
                <a:shade val="45000"/>
                <a:satMod val="155000"/>
              </a:schemeClr>
            </a:gs>
            <a:gs pos="60000">
              <a:schemeClr val="accent3">
                <a:shade val="90000"/>
                <a:hueOff val="0"/>
                <a:satOff val="0"/>
                <a:lumOff val="0"/>
                <a:alphaOff val="0"/>
                <a:shade val="95000"/>
                <a:satMod val="150000"/>
              </a:schemeClr>
            </a:gs>
            <a:gs pos="100000">
              <a:schemeClr val="accent3">
                <a:shade val="9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sp>
    <dsp:sp modelId="{29CBBEE1-6455-4B7C-A6DE-8D8365126DE1}">
      <dsp:nvSpPr>
        <dsp:cNvPr id="0" name=""/>
        <dsp:cNvSpPr/>
      </dsp:nvSpPr>
      <dsp:spPr>
        <a:xfrm>
          <a:off x="200157" y="187850"/>
          <a:ext cx="318896" cy="255117"/>
        </a:xfrm>
        <a:prstGeom prst="roundRect">
          <a:avLst>
            <a:gd name="adj" fmla="val 10000"/>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1</a:t>
          </a:r>
          <a:endParaRPr lang="it-IT" sz="600" kern="1200" dirty="0"/>
        </a:p>
      </dsp:txBody>
      <dsp:txXfrm>
        <a:off x="207629" y="195322"/>
        <a:ext cx="303952" cy="240173"/>
      </dsp:txXfrm>
    </dsp:sp>
    <dsp:sp modelId="{FBEDF367-515B-426C-8D47-63FA10E6B52C}">
      <dsp:nvSpPr>
        <dsp:cNvPr id="0" name=""/>
        <dsp:cNvSpPr/>
      </dsp:nvSpPr>
      <dsp:spPr>
        <a:xfrm rot="16200000">
          <a:off x="591457" y="208546"/>
          <a:ext cx="257245" cy="95669"/>
        </a:xfrm>
        <a:prstGeom prst="leftArrow">
          <a:avLst>
            <a:gd name="adj1" fmla="val 60000"/>
            <a:gd name="adj2" fmla="val 50000"/>
          </a:avLst>
        </a:prstGeom>
        <a:gradFill rotWithShape="0">
          <a:gsLst>
            <a:gs pos="0">
              <a:schemeClr val="accent3">
                <a:shade val="90000"/>
                <a:hueOff val="266843"/>
                <a:satOff val="-25074"/>
                <a:lumOff val="18093"/>
                <a:alphaOff val="0"/>
                <a:shade val="45000"/>
                <a:satMod val="155000"/>
              </a:schemeClr>
            </a:gs>
            <a:gs pos="60000">
              <a:schemeClr val="accent3">
                <a:shade val="90000"/>
                <a:hueOff val="266843"/>
                <a:satOff val="-25074"/>
                <a:lumOff val="18093"/>
                <a:alphaOff val="0"/>
                <a:shade val="95000"/>
                <a:satMod val="150000"/>
              </a:schemeClr>
            </a:gs>
            <a:gs pos="100000">
              <a:schemeClr val="accent3">
                <a:shade val="90000"/>
                <a:hueOff val="266843"/>
                <a:satOff val="-25074"/>
                <a:lumOff val="18093"/>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sp>
    <dsp:sp modelId="{F5A2AD72-631C-4D9D-A0B6-75832B842014}">
      <dsp:nvSpPr>
        <dsp:cNvPr id="0" name=""/>
        <dsp:cNvSpPr/>
      </dsp:nvSpPr>
      <dsp:spPr>
        <a:xfrm>
          <a:off x="560631" y="199"/>
          <a:ext cx="318896" cy="255117"/>
        </a:xfrm>
        <a:prstGeom prst="roundRect">
          <a:avLst>
            <a:gd name="adj" fmla="val 10000"/>
          </a:avLst>
        </a:prstGeom>
        <a:gradFill rotWithShape="0">
          <a:gsLst>
            <a:gs pos="0">
              <a:schemeClr val="accent3">
                <a:shade val="80000"/>
                <a:hueOff val="266734"/>
                <a:satOff val="-25391"/>
                <a:lumOff val="18897"/>
                <a:alphaOff val="0"/>
                <a:shade val="45000"/>
                <a:satMod val="155000"/>
              </a:schemeClr>
            </a:gs>
            <a:gs pos="60000">
              <a:schemeClr val="accent3">
                <a:shade val="80000"/>
                <a:hueOff val="266734"/>
                <a:satOff val="-25391"/>
                <a:lumOff val="18897"/>
                <a:alphaOff val="0"/>
                <a:shade val="95000"/>
                <a:satMod val="150000"/>
              </a:schemeClr>
            </a:gs>
            <a:gs pos="100000">
              <a:schemeClr val="accent3">
                <a:shade val="80000"/>
                <a:hueOff val="266734"/>
                <a:satOff val="-25391"/>
                <a:lumOff val="1889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2</a:t>
          </a:r>
          <a:endParaRPr lang="it-IT" sz="600" kern="1200" dirty="0"/>
        </a:p>
      </dsp:txBody>
      <dsp:txXfrm>
        <a:off x="568103" y="7671"/>
        <a:ext cx="303952" cy="240173"/>
      </dsp:txXfrm>
    </dsp:sp>
    <dsp:sp modelId="{6AA00DAC-6236-4F89-BB8E-9B19CB9C4E92}">
      <dsp:nvSpPr>
        <dsp:cNvPr id="0" name=""/>
        <dsp:cNvSpPr/>
      </dsp:nvSpPr>
      <dsp:spPr>
        <a:xfrm rot="19500000">
          <a:off x="846570" y="341349"/>
          <a:ext cx="257245" cy="95669"/>
        </a:xfrm>
        <a:prstGeom prst="leftArrow">
          <a:avLst>
            <a:gd name="adj1" fmla="val 60000"/>
            <a:gd name="adj2" fmla="val 50000"/>
          </a:avLst>
        </a:prstGeom>
        <a:gradFill rotWithShape="0">
          <a:gsLst>
            <a:gs pos="0">
              <a:schemeClr val="accent3">
                <a:shade val="90000"/>
                <a:hueOff val="533686"/>
                <a:satOff val="-50149"/>
                <a:lumOff val="36187"/>
                <a:alphaOff val="0"/>
                <a:shade val="45000"/>
                <a:satMod val="155000"/>
              </a:schemeClr>
            </a:gs>
            <a:gs pos="60000">
              <a:schemeClr val="accent3">
                <a:shade val="90000"/>
                <a:hueOff val="533686"/>
                <a:satOff val="-50149"/>
                <a:lumOff val="36187"/>
                <a:alphaOff val="0"/>
                <a:shade val="95000"/>
                <a:satMod val="150000"/>
              </a:schemeClr>
            </a:gs>
            <a:gs pos="100000">
              <a:schemeClr val="accent3">
                <a:shade val="90000"/>
                <a:hueOff val="533686"/>
                <a:satOff val="-50149"/>
                <a:lumOff val="3618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prstMaterial="powder">
          <a:bevelT h="50800"/>
        </a:sp3d>
      </dsp:spPr>
      <dsp:style>
        <a:lnRef idx="0">
          <a:scrgbClr r="0" g="0" b="0"/>
        </a:lnRef>
        <a:fillRef idx="3">
          <a:scrgbClr r="0" g="0" b="0"/>
        </a:fillRef>
        <a:effectRef idx="3">
          <a:scrgbClr r="0" g="0" b="0"/>
        </a:effectRef>
        <a:fontRef idx="minor">
          <a:schemeClr val="lt1"/>
        </a:fontRef>
      </dsp:style>
    </dsp:sp>
    <dsp:sp modelId="{B4903F9B-27A6-432F-A457-18808DA9DFB4}">
      <dsp:nvSpPr>
        <dsp:cNvPr id="0" name=""/>
        <dsp:cNvSpPr/>
      </dsp:nvSpPr>
      <dsp:spPr>
        <a:xfrm>
          <a:off x="921105" y="187850"/>
          <a:ext cx="318896" cy="255117"/>
        </a:xfrm>
        <a:prstGeom prst="roundRect">
          <a:avLst>
            <a:gd name="adj" fmla="val 10000"/>
          </a:avLst>
        </a:prstGeom>
        <a:gradFill rotWithShape="0">
          <a:gsLst>
            <a:gs pos="0">
              <a:schemeClr val="accent3">
                <a:shade val="80000"/>
                <a:hueOff val="533469"/>
                <a:satOff val="-50782"/>
                <a:lumOff val="37794"/>
                <a:alphaOff val="0"/>
                <a:shade val="45000"/>
                <a:satMod val="155000"/>
              </a:schemeClr>
            </a:gs>
            <a:gs pos="60000">
              <a:schemeClr val="accent3">
                <a:shade val="80000"/>
                <a:hueOff val="533469"/>
                <a:satOff val="-50782"/>
                <a:lumOff val="37794"/>
                <a:alphaOff val="0"/>
                <a:shade val="95000"/>
                <a:satMod val="150000"/>
              </a:schemeClr>
            </a:gs>
            <a:gs pos="100000">
              <a:schemeClr val="accent3">
                <a:shade val="80000"/>
                <a:hueOff val="533469"/>
                <a:satOff val="-50782"/>
                <a:lumOff val="37794"/>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3</a:t>
          </a:r>
          <a:endParaRPr lang="it-IT" sz="600" kern="1200" dirty="0"/>
        </a:p>
      </dsp:txBody>
      <dsp:txXfrm>
        <a:off x="928577" y="195322"/>
        <a:ext cx="303952" cy="24017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1D5E1-585D-4E20-BB89-F7056FACF8C7}">
      <dsp:nvSpPr>
        <dsp:cNvPr id="0" name=""/>
        <dsp:cNvSpPr/>
      </dsp:nvSpPr>
      <dsp:spPr>
        <a:xfrm>
          <a:off x="552239" y="399975"/>
          <a:ext cx="335681" cy="335681"/>
        </a:xfrm>
        <a:prstGeom prst="ellipse">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it-IT" sz="500" kern="1200" dirty="0" err="1" smtClean="0"/>
            <a:t>Transport</a:t>
          </a:r>
          <a:r>
            <a:rPr lang="it-IT" sz="500" kern="1200" dirty="0" smtClean="0"/>
            <a:t>  </a:t>
          </a:r>
          <a:endParaRPr lang="it-IT" sz="500" kern="1200" dirty="0"/>
        </a:p>
      </dsp:txBody>
      <dsp:txXfrm>
        <a:off x="601398" y="449134"/>
        <a:ext cx="237363" cy="237363"/>
      </dsp:txXfrm>
    </dsp:sp>
    <dsp:sp modelId="{1B710288-ED25-40A9-BEB5-A96BED690945}">
      <dsp:nvSpPr>
        <dsp:cNvPr id="0" name=""/>
        <dsp:cNvSpPr/>
      </dsp:nvSpPr>
      <dsp:spPr>
        <a:xfrm rot="12900000">
          <a:off x="336344" y="341349"/>
          <a:ext cx="257245" cy="95669"/>
        </a:xfrm>
        <a:prstGeom prst="leftArrow">
          <a:avLst>
            <a:gd name="adj1" fmla="val 60000"/>
            <a:gd name="adj2" fmla="val 50000"/>
          </a:avLst>
        </a:prstGeom>
        <a:gradFill rotWithShape="0">
          <a:gsLst>
            <a:gs pos="0">
              <a:schemeClr val="accent3">
                <a:shade val="90000"/>
                <a:hueOff val="0"/>
                <a:satOff val="0"/>
                <a:lumOff val="0"/>
                <a:alphaOff val="0"/>
                <a:shade val="45000"/>
                <a:satMod val="155000"/>
              </a:schemeClr>
            </a:gs>
            <a:gs pos="60000">
              <a:schemeClr val="accent3">
                <a:shade val="90000"/>
                <a:hueOff val="0"/>
                <a:satOff val="0"/>
                <a:lumOff val="0"/>
                <a:alphaOff val="0"/>
                <a:shade val="95000"/>
                <a:satMod val="150000"/>
              </a:schemeClr>
            </a:gs>
            <a:gs pos="100000">
              <a:schemeClr val="accent3">
                <a:shade val="9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sp>
    <dsp:sp modelId="{29CBBEE1-6455-4B7C-A6DE-8D8365126DE1}">
      <dsp:nvSpPr>
        <dsp:cNvPr id="0" name=""/>
        <dsp:cNvSpPr/>
      </dsp:nvSpPr>
      <dsp:spPr>
        <a:xfrm>
          <a:off x="200157" y="187850"/>
          <a:ext cx="318896" cy="255117"/>
        </a:xfrm>
        <a:prstGeom prst="roundRect">
          <a:avLst>
            <a:gd name="adj" fmla="val 10000"/>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1</a:t>
          </a:r>
          <a:endParaRPr lang="it-IT" sz="600" kern="1200" dirty="0"/>
        </a:p>
      </dsp:txBody>
      <dsp:txXfrm>
        <a:off x="207629" y="195322"/>
        <a:ext cx="303952" cy="240173"/>
      </dsp:txXfrm>
    </dsp:sp>
    <dsp:sp modelId="{FBEDF367-515B-426C-8D47-63FA10E6B52C}">
      <dsp:nvSpPr>
        <dsp:cNvPr id="0" name=""/>
        <dsp:cNvSpPr/>
      </dsp:nvSpPr>
      <dsp:spPr>
        <a:xfrm rot="16200000">
          <a:off x="591457" y="208546"/>
          <a:ext cx="257245" cy="95669"/>
        </a:xfrm>
        <a:prstGeom prst="leftArrow">
          <a:avLst>
            <a:gd name="adj1" fmla="val 60000"/>
            <a:gd name="adj2" fmla="val 50000"/>
          </a:avLst>
        </a:prstGeom>
        <a:gradFill rotWithShape="0">
          <a:gsLst>
            <a:gs pos="0">
              <a:schemeClr val="accent3">
                <a:shade val="90000"/>
                <a:hueOff val="266843"/>
                <a:satOff val="-25074"/>
                <a:lumOff val="18093"/>
                <a:alphaOff val="0"/>
                <a:shade val="45000"/>
                <a:satMod val="155000"/>
              </a:schemeClr>
            </a:gs>
            <a:gs pos="60000">
              <a:schemeClr val="accent3">
                <a:shade val="90000"/>
                <a:hueOff val="266843"/>
                <a:satOff val="-25074"/>
                <a:lumOff val="18093"/>
                <a:alphaOff val="0"/>
                <a:shade val="95000"/>
                <a:satMod val="150000"/>
              </a:schemeClr>
            </a:gs>
            <a:gs pos="100000">
              <a:schemeClr val="accent3">
                <a:shade val="90000"/>
                <a:hueOff val="266843"/>
                <a:satOff val="-25074"/>
                <a:lumOff val="18093"/>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sp>
    <dsp:sp modelId="{F5A2AD72-631C-4D9D-A0B6-75832B842014}">
      <dsp:nvSpPr>
        <dsp:cNvPr id="0" name=""/>
        <dsp:cNvSpPr/>
      </dsp:nvSpPr>
      <dsp:spPr>
        <a:xfrm>
          <a:off x="560631" y="199"/>
          <a:ext cx="318896" cy="255117"/>
        </a:xfrm>
        <a:prstGeom prst="roundRect">
          <a:avLst>
            <a:gd name="adj" fmla="val 10000"/>
          </a:avLst>
        </a:prstGeom>
        <a:gradFill rotWithShape="0">
          <a:gsLst>
            <a:gs pos="0">
              <a:schemeClr val="accent3">
                <a:shade val="80000"/>
                <a:hueOff val="266734"/>
                <a:satOff val="-25391"/>
                <a:lumOff val="18897"/>
                <a:alphaOff val="0"/>
                <a:shade val="45000"/>
                <a:satMod val="155000"/>
              </a:schemeClr>
            </a:gs>
            <a:gs pos="60000">
              <a:schemeClr val="accent3">
                <a:shade val="80000"/>
                <a:hueOff val="266734"/>
                <a:satOff val="-25391"/>
                <a:lumOff val="18897"/>
                <a:alphaOff val="0"/>
                <a:shade val="95000"/>
                <a:satMod val="150000"/>
              </a:schemeClr>
            </a:gs>
            <a:gs pos="100000">
              <a:schemeClr val="accent3">
                <a:shade val="80000"/>
                <a:hueOff val="266734"/>
                <a:satOff val="-25391"/>
                <a:lumOff val="1889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2</a:t>
          </a:r>
          <a:endParaRPr lang="it-IT" sz="600" kern="1200" dirty="0"/>
        </a:p>
      </dsp:txBody>
      <dsp:txXfrm>
        <a:off x="568103" y="7671"/>
        <a:ext cx="303952" cy="240173"/>
      </dsp:txXfrm>
    </dsp:sp>
    <dsp:sp modelId="{6AA00DAC-6236-4F89-BB8E-9B19CB9C4E92}">
      <dsp:nvSpPr>
        <dsp:cNvPr id="0" name=""/>
        <dsp:cNvSpPr/>
      </dsp:nvSpPr>
      <dsp:spPr>
        <a:xfrm rot="19500000">
          <a:off x="846570" y="341349"/>
          <a:ext cx="257245" cy="95669"/>
        </a:xfrm>
        <a:prstGeom prst="leftArrow">
          <a:avLst>
            <a:gd name="adj1" fmla="val 60000"/>
            <a:gd name="adj2" fmla="val 50000"/>
          </a:avLst>
        </a:prstGeom>
        <a:gradFill rotWithShape="0">
          <a:gsLst>
            <a:gs pos="0">
              <a:schemeClr val="accent3">
                <a:shade val="90000"/>
                <a:hueOff val="533686"/>
                <a:satOff val="-50149"/>
                <a:lumOff val="36187"/>
                <a:alphaOff val="0"/>
                <a:shade val="45000"/>
                <a:satMod val="155000"/>
              </a:schemeClr>
            </a:gs>
            <a:gs pos="60000">
              <a:schemeClr val="accent3">
                <a:shade val="90000"/>
                <a:hueOff val="533686"/>
                <a:satOff val="-50149"/>
                <a:lumOff val="36187"/>
                <a:alphaOff val="0"/>
                <a:shade val="95000"/>
                <a:satMod val="150000"/>
              </a:schemeClr>
            </a:gs>
            <a:gs pos="100000">
              <a:schemeClr val="accent3">
                <a:shade val="90000"/>
                <a:hueOff val="533686"/>
                <a:satOff val="-50149"/>
                <a:lumOff val="3618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prstMaterial="powder">
          <a:bevelT h="50800"/>
        </a:sp3d>
      </dsp:spPr>
      <dsp:style>
        <a:lnRef idx="0">
          <a:scrgbClr r="0" g="0" b="0"/>
        </a:lnRef>
        <a:fillRef idx="3">
          <a:scrgbClr r="0" g="0" b="0"/>
        </a:fillRef>
        <a:effectRef idx="3">
          <a:scrgbClr r="0" g="0" b="0"/>
        </a:effectRef>
        <a:fontRef idx="minor">
          <a:schemeClr val="lt1"/>
        </a:fontRef>
      </dsp:style>
    </dsp:sp>
    <dsp:sp modelId="{B4903F9B-27A6-432F-A457-18808DA9DFB4}">
      <dsp:nvSpPr>
        <dsp:cNvPr id="0" name=""/>
        <dsp:cNvSpPr/>
      </dsp:nvSpPr>
      <dsp:spPr>
        <a:xfrm>
          <a:off x="921105" y="187850"/>
          <a:ext cx="318896" cy="255117"/>
        </a:xfrm>
        <a:prstGeom prst="roundRect">
          <a:avLst>
            <a:gd name="adj" fmla="val 10000"/>
          </a:avLst>
        </a:prstGeom>
        <a:gradFill rotWithShape="0">
          <a:gsLst>
            <a:gs pos="0">
              <a:schemeClr val="accent3">
                <a:shade val="80000"/>
                <a:hueOff val="533469"/>
                <a:satOff val="-50782"/>
                <a:lumOff val="37794"/>
                <a:alphaOff val="0"/>
                <a:shade val="45000"/>
                <a:satMod val="155000"/>
              </a:schemeClr>
            </a:gs>
            <a:gs pos="60000">
              <a:schemeClr val="accent3">
                <a:shade val="80000"/>
                <a:hueOff val="533469"/>
                <a:satOff val="-50782"/>
                <a:lumOff val="37794"/>
                <a:alphaOff val="0"/>
                <a:shade val="95000"/>
                <a:satMod val="150000"/>
              </a:schemeClr>
            </a:gs>
            <a:gs pos="100000">
              <a:schemeClr val="accent3">
                <a:shade val="80000"/>
                <a:hueOff val="533469"/>
                <a:satOff val="-50782"/>
                <a:lumOff val="37794"/>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3</a:t>
          </a:r>
          <a:endParaRPr lang="it-IT" sz="600" kern="1200" dirty="0"/>
        </a:p>
      </dsp:txBody>
      <dsp:txXfrm>
        <a:off x="928577" y="195322"/>
        <a:ext cx="303952" cy="2401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57F5A-5634-4638-A17A-9AD9880887DE}">
      <dsp:nvSpPr>
        <dsp:cNvPr id="0" name=""/>
        <dsp:cNvSpPr/>
      </dsp:nvSpPr>
      <dsp:spPr>
        <a:xfrm>
          <a:off x="2852908" y="1649"/>
          <a:ext cx="4268925" cy="1052138"/>
        </a:xfrm>
        <a:prstGeom prst="rightArrow">
          <a:avLst>
            <a:gd name="adj1" fmla="val 75000"/>
            <a:gd name="adj2" fmla="val 50000"/>
          </a:avLst>
        </a:prstGeom>
        <a:solidFill>
          <a:schemeClr val="accent3">
            <a:alpha val="90000"/>
            <a:tint val="55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it-IT" sz="1200" kern="1200" dirty="0" smtClean="0"/>
            <a:t>Smart </a:t>
          </a:r>
          <a:r>
            <a:rPr lang="it-IT" sz="1200" kern="1200" dirty="0" err="1" smtClean="0"/>
            <a:t>Grid</a:t>
          </a:r>
          <a:endParaRPr lang="it-IT" sz="1200" kern="1200" dirty="0"/>
        </a:p>
        <a:p>
          <a:pPr marL="114300" lvl="1" indent="-114300" algn="l" defTabSz="533400">
            <a:lnSpc>
              <a:spcPct val="90000"/>
            </a:lnSpc>
            <a:spcBef>
              <a:spcPct val="0"/>
            </a:spcBef>
            <a:spcAft>
              <a:spcPct val="15000"/>
            </a:spcAft>
            <a:buChar char="••"/>
          </a:pPr>
          <a:r>
            <a:rPr lang="it-IT" sz="1200" kern="1200" dirty="0" smtClean="0"/>
            <a:t>Green </a:t>
          </a:r>
          <a:r>
            <a:rPr lang="it-IT" sz="1200" kern="1200" dirty="0" err="1" smtClean="0"/>
            <a:t>energy</a:t>
          </a:r>
          <a:endParaRPr lang="it-IT" sz="1200" kern="1200" dirty="0"/>
        </a:p>
        <a:p>
          <a:pPr marL="114300" lvl="1" indent="-114300" algn="l" defTabSz="533400">
            <a:lnSpc>
              <a:spcPct val="90000"/>
            </a:lnSpc>
            <a:spcBef>
              <a:spcPct val="0"/>
            </a:spcBef>
            <a:spcAft>
              <a:spcPct val="15000"/>
            </a:spcAft>
            <a:buChar char="••"/>
          </a:pPr>
          <a:r>
            <a:rPr lang="it-IT" sz="1200" kern="1200" dirty="0" err="1" smtClean="0"/>
            <a:t>Less</a:t>
          </a:r>
          <a:r>
            <a:rPr lang="it-IT" sz="1200" kern="1200" dirty="0" smtClean="0"/>
            <a:t> </a:t>
          </a:r>
          <a:r>
            <a:rPr lang="it-IT" sz="1200" kern="1200" dirty="0" err="1" smtClean="0"/>
            <a:t>consumption</a:t>
          </a:r>
          <a:endParaRPr lang="it-IT" sz="1200" kern="1200" dirty="0"/>
        </a:p>
        <a:p>
          <a:pPr marL="114300" lvl="1" indent="-114300" algn="l" defTabSz="533400">
            <a:lnSpc>
              <a:spcPct val="90000"/>
            </a:lnSpc>
            <a:spcBef>
              <a:spcPct val="0"/>
            </a:spcBef>
            <a:spcAft>
              <a:spcPct val="15000"/>
            </a:spcAft>
            <a:buChar char="••"/>
          </a:pPr>
          <a:r>
            <a:rPr lang="it-IT" sz="1200" kern="1200" dirty="0" err="1" smtClean="0"/>
            <a:t>Behavioural</a:t>
          </a:r>
          <a:r>
            <a:rPr lang="it-IT" sz="1200" kern="1200" dirty="0" smtClean="0"/>
            <a:t> </a:t>
          </a:r>
          <a:r>
            <a:rPr lang="it-IT" sz="1200" kern="1200" dirty="0" err="1" smtClean="0"/>
            <a:t>changes</a:t>
          </a:r>
          <a:endParaRPr lang="it-IT" sz="1200" kern="1200" dirty="0"/>
        </a:p>
      </dsp:txBody>
      <dsp:txXfrm>
        <a:off x="2852908" y="133166"/>
        <a:ext cx="3874373" cy="789104"/>
      </dsp:txXfrm>
    </dsp:sp>
    <dsp:sp modelId="{95697E27-20C1-46B5-830F-118F539AF2A8}">
      <dsp:nvSpPr>
        <dsp:cNvPr id="0" name=""/>
        <dsp:cNvSpPr/>
      </dsp:nvSpPr>
      <dsp:spPr>
        <a:xfrm>
          <a:off x="6958" y="84683"/>
          <a:ext cx="2845950" cy="886071"/>
        </a:xfrm>
        <a:prstGeom prst="roundRect">
          <a:avLst/>
        </a:prstGeom>
        <a:solidFill>
          <a:schemeClr val="accent3">
            <a:shade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it-IT" sz="2500" kern="1200" dirty="0" smtClean="0"/>
            <a:t>Energy</a:t>
          </a:r>
          <a:endParaRPr lang="it-IT" sz="2500" kern="1200" dirty="0"/>
        </a:p>
      </dsp:txBody>
      <dsp:txXfrm>
        <a:off x="50212" y="127937"/>
        <a:ext cx="2759442" cy="799563"/>
      </dsp:txXfrm>
    </dsp:sp>
    <dsp:sp modelId="{A41CD137-94C6-46F9-84BC-BD292D656785}">
      <dsp:nvSpPr>
        <dsp:cNvPr id="0" name=""/>
        <dsp:cNvSpPr/>
      </dsp:nvSpPr>
      <dsp:spPr>
        <a:xfrm>
          <a:off x="2852212" y="1142395"/>
          <a:ext cx="4273098" cy="1083062"/>
        </a:xfrm>
        <a:prstGeom prst="rightArrow">
          <a:avLst>
            <a:gd name="adj1" fmla="val 75000"/>
            <a:gd name="adj2" fmla="val 50000"/>
          </a:avLst>
        </a:prstGeom>
        <a:solidFill>
          <a:schemeClr val="accent3">
            <a:alpha val="90000"/>
            <a:tint val="55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it-IT" sz="1200" kern="1200" dirty="0" err="1" smtClean="0"/>
            <a:t>Intelligent</a:t>
          </a:r>
          <a:r>
            <a:rPr lang="it-IT" sz="1200" kern="1200" dirty="0" smtClean="0"/>
            <a:t> </a:t>
          </a:r>
          <a:r>
            <a:rPr lang="it-IT" sz="1200" kern="1200" dirty="0" err="1" smtClean="0"/>
            <a:t>Transport</a:t>
          </a:r>
          <a:r>
            <a:rPr lang="it-IT" sz="1200" kern="1200" dirty="0" smtClean="0"/>
            <a:t> System</a:t>
          </a:r>
          <a:endParaRPr lang="it-IT" sz="1200" kern="1200" dirty="0"/>
        </a:p>
        <a:p>
          <a:pPr marL="114300" lvl="1" indent="-114300" algn="l" defTabSz="533400">
            <a:lnSpc>
              <a:spcPct val="90000"/>
            </a:lnSpc>
            <a:spcBef>
              <a:spcPct val="0"/>
            </a:spcBef>
            <a:spcAft>
              <a:spcPct val="15000"/>
            </a:spcAft>
            <a:buChar char="••"/>
          </a:pPr>
          <a:r>
            <a:rPr lang="it-IT" sz="1200" kern="1200" dirty="0" err="1" smtClean="0"/>
            <a:t>Infomobility</a:t>
          </a:r>
          <a:endParaRPr lang="it-IT" sz="1200" kern="1200" dirty="0"/>
        </a:p>
        <a:p>
          <a:pPr marL="114300" lvl="1" indent="-114300" algn="l" defTabSz="533400">
            <a:lnSpc>
              <a:spcPct val="90000"/>
            </a:lnSpc>
            <a:spcBef>
              <a:spcPct val="0"/>
            </a:spcBef>
            <a:spcAft>
              <a:spcPct val="15000"/>
            </a:spcAft>
            <a:buChar char="••"/>
          </a:pPr>
          <a:r>
            <a:rPr lang="it-IT" sz="1200" kern="1200" dirty="0" err="1" smtClean="0"/>
            <a:t>Local</a:t>
          </a:r>
          <a:r>
            <a:rPr lang="it-IT" sz="1200" kern="1200" dirty="0" smtClean="0"/>
            <a:t> </a:t>
          </a:r>
          <a:r>
            <a:rPr lang="it-IT" sz="1200" kern="1200" dirty="0" err="1" smtClean="0"/>
            <a:t>transport</a:t>
          </a:r>
          <a:r>
            <a:rPr lang="it-IT" sz="1200" kern="1200" dirty="0" smtClean="0"/>
            <a:t> System</a:t>
          </a:r>
          <a:endParaRPr lang="it-IT" sz="1200" kern="1200" dirty="0"/>
        </a:p>
        <a:p>
          <a:pPr marL="114300" lvl="1" indent="-114300" algn="l" defTabSz="533400">
            <a:lnSpc>
              <a:spcPct val="90000"/>
            </a:lnSpc>
            <a:spcBef>
              <a:spcPct val="0"/>
            </a:spcBef>
            <a:spcAft>
              <a:spcPct val="15000"/>
            </a:spcAft>
            <a:buChar char="••"/>
          </a:pPr>
          <a:r>
            <a:rPr lang="it-IT" sz="1200" kern="1200" smtClean="0"/>
            <a:t>Behavioural changes</a:t>
          </a:r>
          <a:endParaRPr lang="it-IT" sz="1200" kern="1200" dirty="0"/>
        </a:p>
      </dsp:txBody>
      <dsp:txXfrm>
        <a:off x="2852212" y="1277778"/>
        <a:ext cx="3866950" cy="812296"/>
      </dsp:txXfrm>
    </dsp:sp>
    <dsp:sp modelId="{CDA4726C-C305-4725-9AB9-D74220B8BA2F}">
      <dsp:nvSpPr>
        <dsp:cNvPr id="0" name=""/>
        <dsp:cNvSpPr/>
      </dsp:nvSpPr>
      <dsp:spPr>
        <a:xfrm>
          <a:off x="3480" y="1240891"/>
          <a:ext cx="2848732" cy="886071"/>
        </a:xfrm>
        <a:prstGeom prst="roundRect">
          <a:avLst/>
        </a:prstGeom>
        <a:solidFill>
          <a:schemeClr val="accent3">
            <a:shade val="50000"/>
            <a:hueOff val="286854"/>
            <a:satOff val="-27668"/>
            <a:lumOff val="26592"/>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it-IT" sz="2500" kern="1200" dirty="0" err="1" smtClean="0"/>
            <a:t>Transport</a:t>
          </a:r>
          <a:endParaRPr lang="it-IT" sz="2500" kern="1200" dirty="0" smtClean="0"/>
        </a:p>
      </dsp:txBody>
      <dsp:txXfrm>
        <a:off x="46734" y="1284145"/>
        <a:ext cx="2762224" cy="799563"/>
      </dsp:txXfrm>
    </dsp:sp>
    <dsp:sp modelId="{A0B705A6-57D5-4A4A-8470-62ED04BC5D82}">
      <dsp:nvSpPr>
        <dsp:cNvPr id="0" name=""/>
        <dsp:cNvSpPr/>
      </dsp:nvSpPr>
      <dsp:spPr>
        <a:xfrm>
          <a:off x="2851516" y="2314064"/>
          <a:ext cx="4277275" cy="886071"/>
        </a:xfrm>
        <a:prstGeom prst="rightArrow">
          <a:avLst>
            <a:gd name="adj1" fmla="val 75000"/>
            <a:gd name="adj2" fmla="val 50000"/>
          </a:avLst>
        </a:prstGeom>
        <a:solidFill>
          <a:schemeClr val="accent3">
            <a:alpha val="90000"/>
            <a:tint val="55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it-IT" sz="1200" kern="1200" dirty="0" smtClean="0"/>
            <a:t>Smart </a:t>
          </a:r>
          <a:r>
            <a:rPr lang="it-IT" sz="1200" kern="1200" dirty="0" err="1" smtClean="0"/>
            <a:t>metering</a:t>
          </a:r>
          <a:endParaRPr lang="it-IT" sz="1200" kern="1200" dirty="0"/>
        </a:p>
        <a:p>
          <a:pPr marL="114300" lvl="1" indent="-114300" algn="l" defTabSz="533400">
            <a:lnSpc>
              <a:spcPct val="90000"/>
            </a:lnSpc>
            <a:spcBef>
              <a:spcPct val="0"/>
            </a:spcBef>
            <a:spcAft>
              <a:spcPct val="15000"/>
            </a:spcAft>
            <a:buChar char="••"/>
          </a:pPr>
          <a:r>
            <a:rPr lang="it-IT" sz="1200" kern="1200" dirty="0" err="1" smtClean="0"/>
            <a:t>Retrofitting</a:t>
          </a:r>
          <a:endParaRPr lang="it-IT" sz="1200" kern="1200" dirty="0"/>
        </a:p>
        <a:p>
          <a:pPr marL="114300" lvl="1" indent="-114300" algn="l" defTabSz="533400">
            <a:lnSpc>
              <a:spcPct val="90000"/>
            </a:lnSpc>
            <a:spcBef>
              <a:spcPct val="0"/>
            </a:spcBef>
            <a:spcAft>
              <a:spcPct val="15000"/>
            </a:spcAft>
            <a:buChar char="••"/>
          </a:pPr>
          <a:r>
            <a:rPr lang="it-IT" sz="1200" kern="1200" dirty="0" err="1" smtClean="0"/>
            <a:t>Heating</a:t>
          </a:r>
          <a:r>
            <a:rPr lang="it-IT" sz="1200" kern="1200" dirty="0" smtClean="0"/>
            <a:t> &amp; </a:t>
          </a:r>
          <a:r>
            <a:rPr lang="it-IT" sz="1200" kern="1200" dirty="0" err="1" smtClean="0"/>
            <a:t>cooling</a:t>
          </a:r>
          <a:r>
            <a:rPr lang="it-IT" sz="1200" kern="1200" dirty="0" smtClean="0"/>
            <a:t> </a:t>
          </a:r>
          <a:r>
            <a:rPr lang="it-IT" sz="1200" kern="1200" dirty="0" err="1" smtClean="0"/>
            <a:t>District</a:t>
          </a:r>
          <a:endParaRPr lang="it-IT" sz="1200" kern="1200" dirty="0"/>
        </a:p>
        <a:p>
          <a:pPr marL="114300" lvl="1" indent="-114300" algn="l" defTabSz="533400">
            <a:lnSpc>
              <a:spcPct val="90000"/>
            </a:lnSpc>
            <a:spcBef>
              <a:spcPct val="0"/>
            </a:spcBef>
            <a:spcAft>
              <a:spcPct val="15000"/>
            </a:spcAft>
            <a:buChar char="••"/>
          </a:pPr>
          <a:endParaRPr lang="it-IT" sz="1200" kern="1200" dirty="0"/>
        </a:p>
      </dsp:txBody>
      <dsp:txXfrm>
        <a:off x="2851516" y="2424823"/>
        <a:ext cx="3944998" cy="664553"/>
      </dsp:txXfrm>
    </dsp:sp>
    <dsp:sp modelId="{6AA2EB38-3720-4C59-85DB-8B780C38BBDF}">
      <dsp:nvSpPr>
        <dsp:cNvPr id="0" name=""/>
        <dsp:cNvSpPr/>
      </dsp:nvSpPr>
      <dsp:spPr>
        <a:xfrm>
          <a:off x="0" y="2314064"/>
          <a:ext cx="2851516" cy="886071"/>
        </a:xfrm>
        <a:prstGeom prst="roundRect">
          <a:avLst/>
        </a:prstGeom>
        <a:solidFill>
          <a:schemeClr val="accent3">
            <a:shade val="50000"/>
            <a:hueOff val="573708"/>
            <a:satOff val="-55336"/>
            <a:lumOff val="53185"/>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it-IT" sz="2500" kern="1200" dirty="0" smtClean="0"/>
            <a:t>Building</a:t>
          </a:r>
        </a:p>
      </dsp:txBody>
      <dsp:txXfrm>
        <a:off x="43254" y="2357318"/>
        <a:ext cx="2765008" cy="799563"/>
      </dsp:txXfrm>
    </dsp:sp>
    <dsp:sp modelId="{B3862BA3-CA77-4379-8C17-BD51D1DB726D}">
      <dsp:nvSpPr>
        <dsp:cNvPr id="0" name=""/>
        <dsp:cNvSpPr/>
      </dsp:nvSpPr>
      <dsp:spPr>
        <a:xfrm>
          <a:off x="2851516" y="3288743"/>
          <a:ext cx="4277275" cy="886071"/>
        </a:xfrm>
        <a:prstGeom prst="rightArrow">
          <a:avLst>
            <a:gd name="adj1" fmla="val 75000"/>
            <a:gd name="adj2" fmla="val 50000"/>
          </a:avLst>
        </a:prstGeom>
        <a:solidFill>
          <a:schemeClr val="accent3">
            <a:alpha val="90000"/>
            <a:tint val="55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it-IT" sz="1200" kern="1200" dirty="0" err="1" smtClean="0"/>
            <a:t>Risk</a:t>
          </a:r>
          <a:r>
            <a:rPr lang="it-IT" sz="1200" kern="1200" dirty="0" smtClean="0"/>
            <a:t> </a:t>
          </a:r>
          <a:r>
            <a:rPr lang="it-IT" sz="1200" kern="1200" dirty="0" err="1" smtClean="0"/>
            <a:t>prevention</a:t>
          </a:r>
          <a:r>
            <a:rPr lang="it-IT" sz="1200" kern="1200" dirty="0" smtClean="0"/>
            <a:t> system</a:t>
          </a:r>
          <a:endParaRPr lang="it-IT" sz="1200" kern="1200" dirty="0"/>
        </a:p>
        <a:p>
          <a:pPr marL="114300" lvl="1" indent="-114300" algn="l" defTabSz="533400">
            <a:lnSpc>
              <a:spcPct val="90000"/>
            </a:lnSpc>
            <a:spcBef>
              <a:spcPct val="0"/>
            </a:spcBef>
            <a:spcAft>
              <a:spcPct val="15000"/>
            </a:spcAft>
            <a:buChar char="••"/>
          </a:pPr>
          <a:r>
            <a:rPr lang="it-IT" sz="1200" kern="1200" dirty="0" smtClean="0"/>
            <a:t>Video </a:t>
          </a:r>
          <a:r>
            <a:rPr lang="it-IT" sz="1200" kern="1200" dirty="0" err="1" smtClean="0"/>
            <a:t>surveillance</a:t>
          </a:r>
          <a:r>
            <a:rPr lang="it-IT" sz="1200" kern="1200" dirty="0" smtClean="0"/>
            <a:t> system</a:t>
          </a:r>
          <a:endParaRPr lang="it-IT" sz="1200" kern="1200" dirty="0"/>
        </a:p>
        <a:p>
          <a:pPr marL="114300" lvl="1" indent="-114300" algn="l" defTabSz="533400">
            <a:lnSpc>
              <a:spcPct val="90000"/>
            </a:lnSpc>
            <a:spcBef>
              <a:spcPct val="0"/>
            </a:spcBef>
            <a:spcAft>
              <a:spcPct val="15000"/>
            </a:spcAft>
            <a:buChar char="••"/>
          </a:pPr>
          <a:r>
            <a:rPr lang="it-IT" sz="1200" kern="1200" dirty="0" smtClean="0"/>
            <a:t>…..</a:t>
          </a:r>
          <a:endParaRPr lang="it-IT" sz="1200" kern="1200" dirty="0"/>
        </a:p>
      </dsp:txBody>
      <dsp:txXfrm>
        <a:off x="2851516" y="3399502"/>
        <a:ext cx="3944998" cy="664553"/>
      </dsp:txXfrm>
    </dsp:sp>
    <dsp:sp modelId="{69FC6457-E4F0-4499-90C7-790621501A85}">
      <dsp:nvSpPr>
        <dsp:cNvPr id="0" name=""/>
        <dsp:cNvSpPr/>
      </dsp:nvSpPr>
      <dsp:spPr>
        <a:xfrm>
          <a:off x="0" y="3288743"/>
          <a:ext cx="2851516" cy="886071"/>
        </a:xfrm>
        <a:prstGeom prst="roundRect">
          <a:avLst/>
        </a:prstGeom>
        <a:solidFill>
          <a:schemeClr val="accent3">
            <a:shade val="50000"/>
            <a:hueOff val="286854"/>
            <a:satOff val="-27668"/>
            <a:lumOff val="26592"/>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it-IT" sz="2500" kern="1200" dirty="0" err="1" smtClean="0"/>
            <a:t>Safety</a:t>
          </a:r>
          <a:r>
            <a:rPr lang="it-IT" sz="2500" kern="1200" dirty="0" smtClean="0"/>
            <a:t> &amp; Security</a:t>
          </a:r>
        </a:p>
      </dsp:txBody>
      <dsp:txXfrm>
        <a:off x="43254" y="3331997"/>
        <a:ext cx="2765008" cy="7995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766E63-714D-41FD-9261-5B6FEDB84625}">
      <dsp:nvSpPr>
        <dsp:cNvPr id="0" name=""/>
        <dsp:cNvSpPr/>
      </dsp:nvSpPr>
      <dsp:spPr>
        <a:xfrm>
          <a:off x="3032" y="823442"/>
          <a:ext cx="1823265" cy="489600"/>
        </a:xfrm>
        <a:prstGeom prst="rect">
          <a:avLst/>
        </a:prstGeom>
        <a:solidFill>
          <a:schemeClr val="accent5">
            <a:hueOff val="0"/>
            <a:satOff val="0"/>
            <a:lumOff val="0"/>
            <a:alphaOff val="0"/>
          </a:schemeClr>
        </a:solidFill>
        <a:ln w="425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it-IT" sz="1700" kern="1200" dirty="0" err="1" smtClean="0"/>
            <a:t>Balanced</a:t>
          </a:r>
          <a:endParaRPr lang="it-IT" sz="1700" kern="1200" dirty="0"/>
        </a:p>
      </dsp:txBody>
      <dsp:txXfrm>
        <a:off x="3032" y="823442"/>
        <a:ext cx="1823265" cy="489600"/>
      </dsp:txXfrm>
    </dsp:sp>
    <dsp:sp modelId="{C9462818-D81B-48CB-AA6F-0943917E8A91}">
      <dsp:nvSpPr>
        <dsp:cNvPr id="0" name=""/>
        <dsp:cNvSpPr/>
      </dsp:nvSpPr>
      <dsp:spPr>
        <a:xfrm>
          <a:off x="3032" y="1313042"/>
          <a:ext cx="1823265" cy="1679940"/>
        </a:xfrm>
        <a:prstGeom prst="rect">
          <a:avLst/>
        </a:prstGeom>
        <a:solidFill>
          <a:schemeClr val="accent5">
            <a:tint val="40000"/>
            <a:alpha val="90000"/>
            <a:hueOff val="0"/>
            <a:satOff val="0"/>
            <a:lumOff val="0"/>
            <a:alphaOff val="0"/>
          </a:schemeClr>
        </a:solidFill>
        <a:ln w="425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Able to find the best possible use of all resources and  factors</a:t>
          </a:r>
          <a:endParaRPr lang="it-IT" sz="1700" kern="1200" dirty="0"/>
        </a:p>
      </dsp:txBody>
      <dsp:txXfrm>
        <a:off x="3032" y="1313042"/>
        <a:ext cx="1823265" cy="1679940"/>
      </dsp:txXfrm>
    </dsp:sp>
    <dsp:sp modelId="{CDE131ED-DCD7-48D1-880F-2B17A3D70C1C}">
      <dsp:nvSpPr>
        <dsp:cNvPr id="0" name=""/>
        <dsp:cNvSpPr/>
      </dsp:nvSpPr>
      <dsp:spPr>
        <a:xfrm>
          <a:off x="2081554" y="823442"/>
          <a:ext cx="1823265" cy="489600"/>
        </a:xfrm>
        <a:prstGeom prst="rect">
          <a:avLst/>
        </a:prstGeom>
        <a:solidFill>
          <a:schemeClr val="accent5">
            <a:hueOff val="-4673099"/>
            <a:satOff val="6871"/>
            <a:lumOff val="5882"/>
            <a:alphaOff val="0"/>
          </a:schemeClr>
        </a:solidFill>
        <a:ln w="42500" cap="flat" cmpd="sng" algn="ctr">
          <a:solidFill>
            <a:schemeClr val="accent5">
              <a:hueOff val="-4673099"/>
              <a:satOff val="6871"/>
              <a:lumOff val="588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it-IT" sz="1700" kern="1200" dirty="0" err="1" smtClean="0"/>
            <a:t>Resilient</a:t>
          </a:r>
          <a:endParaRPr lang="it-IT" sz="1700" kern="1200" dirty="0"/>
        </a:p>
      </dsp:txBody>
      <dsp:txXfrm>
        <a:off x="2081554" y="823442"/>
        <a:ext cx="1823265" cy="489600"/>
      </dsp:txXfrm>
    </dsp:sp>
    <dsp:sp modelId="{43C941C8-59E8-42E2-B2CC-AAB3B7D44B14}">
      <dsp:nvSpPr>
        <dsp:cNvPr id="0" name=""/>
        <dsp:cNvSpPr/>
      </dsp:nvSpPr>
      <dsp:spPr>
        <a:xfrm>
          <a:off x="2081554" y="1313042"/>
          <a:ext cx="1823265" cy="1679940"/>
        </a:xfrm>
        <a:prstGeom prst="rect">
          <a:avLst/>
        </a:prstGeom>
        <a:solidFill>
          <a:schemeClr val="accent5">
            <a:tint val="40000"/>
            <a:alpha val="90000"/>
            <a:hueOff val="-4701633"/>
            <a:satOff val="8851"/>
            <a:lumOff val="1339"/>
            <a:alphaOff val="0"/>
          </a:schemeClr>
        </a:solidFill>
        <a:ln w="42500" cap="flat" cmpd="sng" algn="ctr">
          <a:solidFill>
            <a:schemeClr val="accent5">
              <a:tint val="40000"/>
              <a:alpha val="90000"/>
              <a:hueOff val="-4701633"/>
              <a:satOff val="8851"/>
              <a:lumOff val="13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able to withstand stress and catastrophe</a:t>
          </a:r>
          <a:endParaRPr lang="it-IT" sz="1700" kern="1200" dirty="0"/>
        </a:p>
      </dsp:txBody>
      <dsp:txXfrm>
        <a:off x="2081554" y="1313042"/>
        <a:ext cx="1823265" cy="1679940"/>
      </dsp:txXfrm>
    </dsp:sp>
    <dsp:sp modelId="{7E97CC7E-1F6E-49F5-858F-806B6B23D72D}">
      <dsp:nvSpPr>
        <dsp:cNvPr id="0" name=""/>
        <dsp:cNvSpPr/>
      </dsp:nvSpPr>
      <dsp:spPr>
        <a:xfrm>
          <a:off x="4160076" y="823442"/>
          <a:ext cx="1823265" cy="489600"/>
        </a:xfrm>
        <a:prstGeom prst="rect">
          <a:avLst/>
        </a:prstGeom>
        <a:solidFill>
          <a:schemeClr val="accent5">
            <a:hueOff val="-9346198"/>
            <a:satOff val="13742"/>
            <a:lumOff val="11765"/>
            <a:alphaOff val="0"/>
          </a:schemeClr>
        </a:solidFill>
        <a:ln w="42500" cap="flat" cmpd="sng" algn="ctr">
          <a:solidFill>
            <a:schemeClr val="accent5">
              <a:hueOff val="-9346198"/>
              <a:satOff val="13742"/>
              <a:lumOff val="1176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it-IT" sz="1700" kern="1200" dirty="0" err="1" smtClean="0"/>
            <a:t>Adaptive</a:t>
          </a:r>
          <a:endParaRPr lang="it-IT" sz="1700" kern="1200" dirty="0"/>
        </a:p>
      </dsp:txBody>
      <dsp:txXfrm>
        <a:off x="4160076" y="823442"/>
        <a:ext cx="1823265" cy="489600"/>
      </dsp:txXfrm>
    </dsp:sp>
    <dsp:sp modelId="{31D260AF-66F5-4C85-BB55-D5773355CB83}">
      <dsp:nvSpPr>
        <dsp:cNvPr id="0" name=""/>
        <dsp:cNvSpPr/>
      </dsp:nvSpPr>
      <dsp:spPr>
        <a:xfrm>
          <a:off x="4160076" y="1313042"/>
          <a:ext cx="1823265" cy="1679940"/>
        </a:xfrm>
        <a:prstGeom prst="rect">
          <a:avLst/>
        </a:prstGeom>
        <a:solidFill>
          <a:schemeClr val="accent5">
            <a:tint val="40000"/>
            <a:alpha val="90000"/>
            <a:hueOff val="-9403265"/>
            <a:satOff val="17701"/>
            <a:lumOff val="2677"/>
            <a:alphaOff val="0"/>
          </a:schemeClr>
        </a:solidFill>
        <a:ln w="42500" cap="flat" cmpd="sng" algn="ctr">
          <a:solidFill>
            <a:schemeClr val="accent5">
              <a:tint val="40000"/>
              <a:alpha val="90000"/>
              <a:hueOff val="-9403265"/>
              <a:satOff val="17701"/>
              <a:lumOff val="26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able to change easily when needed</a:t>
          </a:r>
          <a:endParaRPr lang="it-IT" sz="1700" kern="1200" dirty="0"/>
        </a:p>
      </dsp:txBody>
      <dsp:txXfrm>
        <a:off x="4160076" y="1313042"/>
        <a:ext cx="1823265" cy="1679940"/>
      </dsp:txXfrm>
    </dsp:sp>
    <dsp:sp modelId="{3ACAF220-A356-443C-9DC4-5FFC7AB6D74E}">
      <dsp:nvSpPr>
        <dsp:cNvPr id="0" name=""/>
        <dsp:cNvSpPr/>
      </dsp:nvSpPr>
      <dsp:spPr>
        <a:xfrm>
          <a:off x="6238598" y="823442"/>
          <a:ext cx="1823265" cy="489600"/>
        </a:xfrm>
        <a:prstGeom prst="rect">
          <a:avLst/>
        </a:prstGeom>
        <a:solidFill>
          <a:schemeClr val="accent5">
            <a:hueOff val="-14019296"/>
            <a:satOff val="20613"/>
            <a:lumOff val="17647"/>
            <a:alphaOff val="0"/>
          </a:schemeClr>
        </a:solidFill>
        <a:ln w="42500" cap="flat" cmpd="sng" algn="ctr">
          <a:solidFill>
            <a:schemeClr val="accent5">
              <a:hueOff val="-14019296"/>
              <a:satOff val="20613"/>
              <a:lumOff val="1764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rtl="0">
            <a:lnSpc>
              <a:spcPct val="90000"/>
            </a:lnSpc>
            <a:spcBef>
              <a:spcPct val="0"/>
            </a:spcBef>
            <a:spcAft>
              <a:spcPct val="35000"/>
            </a:spcAft>
          </a:pPr>
          <a:r>
            <a:rPr lang="it-IT" sz="1700" kern="1200" dirty="0" smtClean="0"/>
            <a:t>Open</a:t>
          </a:r>
          <a:endParaRPr lang="it-IT" sz="1700" kern="1200" dirty="0"/>
        </a:p>
      </dsp:txBody>
      <dsp:txXfrm>
        <a:off x="6238598" y="823442"/>
        <a:ext cx="1823265" cy="489600"/>
      </dsp:txXfrm>
    </dsp:sp>
    <dsp:sp modelId="{D3797D54-BF91-493B-97AA-A3B53FB53575}">
      <dsp:nvSpPr>
        <dsp:cNvPr id="0" name=""/>
        <dsp:cNvSpPr/>
      </dsp:nvSpPr>
      <dsp:spPr>
        <a:xfrm>
          <a:off x="6238598" y="1313042"/>
          <a:ext cx="1823265" cy="1679940"/>
        </a:xfrm>
        <a:prstGeom prst="rect">
          <a:avLst/>
        </a:prstGeom>
        <a:solidFill>
          <a:schemeClr val="accent5">
            <a:tint val="40000"/>
            <a:alpha val="90000"/>
            <a:hueOff val="-14104897"/>
            <a:satOff val="26552"/>
            <a:lumOff val="4016"/>
            <a:alphaOff val="0"/>
          </a:schemeClr>
        </a:solidFill>
        <a:ln w="42500" cap="flat" cmpd="sng" algn="ctr">
          <a:solidFill>
            <a:schemeClr val="accent5">
              <a:tint val="40000"/>
              <a:alpha val="90000"/>
              <a:hueOff val="-14104897"/>
              <a:satOff val="26552"/>
              <a:lumOff val="40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smtClean="0"/>
            <a:t>able to interact with the external environment </a:t>
          </a:r>
          <a:endParaRPr lang="it-IT" sz="1700" kern="1200" dirty="0"/>
        </a:p>
      </dsp:txBody>
      <dsp:txXfrm>
        <a:off x="6238598" y="1313042"/>
        <a:ext cx="1823265" cy="16799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1DB2A-E69B-4D17-B518-C378EC211DE4}">
      <dsp:nvSpPr>
        <dsp:cNvPr id="0" name=""/>
        <dsp:cNvSpPr/>
      </dsp:nvSpPr>
      <dsp:spPr>
        <a:xfrm rot="16200000">
          <a:off x="1472219" y="-1472219"/>
          <a:ext cx="547948" cy="3492388"/>
        </a:xfrm>
        <a:prstGeom prst="round1Rect">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it-IT" sz="1600" kern="1200" dirty="0" smtClean="0"/>
            <a:t>Energy</a:t>
          </a:r>
          <a:endParaRPr lang="it-IT" sz="1600" kern="1200" dirty="0"/>
        </a:p>
      </dsp:txBody>
      <dsp:txXfrm rot="5400000">
        <a:off x="0" y="0"/>
        <a:ext cx="3492388" cy="410961"/>
      </dsp:txXfrm>
    </dsp:sp>
    <dsp:sp modelId="{58AEBF4F-662B-427A-8737-74E3F3DDCE73}">
      <dsp:nvSpPr>
        <dsp:cNvPr id="0" name=""/>
        <dsp:cNvSpPr/>
      </dsp:nvSpPr>
      <dsp:spPr>
        <a:xfrm>
          <a:off x="3492388" y="0"/>
          <a:ext cx="3492388" cy="547948"/>
        </a:xfrm>
        <a:prstGeom prst="round1Rect">
          <a:avLst/>
        </a:prstGeom>
        <a:gradFill rotWithShape="0">
          <a:gsLst>
            <a:gs pos="0">
              <a:schemeClr val="accent3">
                <a:shade val="80000"/>
                <a:hueOff val="177823"/>
                <a:satOff val="-16927"/>
                <a:lumOff val="12598"/>
                <a:alphaOff val="0"/>
                <a:shade val="45000"/>
                <a:satMod val="155000"/>
              </a:schemeClr>
            </a:gs>
            <a:gs pos="60000">
              <a:schemeClr val="accent3">
                <a:shade val="80000"/>
                <a:hueOff val="177823"/>
                <a:satOff val="-16927"/>
                <a:lumOff val="12598"/>
                <a:alphaOff val="0"/>
                <a:shade val="95000"/>
                <a:satMod val="150000"/>
              </a:schemeClr>
            </a:gs>
            <a:gs pos="100000">
              <a:schemeClr val="accent3">
                <a:shade val="80000"/>
                <a:hueOff val="177823"/>
                <a:satOff val="-16927"/>
                <a:lumOff val="12598"/>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it-IT" sz="1600" kern="1200" dirty="0" err="1" smtClean="0"/>
            <a:t>Mobility</a:t>
          </a:r>
          <a:endParaRPr lang="it-IT" sz="1600" kern="1200" dirty="0"/>
        </a:p>
      </dsp:txBody>
      <dsp:txXfrm>
        <a:off x="3492388" y="0"/>
        <a:ext cx="3492388" cy="410961"/>
      </dsp:txXfrm>
    </dsp:sp>
    <dsp:sp modelId="{B3FF919E-9F3F-4343-B35A-9C87C19220A5}">
      <dsp:nvSpPr>
        <dsp:cNvPr id="0" name=""/>
        <dsp:cNvSpPr/>
      </dsp:nvSpPr>
      <dsp:spPr>
        <a:xfrm rot="10800000">
          <a:off x="0" y="547948"/>
          <a:ext cx="3492388" cy="547948"/>
        </a:xfrm>
        <a:prstGeom prst="round1Rect">
          <a:avLst/>
        </a:prstGeom>
        <a:gradFill rotWithShape="0">
          <a:gsLst>
            <a:gs pos="0">
              <a:schemeClr val="accent3">
                <a:shade val="80000"/>
                <a:hueOff val="355646"/>
                <a:satOff val="-33855"/>
                <a:lumOff val="25196"/>
                <a:alphaOff val="0"/>
                <a:shade val="45000"/>
                <a:satMod val="155000"/>
              </a:schemeClr>
            </a:gs>
            <a:gs pos="60000">
              <a:schemeClr val="accent3">
                <a:shade val="80000"/>
                <a:hueOff val="355646"/>
                <a:satOff val="-33855"/>
                <a:lumOff val="25196"/>
                <a:alphaOff val="0"/>
                <a:shade val="95000"/>
                <a:satMod val="150000"/>
              </a:schemeClr>
            </a:gs>
            <a:gs pos="100000">
              <a:schemeClr val="accent3">
                <a:shade val="80000"/>
                <a:hueOff val="355646"/>
                <a:satOff val="-33855"/>
                <a:lumOff val="25196"/>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it-IT" sz="1600" kern="1200" dirty="0" err="1" smtClean="0"/>
            <a:t>Buildings</a:t>
          </a:r>
          <a:endParaRPr lang="it-IT" sz="1600" kern="1200" dirty="0"/>
        </a:p>
      </dsp:txBody>
      <dsp:txXfrm rot="10800000">
        <a:off x="0" y="684935"/>
        <a:ext cx="3492388" cy="410961"/>
      </dsp:txXfrm>
    </dsp:sp>
    <dsp:sp modelId="{2E5D6F4F-269C-4571-ADA8-3DDF0AAF6F40}">
      <dsp:nvSpPr>
        <dsp:cNvPr id="0" name=""/>
        <dsp:cNvSpPr/>
      </dsp:nvSpPr>
      <dsp:spPr>
        <a:xfrm rot="5400000">
          <a:off x="4964607" y="-924271"/>
          <a:ext cx="547948" cy="3492388"/>
        </a:xfrm>
        <a:prstGeom prst="round1Rect">
          <a:avLst/>
        </a:prstGeom>
        <a:gradFill rotWithShape="0">
          <a:gsLst>
            <a:gs pos="0">
              <a:schemeClr val="accent3">
                <a:shade val="80000"/>
                <a:hueOff val="533469"/>
                <a:satOff val="-50782"/>
                <a:lumOff val="37794"/>
                <a:alphaOff val="0"/>
                <a:shade val="45000"/>
                <a:satMod val="155000"/>
              </a:schemeClr>
            </a:gs>
            <a:gs pos="60000">
              <a:schemeClr val="accent3">
                <a:shade val="80000"/>
                <a:hueOff val="533469"/>
                <a:satOff val="-50782"/>
                <a:lumOff val="37794"/>
                <a:alphaOff val="0"/>
                <a:shade val="95000"/>
                <a:satMod val="150000"/>
              </a:schemeClr>
            </a:gs>
            <a:gs pos="100000">
              <a:schemeClr val="accent3">
                <a:shade val="80000"/>
                <a:hueOff val="533469"/>
                <a:satOff val="-50782"/>
                <a:lumOff val="37794"/>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it-IT" sz="1600" kern="1200" dirty="0" err="1" smtClean="0"/>
            <a:t>Safety</a:t>
          </a:r>
          <a:r>
            <a:rPr lang="it-IT" sz="1600" kern="1200" dirty="0" smtClean="0"/>
            <a:t> &amp; Security</a:t>
          </a:r>
          <a:endParaRPr lang="it-IT" sz="1600" kern="1200" dirty="0"/>
        </a:p>
      </dsp:txBody>
      <dsp:txXfrm rot="-5400000">
        <a:off x="3492388" y="684935"/>
        <a:ext cx="3492388" cy="410961"/>
      </dsp:txXfrm>
    </dsp:sp>
    <dsp:sp modelId="{34792567-E044-47B9-98D4-4B0D3A953438}">
      <dsp:nvSpPr>
        <dsp:cNvPr id="0" name=""/>
        <dsp:cNvSpPr/>
      </dsp:nvSpPr>
      <dsp:spPr>
        <a:xfrm>
          <a:off x="2444671" y="231799"/>
          <a:ext cx="2095432" cy="519835"/>
        </a:xfrm>
        <a:prstGeom prst="roundRect">
          <a:avLst/>
        </a:prstGeom>
        <a:gradFill rotWithShape="0">
          <a:gsLst>
            <a:gs pos="0">
              <a:schemeClr val="accent3">
                <a:tint val="40000"/>
                <a:hueOff val="0"/>
                <a:satOff val="0"/>
                <a:lumOff val="0"/>
                <a:alphaOff val="0"/>
                <a:shade val="45000"/>
                <a:satMod val="155000"/>
              </a:schemeClr>
            </a:gs>
            <a:gs pos="60000">
              <a:schemeClr val="accent3">
                <a:tint val="40000"/>
                <a:hueOff val="0"/>
                <a:satOff val="0"/>
                <a:lumOff val="0"/>
                <a:alphaOff val="0"/>
                <a:shade val="95000"/>
                <a:satMod val="150000"/>
              </a:schemeClr>
            </a:gs>
            <a:gs pos="100000">
              <a:schemeClr val="accent3">
                <a:tint val="4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err="1" smtClean="0"/>
            <a:t>Governance</a:t>
          </a:r>
          <a:endParaRPr lang="it-IT" sz="1600" kern="1200" dirty="0"/>
        </a:p>
      </dsp:txBody>
      <dsp:txXfrm>
        <a:off x="2470047" y="257175"/>
        <a:ext cx="2044680" cy="4690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1D5E1-585D-4E20-BB89-F7056FACF8C7}">
      <dsp:nvSpPr>
        <dsp:cNvPr id="0" name=""/>
        <dsp:cNvSpPr/>
      </dsp:nvSpPr>
      <dsp:spPr>
        <a:xfrm>
          <a:off x="552239" y="399975"/>
          <a:ext cx="335681" cy="335681"/>
        </a:xfrm>
        <a:prstGeom prst="ellipse">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it-IT" sz="500" kern="1200" dirty="0" err="1" smtClean="0"/>
            <a:t>Transport</a:t>
          </a:r>
          <a:r>
            <a:rPr lang="it-IT" sz="500" kern="1200" dirty="0" smtClean="0"/>
            <a:t>  </a:t>
          </a:r>
          <a:endParaRPr lang="it-IT" sz="500" kern="1200" dirty="0"/>
        </a:p>
      </dsp:txBody>
      <dsp:txXfrm>
        <a:off x="601398" y="449134"/>
        <a:ext cx="237363" cy="237363"/>
      </dsp:txXfrm>
    </dsp:sp>
    <dsp:sp modelId="{1B710288-ED25-40A9-BEB5-A96BED690945}">
      <dsp:nvSpPr>
        <dsp:cNvPr id="0" name=""/>
        <dsp:cNvSpPr/>
      </dsp:nvSpPr>
      <dsp:spPr>
        <a:xfrm rot="12900000">
          <a:off x="336344" y="341349"/>
          <a:ext cx="257245" cy="95669"/>
        </a:xfrm>
        <a:prstGeom prst="leftArrow">
          <a:avLst>
            <a:gd name="adj1" fmla="val 60000"/>
            <a:gd name="adj2" fmla="val 50000"/>
          </a:avLst>
        </a:prstGeom>
        <a:gradFill rotWithShape="0">
          <a:gsLst>
            <a:gs pos="0">
              <a:schemeClr val="accent3">
                <a:shade val="90000"/>
                <a:hueOff val="0"/>
                <a:satOff val="0"/>
                <a:lumOff val="0"/>
                <a:alphaOff val="0"/>
                <a:shade val="45000"/>
                <a:satMod val="155000"/>
              </a:schemeClr>
            </a:gs>
            <a:gs pos="60000">
              <a:schemeClr val="accent3">
                <a:shade val="90000"/>
                <a:hueOff val="0"/>
                <a:satOff val="0"/>
                <a:lumOff val="0"/>
                <a:alphaOff val="0"/>
                <a:shade val="95000"/>
                <a:satMod val="150000"/>
              </a:schemeClr>
            </a:gs>
            <a:gs pos="100000">
              <a:schemeClr val="accent3">
                <a:shade val="9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sp>
    <dsp:sp modelId="{29CBBEE1-6455-4B7C-A6DE-8D8365126DE1}">
      <dsp:nvSpPr>
        <dsp:cNvPr id="0" name=""/>
        <dsp:cNvSpPr/>
      </dsp:nvSpPr>
      <dsp:spPr>
        <a:xfrm>
          <a:off x="200157" y="187850"/>
          <a:ext cx="318896" cy="255117"/>
        </a:xfrm>
        <a:prstGeom prst="roundRect">
          <a:avLst>
            <a:gd name="adj" fmla="val 10000"/>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1</a:t>
          </a:r>
          <a:endParaRPr lang="it-IT" sz="600" kern="1200" dirty="0"/>
        </a:p>
      </dsp:txBody>
      <dsp:txXfrm>
        <a:off x="207629" y="195322"/>
        <a:ext cx="303952" cy="240173"/>
      </dsp:txXfrm>
    </dsp:sp>
    <dsp:sp modelId="{FBEDF367-515B-426C-8D47-63FA10E6B52C}">
      <dsp:nvSpPr>
        <dsp:cNvPr id="0" name=""/>
        <dsp:cNvSpPr/>
      </dsp:nvSpPr>
      <dsp:spPr>
        <a:xfrm rot="16200000">
          <a:off x="591457" y="208546"/>
          <a:ext cx="257245" cy="95669"/>
        </a:xfrm>
        <a:prstGeom prst="leftArrow">
          <a:avLst>
            <a:gd name="adj1" fmla="val 60000"/>
            <a:gd name="adj2" fmla="val 50000"/>
          </a:avLst>
        </a:prstGeom>
        <a:gradFill rotWithShape="0">
          <a:gsLst>
            <a:gs pos="0">
              <a:schemeClr val="accent3">
                <a:shade val="90000"/>
                <a:hueOff val="266843"/>
                <a:satOff val="-25074"/>
                <a:lumOff val="18093"/>
                <a:alphaOff val="0"/>
                <a:shade val="45000"/>
                <a:satMod val="155000"/>
              </a:schemeClr>
            </a:gs>
            <a:gs pos="60000">
              <a:schemeClr val="accent3">
                <a:shade val="90000"/>
                <a:hueOff val="266843"/>
                <a:satOff val="-25074"/>
                <a:lumOff val="18093"/>
                <a:alphaOff val="0"/>
                <a:shade val="95000"/>
                <a:satMod val="150000"/>
              </a:schemeClr>
            </a:gs>
            <a:gs pos="100000">
              <a:schemeClr val="accent3">
                <a:shade val="90000"/>
                <a:hueOff val="266843"/>
                <a:satOff val="-25074"/>
                <a:lumOff val="18093"/>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sp>
    <dsp:sp modelId="{F5A2AD72-631C-4D9D-A0B6-75832B842014}">
      <dsp:nvSpPr>
        <dsp:cNvPr id="0" name=""/>
        <dsp:cNvSpPr/>
      </dsp:nvSpPr>
      <dsp:spPr>
        <a:xfrm>
          <a:off x="560631" y="199"/>
          <a:ext cx="318896" cy="255117"/>
        </a:xfrm>
        <a:prstGeom prst="roundRect">
          <a:avLst>
            <a:gd name="adj" fmla="val 10000"/>
          </a:avLst>
        </a:prstGeom>
        <a:gradFill rotWithShape="0">
          <a:gsLst>
            <a:gs pos="0">
              <a:schemeClr val="accent3">
                <a:shade val="80000"/>
                <a:hueOff val="266734"/>
                <a:satOff val="-25391"/>
                <a:lumOff val="18897"/>
                <a:alphaOff val="0"/>
                <a:shade val="45000"/>
                <a:satMod val="155000"/>
              </a:schemeClr>
            </a:gs>
            <a:gs pos="60000">
              <a:schemeClr val="accent3">
                <a:shade val="80000"/>
                <a:hueOff val="266734"/>
                <a:satOff val="-25391"/>
                <a:lumOff val="18897"/>
                <a:alphaOff val="0"/>
                <a:shade val="95000"/>
                <a:satMod val="150000"/>
              </a:schemeClr>
            </a:gs>
            <a:gs pos="100000">
              <a:schemeClr val="accent3">
                <a:shade val="80000"/>
                <a:hueOff val="266734"/>
                <a:satOff val="-25391"/>
                <a:lumOff val="1889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2</a:t>
          </a:r>
          <a:endParaRPr lang="it-IT" sz="600" kern="1200" dirty="0"/>
        </a:p>
      </dsp:txBody>
      <dsp:txXfrm>
        <a:off x="568103" y="7671"/>
        <a:ext cx="303952" cy="240173"/>
      </dsp:txXfrm>
    </dsp:sp>
    <dsp:sp modelId="{6AA00DAC-6236-4F89-BB8E-9B19CB9C4E92}">
      <dsp:nvSpPr>
        <dsp:cNvPr id="0" name=""/>
        <dsp:cNvSpPr/>
      </dsp:nvSpPr>
      <dsp:spPr>
        <a:xfrm rot="19500000">
          <a:off x="846570" y="341349"/>
          <a:ext cx="257245" cy="95669"/>
        </a:xfrm>
        <a:prstGeom prst="leftArrow">
          <a:avLst>
            <a:gd name="adj1" fmla="val 60000"/>
            <a:gd name="adj2" fmla="val 50000"/>
          </a:avLst>
        </a:prstGeom>
        <a:gradFill rotWithShape="0">
          <a:gsLst>
            <a:gs pos="0">
              <a:schemeClr val="accent3">
                <a:shade val="90000"/>
                <a:hueOff val="533686"/>
                <a:satOff val="-50149"/>
                <a:lumOff val="36187"/>
                <a:alphaOff val="0"/>
                <a:shade val="45000"/>
                <a:satMod val="155000"/>
              </a:schemeClr>
            </a:gs>
            <a:gs pos="60000">
              <a:schemeClr val="accent3">
                <a:shade val="90000"/>
                <a:hueOff val="533686"/>
                <a:satOff val="-50149"/>
                <a:lumOff val="36187"/>
                <a:alphaOff val="0"/>
                <a:shade val="95000"/>
                <a:satMod val="150000"/>
              </a:schemeClr>
            </a:gs>
            <a:gs pos="100000">
              <a:schemeClr val="accent3">
                <a:shade val="90000"/>
                <a:hueOff val="533686"/>
                <a:satOff val="-50149"/>
                <a:lumOff val="3618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prstMaterial="powder">
          <a:bevelT h="50800"/>
        </a:sp3d>
      </dsp:spPr>
      <dsp:style>
        <a:lnRef idx="0">
          <a:scrgbClr r="0" g="0" b="0"/>
        </a:lnRef>
        <a:fillRef idx="3">
          <a:scrgbClr r="0" g="0" b="0"/>
        </a:fillRef>
        <a:effectRef idx="3">
          <a:scrgbClr r="0" g="0" b="0"/>
        </a:effectRef>
        <a:fontRef idx="minor">
          <a:schemeClr val="lt1"/>
        </a:fontRef>
      </dsp:style>
    </dsp:sp>
    <dsp:sp modelId="{B4903F9B-27A6-432F-A457-18808DA9DFB4}">
      <dsp:nvSpPr>
        <dsp:cNvPr id="0" name=""/>
        <dsp:cNvSpPr/>
      </dsp:nvSpPr>
      <dsp:spPr>
        <a:xfrm>
          <a:off x="921105" y="187850"/>
          <a:ext cx="318896" cy="255117"/>
        </a:xfrm>
        <a:prstGeom prst="roundRect">
          <a:avLst>
            <a:gd name="adj" fmla="val 10000"/>
          </a:avLst>
        </a:prstGeom>
        <a:gradFill rotWithShape="0">
          <a:gsLst>
            <a:gs pos="0">
              <a:schemeClr val="accent3">
                <a:shade val="80000"/>
                <a:hueOff val="533469"/>
                <a:satOff val="-50782"/>
                <a:lumOff val="37794"/>
                <a:alphaOff val="0"/>
                <a:shade val="45000"/>
                <a:satMod val="155000"/>
              </a:schemeClr>
            </a:gs>
            <a:gs pos="60000">
              <a:schemeClr val="accent3">
                <a:shade val="80000"/>
                <a:hueOff val="533469"/>
                <a:satOff val="-50782"/>
                <a:lumOff val="37794"/>
                <a:alphaOff val="0"/>
                <a:shade val="95000"/>
                <a:satMod val="150000"/>
              </a:schemeClr>
            </a:gs>
            <a:gs pos="100000">
              <a:schemeClr val="accent3">
                <a:shade val="80000"/>
                <a:hueOff val="533469"/>
                <a:satOff val="-50782"/>
                <a:lumOff val="37794"/>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3</a:t>
          </a:r>
          <a:endParaRPr lang="it-IT" sz="600" kern="1200" dirty="0"/>
        </a:p>
      </dsp:txBody>
      <dsp:txXfrm>
        <a:off x="928577" y="195322"/>
        <a:ext cx="303952" cy="2401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A41021-0A69-4238-85D9-45581558B932}">
      <dsp:nvSpPr>
        <dsp:cNvPr id="0" name=""/>
        <dsp:cNvSpPr/>
      </dsp:nvSpPr>
      <dsp:spPr>
        <a:xfrm>
          <a:off x="1206134" y="1126169"/>
          <a:ext cx="1386154" cy="1386154"/>
        </a:xfrm>
        <a:prstGeom prst="gear9">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err="1" smtClean="0"/>
            <a:t>Interoperability</a:t>
          </a:r>
          <a:endParaRPr lang="it-IT" sz="1200" b="1" kern="1200" dirty="0"/>
        </a:p>
      </dsp:txBody>
      <dsp:txXfrm>
        <a:off x="1484813" y="1450869"/>
        <a:ext cx="828796" cy="712512"/>
      </dsp:txXfrm>
    </dsp:sp>
    <dsp:sp modelId="{A99FDBD2-3EE4-49E8-AE00-600879B7480C}">
      <dsp:nvSpPr>
        <dsp:cNvPr id="0" name=""/>
        <dsp:cNvSpPr/>
      </dsp:nvSpPr>
      <dsp:spPr>
        <a:xfrm>
          <a:off x="363640" y="806489"/>
          <a:ext cx="1008112" cy="1008112"/>
        </a:xfrm>
        <a:prstGeom prst="gear6">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b="1" kern="1200" dirty="0" err="1" smtClean="0"/>
            <a:t>Cloud</a:t>
          </a:r>
          <a:endParaRPr lang="it-IT" sz="1100" b="1" kern="1200" dirty="0"/>
        </a:p>
      </dsp:txBody>
      <dsp:txXfrm>
        <a:off x="617435" y="1061818"/>
        <a:ext cx="500522" cy="497454"/>
      </dsp:txXfrm>
    </dsp:sp>
    <dsp:sp modelId="{6C95BCEF-CCC5-4CC7-85AB-EE8DC45F8F4C}">
      <dsp:nvSpPr>
        <dsp:cNvPr id="0" name=""/>
        <dsp:cNvSpPr/>
      </dsp:nvSpPr>
      <dsp:spPr>
        <a:xfrm rot="20700000">
          <a:off x="928285" y="110995"/>
          <a:ext cx="987744" cy="987744"/>
        </a:xfrm>
        <a:prstGeom prst="gear6">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b="1" kern="1200" dirty="0" smtClean="0"/>
            <a:t>Big Data</a:t>
          </a:r>
          <a:endParaRPr lang="it-IT" sz="1100" b="1" kern="1200" dirty="0"/>
        </a:p>
      </dsp:txBody>
      <dsp:txXfrm rot="-20700000">
        <a:off x="1144927" y="327636"/>
        <a:ext cx="554461" cy="554461"/>
      </dsp:txXfrm>
    </dsp:sp>
    <dsp:sp modelId="{5E26F406-9AED-4759-9A3C-7CDCA244D761}">
      <dsp:nvSpPr>
        <dsp:cNvPr id="0" name=""/>
        <dsp:cNvSpPr/>
      </dsp:nvSpPr>
      <dsp:spPr>
        <a:xfrm>
          <a:off x="1046185" y="934641"/>
          <a:ext cx="1774277" cy="1774277"/>
        </a:xfrm>
        <a:prstGeom prst="circularArrow">
          <a:avLst>
            <a:gd name="adj1" fmla="val 4687"/>
            <a:gd name="adj2" fmla="val 299029"/>
            <a:gd name="adj3" fmla="val 2455662"/>
            <a:gd name="adj4" fmla="val 15998380"/>
            <a:gd name="adj5" fmla="val 5469"/>
          </a:avLst>
        </a:prstGeom>
        <a:solidFill>
          <a:schemeClr val="accent2">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DD6C00D-17A6-4195-B9E1-6CF99D8C52EA}">
      <dsp:nvSpPr>
        <dsp:cNvPr id="0" name=""/>
        <dsp:cNvSpPr/>
      </dsp:nvSpPr>
      <dsp:spPr>
        <a:xfrm>
          <a:off x="185105" y="590616"/>
          <a:ext cx="1289123" cy="1289123"/>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41E9E21B-3E59-490F-8A56-4AF7EC915764}">
      <dsp:nvSpPr>
        <dsp:cNvPr id="0" name=""/>
        <dsp:cNvSpPr/>
      </dsp:nvSpPr>
      <dsp:spPr>
        <a:xfrm>
          <a:off x="699810" y="-98173"/>
          <a:ext cx="1389934" cy="1389934"/>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8B4109-98D4-4193-B000-0168F0AA64FF}">
      <dsp:nvSpPr>
        <dsp:cNvPr id="0" name=""/>
        <dsp:cNvSpPr/>
      </dsp:nvSpPr>
      <dsp:spPr>
        <a:xfrm>
          <a:off x="458" y="0"/>
          <a:ext cx="1167246" cy="1296144"/>
        </a:xfrm>
        <a:prstGeom prst="roundRect">
          <a:avLst>
            <a:gd name="adj" fmla="val 5000"/>
          </a:avLst>
        </a:prstGeom>
        <a:solidFill>
          <a:schemeClr val="accent3">
            <a:alpha val="9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it-IT" sz="1600" kern="1200" dirty="0" smtClean="0"/>
            <a:t>.</a:t>
          </a:r>
          <a:endParaRPr lang="it-IT" sz="1600" kern="1200" dirty="0"/>
        </a:p>
      </dsp:txBody>
      <dsp:txXfrm rot="16200000">
        <a:off x="-414236" y="414694"/>
        <a:ext cx="1062838" cy="233449"/>
      </dsp:txXfrm>
    </dsp:sp>
    <dsp:sp modelId="{044385F0-B05A-43E1-AF2B-DEBEDBC07D2A}">
      <dsp:nvSpPr>
        <dsp:cNvPr id="0" name=""/>
        <dsp:cNvSpPr/>
      </dsp:nvSpPr>
      <dsp:spPr>
        <a:xfrm>
          <a:off x="233907" y="0"/>
          <a:ext cx="869598" cy="1296144"/>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lvl="0" algn="l" defTabSz="711200">
            <a:lnSpc>
              <a:spcPct val="90000"/>
            </a:lnSpc>
            <a:spcBef>
              <a:spcPct val="0"/>
            </a:spcBef>
            <a:spcAft>
              <a:spcPct val="35000"/>
            </a:spcAft>
          </a:pPr>
          <a:r>
            <a:rPr lang="it-IT" sz="1600" kern="1200" dirty="0" smtClean="0"/>
            <a:t>Energy Management</a:t>
          </a:r>
          <a:endParaRPr lang="it-IT" sz="1600" kern="1200" dirty="0"/>
        </a:p>
      </dsp:txBody>
      <dsp:txXfrm>
        <a:off x="233907" y="0"/>
        <a:ext cx="869598" cy="1296144"/>
      </dsp:txXfrm>
    </dsp:sp>
    <dsp:sp modelId="{CBB4FAF7-126A-43A0-A48C-9EA2C9AEC3CF}">
      <dsp:nvSpPr>
        <dsp:cNvPr id="0" name=""/>
        <dsp:cNvSpPr/>
      </dsp:nvSpPr>
      <dsp:spPr>
        <a:xfrm>
          <a:off x="1208558" y="0"/>
          <a:ext cx="1167246" cy="1296144"/>
        </a:xfrm>
        <a:prstGeom prst="roundRect">
          <a:avLst>
            <a:gd name="adj" fmla="val 5000"/>
          </a:avLst>
        </a:prstGeom>
        <a:solidFill>
          <a:schemeClr val="accent3">
            <a:alpha val="90000"/>
            <a:hueOff val="0"/>
            <a:satOff val="0"/>
            <a:lumOff val="0"/>
            <a:alphaOff val="-4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it-IT" sz="1600" kern="1200" dirty="0" smtClean="0"/>
            <a:t>.</a:t>
          </a:r>
          <a:endParaRPr lang="it-IT" sz="1600" kern="1200" dirty="0"/>
        </a:p>
      </dsp:txBody>
      <dsp:txXfrm rot="16200000">
        <a:off x="793864" y="414694"/>
        <a:ext cx="1062838" cy="233449"/>
      </dsp:txXfrm>
    </dsp:sp>
    <dsp:sp modelId="{8C9144B5-72BA-4D9D-9531-DBDCB1F6CF23}">
      <dsp:nvSpPr>
        <dsp:cNvPr id="0" name=""/>
        <dsp:cNvSpPr/>
      </dsp:nvSpPr>
      <dsp:spPr>
        <a:xfrm rot="5400000">
          <a:off x="1119193" y="1023139"/>
          <a:ext cx="190402" cy="175087"/>
        </a:xfrm>
        <a:prstGeom prst="flowChartExtract">
          <a:avLst/>
        </a:prstGeom>
        <a:solidFill>
          <a:schemeClr val="lt1">
            <a:hueOff val="0"/>
            <a:satOff val="0"/>
            <a:lumOff val="0"/>
            <a:alpha val="0"/>
          </a:schemeClr>
        </a:solidFill>
        <a:ln w="42500" cap="flat" cmpd="sng" algn="ctr">
          <a:solidFill>
            <a:schemeClr val="accent3">
              <a:hueOff val="0"/>
              <a:satOff val="0"/>
              <a:lumOff val="0"/>
            </a:schemeClr>
          </a:solidFill>
          <a:prstDash val="solid"/>
        </a:ln>
        <a:effectLst/>
      </dsp:spPr>
      <dsp:style>
        <a:lnRef idx="2">
          <a:scrgbClr r="0" g="0" b="0"/>
        </a:lnRef>
        <a:fillRef idx="1">
          <a:scrgbClr r="0" g="0" b="0"/>
        </a:fillRef>
        <a:effectRef idx="0">
          <a:scrgbClr r="0" g="0" b="0"/>
        </a:effectRef>
        <a:fontRef idx="minor"/>
      </dsp:style>
    </dsp:sp>
    <dsp:sp modelId="{D99AE871-0F1A-4616-A28C-B381153E286B}">
      <dsp:nvSpPr>
        <dsp:cNvPr id="0" name=""/>
        <dsp:cNvSpPr/>
      </dsp:nvSpPr>
      <dsp:spPr>
        <a:xfrm>
          <a:off x="1442008" y="0"/>
          <a:ext cx="869598" cy="1296144"/>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lvl="0" algn="l" defTabSz="711200">
            <a:lnSpc>
              <a:spcPct val="90000"/>
            </a:lnSpc>
            <a:spcBef>
              <a:spcPct val="0"/>
            </a:spcBef>
            <a:spcAft>
              <a:spcPct val="35000"/>
            </a:spcAft>
          </a:pPr>
          <a:r>
            <a:rPr lang="it-IT" sz="1600" kern="1200" dirty="0" err="1" smtClean="0"/>
            <a:t>Mobility</a:t>
          </a:r>
          <a:r>
            <a:rPr lang="it-IT" sz="1600" kern="1200" dirty="0" smtClean="0"/>
            <a:t> Management</a:t>
          </a:r>
          <a:endParaRPr lang="it-IT" sz="1600" kern="1200" dirty="0"/>
        </a:p>
      </dsp:txBody>
      <dsp:txXfrm>
        <a:off x="1442008" y="0"/>
        <a:ext cx="869598" cy="12961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78A79-C0D2-4FAD-BE19-305E66D5AD17}">
      <dsp:nvSpPr>
        <dsp:cNvPr id="0" name=""/>
        <dsp:cNvSpPr/>
      </dsp:nvSpPr>
      <dsp:spPr>
        <a:xfrm>
          <a:off x="0" y="0"/>
          <a:ext cx="1167246" cy="1296144"/>
        </a:xfrm>
        <a:prstGeom prst="roundRect">
          <a:avLst>
            <a:gd name="adj" fmla="val 5000"/>
          </a:avLst>
        </a:prstGeom>
        <a:solidFill>
          <a:schemeClr val="accent3">
            <a:shade val="8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it-IT" sz="1600" kern="1200" dirty="0" smtClean="0"/>
            <a:t>.</a:t>
          </a:r>
          <a:endParaRPr lang="it-IT" sz="1600" kern="1200" dirty="0"/>
        </a:p>
      </dsp:txBody>
      <dsp:txXfrm rot="16200000">
        <a:off x="-414694" y="414694"/>
        <a:ext cx="1062838" cy="233449"/>
      </dsp:txXfrm>
    </dsp:sp>
    <dsp:sp modelId="{19CBD57B-7870-4DF9-9AEB-13426F43187A}">
      <dsp:nvSpPr>
        <dsp:cNvPr id="0" name=""/>
        <dsp:cNvSpPr/>
      </dsp:nvSpPr>
      <dsp:spPr>
        <a:xfrm>
          <a:off x="233449" y="0"/>
          <a:ext cx="869598" cy="1296144"/>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lvl="0" algn="l" defTabSz="711200">
            <a:lnSpc>
              <a:spcPct val="90000"/>
            </a:lnSpc>
            <a:spcBef>
              <a:spcPct val="0"/>
            </a:spcBef>
            <a:spcAft>
              <a:spcPct val="35000"/>
            </a:spcAft>
          </a:pPr>
          <a:r>
            <a:rPr lang="it-IT" sz="1600" kern="1200" dirty="0" smtClean="0"/>
            <a:t>Building Management</a:t>
          </a:r>
          <a:endParaRPr lang="it-IT" sz="1600" kern="1200" dirty="0"/>
        </a:p>
      </dsp:txBody>
      <dsp:txXfrm>
        <a:off x="233449" y="0"/>
        <a:ext cx="869598" cy="1296144"/>
      </dsp:txXfrm>
    </dsp:sp>
    <dsp:sp modelId="{CBB4FAF7-126A-43A0-A48C-9EA2C9AEC3CF}">
      <dsp:nvSpPr>
        <dsp:cNvPr id="0" name=""/>
        <dsp:cNvSpPr/>
      </dsp:nvSpPr>
      <dsp:spPr>
        <a:xfrm>
          <a:off x="1208558" y="0"/>
          <a:ext cx="1167246" cy="1296144"/>
        </a:xfrm>
        <a:prstGeom prst="roundRect">
          <a:avLst>
            <a:gd name="adj" fmla="val 5000"/>
          </a:avLst>
        </a:prstGeom>
        <a:solidFill>
          <a:schemeClr val="accent3">
            <a:shade val="80000"/>
            <a:hueOff val="533469"/>
            <a:satOff val="-50782"/>
            <a:lumOff val="37794"/>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lvl="0" algn="r" defTabSz="711200">
            <a:lnSpc>
              <a:spcPct val="90000"/>
            </a:lnSpc>
            <a:spcBef>
              <a:spcPct val="0"/>
            </a:spcBef>
            <a:spcAft>
              <a:spcPct val="35000"/>
            </a:spcAft>
          </a:pPr>
          <a:r>
            <a:rPr lang="it-IT" sz="1600" kern="1200" dirty="0" smtClean="0"/>
            <a:t>. </a:t>
          </a:r>
          <a:endParaRPr lang="it-IT" sz="1600" kern="1200" dirty="0"/>
        </a:p>
      </dsp:txBody>
      <dsp:txXfrm rot="16200000">
        <a:off x="793864" y="414694"/>
        <a:ext cx="1062838" cy="233449"/>
      </dsp:txXfrm>
    </dsp:sp>
    <dsp:sp modelId="{E48725FB-5CBC-4952-8C63-E15FABF732A1}">
      <dsp:nvSpPr>
        <dsp:cNvPr id="0" name=""/>
        <dsp:cNvSpPr/>
      </dsp:nvSpPr>
      <dsp:spPr>
        <a:xfrm rot="5400000">
          <a:off x="1119193" y="1023139"/>
          <a:ext cx="190402" cy="175087"/>
        </a:xfrm>
        <a:prstGeom prst="flowChartExtract">
          <a:avLst/>
        </a:prstGeom>
        <a:solidFill>
          <a:schemeClr val="lt1">
            <a:hueOff val="0"/>
            <a:satOff val="0"/>
            <a:lumOff val="0"/>
            <a:alphaOff val="0"/>
          </a:schemeClr>
        </a:solidFill>
        <a:ln w="425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9AE871-0F1A-4616-A28C-B381153E286B}">
      <dsp:nvSpPr>
        <dsp:cNvPr id="0" name=""/>
        <dsp:cNvSpPr/>
      </dsp:nvSpPr>
      <dsp:spPr>
        <a:xfrm>
          <a:off x="1442008" y="0"/>
          <a:ext cx="869598" cy="1296144"/>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lvl="0" algn="l" defTabSz="711200">
            <a:lnSpc>
              <a:spcPct val="90000"/>
            </a:lnSpc>
            <a:spcBef>
              <a:spcPct val="0"/>
            </a:spcBef>
            <a:spcAft>
              <a:spcPct val="35000"/>
            </a:spcAft>
          </a:pPr>
          <a:r>
            <a:rPr lang="it-IT" sz="1600" kern="1200" dirty="0" err="1" smtClean="0"/>
            <a:t>Risk</a:t>
          </a:r>
          <a:r>
            <a:rPr lang="it-IT" sz="1600" kern="1200" dirty="0" smtClean="0"/>
            <a:t> Management</a:t>
          </a:r>
          <a:endParaRPr lang="it-IT" sz="1600" kern="1200" dirty="0"/>
        </a:p>
      </dsp:txBody>
      <dsp:txXfrm>
        <a:off x="1442008" y="0"/>
        <a:ext cx="869598" cy="129614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1D5E1-585D-4E20-BB89-F7056FACF8C7}">
      <dsp:nvSpPr>
        <dsp:cNvPr id="0" name=""/>
        <dsp:cNvSpPr/>
      </dsp:nvSpPr>
      <dsp:spPr>
        <a:xfrm>
          <a:off x="552239" y="399975"/>
          <a:ext cx="335681" cy="335681"/>
        </a:xfrm>
        <a:prstGeom prst="ellipse">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it-IT" sz="500" kern="1200" dirty="0" err="1" smtClean="0"/>
            <a:t>Transport</a:t>
          </a:r>
          <a:r>
            <a:rPr lang="it-IT" sz="500" kern="1200" dirty="0" smtClean="0"/>
            <a:t>  </a:t>
          </a:r>
          <a:endParaRPr lang="it-IT" sz="500" kern="1200" dirty="0"/>
        </a:p>
      </dsp:txBody>
      <dsp:txXfrm>
        <a:off x="601398" y="449134"/>
        <a:ext cx="237363" cy="237363"/>
      </dsp:txXfrm>
    </dsp:sp>
    <dsp:sp modelId="{1B710288-ED25-40A9-BEB5-A96BED690945}">
      <dsp:nvSpPr>
        <dsp:cNvPr id="0" name=""/>
        <dsp:cNvSpPr/>
      </dsp:nvSpPr>
      <dsp:spPr>
        <a:xfrm rot="12900000">
          <a:off x="336344" y="341349"/>
          <a:ext cx="257245" cy="95669"/>
        </a:xfrm>
        <a:prstGeom prst="leftArrow">
          <a:avLst>
            <a:gd name="adj1" fmla="val 60000"/>
            <a:gd name="adj2" fmla="val 50000"/>
          </a:avLst>
        </a:prstGeom>
        <a:gradFill rotWithShape="0">
          <a:gsLst>
            <a:gs pos="0">
              <a:schemeClr val="accent3">
                <a:shade val="90000"/>
                <a:hueOff val="0"/>
                <a:satOff val="0"/>
                <a:lumOff val="0"/>
                <a:alphaOff val="0"/>
                <a:shade val="45000"/>
                <a:satMod val="155000"/>
              </a:schemeClr>
            </a:gs>
            <a:gs pos="60000">
              <a:schemeClr val="accent3">
                <a:shade val="90000"/>
                <a:hueOff val="0"/>
                <a:satOff val="0"/>
                <a:lumOff val="0"/>
                <a:alphaOff val="0"/>
                <a:shade val="95000"/>
                <a:satMod val="150000"/>
              </a:schemeClr>
            </a:gs>
            <a:gs pos="100000">
              <a:schemeClr val="accent3">
                <a:shade val="9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sp>
    <dsp:sp modelId="{29CBBEE1-6455-4B7C-A6DE-8D8365126DE1}">
      <dsp:nvSpPr>
        <dsp:cNvPr id="0" name=""/>
        <dsp:cNvSpPr/>
      </dsp:nvSpPr>
      <dsp:spPr>
        <a:xfrm>
          <a:off x="200157" y="187850"/>
          <a:ext cx="318896" cy="255117"/>
        </a:xfrm>
        <a:prstGeom prst="roundRect">
          <a:avLst>
            <a:gd name="adj" fmla="val 10000"/>
          </a:avLst>
        </a:prstGeom>
        <a:gradFill rotWithShape="0">
          <a:gsLst>
            <a:gs pos="0">
              <a:schemeClr val="accent3">
                <a:shade val="80000"/>
                <a:hueOff val="0"/>
                <a:satOff val="0"/>
                <a:lumOff val="0"/>
                <a:alphaOff val="0"/>
                <a:shade val="45000"/>
                <a:satMod val="155000"/>
              </a:schemeClr>
            </a:gs>
            <a:gs pos="60000">
              <a:schemeClr val="accent3">
                <a:shade val="80000"/>
                <a:hueOff val="0"/>
                <a:satOff val="0"/>
                <a:lumOff val="0"/>
                <a:alphaOff val="0"/>
                <a:shade val="95000"/>
                <a:satMod val="150000"/>
              </a:schemeClr>
            </a:gs>
            <a:gs pos="100000">
              <a:schemeClr val="accent3">
                <a:shade val="8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1</a:t>
          </a:r>
          <a:endParaRPr lang="it-IT" sz="600" kern="1200" dirty="0"/>
        </a:p>
      </dsp:txBody>
      <dsp:txXfrm>
        <a:off x="207629" y="195322"/>
        <a:ext cx="303952" cy="240173"/>
      </dsp:txXfrm>
    </dsp:sp>
    <dsp:sp modelId="{FBEDF367-515B-426C-8D47-63FA10E6B52C}">
      <dsp:nvSpPr>
        <dsp:cNvPr id="0" name=""/>
        <dsp:cNvSpPr/>
      </dsp:nvSpPr>
      <dsp:spPr>
        <a:xfrm rot="16200000">
          <a:off x="591457" y="208546"/>
          <a:ext cx="257245" cy="95669"/>
        </a:xfrm>
        <a:prstGeom prst="leftArrow">
          <a:avLst>
            <a:gd name="adj1" fmla="val 60000"/>
            <a:gd name="adj2" fmla="val 50000"/>
          </a:avLst>
        </a:prstGeom>
        <a:gradFill rotWithShape="0">
          <a:gsLst>
            <a:gs pos="0">
              <a:schemeClr val="accent3">
                <a:shade val="90000"/>
                <a:hueOff val="266843"/>
                <a:satOff val="-25074"/>
                <a:lumOff val="18093"/>
                <a:alphaOff val="0"/>
                <a:shade val="45000"/>
                <a:satMod val="155000"/>
              </a:schemeClr>
            </a:gs>
            <a:gs pos="60000">
              <a:schemeClr val="accent3">
                <a:shade val="90000"/>
                <a:hueOff val="266843"/>
                <a:satOff val="-25074"/>
                <a:lumOff val="18093"/>
                <a:alphaOff val="0"/>
                <a:shade val="95000"/>
                <a:satMod val="150000"/>
              </a:schemeClr>
            </a:gs>
            <a:gs pos="100000">
              <a:schemeClr val="accent3">
                <a:shade val="90000"/>
                <a:hueOff val="266843"/>
                <a:satOff val="-25074"/>
                <a:lumOff val="18093"/>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sp>
    <dsp:sp modelId="{F5A2AD72-631C-4D9D-A0B6-75832B842014}">
      <dsp:nvSpPr>
        <dsp:cNvPr id="0" name=""/>
        <dsp:cNvSpPr/>
      </dsp:nvSpPr>
      <dsp:spPr>
        <a:xfrm>
          <a:off x="560631" y="199"/>
          <a:ext cx="318896" cy="255117"/>
        </a:xfrm>
        <a:prstGeom prst="roundRect">
          <a:avLst>
            <a:gd name="adj" fmla="val 10000"/>
          </a:avLst>
        </a:prstGeom>
        <a:gradFill rotWithShape="0">
          <a:gsLst>
            <a:gs pos="0">
              <a:schemeClr val="accent3">
                <a:shade val="80000"/>
                <a:hueOff val="266734"/>
                <a:satOff val="-25391"/>
                <a:lumOff val="18897"/>
                <a:alphaOff val="0"/>
                <a:shade val="45000"/>
                <a:satMod val="155000"/>
              </a:schemeClr>
            </a:gs>
            <a:gs pos="60000">
              <a:schemeClr val="accent3">
                <a:shade val="80000"/>
                <a:hueOff val="266734"/>
                <a:satOff val="-25391"/>
                <a:lumOff val="18897"/>
                <a:alphaOff val="0"/>
                <a:shade val="95000"/>
                <a:satMod val="150000"/>
              </a:schemeClr>
            </a:gs>
            <a:gs pos="100000">
              <a:schemeClr val="accent3">
                <a:shade val="80000"/>
                <a:hueOff val="266734"/>
                <a:satOff val="-25391"/>
                <a:lumOff val="1889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2</a:t>
          </a:r>
          <a:endParaRPr lang="it-IT" sz="600" kern="1200" dirty="0"/>
        </a:p>
      </dsp:txBody>
      <dsp:txXfrm>
        <a:off x="568103" y="7671"/>
        <a:ext cx="303952" cy="240173"/>
      </dsp:txXfrm>
    </dsp:sp>
    <dsp:sp modelId="{6AA00DAC-6236-4F89-BB8E-9B19CB9C4E92}">
      <dsp:nvSpPr>
        <dsp:cNvPr id="0" name=""/>
        <dsp:cNvSpPr/>
      </dsp:nvSpPr>
      <dsp:spPr>
        <a:xfrm rot="19500000">
          <a:off x="846570" y="341349"/>
          <a:ext cx="257245" cy="95669"/>
        </a:xfrm>
        <a:prstGeom prst="leftArrow">
          <a:avLst>
            <a:gd name="adj1" fmla="val 60000"/>
            <a:gd name="adj2" fmla="val 50000"/>
          </a:avLst>
        </a:prstGeom>
        <a:gradFill rotWithShape="0">
          <a:gsLst>
            <a:gs pos="0">
              <a:schemeClr val="accent3">
                <a:shade val="90000"/>
                <a:hueOff val="533686"/>
                <a:satOff val="-50149"/>
                <a:lumOff val="36187"/>
                <a:alphaOff val="0"/>
                <a:shade val="45000"/>
                <a:satMod val="155000"/>
              </a:schemeClr>
            </a:gs>
            <a:gs pos="60000">
              <a:schemeClr val="accent3">
                <a:shade val="90000"/>
                <a:hueOff val="533686"/>
                <a:satOff val="-50149"/>
                <a:lumOff val="36187"/>
                <a:alphaOff val="0"/>
                <a:shade val="95000"/>
                <a:satMod val="150000"/>
              </a:schemeClr>
            </a:gs>
            <a:gs pos="100000">
              <a:schemeClr val="accent3">
                <a:shade val="90000"/>
                <a:hueOff val="533686"/>
                <a:satOff val="-50149"/>
                <a:lumOff val="3618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prstMaterial="powder">
          <a:bevelT h="50800"/>
        </a:sp3d>
      </dsp:spPr>
      <dsp:style>
        <a:lnRef idx="0">
          <a:scrgbClr r="0" g="0" b="0"/>
        </a:lnRef>
        <a:fillRef idx="3">
          <a:scrgbClr r="0" g="0" b="0"/>
        </a:fillRef>
        <a:effectRef idx="3">
          <a:scrgbClr r="0" g="0" b="0"/>
        </a:effectRef>
        <a:fontRef idx="minor">
          <a:schemeClr val="lt1"/>
        </a:fontRef>
      </dsp:style>
    </dsp:sp>
    <dsp:sp modelId="{B4903F9B-27A6-432F-A457-18808DA9DFB4}">
      <dsp:nvSpPr>
        <dsp:cNvPr id="0" name=""/>
        <dsp:cNvSpPr/>
      </dsp:nvSpPr>
      <dsp:spPr>
        <a:xfrm>
          <a:off x="921105" y="187850"/>
          <a:ext cx="318896" cy="255117"/>
        </a:xfrm>
        <a:prstGeom prst="roundRect">
          <a:avLst>
            <a:gd name="adj" fmla="val 10000"/>
          </a:avLst>
        </a:prstGeom>
        <a:gradFill rotWithShape="0">
          <a:gsLst>
            <a:gs pos="0">
              <a:schemeClr val="accent3">
                <a:shade val="80000"/>
                <a:hueOff val="533469"/>
                <a:satOff val="-50782"/>
                <a:lumOff val="37794"/>
                <a:alphaOff val="0"/>
                <a:shade val="45000"/>
                <a:satMod val="155000"/>
              </a:schemeClr>
            </a:gs>
            <a:gs pos="60000">
              <a:schemeClr val="accent3">
                <a:shade val="80000"/>
                <a:hueOff val="533469"/>
                <a:satOff val="-50782"/>
                <a:lumOff val="37794"/>
                <a:alphaOff val="0"/>
                <a:shade val="95000"/>
                <a:satMod val="150000"/>
              </a:schemeClr>
            </a:gs>
            <a:gs pos="100000">
              <a:schemeClr val="accent3">
                <a:shade val="80000"/>
                <a:hueOff val="533469"/>
                <a:satOff val="-50782"/>
                <a:lumOff val="37794"/>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10800000"/>
          </a:camera>
          <a:lightRig rig="threePt" dir="t"/>
        </a:scene3d>
        <a:sp3d z="-6350"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266700">
            <a:lnSpc>
              <a:spcPct val="90000"/>
            </a:lnSpc>
            <a:spcBef>
              <a:spcPct val="0"/>
            </a:spcBef>
            <a:spcAft>
              <a:spcPct val="35000"/>
            </a:spcAft>
          </a:pPr>
          <a:r>
            <a:rPr lang="it-IT" sz="600" kern="1200" dirty="0" err="1" smtClean="0"/>
            <a:t>Sensor</a:t>
          </a:r>
          <a:r>
            <a:rPr lang="it-IT" sz="600" kern="1200" dirty="0" smtClean="0"/>
            <a:t> 3</a:t>
          </a:r>
          <a:endParaRPr lang="it-IT" sz="600" kern="1200" dirty="0"/>
        </a:p>
      </dsp:txBody>
      <dsp:txXfrm>
        <a:off x="928577" y="195322"/>
        <a:ext cx="303952" cy="240173"/>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7#2">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arrotondato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ttangolo arrotondato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it-IT" smtClean="0"/>
              <a:t>Fare clic per modificare lo stile del titolo</a:t>
            </a:r>
            <a:endParaRPr lang="en-US"/>
          </a:p>
        </p:txBody>
      </p:sp>
      <p:sp>
        <p:nvSpPr>
          <p:cNvPr id="20" name="Sottotitolo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it-IT" smtClean="0"/>
              <a:t>Fare clic per modificare lo stile del sottotitolo dello schema</a:t>
            </a:r>
            <a:endParaRPr lang="en-US"/>
          </a:p>
        </p:txBody>
      </p:sp>
      <p:sp>
        <p:nvSpPr>
          <p:cNvPr id="7" name="Segnaposto data 18"/>
          <p:cNvSpPr>
            <a:spLocks noGrp="1"/>
          </p:cNvSpPr>
          <p:nvPr>
            <p:ph type="dt" sz="half" idx="10"/>
          </p:nvPr>
        </p:nvSpPr>
        <p:spPr/>
        <p:txBody>
          <a:bodyPr/>
          <a:lstStyle>
            <a:lvl1pPr>
              <a:defRPr/>
            </a:lvl1pPr>
            <a:extLst/>
          </a:lstStyle>
          <a:p>
            <a:pPr>
              <a:defRPr/>
            </a:pPr>
            <a:fld id="{DC60A782-8E42-4B81-A696-DF98C6F69956}" type="datetimeFigureOut">
              <a:rPr lang="it-IT"/>
              <a:pPr>
                <a:defRPr/>
              </a:pPr>
              <a:t>19/06/2014</a:t>
            </a:fld>
            <a:endParaRPr lang="it-IT"/>
          </a:p>
        </p:txBody>
      </p:sp>
      <p:sp>
        <p:nvSpPr>
          <p:cNvPr id="8" name="Segnaposto piè di pagina 7"/>
          <p:cNvSpPr>
            <a:spLocks noGrp="1"/>
          </p:cNvSpPr>
          <p:nvPr>
            <p:ph type="ftr" sz="quarter" idx="11"/>
          </p:nvPr>
        </p:nvSpPr>
        <p:spPr/>
        <p:txBody>
          <a:bodyPr/>
          <a:lstStyle>
            <a:lvl1pPr>
              <a:defRPr/>
            </a:lvl1pPr>
            <a:extLst/>
          </a:lstStyle>
          <a:p>
            <a:pPr>
              <a:defRPr/>
            </a:pPr>
            <a:endParaRPr lang="it-IT"/>
          </a:p>
        </p:txBody>
      </p:sp>
      <p:sp>
        <p:nvSpPr>
          <p:cNvPr id="9" name="Segnaposto numero diapositiva 10"/>
          <p:cNvSpPr>
            <a:spLocks noGrp="1"/>
          </p:cNvSpPr>
          <p:nvPr>
            <p:ph type="sldNum" sz="quarter" idx="12"/>
          </p:nvPr>
        </p:nvSpPr>
        <p:spPr/>
        <p:txBody>
          <a:bodyPr/>
          <a:lstStyle>
            <a:lvl1pPr>
              <a:defRPr/>
            </a:lvl1pPr>
            <a:extLst/>
          </a:lstStyle>
          <a:p>
            <a:pPr>
              <a:defRPr/>
            </a:pPr>
            <a:fld id="{3BD2C2A4-832B-4710-BD6B-41BE45BE089E}"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502920" y="530352"/>
            <a:ext cx="8183880" cy="4187952"/>
          </a:xfrm>
        </p:spPr>
        <p:txBody>
          <a:bodyPr vert="eaVert"/>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24"/>
          <p:cNvSpPr>
            <a:spLocks noGrp="1"/>
          </p:cNvSpPr>
          <p:nvPr>
            <p:ph type="dt" sz="half" idx="10"/>
          </p:nvPr>
        </p:nvSpPr>
        <p:spPr/>
        <p:txBody>
          <a:bodyPr/>
          <a:lstStyle>
            <a:lvl1pPr>
              <a:defRPr/>
            </a:lvl1pPr>
          </a:lstStyle>
          <a:p>
            <a:pPr>
              <a:defRPr/>
            </a:pPr>
            <a:fld id="{FACD8935-F809-46D6-9BB5-9E721210E1DF}" type="datetimeFigureOut">
              <a:rPr lang="it-IT"/>
              <a:pPr>
                <a:defRPr/>
              </a:pPr>
              <a:t>19/06/2014</a:t>
            </a:fld>
            <a:endParaRPr lang="it-IT"/>
          </a:p>
        </p:txBody>
      </p:sp>
      <p:sp>
        <p:nvSpPr>
          <p:cNvPr id="5" name="Segnaposto piè di pagina 17"/>
          <p:cNvSpPr>
            <a:spLocks noGrp="1"/>
          </p:cNvSpPr>
          <p:nvPr>
            <p:ph type="ftr" sz="quarter" idx="11"/>
          </p:nvPr>
        </p:nvSpPr>
        <p:spPr/>
        <p:txBody>
          <a:bodyPr/>
          <a:lstStyle>
            <a:lvl1pPr>
              <a:defRPr/>
            </a:lvl1pPr>
          </a:lstStyle>
          <a:p>
            <a:pPr>
              <a:defRPr/>
            </a:pPr>
            <a:endParaRPr lang="it-IT"/>
          </a:p>
        </p:txBody>
      </p:sp>
      <p:sp>
        <p:nvSpPr>
          <p:cNvPr id="6" name="Segnaposto numero diapositiva 4"/>
          <p:cNvSpPr>
            <a:spLocks noGrp="1"/>
          </p:cNvSpPr>
          <p:nvPr>
            <p:ph type="sldNum" sz="quarter" idx="12"/>
          </p:nvPr>
        </p:nvSpPr>
        <p:spPr/>
        <p:txBody>
          <a:bodyPr/>
          <a:lstStyle>
            <a:lvl1pPr>
              <a:defRPr/>
            </a:lvl1pPr>
          </a:lstStyle>
          <a:p>
            <a:pPr>
              <a:defRPr/>
            </a:pPr>
            <a:fld id="{22781226-F983-41A4-87F1-56E9B9575AB7}"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extLs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533400" y="533402"/>
            <a:ext cx="5943600" cy="5257801"/>
          </a:xfrm>
        </p:spPr>
        <p:txBody>
          <a:bodyPr vert="eaVert"/>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24"/>
          <p:cNvSpPr>
            <a:spLocks noGrp="1"/>
          </p:cNvSpPr>
          <p:nvPr>
            <p:ph type="dt" sz="half" idx="10"/>
          </p:nvPr>
        </p:nvSpPr>
        <p:spPr/>
        <p:txBody>
          <a:bodyPr/>
          <a:lstStyle>
            <a:lvl1pPr>
              <a:defRPr/>
            </a:lvl1pPr>
          </a:lstStyle>
          <a:p>
            <a:pPr>
              <a:defRPr/>
            </a:pPr>
            <a:fld id="{01F545D2-0B91-47AE-B609-CC728075D6AF}" type="datetimeFigureOut">
              <a:rPr lang="it-IT"/>
              <a:pPr>
                <a:defRPr/>
              </a:pPr>
              <a:t>19/06/2014</a:t>
            </a:fld>
            <a:endParaRPr lang="it-IT"/>
          </a:p>
        </p:txBody>
      </p:sp>
      <p:sp>
        <p:nvSpPr>
          <p:cNvPr id="5" name="Segnaposto piè di pagina 17"/>
          <p:cNvSpPr>
            <a:spLocks noGrp="1"/>
          </p:cNvSpPr>
          <p:nvPr>
            <p:ph type="ftr" sz="quarter" idx="11"/>
          </p:nvPr>
        </p:nvSpPr>
        <p:spPr/>
        <p:txBody>
          <a:bodyPr/>
          <a:lstStyle>
            <a:lvl1pPr>
              <a:defRPr/>
            </a:lvl1pPr>
          </a:lstStyle>
          <a:p>
            <a:pPr>
              <a:defRPr/>
            </a:pPr>
            <a:endParaRPr lang="it-IT"/>
          </a:p>
        </p:txBody>
      </p:sp>
      <p:sp>
        <p:nvSpPr>
          <p:cNvPr id="6" name="Segnaposto numero diapositiva 4"/>
          <p:cNvSpPr>
            <a:spLocks noGrp="1"/>
          </p:cNvSpPr>
          <p:nvPr>
            <p:ph type="sldNum" sz="quarter" idx="12"/>
          </p:nvPr>
        </p:nvSpPr>
        <p:spPr/>
        <p:txBody>
          <a:bodyPr/>
          <a:lstStyle>
            <a:lvl1pPr>
              <a:defRPr/>
            </a:lvl1pPr>
          </a:lstStyle>
          <a:p>
            <a:pPr>
              <a:defRPr/>
            </a:pPr>
            <a:fld id="{0B729CEC-6788-46C2-BC1B-BEC6D936F11A}"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lang="it-IT" smtClean="0"/>
              <a:t>Fare clic per modificare lo stile del titolo</a:t>
            </a:r>
            <a:endParaRPr lang="en-US"/>
          </a:p>
        </p:txBody>
      </p:sp>
      <p:sp>
        <p:nvSpPr>
          <p:cNvPr id="3" name="Segnaposto contenuto 2"/>
          <p:cNvSpPr>
            <a:spLocks noGrp="1"/>
          </p:cNvSpPr>
          <p:nvPr>
            <p:ph idx="1"/>
          </p:nvPr>
        </p:nvSpPr>
        <p:spPr>
          <a:xfrm>
            <a:off x="502920" y="530352"/>
            <a:ext cx="8183880" cy="4187952"/>
          </a:xfrm>
        </p:spPr>
        <p:txBody>
          <a:bodyPr/>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24"/>
          <p:cNvSpPr>
            <a:spLocks noGrp="1"/>
          </p:cNvSpPr>
          <p:nvPr>
            <p:ph type="dt" sz="half" idx="10"/>
          </p:nvPr>
        </p:nvSpPr>
        <p:spPr/>
        <p:txBody>
          <a:bodyPr/>
          <a:lstStyle>
            <a:lvl1pPr>
              <a:defRPr/>
            </a:lvl1pPr>
          </a:lstStyle>
          <a:p>
            <a:pPr>
              <a:defRPr/>
            </a:pPr>
            <a:fld id="{92BBA7FF-894A-48A8-B754-5A4030C6E385}" type="datetimeFigureOut">
              <a:rPr lang="it-IT"/>
              <a:pPr>
                <a:defRPr/>
              </a:pPr>
              <a:t>19/06/2014</a:t>
            </a:fld>
            <a:endParaRPr lang="it-IT"/>
          </a:p>
        </p:txBody>
      </p:sp>
      <p:sp>
        <p:nvSpPr>
          <p:cNvPr id="5" name="Segnaposto piè di pagina 17"/>
          <p:cNvSpPr>
            <a:spLocks noGrp="1"/>
          </p:cNvSpPr>
          <p:nvPr>
            <p:ph type="ftr" sz="quarter" idx="11"/>
          </p:nvPr>
        </p:nvSpPr>
        <p:spPr/>
        <p:txBody>
          <a:bodyPr/>
          <a:lstStyle>
            <a:lvl1pPr>
              <a:defRPr/>
            </a:lvl1pPr>
          </a:lstStyle>
          <a:p>
            <a:pPr>
              <a:defRPr/>
            </a:pPr>
            <a:endParaRPr lang="it-IT"/>
          </a:p>
        </p:txBody>
      </p:sp>
      <p:sp>
        <p:nvSpPr>
          <p:cNvPr id="6" name="Segnaposto numero diapositiva 4"/>
          <p:cNvSpPr>
            <a:spLocks noGrp="1"/>
          </p:cNvSpPr>
          <p:nvPr>
            <p:ph type="sldNum" sz="quarter" idx="12"/>
          </p:nvPr>
        </p:nvSpPr>
        <p:spPr/>
        <p:txBody>
          <a:bodyPr/>
          <a:lstStyle>
            <a:lvl1pPr>
              <a:defRPr/>
            </a:lvl1pPr>
          </a:lstStyle>
          <a:p>
            <a:pPr>
              <a:defRPr/>
            </a:pPr>
            <a:fld id="{170AEDFF-171F-4A1F-AA96-520E339B507C}"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ttangolo arrotondato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ttangolo arrotondato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olo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it-IT" smtClean="0"/>
              <a:t>Fare clic per modificare lo stile del titolo</a:t>
            </a:r>
            <a:endParaRPr lang="en-US"/>
          </a:p>
        </p:txBody>
      </p:sp>
      <p:sp>
        <p:nvSpPr>
          <p:cNvPr id="3" name="Segnaposto testo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it-IT" smtClean="0"/>
              <a:t>Fare clic per modificare stili del testo dello schema</a:t>
            </a:r>
          </a:p>
        </p:txBody>
      </p:sp>
      <p:sp>
        <p:nvSpPr>
          <p:cNvPr id="6" name="Segnaposto data 3"/>
          <p:cNvSpPr>
            <a:spLocks noGrp="1"/>
          </p:cNvSpPr>
          <p:nvPr>
            <p:ph type="dt" sz="half" idx="10"/>
          </p:nvPr>
        </p:nvSpPr>
        <p:spPr/>
        <p:txBody>
          <a:bodyPr/>
          <a:lstStyle>
            <a:lvl1pPr>
              <a:defRPr/>
            </a:lvl1pPr>
            <a:extLst/>
          </a:lstStyle>
          <a:p>
            <a:pPr>
              <a:defRPr/>
            </a:pPr>
            <a:fld id="{CC7C4954-09F5-488D-A037-CB9DBF3E710B}" type="datetimeFigureOut">
              <a:rPr lang="it-IT"/>
              <a:pPr>
                <a:defRPr/>
              </a:pPr>
              <a:t>19/06/2014</a:t>
            </a:fld>
            <a:endParaRPr lang="it-IT"/>
          </a:p>
        </p:txBody>
      </p:sp>
      <p:sp>
        <p:nvSpPr>
          <p:cNvPr id="7" name="Segnaposto piè di pagina 4"/>
          <p:cNvSpPr>
            <a:spLocks noGrp="1"/>
          </p:cNvSpPr>
          <p:nvPr>
            <p:ph type="ftr" sz="quarter" idx="11"/>
          </p:nvPr>
        </p:nvSpPr>
        <p:spPr/>
        <p:txBody>
          <a:bodyPr/>
          <a:lstStyle>
            <a:lvl1pPr>
              <a:defRPr/>
            </a:lvl1pPr>
            <a:extLst/>
          </a:lstStyle>
          <a:p>
            <a:pPr>
              <a:defRPr/>
            </a:pPr>
            <a:endParaRPr lang="it-IT"/>
          </a:p>
        </p:txBody>
      </p:sp>
      <p:sp>
        <p:nvSpPr>
          <p:cNvPr id="8" name="Segnaposto numero diapositiva 5"/>
          <p:cNvSpPr>
            <a:spLocks noGrp="1"/>
          </p:cNvSpPr>
          <p:nvPr>
            <p:ph type="sldNum" sz="quarter" idx="12"/>
          </p:nvPr>
        </p:nvSpPr>
        <p:spPr/>
        <p:txBody>
          <a:bodyPr/>
          <a:lstStyle>
            <a:lvl1pPr>
              <a:defRPr/>
            </a:lvl1pPr>
            <a:extLst/>
          </a:lstStyle>
          <a:p>
            <a:pPr>
              <a:defRPr/>
            </a:pPr>
            <a:fld id="{9DA8E548-4A6F-4492-A6FF-1370E7938C37}"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lang="it-IT" smtClean="0"/>
              <a:t>Fare clic per modificare lo stile del titolo</a:t>
            </a:r>
            <a:endParaRPr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24"/>
          <p:cNvSpPr>
            <a:spLocks noGrp="1"/>
          </p:cNvSpPr>
          <p:nvPr>
            <p:ph type="dt" sz="half" idx="10"/>
          </p:nvPr>
        </p:nvSpPr>
        <p:spPr/>
        <p:txBody>
          <a:bodyPr/>
          <a:lstStyle>
            <a:lvl1pPr>
              <a:defRPr/>
            </a:lvl1pPr>
          </a:lstStyle>
          <a:p>
            <a:pPr>
              <a:defRPr/>
            </a:pPr>
            <a:fld id="{ACC4E872-0C71-40F0-A9DA-9D50A4581B49}" type="datetimeFigureOut">
              <a:rPr lang="it-IT"/>
              <a:pPr>
                <a:defRPr/>
              </a:pPr>
              <a:t>19/06/2014</a:t>
            </a:fld>
            <a:endParaRPr lang="it-IT"/>
          </a:p>
        </p:txBody>
      </p:sp>
      <p:sp>
        <p:nvSpPr>
          <p:cNvPr id="6" name="Segnaposto piè di pagina 17"/>
          <p:cNvSpPr>
            <a:spLocks noGrp="1"/>
          </p:cNvSpPr>
          <p:nvPr>
            <p:ph type="ftr" sz="quarter" idx="11"/>
          </p:nvPr>
        </p:nvSpPr>
        <p:spPr/>
        <p:txBody>
          <a:bodyPr/>
          <a:lstStyle>
            <a:lvl1pPr>
              <a:defRPr/>
            </a:lvl1pPr>
          </a:lstStyle>
          <a:p>
            <a:pPr>
              <a:defRPr/>
            </a:pPr>
            <a:endParaRPr lang="it-IT"/>
          </a:p>
        </p:txBody>
      </p:sp>
      <p:sp>
        <p:nvSpPr>
          <p:cNvPr id="7" name="Segnaposto numero diapositiva 4"/>
          <p:cNvSpPr>
            <a:spLocks noGrp="1"/>
          </p:cNvSpPr>
          <p:nvPr>
            <p:ph type="sldNum" sz="quarter" idx="12"/>
          </p:nvPr>
        </p:nvSpPr>
        <p:spPr/>
        <p:txBody>
          <a:bodyPr/>
          <a:lstStyle>
            <a:lvl1pPr>
              <a:defRPr/>
            </a:lvl1pPr>
          </a:lstStyle>
          <a:p>
            <a:pPr>
              <a:defRPr/>
            </a:pPr>
            <a:fld id="{DB8E1C9B-B978-4537-980B-374312431C0B}"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lvl1pPr>
              <a:defRPr b="1"/>
            </a:lvl1pPr>
            <a:extLst/>
          </a:lstStyle>
          <a:p>
            <a:r>
              <a:rPr lang="it-IT" smtClean="0"/>
              <a:t>Fare clic per modificare lo stile del titolo</a:t>
            </a:r>
            <a:endParaRPr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it-IT" smtClean="0"/>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it-IT" smtClean="0"/>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contenuto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24"/>
          <p:cNvSpPr>
            <a:spLocks noGrp="1"/>
          </p:cNvSpPr>
          <p:nvPr>
            <p:ph type="dt" sz="half" idx="10"/>
          </p:nvPr>
        </p:nvSpPr>
        <p:spPr/>
        <p:txBody>
          <a:bodyPr/>
          <a:lstStyle>
            <a:lvl1pPr>
              <a:defRPr/>
            </a:lvl1pPr>
          </a:lstStyle>
          <a:p>
            <a:pPr>
              <a:defRPr/>
            </a:pPr>
            <a:fld id="{460684BB-10C5-4565-9C5A-D3F8A8063B37}" type="datetimeFigureOut">
              <a:rPr lang="it-IT"/>
              <a:pPr>
                <a:defRPr/>
              </a:pPr>
              <a:t>19/06/2014</a:t>
            </a:fld>
            <a:endParaRPr lang="it-IT"/>
          </a:p>
        </p:txBody>
      </p:sp>
      <p:sp>
        <p:nvSpPr>
          <p:cNvPr id="8" name="Segnaposto piè di pagina 17"/>
          <p:cNvSpPr>
            <a:spLocks noGrp="1"/>
          </p:cNvSpPr>
          <p:nvPr>
            <p:ph type="ftr" sz="quarter" idx="11"/>
          </p:nvPr>
        </p:nvSpPr>
        <p:spPr/>
        <p:txBody>
          <a:bodyPr/>
          <a:lstStyle>
            <a:lvl1pPr>
              <a:defRPr/>
            </a:lvl1pPr>
          </a:lstStyle>
          <a:p>
            <a:pPr>
              <a:defRPr/>
            </a:pPr>
            <a:endParaRPr lang="it-IT"/>
          </a:p>
        </p:txBody>
      </p:sp>
      <p:sp>
        <p:nvSpPr>
          <p:cNvPr id="9" name="Segnaposto numero diapositiva 4"/>
          <p:cNvSpPr>
            <a:spLocks noGrp="1"/>
          </p:cNvSpPr>
          <p:nvPr>
            <p:ph type="sldNum" sz="quarter" idx="12"/>
          </p:nvPr>
        </p:nvSpPr>
        <p:spPr/>
        <p:txBody>
          <a:bodyPr/>
          <a:lstStyle>
            <a:lvl1pPr>
              <a:defRPr/>
            </a:lvl1pPr>
          </a:lstStyle>
          <a:p>
            <a:pPr>
              <a:defRPr/>
            </a:pPr>
            <a:fld id="{FC668DA4-C427-41EB-82C2-D88CC2545486}"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lang="it-IT" smtClean="0"/>
              <a:t>Fare clic per modificare lo stile del titolo</a:t>
            </a:r>
            <a:endParaRPr lang="en-US"/>
          </a:p>
        </p:txBody>
      </p:sp>
      <p:sp>
        <p:nvSpPr>
          <p:cNvPr id="3" name="Segnaposto data 24"/>
          <p:cNvSpPr>
            <a:spLocks noGrp="1"/>
          </p:cNvSpPr>
          <p:nvPr>
            <p:ph type="dt" sz="half" idx="10"/>
          </p:nvPr>
        </p:nvSpPr>
        <p:spPr/>
        <p:txBody>
          <a:bodyPr/>
          <a:lstStyle>
            <a:lvl1pPr>
              <a:defRPr/>
            </a:lvl1pPr>
          </a:lstStyle>
          <a:p>
            <a:pPr>
              <a:defRPr/>
            </a:pPr>
            <a:fld id="{6D73995F-D696-4D7A-AC1B-E73F6FDB4AA6}" type="datetimeFigureOut">
              <a:rPr lang="it-IT"/>
              <a:pPr>
                <a:defRPr/>
              </a:pPr>
              <a:t>19/06/2014</a:t>
            </a:fld>
            <a:endParaRPr lang="it-IT"/>
          </a:p>
        </p:txBody>
      </p:sp>
      <p:sp>
        <p:nvSpPr>
          <p:cNvPr id="4" name="Segnaposto piè di pagina 17"/>
          <p:cNvSpPr>
            <a:spLocks noGrp="1"/>
          </p:cNvSpPr>
          <p:nvPr>
            <p:ph type="ftr" sz="quarter" idx="11"/>
          </p:nvPr>
        </p:nvSpPr>
        <p:spPr/>
        <p:txBody>
          <a:bodyPr/>
          <a:lstStyle>
            <a:lvl1pPr>
              <a:defRPr/>
            </a:lvl1pPr>
          </a:lstStyle>
          <a:p>
            <a:pPr>
              <a:defRPr/>
            </a:pPr>
            <a:endParaRPr lang="it-IT"/>
          </a:p>
        </p:txBody>
      </p:sp>
      <p:sp>
        <p:nvSpPr>
          <p:cNvPr id="5" name="Segnaposto numero diapositiva 4"/>
          <p:cNvSpPr>
            <a:spLocks noGrp="1"/>
          </p:cNvSpPr>
          <p:nvPr>
            <p:ph type="sldNum" sz="quarter" idx="12"/>
          </p:nvPr>
        </p:nvSpPr>
        <p:spPr/>
        <p:txBody>
          <a:bodyPr/>
          <a:lstStyle>
            <a:lvl1pPr>
              <a:defRPr/>
            </a:lvl1pPr>
          </a:lstStyle>
          <a:p>
            <a:pPr>
              <a:defRPr/>
            </a:pPr>
            <a:fld id="{DC0D687E-E50F-4747-9618-C743A3A8A1AB}"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ttangolo arrotondato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Segnaposto data 1"/>
          <p:cNvSpPr>
            <a:spLocks noGrp="1"/>
          </p:cNvSpPr>
          <p:nvPr>
            <p:ph type="dt" sz="half" idx="10"/>
          </p:nvPr>
        </p:nvSpPr>
        <p:spPr/>
        <p:txBody>
          <a:bodyPr/>
          <a:lstStyle>
            <a:lvl1pPr>
              <a:defRPr/>
            </a:lvl1pPr>
            <a:extLst/>
          </a:lstStyle>
          <a:p>
            <a:pPr>
              <a:defRPr/>
            </a:pPr>
            <a:fld id="{B8A87835-6146-49B4-8B2E-39DD37AA595B}" type="datetimeFigureOut">
              <a:rPr lang="it-IT"/>
              <a:pPr>
                <a:defRPr/>
              </a:pPr>
              <a:t>19/06/2014</a:t>
            </a:fld>
            <a:endParaRPr lang="it-IT"/>
          </a:p>
        </p:txBody>
      </p:sp>
      <p:sp>
        <p:nvSpPr>
          <p:cNvPr id="4" name="Segnaposto piè di pagina 2"/>
          <p:cNvSpPr>
            <a:spLocks noGrp="1"/>
          </p:cNvSpPr>
          <p:nvPr>
            <p:ph type="ftr" sz="quarter" idx="11"/>
          </p:nvPr>
        </p:nvSpPr>
        <p:spPr/>
        <p:txBody>
          <a:bodyPr/>
          <a:lstStyle>
            <a:lvl1pPr>
              <a:defRPr/>
            </a:lvl1pPr>
            <a:extLst/>
          </a:lstStyle>
          <a:p>
            <a:pPr>
              <a:defRPr/>
            </a:pPr>
            <a:endParaRPr lang="it-IT"/>
          </a:p>
        </p:txBody>
      </p:sp>
      <p:sp>
        <p:nvSpPr>
          <p:cNvPr id="5" name="Segnaposto numero diapositiva 3"/>
          <p:cNvSpPr>
            <a:spLocks noGrp="1"/>
          </p:cNvSpPr>
          <p:nvPr>
            <p:ph type="sldNum" sz="quarter" idx="12"/>
          </p:nvPr>
        </p:nvSpPr>
        <p:spPr/>
        <p:txBody>
          <a:bodyPr/>
          <a:lstStyle>
            <a:lvl1pPr>
              <a:defRPr/>
            </a:lvl1pPr>
            <a:extLst/>
          </a:lstStyle>
          <a:p>
            <a:pPr>
              <a:defRPr/>
            </a:pPr>
            <a:fld id="{9084132A-4B1D-4FFC-AFE5-DBBD5871EE74}"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it-IT" smtClean="0"/>
              <a:t>Fare clic per modificare lo stile del titolo</a:t>
            </a:r>
            <a:endParaRPr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24"/>
          <p:cNvSpPr>
            <a:spLocks noGrp="1"/>
          </p:cNvSpPr>
          <p:nvPr>
            <p:ph type="dt" sz="half" idx="10"/>
          </p:nvPr>
        </p:nvSpPr>
        <p:spPr/>
        <p:txBody>
          <a:bodyPr/>
          <a:lstStyle>
            <a:lvl1pPr>
              <a:defRPr/>
            </a:lvl1pPr>
          </a:lstStyle>
          <a:p>
            <a:pPr>
              <a:defRPr/>
            </a:pPr>
            <a:fld id="{807B5E61-4AAF-43B8-BD0C-1F207E0772ED}" type="datetimeFigureOut">
              <a:rPr lang="it-IT"/>
              <a:pPr>
                <a:defRPr/>
              </a:pPr>
              <a:t>19/06/2014</a:t>
            </a:fld>
            <a:endParaRPr lang="it-IT"/>
          </a:p>
        </p:txBody>
      </p:sp>
      <p:sp>
        <p:nvSpPr>
          <p:cNvPr id="6" name="Segnaposto piè di pagina 17"/>
          <p:cNvSpPr>
            <a:spLocks noGrp="1"/>
          </p:cNvSpPr>
          <p:nvPr>
            <p:ph type="ftr" sz="quarter" idx="11"/>
          </p:nvPr>
        </p:nvSpPr>
        <p:spPr/>
        <p:txBody>
          <a:bodyPr/>
          <a:lstStyle>
            <a:lvl1pPr>
              <a:defRPr/>
            </a:lvl1pPr>
          </a:lstStyle>
          <a:p>
            <a:pPr>
              <a:defRPr/>
            </a:pPr>
            <a:endParaRPr lang="it-IT"/>
          </a:p>
        </p:txBody>
      </p:sp>
      <p:sp>
        <p:nvSpPr>
          <p:cNvPr id="7" name="Segnaposto numero diapositiva 4"/>
          <p:cNvSpPr>
            <a:spLocks noGrp="1"/>
          </p:cNvSpPr>
          <p:nvPr>
            <p:ph type="sldNum" sz="quarter" idx="12"/>
          </p:nvPr>
        </p:nvSpPr>
        <p:spPr/>
        <p:txBody>
          <a:bodyPr/>
          <a:lstStyle>
            <a:lvl1pPr>
              <a:defRPr/>
            </a:lvl1pPr>
          </a:lstStyle>
          <a:p>
            <a:pPr>
              <a:defRPr/>
            </a:pPr>
            <a:fld id="{1261DB10-9514-4F0B-9F45-43D9AAB35F13}"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ttangolo arrotondato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Arrotonda singolo angolo rettangolo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it-IT" smtClean="0"/>
              <a:t>Fare clic per modificare lo stile del titolo</a:t>
            </a:r>
            <a:endParaRPr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it-IT" noProof="0" smtClean="0"/>
              <a:t>Fare clic sull'icona per inserire un'immagine</a:t>
            </a:r>
            <a:endParaRPr lang="en-US" noProof="0"/>
          </a:p>
        </p:txBody>
      </p:sp>
      <p:sp>
        <p:nvSpPr>
          <p:cNvPr id="7" name="Segnaposto data 4"/>
          <p:cNvSpPr>
            <a:spLocks noGrp="1"/>
          </p:cNvSpPr>
          <p:nvPr>
            <p:ph type="dt" sz="half" idx="10"/>
          </p:nvPr>
        </p:nvSpPr>
        <p:spPr/>
        <p:txBody>
          <a:bodyPr/>
          <a:lstStyle>
            <a:lvl1pPr>
              <a:defRPr/>
            </a:lvl1pPr>
            <a:extLst/>
          </a:lstStyle>
          <a:p>
            <a:pPr>
              <a:defRPr/>
            </a:pPr>
            <a:fld id="{23FC9EF1-155D-4DAE-88CA-9E3CFC07B276}" type="datetimeFigureOut">
              <a:rPr lang="it-IT"/>
              <a:pPr>
                <a:defRPr/>
              </a:pPr>
              <a:t>19/06/2014</a:t>
            </a:fld>
            <a:endParaRPr lang="it-IT"/>
          </a:p>
        </p:txBody>
      </p:sp>
      <p:sp>
        <p:nvSpPr>
          <p:cNvPr id="8" name="Segnaposto piè di pagina 5"/>
          <p:cNvSpPr>
            <a:spLocks noGrp="1"/>
          </p:cNvSpPr>
          <p:nvPr>
            <p:ph type="ftr" sz="quarter" idx="11"/>
          </p:nvPr>
        </p:nvSpPr>
        <p:spPr/>
        <p:txBody>
          <a:bodyPr/>
          <a:lstStyle>
            <a:lvl1pPr>
              <a:defRPr/>
            </a:lvl1pPr>
            <a:extLst/>
          </a:lstStyle>
          <a:p>
            <a:pPr>
              <a:defRPr/>
            </a:pPr>
            <a:endParaRPr lang="it-IT"/>
          </a:p>
        </p:txBody>
      </p:sp>
      <p:sp>
        <p:nvSpPr>
          <p:cNvPr id="9" name="Segnaposto numero diapositiva 6"/>
          <p:cNvSpPr>
            <a:spLocks noGrp="1"/>
          </p:cNvSpPr>
          <p:nvPr>
            <p:ph type="sldNum" sz="quarter" idx="12"/>
          </p:nvPr>
        </p:nvSpPr>
        <p:spPr/>
        <p:txBody>
          <a:bodyPr/>
          <a:lstStyle>
            <a:lvl1pPr>
              <a:defRPr/>
            </a:lvl1pPr>
            <a:extLst/>
          </a:lstStyle>
          <a:p>
            <a:pPr>
              <a:defRPr/>
            </a:pPr>
            <a:fld id="{53C0D97D-027E-4FFD-B59B-A8CD3D8F9D69}"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Segnaposto titolo 12"/>
          <p:cNvSpPr>
            <a:spLocks noGrp="1"/>
          </p:cNvSpPr>
          <p:nvPr>
            <p:ph type="title"/>
          </p:nvPr>
        </p:nvSpPr>
        <p:spPr>
          <a:xfrm>
            <a:off x="503238" y="4986338"/>
            <a:ext cx="8183562" cy="1050925"/>
          </a:xfrm>
          <a:prstGeom prst="rect">
            <a:avLst/>
          </a:prstGeom>
        </p:spPr>
        <p:txBody>
          <a:bodyPr vert="horz" anchor="b">
            <a:normAutofit/>
          </a:bodyPr>
          <a:lstStyle>
            <a:extLst/>
          </a:lstStyle>
          <a:p>
            <a:r>
              <a:rPr lang="it-IT" smtClean="0"/>
              <a:t>Fare clic per modificare lo stile del titolo</a:t>
            </a:r>
            <a:endParaRPr lang="en-US"/>
          </a:p>
        </p:txBody>
      </p:sp>
      <p:sp>
        <p:nvSpPr>
          <p:cNvPr id="1031" name="Segnaposto testo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25" name="Segnaposto data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401B6B7E-EFF6-417B-99AC-FB22331BA37F}" type="datetimeFigureOut">
              <a:rPr lang="it-IT"/>
              <a:pPr>
                <a:defRPr/>
              </a:pPr>
              <a:t>19/06/2014</a:t>
            </a:fld>
            <a:endParaRPr lang="it-IT"/>
          </a:p>
        </p:txBody>
      </p:sp>
      <p:sp>
        <p:nvSpPr>
          <p:cNvPr id="18" name="Segnaposto piè di pagina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cs typeface="+mn-cs"/>
              </a:defRPr>
            </a:lvl1pPr>
            <a:extLst/>
          </a:lstStyle>
          <a:p>
            <a:pPr>
              <a:defRPr/>
            </a:pPr>
            <a:endParaRPr lang="it-IT"/>
          </a:p>
        </p:txBody>
      </p:sp>
      <p:sp>
        <p:nvSpPr>
          <p:cNvPr id="5" name="Segnaposto numero diapositiva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9807D5B9-FEF5-4864-B2A1-AA23C8AD1A20}"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731" r:id="rId1"/>
    <p:sldLayoutId id="2147483724" r:id="rId2"/>
    <p:sldLayoutId id="2147483732" r:id="rId3"/>
    <p:sldLayoutId id="2147483725" r:id="rId4"/>
    <p:sldLayoutId id="2147483726" r:id="rId5"/>
    <p:sldLayoutId id="2147483727" r:id="rId6"/>
    <p:sldLayoutId id="2147483733" r:id="rId7"/>
    <p:sldLayoutId id="2147483728" r:id="rId8"/>
    <p:sldLayoutId id="2147483734" r:id="rId9"/>
    <p:sldLayoutId id="2147483729" r:id="rId10"/>
    <p:sldLayoutId id="2147483730" r:id="rId11"/>
  </p:sldLayoutIdLst>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5.xml"/><Relationship Id="rId13" Type="http://schemas.openxmlformats.org/officeDocument/2006/relationships/diagramLayout" Target="../diagrams/layout6.xml"/><Relationship Id="rId18" Type="http://schemas.openxmlformats.org/officeDocument/2006/relationships/diagramLayout" Target="../diagrams/layout7.xml"/><Relationship Id="rId26" Type="http://schemas.microsoft.com/office/2007/relationships/diagramDrawing" Target="../diagrams/drawing8.xml"/><Relationship Id="rId39" Type="http://schemas.openxmlformats.org/officeDocument/2006/relationships/diagramQuickStyle" Target="../diagrams/quickStyle11.xml"/><Relationship Id="rId3" Type="http://schemas.openxmlformats.org/officeDocument/2006/relationships/diagramLayout" Target="../diagrams/layout4.xml"/><Relationship Id="rId21" Type="http://schemas.microsoft.com/office/2007/relationships/diagramDrawing" Target="../diagrams/drawing7.xml"/><Relationship Id="rId34" Type="http://schemas.openxmlformats.org/officeDocument/2006/relationships/diagramQuickStyle" Target="../diagrams/quickStyle10.xml"/><Relationship Id="rId42" Type="http://schemas.openxmlformats.org/officeDocument/2006/relationships/image" Target="../media/image3.png"/><Relationship Id="rId7" Type="http://schemas.openxmlformats.org/officeDocument/2006/relationships/diagramData" Target="../diagrams/data5.xml"/><Relationship Id="rId12" Type="http://schemas.openxmlformats.org/officeDocument/2006/relationships/diagramData" Target="../diagrams/data6.xml"/><Relationship Id="rId17" Type="http://schemas.openxmlformats.org/officeDocument/2006/relationships/diagramData" Target="../diagrams/data7.xml"/><Relationship Id="rId25" Type="http://schemas.openxmlformats.org/officeDocument/2006/relationships/diagramColors" Target="../diagrams/colors8.xml"/><Relationship Id="rId33" Type="http://schemas.openxmlformats.org/officeDocument/2006/relationships/diagramLayout" Target="../diagrams/layout10.xml"/><Relationship Id="rId38" Type="http://schemas.openxmlformats.org/officeDocument/2006/relationships/diagramLayout" Target="../diagrams/layout11.xml"/><Relationship Id="rId2" Type="http://schemas.openxmlformats.org/officeDocument/2006/relationships/diagramData" Target="../diagrams/data4.xml"/><Relationship Id="rId16" Type="http://schemas.microsoft.com/office/2007/relationships/diagramDrawing" Target="../diagrams/drawing6.xml"/><Relationship Id="rId20" Type="http://schemas.openxmlformats.org/officeDocument/2006/relationships/diagramColors" Target="../diagrams/colors7.xml"/><Relationship Id="rId29" Type="http://schemas.openxmlformats.org/officeDocument/2006/relationships/diagramQuickStyle" Target="../diagrams/quickStyle9.xml"/><Relationship Id="rId41" Type="http://schemas.microsoft.com/office/2007/relationships/diagramDrawing" Target="../diagrams/drawing11.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24" Type="http://schemas.openxmlformats.org/officeDocument/2006/relationships/diagramQuickStyle" Target="../diagrams/quickStyle8.xml"/><Relationship Id="rId32" Type="http://schemas.openxmlformats.org/officeDocument/2006/relationships/diagramData" Target="../diagrams/data10.xml"/><Relationship Id="rId37" Type="http://schemas.openxmlformats.org/officeDocument/2006/relationships/diagramData" Target="../diagrams/data11.xml"/><Relationship Id="rId40" Type="http://schemas.openxmlformats.org/officeDocument/2006/relationships/diagramColors" Target="../diagrams/colors11.xml"/><Relationship Id="rId5" Type="http://schemas.openxmlformats.org/officeDocument/2006/relationships/diagramColors" Target="../diagrams/colors4.xml"/><Relationship Id="rId15" Type="http://schemas.openxmlformats.org/officeDocument/2006/relationships/diagramColors" Target="../diagrams/colors6.xml"/><Relationship Id="rId23" Type="http://schemas.openxmlformats.org/officeDocument/2006/relationships/diagramLayout" Target="../diagrams/layout8.xml"/><Relationship Id="rId28" Type="http://schemas.openxmlformats.org/officeDocument/2006/relationships/diagramLayout" Target="../diagrams/layout9.xml"/><Relationship Id="rId36" Type="http://schemas.microsoft.com/office/2007/relationships/diagramDrawing" Target="../diagrams/drawing10.xml"/><Relationship Id="rId10" Type="http://schemas.openxmlformats.org/officeDocument/2006/relationships/diagramColors" Target="../diagrams/colors5.xml"/><Relationship Id="rId19" Type="http://schemas.openxmlformats.org/officeDocument/2006/relationships/diagramQuickStyle" Target="../diagrams/quickStyle7.xml"/><Relationship Id="rId31" Type="http://schemas.microsoft.com/office/2007/relationships/diagramDrawing" Target="../diagrams/drawing9.xml"/><Relationship Id="rId4" Type="http://schemas.openxmlformats.org/officeDocument/2006/relationships/diagramQuickStyle" Target="../diagrams/quickStyle4.xml"/><Relationship Id="rId9" Type="http://schemas.openxmlformats.org/officeDocument/2006/relationships/diagramQuickStyle" Target="../diagrams/quickStyle5.xml"/><Relationship Id="rId14" Type="http://schemas.openxmlformats.org/officeDocument/2006/relationships/diagramQuickStyle" Target="../diagrams/quickStyle6.xml"/><Relationship Id="rId22" Type="http://schemas.openxmlformats.org/officeDocument/2006/relationships/diagramData" Target="../diagrams/data8.xml"/><Relationship Id="rId27" Type="http://schemas.openxmlformats.org/officeDocument/2006/relationships/diagramData" Target="../diagrams/data9.xml"/><Relationship Id="rId30" Type="http://schemas.openxmlformats.org/officeDocument/2006/relationships/diagramColors" Target="../diagrams/colors9.xml"/><Relationship Id="rId35" Type="http://schemas.openxmlformats.org/officeDocument/2006/relationships/diagramColors" Target="../diagrams/colors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descr="OldTown.jpg"/>
          <p:cNvPicPr>
            <a:picLocks noChangeAspect="1"/>
          </p:cNvPicPr>
          <p:nvPr/>
        </p:nvPicPr>
        <p:blipFill>
          <a:blip r:embed="rId2" cstate="print"/>
          <a:stretch>
            <a:fillRect/>
          </a:stretch>
        </p:blipFill>
        <p:spPr>
          <a:xfrm>
            <a:off x="371055" y="260648"/>
            <a:ext cx="8377409" cy="2736303"/>
          </a:xfrm>
          <a:prstGeom prst="rect">
            <a:avLst/>
          </a:prstGeom>
          <a:ln>
            <a:noFill/>
          </a:ln>
          <a:effectLst>
            <a:softEdge rad="112500"/>
          </a:effectLst>
        </p:spPr>
      </p:pic>
      <p:sp>
        <p:nvSpPr>
          <p:cNvPr id="4" name="Titolo 3"/>
          <p:cNvSpPr>
            <a:spLocks noGrp="1"/>
          </p:cNvSpPr>
          <p:nvPr>
            <p:ph type="title"/>
          </p:nvPr>
        </p:nvSpPr>
        <p:spPr>
          <a:xfrm>
            <a:off x="395288" y="3500438"/>
            <a:ext cx="8229600" cy="1800225"/>
          </a:xfrm>
        </p:spPr>
        <p:txBody>
          <a:bodyPr anchor="ctr"/>
          <a:lstStyle/>
          <a:p>
            <a:pPr algn="ctr" fontAlgn="auto">
              <a:spcAft>
                <a:spcPts val="0"/>
              </a:spcAft>
              <a:defRPr/>
            </a:pPr>
            <a:r>
              <a:rPr lang="it-IT" dirty="0" err="1" smtClean="0">
                <a:solidFill>
                  <a:schemeClr val="tx1">
                    <a:lumMod val="75000"/>
                    <a:lumOff val="25000"/>
                  </a:schemeClr>
                </a:solidFill>
                <a:latin typeface="Arial Narrow" pitchFamily="34" charset="0"/>
              </a:rPr>
              <a:t>From</a:t>
            </a:r>
            <a:r>
              <a:rPr lang="it-IT" dirty="0" smtClean="0">
                <a:solidFill>
                  <a:schemeClr val="tx1">
                    <a:lumMod val="75000"/>
                    <a:lumOff val="25000"/>
                  </a:schemeClr>
                </a:solidFill>
                <a:latin typeface="Arial Narrow" pitchFamily="34" charset="0"/>
              </a:rPr>
              <a:t> </a:t>
            </a:r>
            <a:r>
              <a:rPr lang="it-IT" dirty="0" err="1" smtClean="0">
                <a:solidFill>
                  <a:schemeClr val="tx1">
                    <a:lumMod val="75000"/>
                    <a:lumOff val="25000"/>
                  </a:schemeClr>
                </a:solidFill>
                <a:latin typeface="Arial Narrow" pitchFamily="34" charset="0"/>
              </a:rPr>
              <a:t>devices</a:t>
            </a:r>
            <a:r>
              <a:rPr lang="it-IT" dirty="0" smtClean="0">
                <a:solidFill>
                  <a:schemeClr val="tx1">
                    <a:lumMod val="75000"/>
                    <a:lumOff val="25000"/>
                  </a:schemeClr>
                </a:solidFill>
                <a:latin typeface="Arial Narrow" pitchFamily="34" charset="0"/>
              </a:rPr>
              <a:t> </a:t>
            </a:r>
            <a:r>
              <a:rPr lang="it-IT" dirty="0" err="1" smtClean="0">
                <a:solidFill>
                  <a:schemeClr val="tx1">
                    <a:lumMod val="75000"/>
                    <a:lumOff val="25000"/>
                  </a:schemeClr>
                </a:solidFill>
                <a:latin typeface="Arial Narrow" pitchFamily="34" charset="0"/>
              </a:rPr>
              <a:t>to</a:t>
            </a:r>
            <a:r>
              <a:rPr lang="it-IT" dirty="0" smtClean="0">
                <a:solidFill>
                  <a:schemeClr val="tx1">
                    <a:lumMod val="75000"/>
                    <a:lumOff val="25000"/>
                  </a:schemeClr>
                </a:solidFill>
                <a:latin typeface="Arial Narrow" pitchFamily="34" charset="0"/>
              </a:rPr>
              <a:t> </a:t>
            </a:r>
            <a:r>
              <a:rPr lang="it-IT" dirty="0" err="1" smtClean="0">
                <a:solidFill>
                  <a:schemeClr val="tx1">
                    <a:lumMod val="75000"/>
                    <a:lumOff val="25000"/>
                  </a:schemeClr>
                </a:solidFill>
                <a:latin typeface="Arial Narrow" pitchFamily="34" charset="0"/>
              </a:rPr>
              <a:t>governance</a:t>
            </a:r>
            <a:r>
              <a:rPr lang="it-IT" dirty="0" smtClean="0">
                <a:solidFill>
                  <a:schemeClr val="tx1">
                    <a:lumMod val="75000"/>
                    <a:lumOff val="25000"/>
                  </a:schemeClr>
                </a:solidFill>
                <a:latin typeface="Arial Narrow" pitchFamily="34" charset="0"/>
              </a:rPr>
              <a:t>: ICT </a:t>
            </a:r>
            <a:r>
              <a:rPr lang="it-IT" dirty="0" err="1" smtClean="0">
                <a:solidFill>
                  <a:schemeClr val="tx1">
                    <a:lumMod val="75000"/>
                    <a:lumOff val="25000"/>
                  </a:schemeClr>
                </a:solidFill>
                <a:latin typeface="Arial Narrow" pitchFamily="34" charset="0"/>
              </a:rPr>
              <a:t>as</a:t>
            </a:r>
            <a:r>
              <a:rPr lang="it-IT" dirty="0" smtClean="0">
                <a:solidFill>
                  <a:schemeClr val="tx1">
                    <a:lumMod val="75000"/>
                    <a:lumOff val="25000"/>
                  </a:schemeClr>
                </a:solidFill>
                <a:latin typeface="Arial Narrow" pitchFamily="34" charset="0"/>
              </a:rPr>
              <a:t> a key </a:t>
            </a:r>
            <a:r>
              <a:rPr lang="it-IT" dirty="0" err="1" smtClean="0">
                <a:solidFill>
                  <a:schemeClr val="tx1">
                    <a:lumMod val="75000"/>
                    <a:lumOff val="25000"/>
                  </a:schemeClr>
                </a:solidFill>
                <a:latin typeface="Arial Narrow" pitchFamily="34" charset="0"/>
              </a:rPr>
              <a:t>enabler</a:t>
            </a:r>
            <a:r>
              <a:rPr lang="it-IT" dirty="0" smtClean="0">
                <a:solidFill>
                  <a:schemeClr val="tx1">
                    <a:lumMod val="75000"/>
                    <a:lumOff val="25000"/>
                  </a:schemeClr>
                </a:solidFill>
                <a:latin typeface="Arial Narrow" pitchFamily="34" charset="0"/>
              </a:rPr>
              <a:t> in Genoa Smart City </a:t>
            </a:r>
            <a:r>
              <a:rPr lang="it-IT" dirty="0" err="1" smtClean="0">
                <a:solidFill>
                  <a:schemeClr val="tx1">
                    <a:lumMod val="75000"/>
                    <a:lumOff val="25000"/>
                  </a:schemeClr>
                </a:solidFill>
                <a:latin typeface="Arial Narrow" pitchFamily="34" charset="0"/>
              </a:rPr>
              <a:t>Strategy</a:t>
            </a:r>
            <a:endParaRPr lang="it-IT" dirty="0">
              <a:solidFill>
                <a:schemeClr val="tx1">
                  <a:lumMod val="75000"/>
                  <a:lumOff val="25000"/>
                </a:schemeClr>
              </a:solidFill>
              <a:latin typeface="Arial Narrow" pitchFamily="34" charset="0"/>
            </a:endParaRPr>
          </a:p>
        </p:txBody>
      </p:sp>
      <p:pic>
        <p:nvPicPr>
          <p:cNvPr id="6148" name="Segnaposto contenuto 5" descr="VisitGenova_logo.png"/>
          <p:cNvPicPr>
            <a:picLocks noGrp="1" noChangeAspect="1"/>
          </p:cNvPicPr>
          <p:nvPr>
            <p:ph idx="1"/>
          </p:nvPr>
        </p:nvPicPr>
        <p:blipFill>
          <a:blip r:embed="rId3" cstate="print"/>
          <a:srcRect/>
          <a:stretch>
            <a:fillRect/>
          </a:stretch>
        </p:blipFill>
        <p:spPr>
          <a:xfrm>
            <a:off x="5148263" y="6021388"/>
            <a:ext cx="3581400" cy="836612"/>
          </a:xfrm>
        </p:spPr>
      </p:pic>
      <p:pic>
        <p:nvPicPr>
          <p:cNvPr id="6149" name="Immagine 6" descr="stemma_comune_1_JPG.JPG"/>
          <p:cNvPicPr>
            <a:picLocks noChangeAspect="1"/>
          </p:cNvPicPr>
          <p:nvPr/>
        </p:nvPicPr>
        <p:blipFill>
          <a:blip r:embed="rId4" cstate="print">
            <a:clrChange>
              <a:clrFrom>
                <a:srgbClr val="FCFEFB"/>
              </a:clrFrom>
              <a:clrTo>
                <a:srgbClr val="FCFEFB">
                  <a:alpha val="0"/>
                </a:srgbClr>
              </a:clrTo>
            </a:clrChange>
          </a:blip>
          <a:srcRect/>
          <a:stretch>
            <a:fillRect/>
          </a:stretch>
        </p:blipFill>
        <p:spPr bwMode="auto">
          <a:xfrm>
            <a:off x="7380288" y="287338"/>
            <a:ext cx="1317625" cy="909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8313" y="692150"/>
            <a:ext cx="8229600" cy="1008063"/>
          </a:xfrm>
        </p:spPr>
        <p:txBody>
          <a:bodyPr anchor="ctr">
            <a:noAutofit/>
          </a:bodyPr>
          <a:lstStyle/>
          <a:p>
            <a:pPr algn="ctr" fontAlgn="auto">
              <a:spcAft>
                <a:spcPts val="0"/>
              </a:spcAft>
              <a:defRPr/>
            </a:pPr>
            <a:r>
              <a:rPr lang="en-US" dirty="0" smtClean="0">
                <a:solidFill>
                  <a:schemeClr val="tx1">
                    <a:lumMod val="75000"/>
                    <a:lumOff val="25000"/>
                  </a:schemeClr>
                </a:solidFill>
                <a:latin typeface="Arial Narrow" pitchFamily="34" charset="0"/>
              </a:rPr>
              <a:t>Ultra broadband </a:t>
            </a:r>
            <a:br>
              <a:rPr lang="en-US" dirty="0" smtClean="0">
                <a:solidFill>
                  <a:schemeClr val="tx1">
                    <a:lumMod val="75000"/>
                    <a:lumOff val="25000"/>
                  </a:schemeClr>
                </a:solidFill>
                <a:latin typeface="Arial Narrow" pitchFamily="34" charset="0"/>
              </a:rPr>
            </a:br>
            <a:r>
              <a:rPr lang="en-US" sz="3200" dirty="0" smtClean="0">
                <a:solidFill>
                  <a:schemeClr val="tx1">
                    <a:lumMod val="75000"/>
                    <a:lumOff val="25000"/>
                  </a:schemeClr>
                </a:solidFill>
                <a:latin typeface="Arial Narrow" pitchFamily="34" charset="0"/>
              </a:rPr>
              <a:t>Some highlights</a:t>
            </a:r>
          </a:p>
        </p:txBody>
      </p:sp>
      <p:sp>
        <p:nvSpPr>
          <p:cNvPr id="15363" name="CasellaDiTesto 8"/>
          <p:cNvSpPr txBox="1">
            <a:spLocks noChangeArrowheads="1"/>
          </p:cNvSpPr>
          <p:nvPr/>
        </p:nvSpPr>
        <p:spPr bwMode="auto">
          <a:xfrm>
            <a:off x="539750" y="2060575"/>
            <a:ext cx="7777163" cy="3970338"/>
          </a:xfrm>
          <a:prstGeom prst="rect">
            <a:avLst/>
          </a:prstGeom>
          <a:noFill/>
          <a:ln w="9525">
            <a:noFill/>
            <a:miter lim="800000"/>
            <a:headEnd/>
            <a:tailEnd/>
          </a:ln>
        </p:spPr>
        <p:txBody>
          <a:bodyPr>
            <a:spAutoFit/>
          </a:bodyPr>
          <a:lstStyle/>
          <a:p>
            <a:pPr algn="just">
              <a:buFont typeface="Wingdings" pitchFamily="2" charset="2"/>
              <a:buChar char="Ø"/>
            </a:pPr>
            <a:r>
              <a:rPr lang="en-US" dirty="0">
                <a:latin typeface="Verdana" pitchFamily="34" charset="0"/>
              </a:rPr>
              <a:t>the widespread dissemination of connectivity is the essential enabler to begin construction of the </a:t>
            </a:r>
            <a:r>
              <a:rPr lang="en-US" dirty="0" err="1">
                <a:latin typeface="Verdana" pitchFamily="34" charset="0"/>
              </a:rPr>
              <a:t>I.o.T</a:t>
            </a:r>
            <a:r>
              <a:rPr lang="en-US" dirty="0">
                <a:latin typeface="Verdana" pitchFamily="34" charset="0"/>
              </a:rPr>
              <a:t>.</a:t>
            </a:r>
          </a:p>
          <a:p>
            <a:pPr algn="just">
              <a:buFont typeface="Wingdings" pitchFamily="2" charset="2"/>
              <a:buChar char="Ø"/>
            </a:pPr>
            <a:endParaRPr lang="en-US" dirty="0">
              <a:latin typeface="Verdana" pitchFamily="34" charset="0"/>
            </a:endParaRPr>
          </a:p>
          <a:p>
            <a:pPr algn="just">
              <a:buFont typeface="Wingdings" pitchFamily="2" charset="2"/>
              <a:buChar char="Ø"/>
            </a:pPr>
            <a:r>
              <a:rPr lang="en-US" dirty="0">
                <a:latin typeface="Verdana" pitchFamily="34" charset="0"/>
              </a:rPr>
              <a:t> The development necessarily requires a public-private partnership</a:t>
            </a:r>
          </a:p>
          <a:p>
            <a:pPr algn="just">
              <a:buFont typeface="Wingdings" pitchFamily="2" charset="2"/>
              <a:buChar char="Ø"/>
            </a:pPr>
            <a:endParaRPr lang="en-US" dirty="0">
              <a:latin typeface="Verdana" pitchFamily="34" charset="0"/>
            </a:endParaRPr>
          </a:p>
          <a:p>
            <a:pPr algn="just">
              <a:buFont typeface="Wingdings" pitchFamily="2" charset="2"/>
              <a:buChar char="Ø"/>
            </a:pPr>
            <a:r>
              <a:rPr lang="en-US" dirty="0" smtClean="0">
                <a:latin typeface="Verdana" pitchFamily="34" charset="0"/>
              </a:rPr>
              <a:t>The model </a:t>
            </a:r>
            <a:r>
              <a:rPr lang="en-US" dirty="0">
                <a:latin typeface="Verdana" pitchFamily="34" charset="0"/>
              </a:rPr>
              <a:t>foresees for agreements with telecommunications </a:t>
            </a:r>
            <a:r>
              <a:rPr lang="en-US" dirty="0" smtClean="0">
                <a:latin typeface="Verdana" pitchFamily="34" charset="0"/>
              </a:rPr>
              <a:t>companies, define clear </a:t>
            </a:r>
            <a:r>
              <a:rPr lang="en-US" dirty="0">
                <a:latin typeface="Verdana" pitchFamily="34" charset="0"/>
              </a:rPr>
              <a:t>rules in order to:</a:t>
            </a:r>
          </a:p>
          <a:p>
            <a:pPr lvl="2" algn="just">
              <a:buFont typeface="Wingdings" pitchFamily="2" charset="2"/>
              <a:buChar char="Ø"/>
            </a:pPr>
            <a:endParaRPr lang="en-US" dirty="0">
              <a:latin typeface="Verdana" pitchFamily="34" charset="0"/>
            </a:endParaRPr>
          </a:p>
          <a:p>
            <a:pPr lvl="2" algn="just">
              <a:buFont typeface="Wingdings" pitchFamily="2" charset="2"/>
              <a:buChar char="ü"/>
            </a:pPr>
            <a:r>
              <a:rPr lang="en-US" dirty="0">
                <a:latin typeface="Verdana" pitchFamily="34" charset="0"/>
              </a:rPr>
              <a:t>plan the infrastructure development on a shared basis </a:t>
            </a:r>
          </a:p>
          <a:p>
            <a:pPr lvl="2" algn="just">
              <a:buFont typeface="Wingdings" pitchFamily="2" charset="2"/>
              <a:buChar char="ü"/>
            </a:pPr>
            <a:r>
              <a:rPr lang="en-US" dirty="0">
                <a:latin typeface="Verdana" pitchFamily="34" charset="0"/>
              </a:rPr>
              <a:t>overcome the existing digital divide</a:t>
            </a:r>
          </a:p>
          <a:p>
            <a:pPr lvl="2" algn="just">
              <a:buFont typeface="Wingdings" pitchFamily="2" charset="2"/>
              <a:buChar char="ü"/>
            </a:pPr>
            <a:r>
              <a:rPr lang="it-IT" dirty="0">
                <a:latin typeface="Verdana" pitchFamily="34" charset="0"/>
              </a:rPr>
              <a:t> share the </a:t>
            </a:r>
            <a:r>
              <a:rPr lang="it-IT" dirty="0" err="1">
                <a:latin typeface="Verdana" pitchFamily="34" charset="0"/>
              </a:rPr>
              <a:t>infrastructure</a:t>
            </a:r>
            <a:endParaRPr lang="it-IT" dirty="0">
              <a:latin typeface="Verdana" pitchFamily="34" charset="0"/>
            </a:endParaRPr>
          </a:p>
          <a:p>
            <a:pPr lvl="2" algn="just">
              <a:buFont typeface="Wingdings" pitchFamily="2" charset="2"/>
              <a:buChar char="ü"/>
            </a:pPr>
            <a:r>
              <a:rPr lang="it-IT" dirty="0">
                <a:latin typeface="Verdana" pitchFamily="34" charset="0"/>
              </a:rPr>
              <a:t> </a:t>
            </a:r>
            <a:r>
              <a:rPr lang="en-US" dirty="0">
                <a:latin typeface="Verdana" pitchFamily="34" charset="0"/>
              </a:rPr>
              <a:t>lay the foundation for creating new services</a:t>
            </a:r>
            <a:endParaRPr lang="it-IT" dirty="0">
              <a:latin typeface="Verdana" pitchFamily="34" charset="0"/>
            </a:endParaRPr>
          </a:p>
          <a:p>
            <a:pPr lvl="2" algn="just">
              <a:buFont typeface="Wingdings" pitchFamily="2" charset="2"/>
              <a:buChar char="ü"/>
            </a:pPr>
            <a:endParaRPr lang="it-IT" dirty="0">
              <a:latin typeface="Verdana" pitchFamily="34" charset="0"/>
            </a:endParaRPr>
          </a:p>
        </p:txBody>
      </p:sp>
      <p:pic>
        <p:nvPicPr>
          <p:cNvPr id="15364" name="Segnaposto contenuto 5" descr="VisitGenova_logo.png"/>
          <p:cNvPicPr>
            <a:picLocks noChangeAspect="1"/>
          </p:cNvPicPr>
          <p:nvPr/>
        </p:nvPicPr>
        <p:blipFill>
          <a:blip r:embed="rId2"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8313" y="1052513"/>
            <a:ext cx="8229600" cy="1008062"/>
          </a:xfrm>
        </p:spPr>
        <p:txBody>
          <a:bodyPr anchor="ctr">
            <a:noAutofit/>
          </a:bodyPr>
          <a:lstStyle/>
          <a:p>
            <a:pPr algn="ctr" fontAlgn="auto">
              <a:spcAft>
                <a:spcPts val="0"/>
              </a:spcAft>
              <a:defRPr/>
            </a:pPr>
            <a:r>
              <a:rPr lang="en-US" dirty="0" err="1" smtClean="0">
                <a:solidFill>
                  <a:schemeClr val="tx1">
                    <a:lumMod val="75000"/>
                    <a:lumOff val="25000"/>
                  </a:schemeClr>
                </a:solidFill>
                <a:latin typeface="Arial Narrow" pitchFamily="34" charset="0"/>
              </a:rPr>
              <a:t>I.o.T</a:t>
            </a:r>
            <a:r>
              <a:rPr lang="en-US" dirty="0" smtClean="0">
                <a:solidFill>
                  <a:schemeClr val="tx1">
                    <a:lumMod val="75000"/>
                    <a:lumOff val="25000"/>
                  </a:schemeClr>
                </a:solidFill>
                <a:latin typeface="Arial Narrow" pitchFamily="34" charset="0"/>
              </a:rPr>
              <a:t>. - </a:t>
            </a:r>
            <a:r>
              <a:rPr lang="en-US" dirty="0" err="1" smtClean="0">
                <a:solidFill>
                  <a:schemeClr val="tx1">
                    <a:lumMod val="75000"/>
                    <a:lumOff val="25000"/>
                  </a:schemeClr>
                </a:solidFill>
                <a:latin typeface="Arial Narrow" pitchFamily="34" charset="0"/>
              </a:rPr>
              <a:t>I.o.S</a:t>
            </a:r>
            <a:r>
              <a:rPr lang="en-US" dirty="0" smtClean="0">
                <a:solidFill>
                  <a:schemeClr val="tx1">
                    <a:lumMod val="75000"/>
                    <a:lumOff val="25000"/>
                  </a:schemeClr>
                </a:solidFill>
                <a:latin typeface="Arial Narrow" pitchFamily="34" charset="0"/>
              </a:rPr>
              <a:t/>
            </a:r>
            <a:br>
              <a:rPr lang="en-US" dirty="0" smtClean="0">
                <a:solidFill>
                  <a:schemeClr val="tx1">
                    <a:lumMod val="75000"/>
                    <a:lumOff val="25000"/>
                  </a:schemeClr>
                </a:solidFill>
                <a:latin typeface="Arial Narrow" pitchFamily="34" charset="0"/>
              </a:rPr>
            </a:br>
            <a:r>
              <a:rPr lang="en-US" dirty="0" smtClean="0">
                <a:solidFill>
                  <a:schemeClr val="tx1">
                    <a:lumMod val="75000"/>
                    <a:lumOff val="25000"/>
                  </a:schemeClr>
                </a:solidFill>
                <a:latin typeface="Arial Narrow" pitchFamily="34" charset="0"/>
              </a:rPr>
              <a:t>Some highlights </a:t>
            </a:r>
            <a:br>
              <a:rPr lang="en-US" dirty="0" smtClean="0">
                <a:solidFill>
                  <a:schemeClr val="tx1">
                    <a:lumMod val="75000"/>
                    <a:lumOff val="25000"/>
                  </a:schemeClr>
                </a:solidFill>
                <a:latin typeface="Arial Narrow" pitchFamily="34" charset="0"/>
              </a:rPr>
            </a:br>
            <a:endParaRPr lang="en-US" dirty="0" smtClean="0">
              <a:solidFill>
                <a:schemeClr val="tx1">
                  <a:lumMod val="75000"/>
                  <a:lumOff val="25000"/>
                </a:schemeClr>
              </a:solidFill>
              <a:latin typeface="Arial Narrow" pitchFamily="34" charset="0"/>
            </a:endParaRPr>
          </a:p>
        </p:txBody>
      </p:sp>
      <p:sp>
        <p:nvSpPr>
          <p:cNvPr id="16387" name="CasellaDiTesto 8"/>
          <p:cNvSpPr txBox="1">
            <a:spLocks noChangeArrowheads="1"/>
          </p:cNvSpPr>
          <p:nvPr/>
        </p:nvSpPr>
        <p:spPr bwMode="auto">
          <a:xfrm>
            <a:off x="539750" y="2349500"/>
            <a:ext cx="8064500" cy="4524315"/>
          </a:xfrm>
          <a:prstGeom prst="rect">
            <a:avLst/>
          </a:prstGeom>
          <a:noFill/>
          <a:ln w="9525">
            <a:noFill/>
            <a:miter lim="800000"/>
            <a:headEnd/>
            <a:tailEnd/>
          </a:ln>
        </p:spPr>
        <p:txBody>
          <a:bodyPr>
            <a:spAutoFit/>
          </a:bodyPr>
          <a:lstStyle/>
          <a:p>
            <a:pPr>
              <a:buFont typeface="Wingdings" pitchFamily="2" charset="2"/>
              <a:buChar char="Ø"/>
            </a:pPr>
            <a:r>
              <a:rPr lang="en-US" dirty="0">
                <a:latin typeface="Verdana" pitchFamily="34" charset="0"/>
              </a:rPr>
              <a:t> Create platforms to overcome the barriers between specialized systems.</a:t>
            </a:r>
          </a:p>
          <a:p>
            <a:pPr>
              <a:buFont typeface="Wingdings" pitchFamily="2" charset="2"/>
              <a:buChar char="Ø"/>
            </a:pPr>
            <a:endParaRPr lang="en-US" dirty="0">
              <a:latin typeface="Verdana" pitchFamily="34" charset="0"/>
            </a:endParaRPr>
          </a:p>
          <a:p>
            <a:pPr>
              <a:buFont typeface="Wingdings" pitchFamily="2" charset="2"/>
              <a:buChar char="Ø"/>
            </a:pPr>
            <a:r>
              <a:rPr lang="en-US" dirty="0">
                <a:latin typeface="Verdana" pitchFamily="34" charset="0"/>
              </a:rPr>
              <a:t> Define new models of sustainable </a:t>
            </a:r>
            <a:r>
              <a:rPr lang="en-US" dirty="0" smtClean="0">
                <a:latin typeface="Verdana" pitchFamily="34" charset="0"/>
              </a:rPr>
              <a:t>participatory </a:t>
            </a:r>
            <a:r>
              <a:rPr lang="en-US" dirty="0">
                <a:latin typeface="Verdana" pitchFamily="34" charset="0"/>
              </a:rPr>
              <a:t>management</a:t>
            </a:r>
          </a:p>
          <a:p>
            <a:pPr>
              <a:buFont typeface="Wingdings" pitchFamily="2" charset="2"/>
              <a:buChar char="Ø"/>
            </a:pPr>
            <a:endParaRPr lang="en-US" dirty="0">
              <a:latin typeface="Verdana" pitchFamily="34" charset="0"/>
            </a:endParaRPr>
          </a:p>
          <a:p>
            <a:pPr>
              <a:buFont typeface="Wingdings" pitchFamily="2" charset="2"/>
              <a:buChar char="Ø"/>
            </a:pPr>
            <a:r>
              <a:rPr lang="en-US" dirty="0">
                <a:latin typeface="Verdana" pitchFamily="34" charset="0"/>
              </a:rPr>
              <a:t> Define new models </a:t>
            </a:r>
            <a:r>
              <a:rPr lang="en-US" dirty="0" smtClean="0">
                <a:latin typeface="Verdana" pitchFamily="34" charset="0"/>
              </a:rPr>
              <a:t>to </a:t>
            </a:r>
            <a:r>
              <a:rPr lang="en-US" dirty="0">
                <a:latin typeface="Verdana" pitchFamily="34" charset="0"/>
              </a:rPr>
              <a:t>provide Services of public interest  </a:t>
            </a:r>
          </a:p>
          <a:p>
            <a:pPr>
              <a:buFont typeface="Wingdings" pitchFamily="2" charset="2"/>
              <a:buChar char="Ø"/>
            </a:pPr>
            <a:endParaRPr lang="en-US" dirty="0">
              <a:latin typeface="Verdana" pitchFamily="34" charset="0"/>
            </a:endParaRPr>
          </a:p>
          <a:p>
            <a:pPr>
              <a:buFont typeface="Wingdings" pitchFamily="2" charset="2"/>
              <a:buChar char="Ø"/>
            </a:pPr>
            <a:r>
              <a:rPr lang="en-US" dirty="0">
                <a:latin typeface="Verdana" pitchFamily="34" charset="0"/>
              </a:rPr>
              <a:t> </a:t>
            </a:r>
            <a:r>
              <a:rPr lang="en-US" dirty="0" smtClean="0">
                <a:latin typeface="Verdana" pitchFamily="34" charset="0"/>
              </a:rPr>
              <a:t>Choose </a:t>
            </a:r>
            <a:r>
              <a:rPr lang="en-US" dirty="0">
                <a:latin typeface="Verdana" pitchFamily="34" charset="0"/>
              </a:rPr>
              <a:t>standards between sensors and platforms</a:t>
            </a:r>
          </a:p>
          <a:p>
            <a:endParaRPr lang="en-US" dirty="0">
              <a:latin typeface="Verdana" pitchFamily="34" charset="0"/>
            </a:endParaRPr>
          </a:p>
          <a:p>
            <a:pPr>
              <a:buFont typeface="Wingdings" pitchFamily="2" charset="2"/>
              <a:buChar char="Ø"/>
            </a:pPr>
            <a:r>
              <a:rPr lang="en-US" dirty="0">
                <a:latin typeface="Verdana" pitchFamily="34" charset="0"/>
              </a:rPr>
              <a:t> How to approach the </a:t>
            </a:r>
            <a:r>
              <a:rPr lang="en-US" dirty="0" err="1">
                <a:latin typeface="Verdana" pitchFamily="34" charset="0"/>
              </a:rPr>
              <a:t>cybersecurity</a:t>
            </a:r>
            <a:r>
              <a:rPr lang="en-US" dirty="0">
                <a:latin typeface="Verdana" pitchFamily="34" charset="0"/>
              </a:rPr>
              <a:t> </a:t>
            </a:r>
            <a:r>
              <a:rPr lang="en-US" dirty="0" smtClean="0">
                <a:latin typeface="Verdana" pitchFamily="34" charset="0"/>
              </a:rPr>
              <a:t>risks</a:t>
            </a:r>
          </a:p>
          <a:p>
            <a:pPr>
              <a:buFont typeface="Wingdings" pitchFamily="2" charset="2"/>
              <a:buChar char="Ø"/>
            </a:pPr>
            <a:endParaRPr lang="en-US" dirty="0" smtClean="0">
              <a:latin typeface="Verdana" pitchFamily="34" charset="0"/>
            </a:endParaRPr>
          </a:p>
          <a:p>
            <a:pPr lvl="0">
              <a:buFont typeface="Wingdings" pitchFamily="2" charset="2"/>
              <a:buChar char="Ø"/>
            </a:pPr>
            <a:r>
              <a:rPr lang="it-IT" dirty="0" err="1" smtClean="0">
                <a:latin typeface="Verdana" pitchFamily="34" charset="0"/>
              </a:rPr>
              <a:t>Ownership</a:t>
            </a:r>
            <a:r>
              <a:rPr lang="it-IT" dirty="0" smtClean="0">
                <a:latin typeface="Verdana" pitchFamily="34" charset="0"/>
              </a:rPr>
              <a:t> and </a:t>
            </a:r>
            <a:r>
              <a:rPr lang="it-IT" dirty="0" err="1" smtClean="0">
                <a:latin typeface="Verdana" pitchFamily="34" charset="0"/>
              </a:rPr>
              <a:t>responsibility</a:t>
            </a:r>
            <a:r>
              <a:rPr lang="it-IT" dirty="0" smtClean="0">
                <a:latin typeface="Verdana" pitchFamily="34" charset="0"/>
              </a:rPr>
              <a:t> </a:t>
            </a:r>
            <a:r>
              <a:rPr lang="it-IT" dirty="0" err="1" smtClean="0">
                <a:latin typeface="Verdana" pitchFamily="34" charset="0"/>
              </a:rPr>
              <a:t>of</a:t>
            </a:r>
            <a:r>
              <a:rPr lang="it-IT" dirty="0" smtClean="0">
                <a:latin typeface="Verdana" pitchFamily="34" charset="0"/>
              </a:rPr>
              <a:t> </a:t>
            </a:r>
            <a:r>
              <a:rPr lang="it-IT" dirty="0" err="1" smtClean="0">
                <a:latin typeface="Verdana" pitchFamily="34" charset="0"/>
              </a:rPr>
              <a:t>informations</a:t>
            </a:r>
            <a:endParaRPr lang="it-IT" dirty="0" smtClean="0">
              <a:latin typeface="Verdana" pitchFamily="34" charset="0"/>
            </a:endParaRPr>
          </a:p>
          <a:p>
            <a:pPr>
              <a:buFont typeface="Wingdings" pitchFamily="2" charset="2"/>
              <a:buChar char="Ø"/>
            </a:pPr>
            <a:endParaRPr lang="en-US" dirty="0">
              <a:latin typeface="Verdana" pitchFamily="34" charset="0"/>
            </a:endParaRPr>
          </a:p>
          <a:p>
            <a:endParaRPr lang="en-US" dirty="0">
              <a:latin typeface="Verdana" pitchFamily="34" charset="0"/>
            </a:endParaRPr>
          </a:p>
          <a:p>
            <a:pPr lvl="2">
              <a:buFont typeface="Wingdings" pitchFamily="2" charset="2"/>
              <a:buChar char="Ø"/>
            </a:pPr>
            <a:endParaRPr lang="en-US" dirty="0">
              <a:latin typeface="Verdana" pitchFamily="34" charset="0"/>
            </a:endParaRPr>
          </a:p>
          <a:p>
            <a:pPr lvl="2">
              <a:buFont typeface="Wingdings" pitchFamily="2" charset="2"/>
              <a:buChar char="ü"/>
            </a:pPr>
            <a:endParaRPr lang="it-IT" dirty="0">
              <a:latin typeface="Verdana" pitchFamily="34" charset="0"/>
            </a:endParaRPr>
          </a:p>
        </p:txBody>
      </p:sp>
      <p:pic>
        <p:nvPicPr>
          <p:cNvPr id="16388" name="Segnaposto contenuto 5" descr="VisitGenova_logo.png"/>
          <p:cNvPicPr>
            <a:picLocks noChangeAspect="1"/>
          </p:cNvPicPr>
          <p:nvPr/>
        </p:nvPicPr>
        <p:blipFill>
          <a:blip r:embed="rId2"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8313" y="765175"/>
            <a:ext cx="8229600" cy="1008063"/>
          </a:xfrm>
        </p:spPr>
        <p:txBody>
          <a:bodyPr anchor="ctr">
            <a:noAutofit/>
          </a:bodyPr>
          <a:lstStyle/>
          <a:p>
            <a:pPr algn="ctr" fontAlgn="auto">
              <a:spcAft>
                <a:spcPts val="0"/>
              </a:spcAft>
              <a:defRPr/>
            </a:pPr>
            <a:r>
              <a:rPr lang="en-US" dirty="0" smtClean="0">
                <a:solidFill>
                  <a:schemeClr val="tx1">
                    <a:lumMod val="75000"/>
                    <a:lumOff val="25000"/>
                  </a:schemeClr>
                </a:solidFill>
                <a:latin typeface="Arial Narrow" pitchFamily="34" charset="0"/>
              </a:rPr>
              <a:t>Interoperability</a:t>
            </a:r>
            <a:br>
              <a:rPr lang="en-US" dirty="0" smtClean="0">
                <a:solidFill>
                  <a:schemeClr val="tx1">
                    <a:lumMod val="75000"/>
                    <a:lumOff val="25000"/>
                  </a:schemeClr>
                </a:solidFill>
                <a:latin typeface="Arial Narrow" pitchFamily="34" charset="0"/>
              </a:rPr>
            </a:br>
            <a:r>
              <a:rPr lang="en-US" dirty="0" smtClean="0">
                <a:solidFill>
                  <a:schemeClr val="tx1">
                    <a:lumMod val="75000"/>
                    <a:lumOff val="25000"/>
                  </a:schemeClr>
                </a:solidFill>
                <a:latin typeface="Arial Narrow" pitchFamily="34" charset="0"/>
              </a:rPr>
              <a:t>Some highlights</a:t>
            </a:r>
          </a:p>
        </p:txBody>
      </p:sp>
      <p:sp>
        <p:nvSpPr>
          <p:cNvPr id="17411" name="CasellaDiTesto 8"/>
          <p:cNvSpPr txBox="1">
            <a:spLocks noChangeArrowheads="1"/>
          </p:cNvSpPr>
          <p:nvPr/>
        </p:nvSpPr>
        <p:spPr bwMode="auto">
          <a:xfrm>
            <a:off x="539750" y="1916113"/>
            <a:ext cx="8064500" cy="3970337"/>
          </a:xfrm>
          <a:prstGeom prst="rect">
            <a:avLst/>
          </a:prstGeom>
          <a:noFill/>
          <a:ln w="9525">
            <a:noFill/>
            <a:miter lim="800000"/>
            <a:headEnd/>
            <a:tailEnd/>
          </a:ln>
        </p:spPr>
        <p:txBody>
          <a:bodyPr>
            <a:spAutoFit/>
          </a:bodyPr>
          <a:lstStyle/>
          <a:p>
            <a:pPr algn="just"/>
            <a:endParaRPr lang="en-US">
              <a:latin typeface="Verdana" pitchFamily="34" charset="0"/>
            </a:endParaRPr>
          </a:p>
          <a:p>
            <a:pPr algn="just">
              <a:buFont typeface="Wingdings" pitchFamily="2" charset="2"/>
              <a:buChar char="Ø"/>
            </a:pPr>
            <a:endParaRPr lang="en-US">
              <a:latin typeface="Verdana" pitchFamily="34" charset="0"/>
            </a:endParaRPr>
          </a:p>
          <a:p>
            <a:pPr algn="just">
              <a:buFont typeface="Wingdings" pitchFamily="2" charset="2"/>
              <a:buChar char="Ø"/>
            </a:pPr>
            <a:r>
              <a:rPr lang="en-US">
                <a:latin typeface="Verdana" pitchFamily="34" charset="0"/>
              </a:rPr>
              <a:t>  we need to rethink the ICT model applied to adapt to new scenarios</a:t>
            </a:r>
          </a:p>
          <a:p>
            <a:pPr algn="just"/>
            <a:endParaRPr lang="en-US">
              <a:latin typeface="Verdana" pitchFamily="34" charset="0"/>
            </a:endParaRPr>
          </a:p>
          <a:p>
            <a:pPr algn="just">
              <a:buFont typeface="Wingdings" pitchFamily="2" charset="2"/>
              <a:buChar char="Ø"/>
            </a:pPr>
            <a:r>
              <a:rPr lang="en-US">
                <a:latin typeface="Verdana" pitchFamily="34" charset="0"/>
              </a:rPr>
              <a:t> the new model is based on S.O.A. (service Oriented Architecture) in the development of our ICT platforms</a:t>
            </a:r>
          </a:p>
          <a:p>
            <a:pPr algn="just">
              <a:buFont typeface="Wingdings" pitchFamily="2" charset="2"/>
              <a:buChar char="Ø"/>
            </a:pPr>
            <a:endParaRPr lang="en-US">
              <a:latin typeface="Verdana" pitchFamily="34" charset="0"/>
            </a:endParaRPr>
          </a:p>
          <a:p>
            <a:pPr algn="just">
              <a:buFont typeface="Wingdings" pitchFamily="2" charset="2"/>
              <a:buChar char="Ø"/>
            </a:pPr>
            <a:r>
              <a:rPr lang="en-US">
                <a:latin typeface="Verdana" pitchFamily="34" charset="0"/>
              </a:rPr>
              <a:t> we are speeding up the transition to the cloud through participation in some European projects</a:t>
            </a:r>
          </a:p>
          <a:p>
            <a:pPr algn="just"/>
            <a:endParaRPr lang="en-US">
              <a:latin typeface="Verdana" pitchFamily="34" charset="0"/>
            </a:endParaRPr>
          </a:p>
          <a:p>
            <a:pPr algn="just"/>
            <a:endParaRPr lang="en-US">
              <a:latin typeface="Verdana" pitchFamily="34" charset="0"/>
            </a:endParaRPr>
          </a:p>
          <a:p>
            <a:pPr lvl="2" algn="just">
              <a:buFont typeface="Wingdings" pitchFamily="2" charset="2"/>
              <a:buChar char="Ø"/>
            </a:pPr>
            <a:endParaRPr lang="en-US">
              <a:latin typeface="Verdana" pitchFamily="34" charset="0"/>
            </a:endParaRPr>
          </a:p>
          <a:p>
            <a:pPr lvl="2" algn="just">
              <a:buFont typeface="Wingdings" pitchFamily="2" charset="2"/>
              <a:buChar char="ü"/>
            </a:pPr>
            <a:endParaRPr lang="it-IT">
              <a:latin typeface="Verdana" pitchFamily="34" charset="0"/>
            </a:endParaRPr>
          </a:p>
        </p:txBody>
      </p:sp>
      <p:pic>
        <p:nvPicPr>
          <p:cNvPr id="17412" name="Segnaposto contenuto 5" descr="VisitGenova_logo.png"/>
          <p:cNvPicPr>
            <a:picLocks noGrp="1" noChangeAspect="1"/>
          </p:cNvPicPr>
          <p:nvPr>
            <p:ph idx="1"/>
          </p:nvPr>
        </p:nvPicPr>
        <p:blipFill>
          <a:blip r:embed="rId2" cstate="print"/>
          <a:srcRect/>
          <a:stretch>
            <a:fillRect/>
          </a:stretch>
        </p:blipFill>
        <p:spPr>
          <a:xfrm>
            <a:off x="5148263" y="6021388"/>
            <a:ext cx="3581400" cy="836612"/>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8313" y="4005263"/>
            <a:ext cx="8229600" cy="1008062"/>
          </a:xfrm>
        </p:spPr>
        <p:txBody>
          <a:bodyPr anchor="ctr">
            <a:noAutofit/>
          </a:bodyPr>
          <a:lstStyle/>
          <a:p>
            <a:pPr algn="r" fontAlgn="auto">
              <a:spcAft>
                <a:spcPts val="0"/>
              </a:spcAft>
              <a:defRPr/>
            </a:pPr>
            <a:r>
              <a:rPr lang="en-US" dirty="0" smtClean="0">
                <a:solidFill>
                  <a:schemeClr val="tx1">
                    <a:lumMod val="75000"/>
                    <a:lumOff val="25000"/>
                  </a:schemeClr>
                </a:solidFill>
                <a:latin typeface="Arial Narrow" pitchFamily="34" charset="0"/>
              </a:rPr>
              <a:t>Thank you</a:t>
            </a:r>
          </a:p>
        </p:txBody>
      </p:sp>
      <p:pic>
        <p:nvPicPr>
          <p:cNvPr id="18435" name="Segnaposto contenuto 5" descr="VisitGenova_logo.png"/>
          <p:cNvPicPr>
            <a:picLocks noGrp="1" noChangeAspect="1"/>
          </p:cNvPicPr>
          <p:nvPr>
            <p:ph idx="1"/>
          </p:nvPr>
        </p:nvPicPr>
        <p:blipFill>
          <a:blip r:embed="rId2" cstate="print"/>
          <a:srcRect/>
          <a:stretch>
            <a:fillRect/>
          </a:stretch>
        </p:blipFill>
        <p:spPr>
          <a:xfrm>
            <a:off x="5148263" y="6021388"/>
            <a:ext cx="3581400" cy="836612"/>
          </a:xfrm>
        </p:spPr>
      </p:pic>
      <p:pic>
        <p:nvPicPr>
          <p:cNvPr id="5" name="Immagine 4" descr="OldTown.jpg"/>
          <p:cNvPicPr>
            <a:picLocks noChangeAspect="1"/>
          </p:cNvPicPr>
          <p:nvPr/>
        </p:nvPicPr>
        <p:blipFill>
          <a:blip r:embed="rId3" cstate="print"/>
          <a:stretch>
            <a:fillRect/>
          </a:stretch>
        </p:blipFill>
        <p:spPr>
          <a:xfrm>
            <a:off x="371055" y="260648"/>
            <a:ext cx="8377409" cy="2736303"/>
          </a:xfrm>
          <a:prstGeom prst="rect">
            <a:avLst/>
          </a:prstGeom>
          <a:ln>
            <a:noFill/>
          </a:ln>
          <a:effectLst>
            <a:softEdge rad="112500"/>
          </a:effectLst>
        </p:spPr>
      </p:pic>
      <p:pic>
        <p:nvPicPr>
          <p:cNvPr id="18437" name="Immagine 5" descr="stemma_comune_1_JPG.JPG"/>
          <p:cNvPicPr>
            <a:picLocks noChangeAspect="1"/>
          </p:cNvPicPr>
          <p:nvPr/>
        </p:nvPicPr>
        <p:blipFill>
          <a:blip r:embed="rId4" cstate="print">
            <a:clrChange>
              <a:clrFrom>
                <a:srgbClr val="FCFEFB"/>
              </a:clrFrom>
              <a:clrTo>
                <a:srgbClr val="FCFEFB">
                  <a:alpha val="0"/>
                </a:srgbClr>
              </a:clrTo>
            </a:clrChange>
          </a:blip>
          <a:srcRect/>
          <a:stretch>
            <a:fillRect/>
          </a:stretch>
        </p:blipFill>
        <p:spPr bwMode="auto">
          <a:xfrm>
            <a:off x="7380288" y="287338"/>
            <a:ext cx="1317625" cy="909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8313" y="476250"/>
            <a:ext cx="8229600" cy="1081088"/>
          </a:xfrm>
        </p:spPr>
        <p:txBody>
          <a:bodyPr anchor="ctr"/>
          <a:lstStyle/>
          <a:p>
            <a:pPr algn="ctr" fontAlgn="auto">
              <a:spcAft>
                <a:spcPts val="0"/>
              </a:spcAft>
              <a:defRPr/>
            </a:pPr>
            <a:r>
              <a:rPr lang="it-IT" dirty="0" err="1" smtClean="0">
                <a:solidFill>
                  <a:schemeClr val="tx1">
                    <a:lumMod val="75000"/>
                    <a:lumOff val="25000"/>
                  </a:schemeClr>
                </a:solidFill>
                <a:latin typeface="Arial Narrow" pitchFamily="34" charset="0"/>
              </a:rPr>
              <a:t>Introduction</a:t>
            </a:r>
            <a:endParaRPr lang="it-IT" dirty="0">
              <a:solidFill>
                <a:schemeClr val="tx1">
                  <a:lumMod val="75000"/>
                  <a:lumOff val="25000"/>
                </a:schemeClr>
              </a:solidFill>
              <a:latin typeface="Arial Narrow" pitchFamily="34" charset="0"/>
            </a:endParaRPr>
          </a:p>
        </p:txBody>
      </p:sp>
      <p:sp>
        <p:nvSpPr>
          <p:cNvPr id="7171" name="CasellaDiTesto 8"/>
          <p:cNvSpPr txBox="1">
            <a:spLocks noChangeArrowheads="1"/>
          </p:cNvSpPr>
          <p:nvPr/>
        </p:nvSpPr>
        <p:spPr bwMode="auto">
          <a:xfrm>
            <a:off x="539750" y="1196975"/>
            <a:ext cx="8064500" cy="5647700"/>
          </a:xfrm>
          <a:prstGeom prst="rect">
            <a:avLst/>
          </a:prstGeom>
          <a:noFill/>
          <a:ln w="9525">
            <a:noFill/>
            <a:miter lim="800000"/>
            <a:headEnd/>
            <a:tailEnd/>
          </a:ln>
        </p:spPr>
        <p:txBody>
          <a:bodyPr>
            <a:spAutoFit/>
          </a:bodyPr>
          <a:lstStyle/>
          <a:p>
            <a:endParaRPr lang="it-IT" dirty="0">
              <a:latin typeface="Verdana" pitchFamily="34" charset="0"/>
            </a:endParaRPr>
          </a:p>
          <a:p>
            <a:pPr algn="just"/>
            <a:r>
              <a:rPr lang="it-IT" dirty="0">
                <a:latin typeface="Verdana" pitchFamily="34" charset="0"/>
              </a:rPr>
              <a:t>“</a:t>
            </a:r>
            <a:r>
              <a:rPr lang="en-US" sz="1600" dirty="0">
                <a:latin typeface="Verdana" pitchFamily="34" charset="0"/>
              </a:rPr>
              <a:t>The new </a:t>
            </a:r>
            <a:r>
              <a:rPr lang="en-US" sz="1600" b="1" dirty="0">
                <a:latin typeface="Verdana" pitchFamily="34" charset="0"/>
              </a:rPr>
              <a:t>communication revolution </a:t>
            </a:r>
            <a:r>
              <a:rPr lang="en-US" sz="1600" dirty="0">
                <a:latin typeface="Verdana" pitchFamily="34" charset="0"/>
              </a:rPr>
              <a:t>not only organizes renewable energies, but also </a:t>
            </a:r>
            <a:r>
              <a:rPr lang="en-US" sz="1600" b="1" dirty="0">
                <a:latin typeface="Verdana" pitchFamily="34" charset="0"/>
              </a:rPr>
              <a:t>changes human consciousness</a:t>
            </a:r>
            <a:r>
              <a:rPr lang="en-US" sz="1600" dirty="0">
                <a:latin typeface="Verdana" pitchFamily="34" charset="0"/>
              </a:rPr>
              <a:t>. </a:t>
            </a:r>
          </a:p>
          <a:p>
            <a:pPr algn="just"/>
            <a:r>
              <a:rPr lang="en-US" sz="1600" dirty="0" smtClean="0">
                <a:latin typeface="Verdana" pitchFamily="34" charset="0"/>
              </a:rPr>
              <a:t>We </a:t>
            </a:r>
            <a:r>
              <a:rPr lang="en-US" sz="1600" dirty="0">
                <a:latin typeface="Verdana" pitchFamily="34" charset="0"/>
              </a:rPr>
              <a:t>are in the early stages of a transformation to </a:t>
            </a:r>
            <a:r>
              <a:rPr lang="it-IT" sz="1600" dirty="0" err="1">
                <a:latin typeface="Verdana" pitchFamily="34" charset="0"/>
              </a:rPr>
              <a:t>biosphere</a:t>
            </a:r>
            <a:r>
              <a:rPr lang="it-IT" sz="1600" dirty="0">
                <a:latin typeface="Verdana" pitchFamily="34" charset="0"/>
              </a:rPr>
              <a:t> </a:t>
            </a:r>
            <a:r>
              <a:rPr lang="it-IT" sz="1600" dirty="0" err="1">
                <a:latin typeface="Verdana" pitchFamily="34" charset="0"/>
              </a:rPr>
              <a:t>consciousness</a:t>
            </a:r>
            <a:r>
              <a:rPr lang="it-IT" sz="1600" dirty="0">
                <a:latin typeface="Verdana" pitchFamily="34" charset="0"/>
              </a:rPr>
              <a:t>. </a:t>
            </a:r>
          </a:p>
          <a:p>
            <a:pPr algn="just"/>
            <a:r>
              <a:rPr lang="en-US" sz="1600" dirty="0" smtClean="0">
                <a:latin typeface="Verdana" pitchFamily="34" charset="0"/>
              </a:rPr>
              <a:t>When </a:t>
            </a:r>
            <a:r>
              <a:rPr lang="en-US" sz="1600" dirty="0">
                <a:latin typeface="Verdana" pitchFamily="34" charset="0"/>
              </a:rPr>
              <a:t>each of us is responsible for harnessing the Earth’s </a:t>
            </a:r>
            <a:r>
              <a:rPr lang="en-US" sz="1600" b="1" dirty="0">
                <a:latin typeface="Verdana" pitchFamily="34" charset="0"/>
              </a:rPr>
              <a:t>renewable energy</a:t>
            </a:r>
            <a:r>
              <a:rPr lang="en-US" sz="1600" dirty="0">
                <a:latin typeface="Verdana" pitchFamily="34" charset="0"/>
              </a:rPr>
              <a:t> in the small swath of the biosphere where we dwell, but also realize that our survival and well‐being depends on sharing our energy with each other across continental land masses, we come to see our inseparable </a:t>
            </a:r>
            <a:r>
              <a:rPr lang="en-US" sz="1600" b="1" dirty="0">
                <a:latin typeface="Verdana" pitchFamily="34" charset="0"/>
              </a:rPr>
              <a:t>ecological relationship one each </a:t>
            </a:r>
            <a:r>
              <a:rPr lang="it-IT" sz="1600" b="1" dirty="0" err="1">
                <a:latin typeface="Verdana" pitchFamily="34" charset="0"/>
              </a:rPr>
              <a:t>other</a:t>
            </a:r>
            <a:r>
              <a:rPr lang="it-IT" sz="1600" dirty="0">
                <a:latin typeface="Verdana" pitchFamily="34" charset="0"/>
              </a:rPr>
              <a:t>. </a:t>
            </a:r>
          </a:p>
          <a:p>
            <a:pPr algn="just"/>
            <a:r>
              <a:rPr lang="en-US" sz="1600" dirty="0" smtClean="0">
                <a:latin typeface="Verdana" pitchFamily="34" charset="0"/>
              </a:rPr>
              <a:t>We </a:t>
            </a:r>
            <a:r>
              <a:rPr lang="en-US" sz="1600" dirty="0">
                <a:latin typeface="Verdana" pitchFamily="34" charset="0"/>
              </a:rPr>
              <a:t>are beginning to understand that we are as </a:t>
            </a:r>
            <a:r>
              <a:rPr lang="en-US" sz="1600" b="1" dirty="0">
                <a:latin typeface="Verdana" pitchFamily="34" charset="0"/>
              </a:rPr>
              <a:t>deeply connected </a:t>
            </a:r>
            <a:r>
              <a:rPr lang="en-US" sz="1600" dirty="0">
                <a:latin typeface="Verdana" pitchFamily="34" charset="0"/>
              </a:rPr>
              <a:t>with one another in the </a:t>
            </a:r>
            <a:r>
              <a:rPr lang="en-US" sz="1600" b="1" dirty="0">
                <a:latin typeface="Verdana" pitchFamily="34" charset="0"/>
              </a:rPr>
              <a:t>ecosystems</a:t>
            </a:r>
            <a:r>
              <a:rPr lang="en-US" sz="1600" dirty="0">
                <a:latin typeface="Verdana" pitchFamily="34" charset="0"/>
              </a:rPr>
              <a:t> that make up the biosphere as we are in the </a:t>
            </a:r>
            <a:r>
              <a:rPr lang="en-US" sz="1600" b="1" dirty="0">
                <a:latin typeface="Verdana" pitchFamily="34" charset="0"/>
              </a:rPr>
              <a:t>social networks</a:t>
            </a:r>
            <a:r>
              <a:rPr lang="en-US" sz="1600" dirty="0">
                <a:latin typeface="Verdana" pitchFamily="34" charset="0"/>
              </a:rPr>
              <a:t> </a:t>
            </a:r>
            <a:r>
              <a:rPr lang="it-IT" sz="1600" dirty="0" err="1">
                <a:latin typeface="Verdana" pitchFamily="34" charset="0"/>
              </a:rPr>
              <a:t>of</a:t>
            </a:r>
            <a:r>
              <a:rPr lang="it-IT" sz="1600" dirty="0">
                <a:latin typeface="Verdana" pitchFamily="34" charset="0"/>
              </a:rPr>
              <a:t> the Internet. ” </a:t>
            </a:r>
            <a:r>
              <a:rPr lang="it-IT" sz="1600" b="1" dirty="0">
                <a:latin typeface="Verdana" pitchFamily="34" charset="0"/>
              </a:rPr>
              <a:t>Jeremy Rifkin </a:t>
            </a:r>
            <a:r>
              <a:rPr lang="it-IT" sz="1600" i="1" dirty="0">
                <a:latin typeface="Verdana" pitchFamily="34" charset="0"/>
              </a:rPr>
              <a:t>(</a:t>
            </a:r>
            <a:r>
              <a:rPr lang="en-US" sz="1600" i="1" dirty="0">
                <a:latin typeface="Verdana" pitchFamily="34" charset="0"/>
              </a:rPr>
              <a:t>UTRECHT ROADMAP TO A THIRD INDUSTRIAL </a:t>
            </a:r>
            <a:r>
              <a:rPr lang="it-IT" sz="1600" i="1" dirty="0">
                <a:latin typeface="Verdana" pitchFamily="34" charset="0"/>
              </a:rPr>
              <a:t>REVOLUTION</a:t>
            </a:r>
            <a:r>
              <a:rPr lang="it-IT" sz="1600" i="1" dirty="0" smtClean="0">
                <a:latin typeface="Verdana" pitchFamily="34" charset="0"/>
              </a:rPr>
              <a:t>) </a:t>
            </a:r>
          </a:p>
          <a:p>
            <a:pPr algn="just"/>
            <a:endParaRPr lang="it-IT" sz="1100" i="1" dirty="0" smtClean="0">
              <a:latin typeface="Verdana" pitchFamily="34" charset="0"/>
            </a:endParaRPr>
          </a:p>
          <a:p>
            <a:pPr algn="just"/>
            <a:r>
              <a:rPr lang="it-IT" sz="1600" i="1" dirty="0" smtClean="0">
                <a:latin typeface="Verdana" pitchFamily="34" charset="0"/>
              </a:rPr>
              <a:t>"</a:t>
            </a:r>
            <a:r>
              <a:rPr lang="en-US" sz="1600" dirty="0" smtClean="0">
                <a:latin typeface="Verdana" pitchFamily="34" charset="0"/>
              </a:rPr>
              <a:t> The </a:t>
            </a:r>
            <a:r>
              <a:rPr lang="en-US" sz="1600" b="1" dirty="0" smtClean="0">
                <a:latin typeface="Verdana" pitchFamily="34" charset="0"/>
              </a:rPr>
              <a:t>internet of things</a:t>
            </a:r>
            <a:r>
              <a:rPr lang="en-US" sz="1600" dirty="0" smtClean="0">
                <a:latin typeface="Verdana" pitchFamily="34" charset="0"/>
              </a:rPr>
              <a:t>, (</a:t>
            </a:r>
            <a:r>
              <a:rPr lang="en-US" sz="1600" dirty="0" err="1" smtClean="0">
                <a:latin typeface="Verdana" pitchFamily="34" charset="0"/>
              </a:rPr>
              <a:t>I.o.T</a:t>
            </a:r>
            <a:r>
              <a:rPr lang="en-US" sz="1600" dirty="0" smtClean="0">
                <a:latin typeface="Verdana" pitchFamily="34" charset="0"/>
              </a:rPr>
              <a:t>.) which </a:t>
            </a:r>
            <a:r>
              <a:rPr lang="en-US" sz="1600" b="1" dirty="0" smtClean="0">
                <a:latin typeface="Verdana" pitchFamily="34" charset="0"/>
              </a:rPr>
              <a:t>incorporates intelligence in everyday objects</a:t>
            </a:r>
            <a:r>
              <a:rPr lang="en-US" sz="1600" dirty="0" smtClean="0">
                <a:latin typeface="Verdana" pitchFamily="34" charset="0"/>
              </a:rPr>
              <a:t>, is the next great invention. My intention is to promote an internet of things which is </a:t>
            </a:r>
            <a:r>
              <a:rPr lang="en-US" sz="1600" b="1" dirty="0" smtClean="0">
                <a:latin typeface="Verdana" pitchFamily="34" charset="0"/>
              </a:rPr>
              <a:t>functional to our economic and social objectives </a:t>
            </a:r>
            <a:r>
              <a:rPr lang="en-US" sz="1600" dirty="0" smtClean="0">
                <a:latin typeface="Verdana" pitchFamily="34" charset="0"/>
              </a:rPr>
              <a:t>and at the same time </a:t>
            </a:r>
            <a:r>
              <a:rPr lang="en-US" sz="1600" b="1" dirty="0" smtClean="0">
                <a:latin typeface="Verdana" pitchFamily="34" charset="0"/>
              </a:rPr>
              <a:t>ensuring the safety and respect the privacy and ethical values</a:t>
            </a:r>
            <a:r>
              <a:rPr lang="en-US" sz="1600" dirty="0" smtClean="0">
                <a:latin typeface="Verdana" pitchFamily="34" charset="0"/>
              </a:rPr>
              <a:t>”. </a:t>
            </a:r>
            <a:r>
              <a:rPr lang="it-IT" sz="1600" b="1" dirty="0" err="1" smtClean="0">
                <a:latin typeface="Verdana" pitchFamily="34" charset="0"/>
              </a:rPr>
              <a:t>Neelie</a:t>
            </a:r>
            <a:r>
              <a:rPr lang="it-IT" sz="1600" b="1" dirty="0" smtClean="0">
                <a:latin typeface="Verdana" pitchFamily="34" charset="0"/>
              </a:rPr>
              <a:t> </a:t>
            </a:r>
            <a:r>
              <a:rPr lang="it-IT" sz="1600" b="1" dirty="0" err="1" smtClean="0">
                <a:latin typeface="Verdana" pitchFamily="34" charset="0"/>
              </a:rPr>
              <a:t>Kroes</a:t>
            </a:r>
            <a:r>
              <a:rPr lang="en-US" sz="1600" b="1" dirty="0" smtClean="0">
                <a:latin typeface="Verdana" pitchFamily="34" charset="0"/>
              </a:rPr>
              <a:t> </a:t>
            </a:r>
            <a:endParaRPr lang="it-IT" sz="1600" i="1" dirty="0" smtClean="0">
              <a:latin typeface="Verdana" pitchFamily="34" charset="0"/>
            </a:endParaRPr>
          </a:p>
          <a:p>
            <a:pPr algn="just"/>
            <a:endParaRPr lang="it-IT" sz="1100" i="1" dirty="0" smtClean="0">
              <a:latin typeface="Verdana" pitchFamily="34" charset="0"/>
            </a:endParaRPr>
          </a:p>
          <a:p>
            <a:pPr algn="just"/>
            <a:endParaRPr lang="en-US" sz="1100" i="1" dirty="0">
              <a:latin typeface="Verdana" pitchFamily="34" charset="0"/>
            </a:endParaRPr>
          </a:p>
          <a:p>
            <a:endParaRPr lang="it-IT" dirty="0">
              <a:latin typeface="Verdana" pitchFamily="34" charset="0"/>
            </a:endParaRPr>
          </a:p>
          <a:p>
            <a:endParaRPr lang="it-IT" dirty="0">
              <a:latin typeface="Verdana" pitchFamily="34" charset="0"/>
            </a:endParaRPr>
          </a:p>
        </p:txBody>
      </p:sp>
      <p:pic>
        <p:nvPicPr>
          <p:cNvPr id="7172" name="Segnaposto contenuto 5" descr="VisitGenova_logo.png"/>
          <p:cNvPicPr>
            <a:picLocks noChangeAspect="1"/>
          </p:cNvPicPr>
          <p:nvPr/>
        </p:nvPicPr>
        <p:blipFill>
          <a:blip r:embed="rId2"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8313" y="476250"/>
            <a:ext cx="8229600" cy="1081088"/>
          </a:xfrm>
        </p:spPr>
        <p:txBody>
          <a:bodyPr anchor="ctr"/>
          <a:lstStyle/>
          <a:p>
            <a:pPr algn="ctr" fontAlgn="auto">
              <a:spcAft>
                <a:spcPts val="0"/>
              </a:spcAft>
              <a:defRPr/>
            </a:pPr>
            <a:r>
              <a:rPr lang="it-IT" dirty="0" smtClean="0">
                <a:solidFill>
                  <a:schemeClr val="tx1">
                    <a:lumMod val="75000"/>
                    <a:lumOff val="25000"/>
                  </a:schemeClr>
                </a:solidFill>
                <a:latin typeface="Arial Narrow" pitchFamily="34" charset="0"/>
              </a:rPr>
              <a:t>Future </a:t>
            </a:r>
            <a:r>
              <a:rPr lang="it-IT" dirty="0" err="1" smtClean="0">
                <a:solidFill>
                  <a:schemeClr val="tx1">
                    <a:lumMod val="75000"/>
                    <a:lumOff val="25000"/>
                  </a:schemeClr>
                </a:solidFill>
                <a:latin typeface="Arial Narrow" pitchFamily="34" charset="0"/>
              </a:rPr>
              <a:t>Scenarios</a:t>
            </a:r>
            <a:endParaRPr lang="it-IT" dirty="0">
              <a:solidFill>
                <a:schemeClr val="tx1">
                  <a:lumMod val="75000"/>
                  <a:lumOff val="25000"/>
                </a:schemeClr>
              </a:solidFill>
              <a:latin typeface="Arial Narrow" pitchFamily="34" charset="0"/>
            </a:endParaRPr>
          </a:p>
        </p:txBody>
      </p:sp>
      <p:sp>
        <p:nvSpPr>
          <p:cNvPr id="8195" name="CasellaDiTesto 8"/>
          <p:cNvSpPr txBox="1">
            <a:spLocks noChangeArrowheads="1"/>
          </p:cNvSpPr>
          <p:nvPr/>
        </p:nvSpPr>
        <p:spPr bwMode="auto">
          <a:xfrm>
            <a:off x="539750" y="1341438"/>
            <a:ext cx="8064500" cy="5355312"/>
          </a:xfrm>
          <a:prstGeom prst="rect">
            <a:avLst/>
          </a:prstGeom>
          <a:noFill/>
          <a:ln w="9525">
            <a:noFill/>
            <a:miter lim="800000"/>
            <a:headEnd/>
            <a:tailEnd/>
          </a:ln>
        </p:spPr>
        <p:txBody>
          <a:bodyPr>
            <a:spAutoFit/>
          </a:bodyPr>
          <a:lstStyle/>
          <a:p>
            <a:r>
              <a:rPr lang="it-IT" dirty="0">
                <a:latin typeface="Verdana" pitchFamily="34" charset="0"/>
              </a:rPr>
              <a:t> </a:t>
            </a:r>
          </a:p>
          <a:p>
            <a:pPr>
              <a:buFont typeface="Wingdings" pitchFamily="2" charset="2"/>
              <a:buChar char="Ø"/>
            </a:pPr>
            <a:r>
              <a:rPr lang="it-IT" dirty="0" err="1">
                <a:latin typeface="Verdana" pitchFamily="34" charset="0"/>
              </a:rPr>
              <a:t>as</a:t>
            </a:r>
            <a:r>
              <a:rPr lang="it-IT" dirty="0">
                <a:latin typeface="Verdana" pitchFamily="34" charset="0"/>
              </a:rPr>
              <a:t> </a:t>
            </a:r>
            <a:r>
              <a:rPr lang="it-IT" dirty="0" err="1">
                <a:latin typeface="Verdana" pitchFamily="34" charset="0"/>
              </a:rPr>
              <a:t>regards</a:t>
            </a:r>
            <a:r>
              <a:rPr lang="it-IT" dirty="0">
                <a:latin typeface="Verdana" pitchFamily="34" charset="0"/>
              </a:rPr>
              <a:t> </a:t>
            </a:r>
            <a:r>
              <a:rPr lang="it-IT" dirty="0" err="1">
                <a:latin typeface="Verdana" pitchFamily="34" charset="0"/>
              </a:rPr>
              <a:t>Cities</a:t>
            </a:r>
            <a:r>
              <a:rPr lang="it-IT" dirty="0">
                <a:latin typeface="Verdana" pitchFamily="34" charset="0"/>
              </a:rPr>
              <a:t> :</a:t>
            </a:r>
          </a:p>
          <a:p>
            <a:pPr lvl="1"/>
            <a:endParaRPr lang="it-IT" b="1" dirty="0">
              <a:latin typeface="Verdana" pitchFamily="34" charset="0"/>
            </a:endParaRPr>
          </a:p>
          <a:p>
            <a:pPr lvl="1">
              <a:buFont typeface="Wingdings" pitchFamily="2" charset="2"/>
              <a:buChar char="ü"/>
            </a:pPr>
            <a:r>
              <a:rPr lang="it-IT" dirty="0" err="1">
                <a:latin typeface="Verdana" pitchFamily="34" charset="0"/>
              </a:rPr>
              <a:t>Urban</a:t>
            </a:r>
            <a:r>
              <a:rPr lang="it-IT" dirty="0">
                <a:latin typeface="Verdana" pitchFamily="34" charset="0"/>
              </a:rPr>
              <a:t> </a:t>
            </a:r>
            <a:r>
              <a:rPr lang="it-IT" dirty="0" err="1">
                <a:latin typeface="Verdana" pitchFamily="34" charset="0"/>
              </a:rPr>
              <a:t>population</a:t>
            </a:r>
            <a:r>
              <a:rPr lang="it-IT" dirty="0">
                <a:latin typeface="Verdana" pitchFamily="34" charset="0"/>
              </a:rPr>
              <a:t> </a:t>
            </a:r>
            <a:r>
              <a:rPr lang="it-IT" dirty="0" err="1">
                <a:latin typeface="Verdana" pitchFamily="34" charset="0"/>
              </a:rPr>
              <a:t>will</a:t>
            </a:r>
            <a:r>
              <a:rPr lang="it-IT" dirty="0">
                <a:latin typeface="Verdana" pitchFamily="34" charset="0"/>
              </a:rPr>
              <a:t> </a:t>
            </a:r>
            <a:r>
              <a:rPr lang="it-IT" dirty="0" err="1">
                <a:latin typeface="Verdana" pitchFamily="34" charset="0"/>
              </a:rPr>
              <a:t>grow</a:t>
            </a:r>
            <a:r>
              <a:rPr lang="it-IT" dirty="0">
                <a:latin typeface="Verdana" pitchFamily="34" charset="0"/>
              </a:rPr>
              <a:t> in the </a:t>
            </a:r>
            <a:r>
              <a:rPr lang="it-IT" dirty="0" err="1">
                <a:latin typeface="Verdana" pitchFamily="34" charset="0"/>
              </a:rPr>
              <a:t>coming</a:t>
            </a:r>
            <a:r>
              <a:rPr lang="it-IT" dirty="0">
                <a:latin typeface="Verdana" pitchFamily="34" charset="0"/>
              </a:rPr>
              <a:t> </a:t>
            </a:r>
            <a:r>
              <a:rPr lang="it-IT" dirty="0" err="1">
                <a:latin typeface="Verdana" pitchFamily="34" charset="0"/>
              </a:rPr>
              <a:t>years</a:t>
            </a:r>
            <a:r>
              <a:rPr lang="it-IT" dirty="0">
                <a:latin typeface="Verdana" pitchFamily="34" charset="0"/>
              </a:rPr>
              <a:t> </a:t>
            </a:r>
            <a:r>
              <a:rPr lang="it-IT" dirty="0" err="1">
                <a:latin typeface="Verdana" pitchFamily="34" charset="0"/>
              </a:rPr>
              <a:t>by</a:t>
            </a:r>
            <a:r>
              <a:rPr lang="it-IT" dirty="0">
                <a:latin typeface="Verdana" pitchFamily="34" charset="0"/>
              </a:rPr>
              <a:t> </a:t>
            </a:r>
            <a:r>
              <a:rPr lang="it-IT" dirty="0" err="1">
                <a:latin typeface="Verdana" pitchFamily="34" charset="0"/>
              </a:rPr>
              <a:t>an</a:t>
            </a:r>
            <a:r>
              <a:rPr lang="it-IT" dirty="0">
                <a:latin typeface="Verdana" pitchFamily="34" charset="0"/>
              </a:rPr>
              <a:t> </a:t>
            </a:r>
            <a:r>
              <a:rPr lang="it-IT" dirty="0" err="1">
                <a:latin typeface="Verdana" pitchFamily="34" charset="0"/>
              </a:rPr>
              <a:t>estimated</a:t>
            </a:r>
            <a:r>
              <a:rPr lang="it-IT" dirty="0">
                <a:latin typeface="Verdana" pitchFamily="34" charset="0"/>
              </a:rPr>
              <a:t> 2.3 </a:t>
            </a:r>
            <a:r>
              <a:rPr lang="it-IT" dirty="0" err="1">
                <a:latin typeface="Verdana" pitchFamily="34" charset="0"/>
              </a:rPr>
              <a:t>billion</a:t>
            </a:r>
            <a:r>
              <a:rPr lang="it-IT" dirty="0">
                <a:latin typeface="Verdana" pitchFamily="34" charset="0"/>
              </a:rPr>
              <a:t> and </a:t>
            </a:r>
            <a:r>
              <a:rPr lang="it-IT" dirty="0" err="1">
                <a:latin typeface="Verdana" pitchFamily="34" charset="0"/>
              </a:rPr>
              <a:t>will</a:t>
            </a:r>
            <a:r>
              <a:rPr lang="it-IT" dirty="0">
                <a:latin typeface="Verdana" pitchFamily="34" charset="0"/>
              </a:rPr>
              <a:t> </a:t>
            </a:r>
            <a:r>
              <a:rPr lang="it-IT" dirty="0" err="1">
                <a:latin typeface="Verdana" pitchFamily="34" charset="0"/>
              </a:rPr>
              <a:t>be</a:t>
            </a:r>
            <a:r>
              <a:rPr lang="it-IT" dirty="0">
                <a:latin typeface="Verdana" pitchFamily="34" charset="0"/>
              </a:rPr>
              <a:t> </a:t>
            </a:r>
            <a:r>
              <a:rPr lang="it-IT" dirty="0" err="1">
                <a:latin typeface="Verdana" pitchFamily="34" charset="0"/>
              </a:rPr>
              <a:t>as</a:t>
            </a:r>
            <a:r>
              <a:rPr lang="it-IT" dirty="0">
                <a:latin typeface="Verdana" pitchFamily="34" charset="0"/>
              </a:rPr>
              <a:t> </a:t>
            </a:r>
            <a:r>
              <a:rPr lang="it-IT" dirty="0" err="1">
                <a:latin typeface="Verdana" pitchFamily="34" charset="0"/>
              </a:rPr>
              <a:t>much</a:t>
            </a:r>
            <a:r>
              <a:rPr lang="it-IT" dirty="0">
                <a:latin typeface="Verdana" pitchFamily="34" charset="0"/>
              </a:rPr>
              <a:t> </a:t>
            </a:r>
            <a:r>
              <a:rPr lang="it-IT" dirty="0" err="1">
                <a:latin typeface="Verdana" pitchFamily="34" charset="0"/>
              </a:rPr>
              <a:t>as</a:t>
            </a:r>
            <a:r>
              <a:rPr lang="it-IT" dirty="0">
                <a:latin typeface="Verdana" pitchFamily="34" charset="0"/>
              </a:rPr>
              <a:t> 70% </a:t>
            </a:r>
            <a:r>
              <a:rPr lang="it-IT" dirty="0" err="1">
                <a:latin typeface="Verdana" pitchFamily="34" charset="0"/>
              </a:rPr>
              <a:t>of</a:t>
            </a:r>
            <a:r>
              <a:rPr lang="it-IT" dirty="0">
                <a:latin typeface="Verdana" pitchFamily="34" charset="0"/>
              </a:rPr>
              <a:t> </a:t>
            </a:r>
            <a:r>
              <a:rPr lang="it-IT" dirty="0" err="1">
                <a:latin typeface="Verdana" pitchFamily="34" charset="0"/>
              </a:rPr>
              <a:t>planet</a:t>
            </a:r>
            <a:r>
              <a:rPr lang="it-IT" dirty="0">
                <a:latin typeface="Verdana" pitchFamily="34" charset="0"/>
              </a:rPr>
              <a:t> ‘s </a:t>
            </a:r>
            <a:r>
              <a:rPr lang="it-IT" dirty="0" err="1">
                <a:latin typeface="Verdana" pitchFamily="34" charset="0"/>
              </a:rPr>
              <a:t>population</a:t>
            </a:r>
            <a:endParaRPr lang="it-IT" dirty="0">
              <a:latin typeface="Verdana" pitchFamily="34" charset="0"/>
            </a:endParaRPr>
          </a:p>
          <a:p>
            <a:pPr lvl="1">
              <a:buFont typeface="Wingdings" pitchFamily="2" charset="2"/>
              <a:buChar char="Ø"/>
            </a:pPr>
            <a:endParaRPr lang="en-US" dirty="0">
              <a:latin typeface="Verdana" pitchFamily="34" charset="0"/>
            </a:endParaRPr>
          </a:p>
          <a:p>
            <a:pPr lvl="1">
              <a:buFont typeface="Wingdings" pitchFamily="2" charset="2"/>
              <a:buChar char="ü"/>
            </a:pPr>
            <a:r>
              <a:rPr lang="en-US" dirty="0">
                <a:latin typeface="Verdana" pitchFamily="34" charset="0"/>
              </a:rPr>
              <a:t>Cities are responsible for 80% of greenhouse gas emissions and consume 70% of world energy.</a:t>
            </a:r>
          </a:p>
          <a:p>
            <a:pPr lvl="1">
              <a:buFont typeface="Wingdings" pitchFamily="2" charset="2"/>
              <a:buChar char="ü"/>
            </a:pPr>
            <a:endParaRPr lang="en-US" dirty="0">
              <a:latin typeface="Verdana" pitchFamily="34" charset="0"/>
            </a:endParaRPr>
          </a:p>
          <a:p>
            <a:pPr lvl="1">
              <a:buFont typeface="Wingdings" pitchFamily="2" charset="2"/>
              <a:buChar char="ü"/>
            </a:pPr>
            <a:r>
              <a:rPr lang="en-US" dirty="0">
                <a:latin typeface="Verdana" pitchFamily="34" charset="0"/>
              </a:rPr>
              <a:t> up to 300.000 people/day from countryside to urban </a:t>
            </a:r>
            <a:r>
              <a:rPr lang="en-US" dirty="0" smtClean="0">
                <a:latin typeface="Verdana" pitchFamily="34" charset="0"/>
              </a:rPr>
              <a:t>areas</a:t>
            </a:r>
          </a:p>
          <a:p>
            <a:pPr lvl="1">
              <a:buFont typeface="Wingdings" pitchFamily="2" charset="2"/>
              <a:buChar char="Ø"/>
            </a:pPr>
            <a:endParaRPr lang="en-US" dirty="0" smtClean="0">
              <a:latin typeface="Verdana" pitchFamily="34" charset="0"/>
            </a:endParaRPr>
          </a:p>
          <a:p>
            <a:pPr>
              <a:buFont typeface="Wingdings" pitchFamily="2" charset="2"/>
              <a:buChar char="Ø"/>
            </a:pPr>
            <a:r>
              <a:rPr lang="en-US" dirty="0" smtClean="0">
                <a:latin typeface="Verdana" pitchFamily="34" charset="0"/>
              </a:rPr>
              <a:t>as regards Technology :</a:t>
            </a:r>
          </a:p>
          <a:p>
            <a:pPr lvl="1">
              <a:buFont typeface="Wingdings" pitchFamily="2" charset="2"/>
              <a:buChar char="Ø"/>
            </a:pPr>
            <a:endParaRPr lang="en-US" dirty="0" smtClean="0">
              <a:latin typeface="Verdana" pitchFamily="34" charset="0"/>
            </a:endParaRPr>
          </a:p>
          <a:p>
            <a:pPr lvl="1" algn="just">
              <a:buFont typeface="Wingdings" pitchFamily="2" charset="2"/>
              <a:buChar char="ü"/>
            </a:pPr>
            <a:r>
              <a:rPr lang="en-US" dirty="0" smtClean="0">
                <a:latin typeface="Verdana" pitchFamily="34" charset="0"/>
              </a:rPr>
              <a:t> Objects connected to Internet will increase from approximately 20 billion in 2015 to over 50 billion by 2020.</a:t>
            </a:r>
          </a:p>
          <a:p>
            <a:pPr lvl="1"/>
            <a:endParaRPr lang="en-US" dirty="0">
              <a:latin typeface="Verdana" pitchFamily="34" charset="0"/>
            </a:endParaRPr>
          </a:p>
          <a:p>
            <a:endParaRPr lang="it-IT" dirty="0">
              <a:latin typeface="Verdana" pitchFamily="34" charset="0"/>
            </a:endParaRPr>
          </a:p>
          <a:p>
            <a:pPr>
              <a:buFont typeface="Wingdings" pitchFamily="2" charset="2"/>
              <a:buChar char="Ø"/>
            </a:pPr>
            <a:endParaRPr lang="it-IT" dirty="0">
              <a:latin typeface="Verdana" pitchFamily="34" charset="0"/>
            </a:endParaRPr>
          </a:p>
        </p:txBody>
      </p:sp>
      <p:pic>
        <p:nvPicPr>
          <p:cNvPr id="8196" name="Segnaposto contenuto 5" descr="VisitGenova_logo.png"/>
          <p:cNvPicPr>
            <a:picLocks noChangeAspect="1"/>
          </p:cNvPicPr>
          <p:nvPr/>
        </p:nvPicPr>
        <p:blipFill>
          <a:blip r:embed="rId2"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79388" y="836613"/>
            <a:ext cx="8713787" cy="863600"/>
          </a:xfrm>
        </p:spPr>
        <p:txBody>
          <a:bodyPr anchor="ctr">
            <a:noAutofit/>
          </a:bodyPr>
          <a:lstStyle/>
          <a:p>
            <a:pPr algn="ctr" fontAlgn="auto">
              <a:spcAft>
                <a:spcPts val="0"/>
              </a:spcAft>
              <a:defRPr/>
            </a:pPr>
            <a:r>
              <a:rPr lang="en-US" dirty="0" smtClean="0">
                <a:solidFill>
                  <a:schemeClr val="tx1">
                    <a:lumMod val="75000"/>
                    <a:lumOff val="25000"/>
                  </a:schemeClr>
                </a:solidFill>
                <a:latin typeface="Arial Narrow" pitchFamily="34" charset="0"/>
              </a:rPr>
              <a:t>We need new models to tackle </a:t>
            </a:r>
            <a:br>
              <a:rPr lang="en-US" dirty="0" smtClean="0">
                <a:solidFill>
                  <a:schemeClr val="tx1">
                    <a:lumMod val="75000"/>
                    <a:lumOff val="25000"/>
                  </a:schemeClr>
                </a:solidFill>
                <a:latin typeface="Arial Narrow" pitchFamily="34" charset="0"/>
              </a:rPr>
            </a:br>
            <a:r>
              <a:rPr lang="en-US" dirty="0" smtClean="0">
                <a:solidFill>
                  <a:schemeClr val="tx1">
                    <a:lumMod val="75000"/>
                    <a:lumOff val="25000"/>
                  </a:schemeClr>
                </a:solidFill>
                <a:latin typeface="Arial Narrow" pitchFamily="34" charset="0"/>
              </a:rPr>
              <a:t>these scenarios</a:t>
            </a:r>
          </a:p>
        </p:txBody>
      </p:sp>
      <p:sp>
        <p:nvSpPr>
          <p:cNvPr id="9" name="CasellaDiTesto 8"/>
          <p:cNvSpPr txBox="1"/>
          <p:nvPr/>
        </p:nvSpPr>
        <p:spPr>
          <a:xfrm>
            <a:off x="539750" y="1916833"/>
            <a:ext cx="8064500" cy="3970318"/>
          </a:xfrm>
          <a:prstGeom prst="rect">
            <a:avLst/>
          </a:prstGeom>
          <a:noFill/>
        </p:spPr>
        <p:txBody>
          <a:bodyPr wrap="square">
            <a:spAutoFit/>
          </a:bodyPr>
          <a:lstStyle/>
          <a:p>
            <a:pPr fontAlgn="auto">
              <a:spcBef>
                <a:spcPts val="0"/>
              </a:spcBef>
              <a:spcAft>
                <a:spcPts val="0"/>
              </a:spcAft>
              <a:buFont typeface="Wingdings" pitchFamily="2" charset="2"/>
              <a:buChar char="Ø"/>
              <a:defRPr/>
            </a:pPr>
            <a:r>
              <a:rPr lang="en-US" dirty="0">
                <a:solidFill>
                  <a:schemeClr val="tx1">
                    <a:lumMod val="75000"/>
                    <a:lumOff val="25000"/>
                  </a:schemeClr>
                </a:solidFill>
                <a:latin typeface="+mj-lt"/>
                <a:cs typeface="+mn-cs"/>
              </a:rPr>
              <a:t> Smart </a:t>
            </a:r>
            <a:r>
              <a:rPr lang="en-US" dirty="0" smtClean="0">
                <a:solidFill>
                  <a:schemeClr val="tx1">
                    <a:lumMod val="75000"/>
                    <a:lumOff val="25000"/>
                  </a:schemeClr>
                </a:solidFill>
                <a:latin typeface="+mj-lt"/>
                <a:cs typeface="+mn-cs"/>
              </a:rPr>
              <a:t>Cities, Future </a:t>
            </a:r>
            <a:r>
              <a:rPr lang="en-US" dirty="0">
                <a:solidFill>
                  <a:schemeClr val="tx1">
                    <a:lumMod val="75000"/>
                    <a:lumOff val="25000"/>
                  </a:schemeClr>
                </a:solidFill>
                <a:latin typeface="+mj-lt"/>
                <a:cs typeface="+mn-cs"/>
              </a:rPr>
              <a:t>Internet </a:t>
            </a:r>
            <a:r>
              <a:rPr lang="en-US" dirty="0" smtClean="0">
                <a:solidFill>
                  <a:schemeClr val="tx1">
                    <a:lumMod val="75000"/>
                    <a:lumOff val="25000"/>
                  </a:schemeClr>
                </a:solidFill>
                <a:latin typeface="+mj-lt"/>
                <a:cs typeface="+mn-cs"/>
              </a:rPr>
              <a:t> and PPP to </a:t>
            </a:r>
            <a:r>
              <a:rPr lang="en-US" dirty="0">
                <a:solidFill>
                  <a:schemeClr val="tx1">
                    <a:lumMod val="75000"/>
                    <a:lumOff val="25000"/>
                  </a:schemeClr>
                </a:solidFill>
                <a:latin typeface="+mj-lt"/>
                <a:cs typeface="+mn-cs"/>
              </a:rPr>
              <a:t>meet the challenge</a:t>
            </a:r>
          </a:p>
          <a:p>
            <a:pPr fontAlgn="auto">
              <a:spcBef>
                <a:spcPts val="0"/>
              </a:spcBef>
              <a:spcAft>
                <a:spcPts val="0"/>
              </a:spcAft>
              <a:buFont typeface="Wingdings" pitchFamily="2" charset="2"/>
              <a:buChar char="Ø"/>
              <a:defRPr/>
            </a:pPr>
            <a:endParaRPr lang="en-US" dirty="0">
              <a:solidFill>
                <a:schemeClr val="tx1">
                  <a:lumMod val="75000"/>
                  <a:lumOff val="25000"/>
                </a:schemeClr>
              </a:solidFill>
              <a:latin typeface="+mj-lt"/>
              <a:cs typeface="+mn-cs"/>
            </a:endParaRPr>
          </a:p>
          <a:p>
            <a:pPr fontAlgn="auto">
              <a:spcBef>
                <a:spcPts val="0"/>
              </a:spcBef>
              <a:spcAft>
                <a:spcPts val="0"/>
              </a:spcAft>
              <a:buFont typeface="Wingdings" pitchFamily="2" charset="2"/>
              <a:buChar char="Ø"/>
              <a:defRPr/>
            </a:pPr>
            <a:r>
              <a:rPr lang="en-US" dirty="0">
                <a:solidFill>
                  <a:schemeClr val="tx1">
                    <a:lumMod val="75000"/>
                    <a:lumOff val="25000"/>
                  </a:schemeClr>
                </a:solidFill>
                <a:latin typeface="+mj-lt"/>
                <a:cs typeface="+mn-cs"/>
              </a:rPr>
              <a:t>ICT is already at the heart of many current models for single drivers: transport management , pollution monitoring, risk management, </a:t>
            </a:r>
            <a:r>
              <a:rPr lang="en-US" dirty="0" err="1">
                <a:solidFill>
                  <a:schemeClr val="tx1">
                    <a:lumMod val="75000"/>
                    <a:lumOff val="25000"/>
                  </a:schemeClr>
                </a:solidFill>
                <a:latin typeface="+mj-lt"/>
                <a:cs typeface="+mn-cs"/>
              </a:rPr>
              <a:t>ecc</a:t>
            </a:r>
            <a:r>
              <a:rPr lang="en-US" dirty="0">
                <a:solidFill>
                  <a:schemeClr val="tx1">
                    <a:lumMod val="75000"/>
                    <a:lumOff val="25000"/>
                  </a:schemeClr>
                </a:solidFill>
                <a:latin typeface="+mj-lt"/>
                <a:cs typeface="+mn-cs"/>
              </a:rPr>
              <a:t>.</a:t>
            </a:r>
          </a:p>
          <a:p>
            <a:pPr fontAlgn="auto">
              <a:spcBef>
                <a:spcPts val="0"/>
              </a:spcBef>
              <a:spcAft>
                <a:spcPts val="0"/>
              </a:spcAft>
              <a:defRPr/>
            </a:pPr>
            <a:endParaRPr lang="en-US" dirty="0">
              <a:solidFill>
                <a:schemeClr val="tx1">
                  <a:lumMod val="75000"/>
                  <a:lumOff val="25000"/>
                </a:schemeClr>
              </a:solidFill>
              <a:latin typeface="+mj-lt"/>
              <a:cs typeface="+mn-cs"/>
            </a:endParaRPr>
          </a:p>
          <a:p>
            <a:pPr fontAlgn="auto">
              <a:spcBef>
                <a:spcPts val="0"/>
              </a:spcBef>
              <a:spcAft>
                <a:spcPts val="0"/>
              </a:spcAft>
              <a:buFont typeface="Wingdings" pitchFamily="2" charset="2"/>
              <a:buChar char="Ø"/>
              <a:defRPr/>
            </a:pPr>
            <a:r>
              <a:rPr lang="en-US" dirty="0">
                <a:solidFill>
                  <a:schemeClr val="tx1">
                    <a:lumMod val="75000"/>
                    <a:lumOff val="25000"/>
                  </a:schemeClr>
                </a:solidFill>
                <a:latin typeface="+mj-lt"/>
                <a:cs typeface="+mn-cs"/>
              </a:rPr>
              <a:t>We need to think of an ecosystem where the single components are integrated and interact one to each another</a:t>
            </a:r>
          </a:p>
          <a:p>
            <a:pPr fontAlgn="auto">
              <a:spcBef>
                <a:spcPts val="0"/>
              </a:spcBef>
              <a:spcAft>
                <a:spcPts val="0"/>
              </a:spcAft>
              <a:buFont typeface="Wingdings" pitchFamily="2" charset="2"/>
              <a:buChar char="Ø"/>
              <a:defRPr/>
            </a:pPr>
            <a:endParaRPr lang="en-US" dirty="0">
              <a:solidFill>
                <a:schemeClr val="tx1">
                  <a:lumMod val="75000"/>
                  <a:lumOff val="25000"/>
                </a:schemeClr>
              </a:solidFill>
              <a:latin typeface="+mj-lt"/>
              <a:cs typeface="+mn-cs"/>
            </a:endParaRPr>
          </a:p>
          <a:p>
            <a:pPr fontAlgn="auto">
              <a:spcBef>
                <a:spcPts val="0"/>
              </a:spcBef>
              <a:spcAft>
                <a:spcPts val="0"/>
              </a:spcAft>
              <a:buFont typeface="Wingdings" pitchFamily="2" charset="2"/>
              <a:buChar char="Ø"/>
              <a:defRPr/>
            </a:pPr>
            <a:r>
              <a:rPr lang="en-US" dirty="0">
                <a:solidFill>
                  <a:schemeClr val="tx1">
                    <a:lumMod val="75000"/>
                    <a:lumOff val="25000"/>
                  </a:schemeClr>
                </a:solidFill>
                <a:latin typeface="+mj-lt"/>
                <a:cs typeface="+mn-cs"/>
              </a:rPr>
              <a:t> Where each layer has a well-defined function, certain rules of operation and contributes to the proper functioning of the </a:t>
            </a:r>
            <a:r>
              <a:rPr lang="en-US" dirty="0" smtClean="0">
                <a:solidFill>
                  <a:schemeClr val="tx1">
                    <a:lumMod val="75000"/>
                    <a:lumOff val="25000"/>
                  </a:schemeClr>
                </a:solidFill>
                <a:latin typeface="+mj-lt"/>
                <a:cs typeface="+mn-cs"/>
              </a:rPr>
              <a:t>system</a:t>
            </a:r>
          </a:p>
          <a:p>
            <a:pPr fontAlgn="auto">
              <a:spcBef>
                <a:spcPts val="0"/>
              </a:spcBef>
              <a:spcAft>
                <a:spcPts val="0"/>
              </a:spcAft>
              <a:buFont typeface="Wingdings" pitchFamily="2" charset="2"/>
              <a:buChar char="Ø"/>
              <a:defRPr/>
            </a:pPr>
            <a:endParaRPr lang="en-US" dirty="0" smtClean="0">
              <a:solidFill>
                <a:schemeClr val="tx1">
                  <a:lumMod val="75000"/>
                  <a:lumOff val="25000"/>
                </a:schemeClr>
              </a:solidFill>
              <a:latin typeface="+mj-lt"/>
              <a:cs typeface="+mn-cs"/>
            </a:endParaRPr>
          </a:p>
          <a:p>
            <a:pPr fontAlgn="auto">
              <a:spcBef>
                <a:spcPts val="0"/>
              </a:spcBef>
              <a:spcAft>
                <a:spcPts val="0"/>
              </a:spcAft>
              <a:buFont typeface="Wingdings" pitchFamily="2" charset="2"/>
              <a:buChar char="Ø"/>
              <a:defRPr/>
            </a:pPr>
            <a:r>
              <a:rPr lang="it-IT" dirty="0" smtClean="0"/>
              <a:t> </a:t>
            </a:r>
            <a:r>
              <a:rPr lang="it-IT" dirty="0" smtClean="0">
                <a:solidFill>
                  <a:schemeClr val="tx1">
                    <a:lumMod val="75000"/>
                    <a:lumOff val="25000"/>
                  </a:schemeClr>
                </a:solidFill>
                <a:latin typeface="+mj-lt"/>
                <a:cs typeface="+mn-cs"/>
              </a:rPr>
              <a:t>Future </a:t>
            </a:r>
            <a:r>
              <a:rPr lang="it-IT" dirty="0" err="1" smtClean="0">
                <a:solidFill>
                  <a:schemeClr val="tx1">
                    <a:lumMod val="75000"/>
                    <a:lumOff val="25000"/>
                  </a:schemeClr>
                </a:solidFill>
                <a:latin typeface="+mj-lt"/>
                <a:cs typeface="+mn-cs"/>
              </a:rPr>
              <a:t>challenges</a:t>
            </a:r>
            <a:r>
              <a:rPr lang="it-IT" dirty="0" smtClean="0">
                <a:solidFill>
                  <a:schemeClr val="tx1">
                    <a:lumMod val="75000"/>
                    <a:lumOff val="25000"/>
                  </a:schemeClr>
                </a:solidFill>
                <a:latin typeface="+mj-lt"/>
                <a:cs typeface="+mn-cs"/>
              </a:rPr>
              <a:t> </a:t>
            </a:r>
            <a:r>
              <a:rPr lang="it-IT" dirty="0" err="1" smtClean="0">
                <a:solidFill>
                  <a:schemeClr val="tx1">
                    <a:lumMod val="75000"/>
                    <a:lumOff val="25000"/>
                  </a:schemeClr>
                </a:solidFill>
                <a:latin typeface="+mj-lt"/>
                <a:cs typeface="+mn-cs"/>
              </a:rPr>
              <a:t>cannot</a:t>
            </a:r>
            <a:r>
              <a:rPr lang="it-IT" dirty="0" smtClean="0">
                <a:solidFill>
                  <a:schemeClr val="tx1">
                    <a:lumMod val="75000"/>
                    <a:lumOff val="25000"/>
                  </a:schemeClr>
                </a:solidFill>
                <a:latin typeface="+mj-lt"/>
                <a:cs typeface="+mn-cs"/>
              </a:rPr>
              <a:t> </a:t>
            </a:r>
            <a:r>
              <a:rPr lang="it-IT" dirty="0" err="1" smtClean="0">
                <a:solidFill>
                  <a:schemeClr val="tx1">
                    <a:lumMod val="75000"/>
                    <a:lumOff val="25000"/>
                  </a:schemeClr>
                </a:solidFill>
                <a:latin typeface="+mj-lt"/>
                <a:cs typeface="+mn-cs"/>
              </a:rPr>
              <a:t>be</a:t>
            </a:r>
            <a:r>
              <a:rPr lang="it-IT" dirty="0" smtClean="0">
                <a:solidFill>
                  <a:schemeClr val="tx1">
                    <a:lumMod val="75000"/>
                    <a:lumOff val="25000"/>
                  </a:schemeClr>
                </a:solidFill>
                <a:latin typeface="+mj-lt"/>
                <a:cs typeface="+mn-cs"/>
              </a:rPr>
              <a:t> </a:t>
            </a:r>
            <a:r>
              <a:rPr lang="it-IT" dirty="0" err="1" smtClean="0">
                <a:solidFill>
                  <a:schemeClr val="tx1">
                    <a:lumMod val="75000"/>
                    <a:lumOff val="25000"/>
                  </a:schemeClr>
                </a:solidFill>
                <a:latin typeface="+mj-lt"/>
                <a:cs typeface="+mn-cs"/>
              </a:rPr>
              <a:t>overcome</a:t>
            </a:r>
            <a:r>
              <a:rPr lang="it-IT" dirty="0" smtClean="0">
                <a:solidFill>
                  <a:schemeClr val="tx1">
                    <a:lumMod val="75000"/>
                    <a:lumOff val="25000"/>
                  </a:schemeClr>
                </a:solidFill>
                <a:latin typeface="+mj-lt"/>
                <a:cs typeface="+mn-cs"/>
              </a:rPr>
              <a:t> </a:t>
            </a:r>
            <a:r>
              <a:rPr lang="it-IT" dirty="0" err="1" smtClean="0">
                <a:solidFill>
                  <a:schemeClr val="tx1">
                    <a:lumMod val="75000"/>
                    <a:lumOff val="25000"/>
                  </a:schemeClr>
                </a:solidFill>
                <a:latin typeface="+mj-lt"/>
                <a:cs typeface="+mn-cs"/>
              </a:rPr>
              <a:t>without</a:t>
            </a:r>
            <a:r>
              <a:rPr lang="it-IT" dirty="0" smtClean="0">
                <a:solidFill>
                  <a:schemeClr val="tx1">
                    <a:lumMod val="75000"/>
                    <a:lumOff val="25000"/>
                  </a:schemeClr>
                </a:solidFill>
                <a:latin typeface="+mj-lt"/>
                <a:cs typeface="+mn-cs"/>
              </a:rPr>
              <a:t> the </a:t>
            </a:r>
            <a:r>
              <a:rPr lang="it-IT" dirty="0" err="1" smtClean="0">
                <a:solidFill>
                  <a:schemeClr val="tx1">
                    <a:lumMod val="75000"/>
                    <a:lumOff val="25000"/>
                  </a:schemeClr>
                </a:solidFill>
                <a:latin typeface="+mj-lt"/>
                <a:cs typeface="+mn-cs"/>
              </a:rPr>
              <a:t>effort</a:t>
            </a:r>
            <a:r>
              <a:rPr lang="it-IT" dirty="0" smtClean="0">
                <a:solidFill>
                  <a:schemeClr val="tx1">
                    <a:lumMod val="75000"/>
                    <a:lumOff val="25000"/>
                  </a:schemeClr>
                </a:solidFill>
                <a:latin typeface="+mj-lt"/>
                <a:cs typeface="+mn-cs"/>
              </a:rPr>
              <a:t> </a:t>
            </a:r>
            <a:r>
              <a:rPr lang="it-IT" dirty="0" err="1" smtClean="0">
                <a:solidFill>
                  <a:schemeClr val="tx1">
                    <a:lumMod val="75000"/>
                    <a:lumOff val="25000"/>
                  </a:schemeClr>
                </a:solidFill>
                <a:latin typeface="+mj-lt"/>
                <a:cs typeface="+mn-cs"/>
              </a:rPr>
              <a:t>of</a:t>
            </a:r>
            <a:r>
              <a:rPr lang="it-IT" dirty="0" smtClean="0">
                <a:solidFill>
                  <a:schemeClr val="tx1">
                    <a:lumMod val="75000"/>
                    <a:lumOff val="25000"/>
                  </a:schemeClr>
                </a:solidFill>
                <a:latin typeface="+mj-lt"/>
                <a:cs typeface="+mn-cs"/>
              </a:rPr>
              <a:t> </a:t>
            </a:r>
            <a:r>
              <a:rPr lang="it-IT" dirty="0" err="1" smtClean="0">
                <a:solidFill>
                  <a:schemeClr val="tx1">
                    <a:lumMod val="75000"/>
                    <a:lumOff val="25000"/>
                  </a:schemeClr>
                </a:solidFill>
                <a:latin typeface="+mj-lt"/>
                <a:cs typeface="+mn-cs"/>
              </a:rPr>
              <a:t>all</a:t>
            </a:r>
            <a:r>
              <a:rPr lang="it-IT" dirty="0" smtClean="0">
                <a:solidFill>
                  <a:schemeClr val="tx1">
                    <a:lumMod val="75000"/>
                    <a:lumOff val="25000"/>
                  </a:schemeClr>
                </a:solidFill>
                <a:latin typeface="+mj-lt"/>
                <a:cs typeface="+mn-cs"/>
              </a:rPr>
              <a:t> the </a:t>
            </a:r>
            <a:r>
              <a:rPr lang="it-IT" dirty="0" err="1" smtClean="0">
                <a:solidFill>
                  <a:schemeClr val="tx1">
                    <a:lumMod val="75000"/>
                    <a:lumOff val="25000"/>
                  </a:schemeClr>
                </a:solidFill>
                <a:latin typeface="+mj-lt"/>
                <a:cs typeface="+mn-cs"/>
              </a:rPr>
              <a:t>players</a:t>
            </a:r>
            <a:r>
              <a:rPr lang="it-IT" dirty="0" smtClean="0">
                <a:solidFill>
                  <a:schemeClr val="tx1">
                    <a:lumMod val="75000"/>
                    <a:lumOff val="25000"/>
                  </a:schemeClr>
                </a:solidFill>
                <a:latin typeface="+mj-lt"/>
                <a:cs typeface="+mn-cs"/>
              </a:rPr>
              <a:t> </a:t>
            </a:r>
            <a:r>
              <a:rPr lang="it-IT" dirty="0" err="1" smtClean="0">
                <a:solidFill>
                  <a:schemeClr val="tx1">
                    <a:lumMod val="75000"/>
                    <a:lumOff val="25000"/>
                  </a:schemeClr>
                </a:solidFill>
                <a:latin typeface="+mj-lt"/>
                <a:cs typeface="+mn-cs"/>
              </a:rPr>
              <a:t>involved</a:t>
            </a:r>
            <a:r>
              <a:rPr lang="it-IT" dirty="0" smtClean="0">
                <a:solidFill>
                  <a:schemeClr val="tx1">
                    <a:lumMod val="75000"/>
                    <a:lumOff val="25000"/>
                  </a:schemeClr>
                </a:solidFill>
                <a:latin typeface="+mj-lt"/>
                <a:cs typeface="+mn-cs"/>
              </a:rPr>
              <a:t> in</a:t>
            </a:r>
            <a:endParaRPr lang="it-IT" dirty="0">
              <a:solidFill>
                <a:schemeClr val="tx1">
                  <a:lumMod val="75000"/>
                  <a:lumOff val="25000"/>
                </a:schemeClr>
              </a:solidFill>
              <a:latin typeface="+mj-lt"/>
              <a:cs typeface="+mn-cs"/>
            </a:endParaRPr>
          </a:p>
        </p:txBody>
      </p:sp>
      <p:pic>
        <p:nvPicPr>
          <p:cNvPr id="10244" name="Segnaposto contenuto 5" descr="VisitGenova_logo.png"/>
          <p:cNvPicPr>
            <a:picLocks noChangeAspect="1"/>
          </p:cNvPicPr>
          <p:nvPr/>
        </p:nvPicPr>
        <p:blipFill>
          <a:blip r:embed="rId2"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79388" y="836613"/>
            <a:ext cx="8713787" cy="863600"/>
          </a:xfrm>
        </p:spPr>
        <p:txBody>
          <a:bodyPr anchor="ctr">
            <a:noAutofit/>
          </a:bodyPr>
          <a:lstStyle/>
          <a:p>
            <a:pPr algn="ctr" fontAlgn="auto">
              <a:spcAft>
                <a:spcPts val="0"/>
              </a:spcAft>
              <a:defRPr/>
            </a:pPr>
            <a:r>
              <a:rPr lang="en-US" dirty="0" err="1" smtClean="0">
                <a:solidFill>
                  <a:schemeClr val="tx1">
                    <a:lumMod val="75000"/>
                    <a:lumOff val="25000"/>
                  </a:schemeClr>
                </a:solidFill>
                <a:latin typeface="Arial Narrow" pitchFamily="34" charset="0"/>
              </a:rPr>
              <a:t>Genova</a:t>
            </a:r>
            <a:r>
              <a:rPr lang="en-US" dirty="0" smtClean="0">
                <a:solidFill>
                  <a:schemeClr val="tx1">
                    <a:lumMod val="75000"/>
                    <a:lumOff val="25000"/>
                  </a:schemeClr>
                </a:solidFill>
                <a:latin typeface="Arial Narrow" pitchFamily="34" charset="0"/>
              </a:rPr>
              <a:t> Smart City Association </a:t>
            </a:r>
          </a:p>
        </p:txBody>
      </p:sp>
      <p:sp>
        <p:nvSpPr>
          <p:cNvPr id="9" name="CasellaDiTesto 8"/>
          <p:cNvSpPr txBox="1"/>
          <p:nvPr/>
        </p:nvSpPr>
        <p:spPr>
          <a:xfrm>
            <a:off x="539750" y="1700809"/>
            <a:ext cx="8064500" cy="3416320"/>
          </a:xfrm>
          <a:prstGeom prst="rect">
            <a:avLst/>
          </a:prstGeom>
          <a:noFill/>
        </p:spPr>
        <p:txBody>
          <a:bodyPr wrap="square">
            <a:spAutoFit/>
          </a:bodyPr>
          <a:lstStyle/>
          <a:p>
            <a:pPr fontAlgn="auto">
              <a:spcBef>
                <a:spcPts val="0"/>
              </a:spcBef>
              <a:spcAft>
                <a:spcPts val="0"/>
              </a:spcAft>
              <a:buFont typeface="Wingdings" pitchFamily="2" charset="2"/>
              <a:buChar char="Ø"/>
              <a:defRPr/>
            </a:pPr>
            <a:r>
              <a:rPr lang="en-US" dirty="0">
                <a:solidFill>
                  <a:schemeClr val="tx1">
                    <a:lumMod val="75000"/>
                    <a:lumOff val="25000"/>
                  </a:schemeClr>
                </a:solidFill>
                <a:latin typeface="+mj-lt"/>
                <a:cs typeface="+mn-cs"/>
              </a:rPr>
              <a:t> </a:t>
            </a:r>
            <a:r>
              <a:rPr lang="en-US" dirty="0" smtClean="0">
                <a:solidFill>
                  <a:schemeClr val="tx1">
                    <a:lumMod val="75000"/>
                    <a:lumOff val="25000"/>
                  </a:schemeClr>
                </a:solidFill>
                <a:latin typeface="+mj-lt"/>
                <a:cs typeface="+mn-cs"/>
              </a:rPr>
              <a:t>Founded in 2010 </a:t>
            </a:r>
            <a:endParaRPr lang="en-US" dirty="0">
              <a:solidFill>
                <a:schemeClr val="tx1">
                  <a:lumMod val="75000"/>
                  <a:lumOff val="25000"/>
                </a:schemeClr>
              </a:solidFill>
              <a:latin typeface="+mj-lt"/>
              <a:cs typeface="+mn-cs"/>
            </a:endParaRPr>
          </a:p>
          <a:p>
            <a:pPr fontAlgn="auto">
              <a:spcBef>
                <a:spcPts val="0"/>
              </a:spcBef>
              <a:spcAft>
                <a:spcPts val="0"/>
              </a:spcAft>
              <a:buFont typeface="Wingdings" pitchFamily="2" charset="2"/>
              <a:buChar char="Ø"/>
              <a:defRPr/>
            </a:pPr>
            <a:endParaRPr lang="en-US" dirty="0">
              <a:solidFill>
                <a:schemeClr val="tx1">
                  <a:lumMod val="75000"/>
                  <a:lumOff val="25000"/>
                </a:schemeClr>
              </a:solidFill>
              <a:latin typeface="+mj-lt"/>
              <a:cs typeface="+mn-cs"/>
            </a:endParaRPr>
          </a:p>
          <a:p>
            <a:pPr fontAlgn="auto">
              <a:spcBef>
                <a:spcPts val="0"/>
              </a:spcBef>
              <a:spcAft>
                <a:spcPts val="0"/>
              </a:spcAft>
              <a:buFont typeface="Wingdings" pitchFamily="2" charset="2"/>
              <a:buChar char="Ø"/>
              <a:defRPr/>
            </a:pPr>
            <a:r>
              <a:rPr lang="en-US" dirty="0" smtClean="0">
                <a:solidFill>
                  <a:schemeClr val="tx1">
                    <a:lumMod val="75000"/>
                    <a:lumOff val="25000"/>
                  </a:schemeClr>
                </a:solidFill>
                <a:latin typeface="+mj-lt"/>
                <a:cs typeface="+mn-cs"/>
              </a:rPr>
              <a:t> D</a:t>
            </a:r>
            <a:r>
              <a:rPr lang="en-US" dirty="0" smtClean="0"/>
              <a:t>esigned to consolidate and facilitate the process of transformation into a smart city and to engage key partners to undertake the virtuous path: research, enterprises, institutions, finance and citizens.</a:t>
            </a:r>
          </a:p>
          <a:p>
            <a:pPr fontAlgn="auto">
              <a:spcBef>
                <a:spcPts val="0"/>
              </a:spcBef>
              <a:spcAft>
                <a:spcPts val="0"/>
              </a:spcAft>
              <a:buFont typeface="Wingdings" pitchFamily="2" charset="2"/>
              <a:buChar char="Ø"/>
              <a:defRPr/>
            </a:pPr>
            <a:endParaRPr lang="en-US" dirty="0" smtClean="0">
              <a:solidFill>
                <a:schemeClr val="tx1">
                  <a:lumMod val="75000"/>
                  <a:lumOff val="25000"/>
                </a:schemeClr>
              </a:solidFill>
              <a:latin typeface="+mj-lt"/>
              <a:cs typeface="+mn-cs"/>
            </a:endParaRPr>
          </a:p>
          <a:p>
            <a:pPr fontAlgn="auto">
              <a:spcBef>
                <a:spcPts val="0"/>
              </a:spcBef>
              <a:spcAft>
                <a:spcPts val="0"/>
              </a:spcAft>
              <a:buFont typeface="Wingdings" pitchFamily="2" charset="2"/>
              <a:buChar char="Ø"/>
              <a:defRPr/>
            </a:pPr>
            <a:r>
              <a:rPr lang="en-US" dirty="0" smtClean="0"/>
              <a:t>Today the Association has more than 80 members</a:t>
            </a:r>
          </a:p>
          <a:p>
            <a:pPr fontAlgn="auto">
              <a:spcBef>
                <a:spcPts val="0"/>
              </a:spcBef>
              <a:spcAft>
                <a:spcPts val="0"/>
              </a:spcAft>
              <a:buFont typeface="Wingdings" pitchFamily="2" charset="2"/>
              <a:buChar char="Ø"/>
              <a:defRPr/>
            </a:pPr>
            <a:endParaRPr lang="en-US" dirty="0" smtClean="0"/>
          </a:p>
          <a:p>
            <a:pPr fontAlgn="auto">
              <a:spcBef>
                <a:spcPts val="0"/>
              </a:spcBef>
              <a:spcAft>
                <a:spcPts val="0"/>
              </a:spcAft>
              <a:buFont typeface="Wingdings" pitchFamily="2" charset="2"/>
              <a:buChar char="Ø"/>
              <a:defRPr/>
            </a:pPr>
            <a:r>
              <a:rPr lang="it-IT" dirty="0" err="1" smtClean="0"/>
              <a:t>This</a:t>
            </a:r>
            <a:r>
              <a:rPr lang="it-IT" dirty="0" smtClean="0"/>
              <a:t> </a:t>
            </a:r>
            <a:r>
              <a:rPr lang="it-IT" dirty="0" err="1" smtClean="0"/>
              <a:t>model</a:t>
            </a:r>
            <a:r>
              <a:rPr lang="it-IT" dirty="0" smtClean="0"/>
              <a:t> </a:t>
            </a:r>
            <a:r>
              <a:rPr lang="it-IT" dirty="0" err="1" smtClean="0"/>
              <a:t>of</a:t>
            </a:r>
            <a:r>
              <a:rPr lang="it-IT" dirty="0" smtClean="0"/>
              <a:t> partnership </a:t>
            </a:r>
            <a:r>
              <a:rPr lang="it-IT" dirty="0" err="1" smtClean="0"/>
              <a:t>is</a:t>
            </a:r>
            <a:r>
              <a:rPr lang="it-IT" dirty="0" smtClean="0"/>
              <a:t> </a:t>
            </a:r>
            <a:r>
              <a:rPr lang="it-IT" dirty="0" err="1" smtClean="0"/>
              <a:t>based</a:t>
            </a:r>
            <a:r>
              <a:rPr lang="it-IT" dirty="0" smtClean="0"/>
              <a:t> on </a:t>
            </a:r>
            <a:r>
              <a:rPr lang="it-IT" dirty="0" err="1" smtClean="0"/>
              <a:t>voluntary</a:t>
            </a:r>
            <a:r>
              <a:rPr lang="it-IT" dirty="0" smtClean="0"/>
              <a:t> </a:t>
            </a:r>
            <a:r>
              <a:rPr lang="it-IT" dirty="0" err="1" smtClean="0"/>
              <a:t>cooperation</a:t>
            </a:r>
            <a:r>
              <a:rPr lang="it-IT" dirty="0" smtClean="0"/>
              <a:t> </a:t>
            </a:r>
            <a:r>
              <a:rPr lang="it-IT" dirty="0" err="1" smtClean="0"/>
              <a:t>between</a:t>
            </a:r>
            <a:r>
              <a:rPr lang="it-IT" dirty="0" smtClean="0"/>
              <a:t> the public and private </a:t>
            </a:r>
            <a:r>
              <a:rPr lang="it-IT" dirty="0" err="1" smtClean="0"/>
              <a:t>sectors</a:t>
            </a:r>
            <a:endParaRPr lang="en-US" dirty="0" smtClean="0"/>
          </a:p>
          <a:p>
            <a:pPr fontAlgn="auto">
              <a:spcBef>
                <a:spcPts val="0"/>
              </a:spcBef>
              <a:spcAft>
                <a:spcPts val="0"/>
              </a:spcAft>
              <a:buFont typeface="Wingdings" pitchFamily="2" charset="2"/>
              <a:buChar char="Ø"/>
              <a:defRPr/>
            </a:pPr>
            <a:endParaRPr lang="en-US" dirty="0" smtClean="0"/>
          </a:p>
          <a:p>
            <a:pPr fontAlgn="auto">
              <a:spcBef>
                <a:spcPts val="0"/>
              </a:spcBef>
              <a:spcAft>
                <a:spcPts val="0"/>
              </a:spcAft>
              <a:buFont typeface="Wingdings" pitchFamily="2" charset="2"/>
              <a:buChar char="Ø"/>
              <a:defRPr/>
            </a:pPr>
            <a:endParaRPr lang="en-US" dirty="0" smtClean="0"/>
          </a:p>
        </p:txBody>
      </p:sp>
      <p:pic>
        <p:nvPicPr>
          <p:cNvPr id="10244" name="Segnaposto contenuto 5" descr="VisitGenova_logo.png"/>
          <p:cNvPicPr>
            <a:picLocks noChangeAspect="1"/>
          </p:cNvPicPr>
          <p:nvPr/>
        </p:nvPicPr>
        <p:blipFill>
          <a:blip r:embed="rId2"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116013" y="333375"/>
            <a:ext cx="7272337" cy="719138"/>
          </a:xfrm>
        </p:spPr>
        <p:txBody>
          <a:bodyPr anchor="ctr">
            <a:noAutofit/>
          </a:bodyPr>
          <a:lstStyle/>
          <a:p>
            <a:pPr algn="ctr" fontAlgn="auto">
              <a:spcAft>
                <a:spcPts val="0"/>
              </a:spcAft>
              <a:defRPr/>
            </a:pPr>
            <a:r>
              <a:rPr lang="en-US" dirty="0" smtClean="0">
                <a:solidFill>
                  <a:schemeClr val="tx1">
                    <a:lumMod val="75000"/>
                    <a:lumOff val="25000"/>
                  </a:schemeClr>
                </a:solidFill>
                <a:latin typeface="Arial Narrow" pitchFamily="34" charset="0"/>
              </a:rPr>
              <a:t>Future Internet Strategy</a:t>
            </a:r>
          </a:p>
        </p:txBody>
      </p:sp>
      <p:pic>
        <p:nvPicPr>
          <p:cNvPr id="11267" name="Segnaposto contenuto 5" descr="VisitGenova_logo.png"/>
          <p:cNvPicPr>
            <a:picLocks noGrp="1" noChangeAspect="1"/>
          </p:cNvPicPr>
          <p:nvPr>
            <p:ph idx="1"/>
          </p:nvPr>
        </p:nvPicPr>
        <p:blipFill>
          <a:blip r:embed="rId2" cstate="print"/>
          <a:srcRect/>
          <a:stretch>
            <a:fillRect/>
          </a:stretch>
        </p:blipFill>
        <p:spPr>
          <a:xfrm>
            <a:off x="5219700" y="6021388"/>
            <a:ext cx="3582988" cy="836612"/>
          </a:xfrm>
        </p:spPr>
      </p:pic>
      <p:graphicFrame>
        <p:nvGraphicFramePr>
          <p:cNvPr id="5" name="Diagramma 4"/>
          <p:cNvGraphicFramePr/>
          <p:nvPr/>
        </p:nvGraphicFramePr>
        <p:xfrm>
          <a:off x="1331640" y="1268760"/>
          <a:ext cx="6984776"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69" name="CasellaDiTesto 6"/>
          <p:cNvSpPr txBox="1">
            <a:spLocks noChangeArrowheads="1"/>
          </p:cNvSpPr>
          <p:nvPr/>
        </p:nvSpPr>
        <p:spPr bwMode="auto">
          <a:xfrm>
            <a:off x="3516313" y="1268413"/>
            <a:ext cx="4584700" cy="369887"/>
          </a:xfrm>
          <a:prstGeom prst="rect">
            <a:avLst/>
          </a:prstGeom>
          <a:noFill/>
          <a:ln w="9525">
            <a:noFill/>
            <a:miter lim="800000"/>
            <a:headEnd/>
            <a:tailEnd/>
          </a:ln>
        </p:spPr>
        <p:txBody>
          <a:bodyPr wrap="none">
            <a:spAutoFit/>
          </a:bodyPr>
          <a:lstStyle/>
          <a:p>
            <a:r>
              <a:rPr lang="it-IT">
                <a:latin typeface="Verdana" pitchFamily="34" charset="0"/>
              </a:rPr>
              <a:t>A model composed by different layers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8313" y="260350"/>
            <a:ext cx="8229600" cy="1008063"/>
          </a:xfrm>
        </p:spPr>
        <p:txBody>
          <a:bodyPr anchor="ctr">
            <a:noAutofit/>
          </a:bodyPr>
          <a:lstStyle/>
          <a:p>
            <a:pPr algn="ctr" fontAlgn="auto">
              <a:spcAft>
                <a:spcPts val="0"/>
              </a:spcAft>
              <a:defRPr/>
            </a:pPr>
            <a:r>
              <a:rPr lang="en-US" dirty="0" smtClean="0">
                <a:solidFill>
                  <a:schemeClr val="tx1">
                    <a:lumMod val="75000"/>
                    <a:lumOff val="25000"/>
                  </a:schemeClr>
                </a:solidFill>
                <a:latin typeface="Arial Narrow" pitchFamily="34" charset="0"/>
              </a:rPr>
              <a:t>Genoa Smart City Strategy  </a:t>
            </a:r>
          </a:p>
        </p:txBody>
      </p:sp>
      <p:graphicFrame>
        <p:nvGraphicFramePr>
          <p:cNvPr id="7" name="Diagramma 6"/>
          <p:cNvGraphicFramePr/>
          <p:nvPr/>
        </p:nvGraphicFramePr>
        <p:xfrm>
          <a:off x="827584" y="1628800"/>
          <a:ext cx="7128792"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292" name="CasellaDiTesto 7"/>
          <p:cNvSpPr txBox="1">
            <a:spLocks noChangeArrowheads="1"/>
          </p:cNvSpPr>
          <p:nvPr/>
        </p:nvSpPr>
        <p:spPr bwMode="auto">
          <a:xfrm>
            <a:off x="1475656" y="1268760"/>
            <a:ext cx="2714625" cy="368300"/>
          </a:xfrm>
          <a:prstGeom prst="rect">
            <a:avLst/>
          </a:prstGeom>
          <a:noFill/>
          <a:ln w="9525">
            <a:noFill/>
            <a:miter lim="800000"/>
            <a:headEnd/>
            <a:tailEnd/>
          </a:ln>
        </p:spPr>
        <p:txBody>
          <a:bodyPr>
            <a:spAutoFit/>
          </a:bodyPr>
          <a:lstStyle/>
          <a:p>
            <a:r>
              <a:rPr lang="it-IT" dirty="0">
                <a:latin typeface="Verdana" pitchFamily="34" charset="0"/>
              </a:rPr>
              <a:t> </a:t>
            </a:r>
            <a:r>
              <a:rPr lang="it-IT" dirty="0" err="1">
                <a:latin typeface="Verdana" pitchFamily="34" charset="0"/>
              </a:rPr>
              <a:t>Based</a:t>
            </a:r>
            <a:r>
              <a:rPr lang="it-IT" dirty="0">
                <a:latin typeface="Verdana" pitchFamily="34" charset="0"/>
              </a:rPr>
              <a:t> on 4 </a:t>
            </a:r>
            <a:r>
              <a:rPr lang="it-IT" dirty="0" err="1">
                <a:latin typeface="Verdana" pitchFamily="34" charset="0"/>
              </a:rPr>
              <a:t>pillars</a:t>
            </a:r>
            <a:r>
              <a:rPr lang="it-IT" dirty="0">
                <a:latin typeface="Verdana" pitchFamily="34" charset="0"/>
              </a:rPr>
              <a:t>:</a:t>
            </a:r>
          </a:p>
        </p:txBody>
      </p:sp>
      <p:pic>
        <p:nvPicPr>
          <p:cNvPr id="12293" name="Segnaposto contenuto 5" descr="VisitGenova_logo.png"/>
          <p:cNvPicPr>
            <a:picLocks noChangeAspect="1"/>
          </p:cNvPicPr>
          <p:nvPr/>
        </p:nvPicPr>
        <p:blipFill>
          <a:blip r:embed="rId7"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8313" y="692150"/>
            <a:ext cx="8229600" cy="1008063"/>
          </a:xfrm>
        </p:spPr>
        <p:txBody>
          <a:bodyPr anchor="ctr">
            <a:noAutofit/>
          </a:bodyPr>
          <a:lstStyle/>
          <a:p>
            <a:pPr algn="ctr" fontAlgn="auto">
              <a:spcAft>
                <a:spcPts val="0"/>
              </a:spcAft>
              <a:defRPr/>
            </a:pPr>
            <a:r>
              <a:rPr lang="en-US" dirty="0" smtClean="0">
                <a:solidFill>
                  <a:schemeClr val="tx1">
                    <a:lumMod val="75000"/>
                    <a:lumOff val="25000"/>
                  </a:schemeClr>
                </a:solidFill>
                <a:latin typeface="Arial Narrow" pitchFamily="34" charset="0"/>
              </a:rPr>
              <a:t>Genoa Smart City Strategy  </a:t>
            </a:r>
          </a:p>
        </p:txBody>
      </p:sp>
      <p:sp>
        <p:nvSpPr>
          <p:cNvPr id="13315" name="CasellaDiTesto 8"/>
          <p:cNvSpPr txBox="1">
            <a:spLocks noChangeArrowheads="1"/>
          </p:cNvSpPr>
          <p:nvPr/>
        </p:nvSpPr>
        <p:spPr bwMode="auto">
          <a:xfrm>
            <a:off x="539750" y="2060575"/>
            <a:ext cx="8064500" cy="369888"/>
          </a:xfrm>
          <a:prstGeom prst="rect">
            <a:avLst/>
          </a:prstGeom>
          <a:noFill/>
          <a:ln w="9525">
            <a:noFill/>
            <a:miter lim="800000"/>
            <a:headEnd/>
            <a:tailEnd/>
          </a:ln>
        </p:spPr>
        <p:txBody>
          <a:bodyPr>
            <a:spAutoFit/>
          </a:bodyPr>
          <a:lstStyle/>
          <a:p>
            <a:pPr>
              <a:buFont typeface="Wingdings" pitchFamily="2" charset="2"/>
              <a:buChar char="Ø"/>
            </a:pPr>
            <a:r>
              <a:rPr lang="en-US">
                <a:latin typeface="Verdana" pitchFamily="34" charset="0"/>
              </a:rPr>
              <a:t> to provide 4 fundamental requirements:</a:t>
            </a:r>
          </a:p>
        </p:txBody>
      </p:sp>
      <p:graphicFrame>
        <p:nvGraphicFramePr>
          <p:cNvPr id="5" name="Diagramma 4"/>
          <p:cNvGraphicFramePr/>
          <p:nvPr/>
        </p:nvGraphicFramePr>
        <p:xfrm>
          <a:off x="539552" y="2060848"/>
          <a:ext cx="8064896"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3317" name="Segnaposto contenuto 5" descr="VisitGenova_logo.png"/>
          <p:cNvPicPr>
            <a:picLocks noChangeAspect="1"/>
          </p:cNvPicPr>
          <p:nvPr/>
        </p:nvPicPr>
        <p:blipFill>
          <a:blip r:embed="rId7"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Diagramma 18"/>
          <p:cNvGraphicFramePr/>
          <p:nvPr/>
        </p:nvGraphicFramePr>
        <p:xfrm>
          <a:off x="1043608" y="1093192"/>
          <a:ext cx="6984776" cy="1095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olo 3"/>
          <p:cNvSpPr>
            <a:spLocks noGrp="1"/>
          </p:cNvSpPr>
          <p:nvPr>
            <p:ph type="title"/>
          </p:nvPr>
        </p:nvSpPr>
        <p:spPr>
          <a:xfrm>
            <a:off x="539750" y="101600"/>
            <a:ext cx="8229600" cy="1008063"/>
          </a:xfrm>
        </p:spPr>
        <p:txBody>
          <a:bodyPr anchor="ctr">
            <a:noAutofit/>
          </a:bodyPr>
          <a:lstStyle/>
          <a:p>
            <a:pPr algn="ctr" fontAlgn="auto">
              <a:spcAft>
                <a:spcPts val="0"/>
              </a:spcAft>
              <a:defRPr/>
            </a:pPr>
            <a:r>
              <a:rPr lang="en-US" dirty="0" smtClean="0">
                <a:solidFill>
                  <a:schemeClr val="tx1">
                    <a:lumMod val="75000"/>
                    <a:lumOff val="25000"/>
                  </a:schemeClr>
                </a:solidFill>
                <a:latin typeface="Arial Narrow" pitchFamily="34" charset="0"/>
              </a:rPr>
              <a:t>From bytes to Governance </a:t>
            </a:r>
          </a:p>
        </p:txBody>
      </p:sp>
      <p:graphicFrame>
        <p:nvGraphicFramePr>
          <p:cNvPr id="10" name="Diagramma 9"/>
          <p:cNvGraphicFramePr/>
          <p:nvPr/>
        </p:nvGraphicFramePr>
        <p:xfrm>
          <a:off x="2123728" y="5229200"/>
          <a:ext cx="1440160" cy="73585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Freccia bidirezionale orizzontale 13"/>
          <p:cNvSpPr/>
          <p:nvPr/>
        </p:nvSpPr>
        <p:spPr>
          <a:xfrm>
            <a:off x="755650" y="4852988"/>
            <a:ext cx="7777163" cy="360362"/>
          </a:xfrm>
          <a:prstGeom prst="leftRightArrow">
            <a:avLst/>
          </a:prstGeom>
          <a:solidFill>
            <a:srgbClr val="0070C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Ultra Broadband</a:t>
            </a:r>
          </a:p>
        </p:txBody>
      </p:sp>
      <p:graphicFrame>
        <p:nvGraphicFramePr>
          <p:cNvPr id="15" name="Diagramma 14"/>
          <p:cNvGraphicFramePr/>
          <p:nvPr/>
        </p:nvGraphicFramePr>
        <p:xfrm>
          <a:off x="2883320" y="2208844"/>
          <a:ext cx="2592288" cy="25202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Diagramma 16"/>
          <p:cNvGraphicFramePr/>
          <p:nvPr/>
        </p:nvGraphicFramePr>
        <p:xfrm>
          <a:off x="1043608" y="3557240"/>
          <a:ext cx="2376264" cy="129614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8" name="Diagramma 17"/>
          <p:cNvGraphicFramePr/>
          <p:nvPr/>
        </p:nvGraphicFramePr>
        <p:xfrm>
          <a:off x="5652120" y="3557240"/>
          <a:ext cx="2376264" cy="1296144"/>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5" name="Diagramma 24"/>
          <p:cNvGraphicFramePr/>
          <p:nvPr/>
        </p:nvGraphicFramePr>
        <p:xfrm>
          <a:off x="683568" y="5229200"/>
          <a:ext cx="1440160" cy="735856"/>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26" name="Diagramma 25"/>
          <p:cNvGraphicFramePr/>
          <p:nvPr/>
        </p:nvGraphicFramePr>
        <p:xfrm>
          <a:off x="5580112" y="5229200"/>
          <a:ext cx="1440160" cy="735856"/>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27" name="Diagramma 26"/>
          <p:cNvGraphicFramePr/>
          <p:nvPr/>
        </p:nvGraphicFramePr>
        <p:xfrm>
          <a:off x="6876256" y="5229200"/>
          <a:ext cx="1440160" cy="735856"/>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
        <p:nvSpPr>
          <p:cNvPr id="14348" name="CasellaDiTesto 27"/>
          <p:cNvSpPr txBox="1">
            <a:spLocks noChangeArrowheads="1"/>
          </p:cNvSpPr>
          <p:nvPr/>
        </p:nvSpPr>
        <p:spPr bwMode="auto">
          <a:xfrm>
            <a:off x="3491880" y="5589240"/>
            <a:ext cx="2231701" cy="369332"/>
          </a:xfrm>
          <a:prstGeom prst="rect">
            <a:avLst/>
          </a:prstGeom>
          <a:noFill/>
          <a:ln w="9525">
            <a:noFill/>
            <a:miter lim="800000"/>
            <a:headEnd/>
            <a:tailEnd/>
          </a:ln>
        </p:spPr>
        <p:txBody>
          <a:bodyPr wrap="none">
            <a:spAutoFit/>
          </a:bodyPr>
          <a:lstStyle/>
          <a:p>
            <a:r>
              <a:rPr lang="it-IT" dirty="0" err="1" smtClean="0">
                <a:latin typeface="Verdana" pitchFamily="34" charset="0"/>
              </a:rPr>
              <a:t>Sensors</a:t>
            </a:r>
            <a:r>
              <a:rPr lang="it-IT" dirty="0" smtClean="0">
                <a:latin typeface="Verdana" pitchFamily="34" charset="0"/>
              </a:rPr>
              <a:t> / </a:t>
            </a:r>
            <a:r>
              <a:rPr lang="it-IT" dirty="0" err="1" smtClean="0">
                <a:latin typeface="Verdana" pitchFamily="34" charset="0"/>
              </a:rPr>
              <a:t>devices</a:t>
            </a:r>
            <a:endParaRPr lang="it-IT" dirty="0">
              <a:latin typeface="Verdana" pitchFamily="34" charset="0"/>
            </a:endParaRPr>
          </a:p>
        </p:txBody>
      </p:sp>
      <p:pic>
        <p:nvPicPr>
          <p:cNvPr id="14349" name="Segnaposto contenuto 5" descr="VisitGenova_logo.png"/>
          <p:cNvPicPr>
            <a:picLocks noChangeAspect="1"/>
          </p:cNvPicPr>
          <p:nvPr/>
        </p:nvPicPr>
        <p:blipFill>
          <a:blip r:embed="rId42" cstate="print"/>
          <a:srcRect/>
          <a:stretch>
            <a:fillRect/>
          </a:stretch>
        </p:blipFill>
        <p:spPr bwMode="auto">
          <a:xfrm>
            <a:off x="5148263" y="6021388"/>
            <a:ext cx="3581400" cy="836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4D39951114734F8F2CD5BB541FD2E2" ma:contentTypeVersion="1" ma:contentTypeDescription="Create a new document." ma:contentTypeScope="" ma:versionID="212bc6be7b5392a8b1b6de368450f57f">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7AC5E55-BA91-44EB-81AA-3EACFF982CFE}"/>
</file>

<file path=customXml/itemProps2.xml><?xml version="1.0" encoding="utf-8"?>
<ds:datastoreItem xmlns:ds="http://schemas.openxmlformats.org/officeDocument/2006/customXml" ds:itemID="{B520EC8A-C868-4CF0-B5B4-DBD1BB81AE97}"/>
</file>

<file path=customXml/itemProps3.xml><?xml version="1.0" encoding="utf-8"?>
<ds:datastoreItem xmlns:ds="http://schemas.openxmlformats.org/officeDocument/2006/customXml" ds:itemID="{BAEDFABD-56A8-4C25-A88F-6C0FC42361D6}"/>
</file>

<file path=docProps/app.xml><?xml version="1.0" encoding="utf-8"?>
<Properties xmlns="http://schemas.openxmlformats.org/officeDocument/2006/extended-properties" xmlns:vt="http://schemas.openxmlformats.org/officeDocument/2006/docPropsVTypes">
  <Template>Aspect</Template>
  <TotalTime>1765</TotalTime>
  <Words>822</Words>
  <Application>Microsoft Office PowerPoint</Application>
  <PresentationFormat>On-screen Show (4:3)</PresentationFormat>
  <Paragraphs>165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Astro</vt:lpstr>
      <vt:lpstr>From devices to governance: ICT as a key enabler in Genoa Smart City Strategy</vt:lpstr>
      <vt:lpstr>Introduction</vt:lpstr>
      <vt:lpstr>Future Scenarios</vt:lpstr>
      <vt:lpstr>We need new models to tackle  these scenarios</vt:lpstr>
      <vt:lpstr>Genova Smart City Association </vt:lpstr>
      <vt:lpstr>Future Internet Strategy</vt:lpstr>
      <vt:lpstr>Genoa Smart City Strategy  </vt:lpstr>
      <vt:lpstr>Genoa Smart City Strategy  </vt:lpstr>
      <vt:lpstr>From bytes to Governance </vt:lpstr>
      <vt:lpstr>Ultra broadband  Some highlights</vt:lpstr>
      <vt:lpstr>I.o.T. - I.o.S Some highlights  </vt:lpstr>
      <vt:lpstr>Interoperability Some highlights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Xp Professional Sp2b Italiano</dc:creator>
  <cp:lastModifiedBy>Ubeda, Reyna</cp:lastModifiedBy>
  <cp:revision>140</cp:revision>
  <dcterms:created xsi:type="dcterms:W3CDTF">2014-06-14T06:19:19Z</dcterms:created>
  <dcterms:modified xsi:type="dcterms:W3CDTF">2014-06-19T06:59:48Z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0x010100494D39951114734F8F2CD5BB541FD2E2</vt:lpwstr>
  </property>
</Properties>
</file>