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s/slide5.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2.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30.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9.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ppt/tags/tag1.xml" ContentType="application/vnd.openxmlformats-officedocument.presentationml.tag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14"/>
  </p:notesMasterIdLst>
  <p:handoutMasterIdLst>
    <p:handoutMasterId r:id="rId15"/>
  </p:handoutMasterIdLst>
  <p:sldIdLst>
    <p:sldId id="257" r:id="rId2"/>
    <p:sldId id="350" r:id="rId3"/>
    <p:sldId id="363" r:id="rId4"/>
    <p:sldId id="364" r:id="rId5"/>
    <p:sldId id="367" r:id="rId6"/>
    <p:sldId id="368" r:id="rId7"/>
    <p:sldId id="374" r:id="rId8"/>
    <p:sldId id="375" r:id="rId9"/>
    <p:sldId id="376" r:id="rId10"/>
    <p:sldId id="378" r:id="rId11"/>
    <p:sldId id="379" r:id="rId12"/>
    <p:sldId id="280" r:id="rId13"/>
  </p:sldIdLst>
  <p:sldSz cx="9144000" cy="6858000" type="screen4x3"/>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65" autoAdjust="0"/>
    <p:restoredTop sz="90695" autoAdjust="0"/>
  </p:normalViewPr>
  <p:slideViewPr>
    <p:cSldViewPr>
      <p:cViewPr>
        <p:scale>
          <a:sx n="100" d="100"/>
          <a:sy n="100" d="100"/>
        </p:scale>
        <p:origin x="-1200" y="-72"/>
      </p:cViewPr>
      <p:guideLst>
        <p:guide orient="horz" pos="2160"/>
        <p:guide orient="horz" pos="3744"/>
        <p:guide orient="horz" pos="912"/>
        <p:guide orient="horz" pos="720"/>
        <p:guide orient="horz" pos="4087"/>
        <p:guide orient="horz" pos="1104"/>
        <p:guide orient="horz" pos="1920"/>
        <p:guide pos="2880"/>
        <p:guide pos="5472"/>
        <p:guide pos="288"/>
        <p:guide pos="576"/>
        <p:guide pos="5184"/>
        <p:guide pos="124"/>
        <p:guide pos="5637"/>
      </p:guideLst>
    </p:cSldViewPr>
  </p:slideViewPr>
  <p:notesTextViewPr>
    <p:cViewPr>
      <p:scale>
        <a:sx n="1" d="1"/>
        <a:sy n="1" d="1"/>
      </p:scale>
      <p:origin x="0" y="0"/>
    </p:cViewPr>
  </p:notesTextViewPr>
  <p:sorterViewPr>
    <p:cViewPr>
      <p:scale>
        <a:sx n="75" d="100"/>
        <a:sy n="75" d="100"/>
      </p:scale>
      <p:origin x="0" y="0"/>
    </p:cViewPr>
  </p:sorterViewPr>
  <p:notesViewPr>
    <p:cSldViewPr>
      <p:cViewPr varScale="1">
        <p:scale>
          <a:sx n="83" d="100"/>
          <a:sy n="83" d="100"/>
        </p:scale>
        <p:origin x="-3828"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821AA6-70BE-4FDE-A8DC-DB381A688FD8}" type="datetimeFigureOut">
              <a:rPr lang="en-US"/>
              <a:t>2/26/2015</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7E47EA-D299-42CE-88BF-4E1035596DA5}" type="slidenum">
              <a:rPr/>
              <a:t>‹#›</a:t>
            </a:fld>
            <a:endParaRPr/>
          </a:p>
        </p:txBody>
      </p:sp>
    </p:spTree>
    <p:extLst>
      <p:ext uri="{BB962C8B-B14F-4D97-AF65-F5344CB8AC3E}">
        <p14:creationId xmlns:p14="http://schemas.microsoft.com/office/powerpoint/2010/main" val="1966811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1000" y="381000"/>
            <a:ext cx="3432175" cy="257333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381000" y="3124200"/>
            <a:ext cx="6096000" cy="5334000"/>
          </a:xfrm>
          <a:prstGeom prst="rect">
            <a:avLst/>
          </a:prstGeom>
        </p:spPr>
        <p:txBody>
          <a:bodyPr vert="horz" lIns="0" tIns="0" rIns="0" bIns="91440" rtlCol="0">
            <a:normAutofit/>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381000" y="8610600"/>
            <a:ext cx="4648200" cy="227013"/>
          </a:xfrm>
          <a:prstGeom prst="rect">
            <a:avLst/>
          </a:prstGeom>
        </p:spPr>
        <p:txBody>
          <a:bodyPr vert="horz" lIns="0" tIns="0" rIns="0" bIns="0" rtlCol="0" anchor="b"/>
          <a:lstStyle>
            <a:lvl1pPr algn="l">
              <a:defRPr sz="900"/>
            </a:lvl1pPr>
          </a:lstStyle>
          <a:p>
            <a:endParaRPr/>
          </a:p>
        </p:txBody>
      </p:sp>
      <p:sp>
        <p:nvSpPr>
          <p:cNvPr id="7" name="Slide Number Placeholder 6"/>
          <p:cNvSpPr>
            <a:spLocks noGrp="1"/>
          </p:cNvSpPr>
          <p:nvPr>
            <p:ph type="sldNum" sz="quarter" idx="5"/>
          </p:nvPr>
        </p:nvSpPr>
        <p:spPr>
          <a:xfrm>
            <a:off x="5715000" y="8610600"/>
            <a:ext cx="762000" cy="227013"/>
          </a:xfrm>
          <a:prstGeom prst="rect">
            <a:avLst/>
          </a:prstGeom>
        </p:spPr>
        <p:txBody>
          <a:bodyPr vert="horz" lIns="0" tIns="0" rIns="0" bIns="0" rtlCol="0" anchor="b"/>
          <a:lstStyle>
            <a:lvl1pPr algn="r">
              <a:defRPr sz="900"/>
            </a:lvl1pPr>
          </a:lstStyle>
          <a:p>
            <a:fld id="{8C72D9AE-7182-4680-8F79-479C4181FF08}" type="slidenum">
              <a:rPr/>
              <a:pPr/>
              <a:t>‹#›</a:t>
            </a:fld>
            <a:endParaRPr/>
          </a:p>
        </p:txBody>
      </p:sp>
      <p:pic>
        <p:nvPicPr>
          <p:cNvPr id="8" name="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400" y="381000"/>
            <a:ext cx="1371600" cy="361900"/>
          </a:xfrm>
          <a:prstGeom prst="rect">
            <a:avLst/>
          </a:prstGeom>
        </p:spPr>
      </p:pic>
    </p:spTree>
    <p:extLst>
      <p:ext uri="{BB962C8B-B14F-4D97-AF65-F5344CB8AC3E}">
        <p14:creationId xmlns:p14="http://schemas.microsoft.com/office/powerpoint/2010/main" val="973114905"/>
      </p:ext>
    </p:extLst>
  </p:cSld>
  <p:clrMap bg1="lt1" tx1="dk1" bg2="lt2" tx2="dk2" accent1="accent1" accent2="accent2" accent3="accent3" accent4="accent4" accent5="accent5" accent6="accent6" hlink="hlink" folHlink="folHlink"/>
  <p:notesStyle>
    <a:lvl1pPr marL="36576" indent="-36576" algn="l" defTabSz="914400" rtl="0" eaLnBrk="1" latinLnBrk="0" hangingPunct="1">
      <a:spcBef>
        <a:spcPts val="600"/>
      </a:spcBef>
      <a:buSzPct val="25000"/>
      <a:buFont typeface="Calibri" panose="020F0502020204030204" pitchFamily="34" charset="0"/>
      <a:buChar char=" "/>
      <a:defRPr sz="1100" kern="1200">
        <a:solidFill>
          <a:schemeClr val="tx1"/>
        </a:solidFill>
        <a:latin typeface="+mn-lt"/>
        <a:ea typeface="+mn-ea"/>
        <a:cs typeface="+mn-cs"/>
      </a:defRPr>
    </a:lvl1pPr>
    <a:lvl2pPr marL="228600" indent="-114300" algn="l" defTabSz="914400" rtl="0" eaLnBrk="1" latinLnBrk="0" hangingPunct="1">
      <a:spcBef>
        <a:spcPts val="600"/>
      </a:spcBef>
      <a:buFont typeface="Arial" panose="020B0604020202020204" pitchFamily="34" charset="0"/>
      <a:buChar char="•"/>
      <a:defRPr sz="1050" kern="1200">
        <a:solidFill>
          <a:schemeClr val="tx1"/>
        </a:solidFill>
        <a:latin typeface="+mn-lt"/>
        <a:ea typeface="+mn-ea"/>
        <a:cs typeface="+mn-cs"/>
      </a:defRPr>
    </a:lvl2pPr>
    <a:lvl3pPr marL="40005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3pPr>
    <a:lvl4pPr marL="57150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4pPr>
    <a:lvl5pPr marL="742950" indent="-114300" algn="l" defTabSz="914400" rtl="0" eaLnBrk="1" latinLnBrk="0" hangingPunct="1">
      <a:spcBef>
        <a:spcPts val="600"/>
      </a:spcBef>
      <a:buFont typeface="Arial" panose="020B0604020202020204" pitchFamily="34" charset="0"/>
      <a:buChar char="–"/>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o.ges.symantec.com/seo-best-practices-for-file-optimization.pdf"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Tip</a:t>
            </a:r>
            <a:r>
              <a:rPr lang="en-US" dirty="0"/>
              <a:t>: simple SEO adjustments can make your presentation more discoverable. Read this PDF for best practices:  </a:t>
            </a:r>
            <a:r>
              <a:rPr lang="en-US" u="sng" dirty="0">
                <a:hlinkClick r:id="rId3"/>
              </a:rPr>
              <a:t>http://seo.ges.symantec.com/seo-best-practices-for-file-optimization.pdf</a:t>
            </a:r>
            <a:r>
              <a:rPr lang="en-US" dirty="0"/>
              <a:t> </a:t>
            </a:r>
          </a:p>
        </p:txBody>
      </p:sp>
      <p:sp>
        <p:nvSpPr>
          <p:cNvPr id="4" name="Slide Number Placeholder 3"/>
          <p:cNvSpPr>
            <a:spLocks noGrp="1"/>
          </p:cNvSpPr>
          <p:nvPr>
            <p:ph type="sldNum" sz="quarter" idx="10"/>
          </p:nvPr>
        </p:nvSpPr>
        <p:spPr/>
        <p:txBody>
          <a:bodyPr/>
          <a:lstStyle/>
          <a:p>
            <a:fld id="{8C72D9AE-7182-4680-8F79-479C4181FF08}" type="slidenum">
              <a:rPr lang="en-US" smtClean="0"/>
              <a:t>1</a:t>
            </a:fld>
            <a:endParaRPr lang="en-US"/>
          </a:p>
        </p:txBody>
      </p:sp>
    </p:spTree>
    <p:extLst>
      <p:ext uri="{BB962C8B-B14F-4D97-AF65-F5344CB8AC3E}">
        <p14:creationId xmlns:p14="http://schemas.microsoft.com/office/powerpoint/2010/main" val="3678863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p>
            <a:fld id="{5C470F54-82BE-4359-B235-95B33FFE1977}" type="slidenum">
              <a:rPr lang="en-US" smtClean="0"/>
              <a:pPr/>
              <a:t>10</a:t>
            </a:fld>
            <a:endParaRPr lang="en-US" smtClean="0"/>
          </a:p>
        </p:txBody>
      </p:sp>
      <p:sp>
        <p:nvSpPr>
          <p:cNvPr id="6" name="Slide Image Placeholder 5"/>
          <p:cNvSpPr>
            <a:spLocks noGrp="1" noRot="1" noChangeAspect="1"/>
          </p:cNvSpPr>
          <p:nvPr>
            <p:ph type="sldImg"/>
          </p:nvPr>
        </p:nvSpPr>
        <p:spPr>
          <a:xfrm>
            <a:off x="1558925" y="284163"/>
            <a:ext cx="3740150" cy="2805112"/>
          </a:xfrm>
        </p:spPr>
      </p:sp>
      <p:sp>
        <p:nvSpPr>
          <p:cNvPr id="7" name="Notes Placeholder 6"/>
          <p:cNvSpPr>
            <a:spLocks noGrp="1"/>
          </p:cNvSpPr>
          <p:nvPr>
            <p:ph type="body" idx="1"/>
          </p:nvPr>
        </p:nvSpPr>
        <p:spPr/>
        <p:txBody>
          <a:bodyPr>
            <a:normAutofit/>
          </a:bodyPr>
          <a:lstStyle/>
          <a:p>
            <a:r>
              <a:rPr lang="en-US" sz="1800" dirty="0" smtClean="0"/>
              <a:t>Attackers specifically targeted at least 3 ICS software manufacturers</a:t>
            </a:r>
          </a:p>
          <a:p>
            <a:pPr lvl="1"/>
            <a:r>
              <a:rPr lang="en-US" sz="1600" dirty="0" smtClean="0"/>
              <a:t>VPN software providing access to PLC devices</a:t>
            </a:r>
          </a:p>
          <a:p>
            <a:pPr lvl="1"/>
            <a:r>
              <a:rPr lang="en-US" sz="1600" dirty="0" smtClean="0"/>
              <a:t>Driver software for specialist PLC devices</a:t>
            </a:r>
          </a:p>
          <a:p>
            <a:pPr lvl="1"/>
            <a:r>
              <a:rPr lang="en-US" sz="1600" dirty="0" smtClean="0"/>
              <a:t>Management systems for wind turbines, biogas plants, and other energy infrastructure</a:t>
            </a:r>
          </a:p>
          <a:p>
            <a:r>
              <a:rPr lang="en-US" sz="1800" dirty="0" smtClean="0"/>
              <a:t>Provides “beachhead” within corporate network</a:t>
            </a:r>
          </a:p>
          <a:p>
            <a:r>
              <a:rPr lang="en-US" sz="1800" dirty="0" smtClean="0"/>
              <a:t>Also provides access to critical infrastructure and the potential for sabotage</a:t>
            </a:r>
          </a:p>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p>
            <a:fld id="{5C470F54-82BE-4359-B235-95B33FFE1977}" type="slidenum">
              <a:rPr lang="en-US" smtClean="0"/>
              <a:pPr/>
              <a:t>11</a:t>
            </a:fld>
            <a:endParaRPr lang="en-US" smtClean="0"/>
          </a:p>
        </p:txBody>
      </p:sp>
      <p:sp>
        <p:nvSpPr>
          <p:cNvPr id="6" name="Slide Image Placeholder 5"/>
          <p:cNvSpPr>
            <a:spLocks noGrp="1" noRot="1" noChangeAspect="1"/>
          </p:cNvSpPr>
          <p:nvPr>
            <p:ph type="sldImg"/>
          </p:nvPr>
        </p:nvSpPr>
        <p:spPr>
          <a:xfrm>
            <a:off x="1558925" y="284163"/>
            <a:ext cx="3740150" cy="2805112"/>
          </a:xfrm>
        </p:spPr>
      </p:sp>
      <p:sp>
        <p:nvSpPr>
          <p:cNvPr id="7" name="Notes Placeholder 6"/>
          <p:cNvSpPr>
            <a:spLocks noGrp="1"/>
          </p:cNvSpPr>
          <p:nvPr>
            <p:ph type="body" idx="1"/>
          </p:nvPr>
        </p:nvSpPr>
        <p:spPr/>
        <p:txBody>
          <a:bodyPr>
            <a:normAutofit/>
          </a:bodyPr>
          <a:lstStyle/>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t>12</a:t>
            </a:fld>
            <a:endParaRPr lang="en-US"/>
          </a:p>
        </p:txBody>
      </p:sp>
    </p:spTree>
    <p:extLst>
      <p:ext uri="{BB962C8B-B14F-4D97-AF65-F5344CB8AC3E}">
        <p14:creationId xmlns:p14="http://schemas.microsoft.com/office/powerpoint/2010/main" val="3083484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p>
            <a:fld id="{5C470F54-82BE-4359-B235-95B33FFE1977}" type="slidenum">
              <a:rPr lang="en-US" smtClean="0"/>
              <a:pPr/>
              <a:t>2</a:t>
            </a:fld>
            <a:endParaRPr lang="en-US" smtClean="0"/>
          </a:p>
        </p:txBody>
      </p:sp>
      <p:sp>
        <p:nvSpPr>
          <p:cNvPr id="6" name="Slide Image Placeholder 5"/>
          <p:cNvSpPr>
            <a:spLocks noGrp="1" noRot="1" noChangeAspect="1"/>
          </p:cNvSpPr>
          <p:nvPr>
            <p:ph type="sldImg"/>
          </p:nvPr>
        </p:nvSpPr>
        <p:spPr>
          <a:xfrm>
            <a:off x="1558925" y="284163"/>
            <a:ext cx="3740150" cy="2805112"/>
          </a:xfrm>
        </p:spPr>
      </p:sp>
      <p:sp>
        <p:nvSpPr>
          <p:cNvPr id="7" name="Notes Placeholder 6"/>
          <p:cNvSpPr>
            <a:spLocks noGrp="1"/>
          </p:cNvSpPr>
          <p:nvPr>
            <p:ph type="body" idx="1"/>
          </p:nvPr>
        </p:nvSpPr>
        <p:spPr/>
        <p:txBody>
          <a:bodyPr>
            <a:normAutofit/>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p>
            <a:fld id="{5C470F54-82BE-4359-B235-95B33FFE1977}" type="slidenum">
              <a:rPr lang="en-US" smtClean="0"/>
              <a:pPr/>
              <a:t>3</a:t>
            </a:fld>
            <a:endParaRPr lang="en-US" smtClean="0"/>
          </a:p>
        </p:txBody>
      </p:sp>
      <p:sp>
        <p:nvSpPr>
          <p:cNvPr id="6" name="Slide Image Placeholder 5"/>
          <p:cNvSpPr>
            <a:spLocks noGrp="1" noRot="1" noChangeAspect="1"/>
          </p:cNvSpPr>
          <p:nvPr>
            <p:ph type="sldImg"/>
          </p:nvPr>
        </p:nvSpPr>
        <p:spPr>
          <a:xfrm>
            <a:off x="1558925" y="284163"/>
            <a:ext cx="3740150" cy="2805112"/>
          </a:xfrm>
        </p:spPr>
      </p:sp>
      <p:sp>
        <p:nvSpPr>
          <p:cNvPr id="7" name="Notes Placeholder 6"/>
          <p:cNvSpPr>
            <a:spLocks noGrp="1"/>
          </p:cNvSpPr>
          <p:nvPr>
            <p:ph type="body" idx="1"/>
          </p:nvPr>
        </p:nvSpPr>
        <p:spPr/>
        <p:txBody>
          <a:bodyPr>
            <a:normAutofit/>
          </a:bodyP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p>
            <a:fld id="{5C470F54-82BE-4359-B235-95B33FFE1977}" type="slidenum">
              <a:rPr lang="en-US" smtClean="0"/>
              <a:pPr/>
              <a:t>4</a:t>
            </a:fld>
            <a:endParaRPr lang="en-US" smtClean="0"/>
          </a:p>
        </p:txBody>
      </p:sp>
      <p:sp>
        <p:nvSpPr>
          <p:cNvPr id="6" name="Slide Image Placeholder 5"/>
          <p:cNvSpPr>
            <a:spLocks noGrp="1" noRot="1" noChangeAspect="1"/>
          </p:cNvSpPr>
          <p:nvPr>
            <p:ph type="sldImg"/>
          </p:nvPr>
        </p:nvSpPr>
        <p:spPr>
          <a:xfrm>
            <a:off x="1558925" y="284163"/>
            <a:ext cx="3740150" cy="2805112"/>
          </a:xfrm>
        </p:spPr>
      </p:sp>
      <p:sp>
        <p:nvSpPr>
          <p:cNvPr id="7" name="Notes Placeholder 6"/>
          <p:cNvSpPr>
            <a:spLocks noGrp="1"/>
          </p:cNvSpPr>
          <p:nvPr>
            <p:ph type="body" idx="1"/>
          </p:nvPr>
        </p:nvSpPr>
        <p:spPr/>
        <p:txBody>
          <a:bodyPr>
            <a:normAutofit/>
          </a:bodyPr>
          <a:lstStyle/>
          <a:p>
            <a:r>
              <a:rPr lang="de-CH" dirty="0" smtClean="0"/>
              <a:t>*Prolexic:</a:t>
            </a:r>
          </a:p>
          <a:p>
            <a:r>
              <a:rPr lang="de-CH" dirty="0" smtClean="0"/>
              <a:t>- NTP attacks are down in Q2 /2014 by 56%</a:t>
            </a:r>
            <a:r>
              <a:rPr lang="de-CH" baseline="0" dirty="0" smtClean="0"/>
              <a:t> compared to Q1 </a:t>
            </a:r>
            <a:r>
              <a:rPr lang="de-CH" dirty="0" smtClean="0"/>
              <a:t>as many people upgraded to non vulnerable</a:t>
            </a:r>
            <a:r>
              <a:rPr lang="de-CH" baseline="0" dirty="0" smtClean="0"/>
              <a:t> versions of the server</a:t>
            </a:r>
          </a:p>
          <a:p>
            <a:r>
              <a:rPr lang="de-CH" baseline="0" dirty="0" smtClean="0"/>
              <a:t>- SNMP amplification where up in Q2</a:t>
            </a:r>
          </a:p>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p>
            <a:fld id="{5C470F54-82BE-4359-B235-95B33FFE1977}" type="slidenum">
              <a:rPr lang="en-US" smtClean="0"/>
              <a:pPr/>
              <a:t>5</a:t>
            </a:fld>
            <a:endParaRPr lang="en-US" smtClean="0"/>
          </a:p>
        </p:txBody>
      </p:sp>
      <p:sp>
        <p:nvSpPr>
          <p:cNvPr id="6" name="Slide Image Placeholder 5"/>
          <p:cNvSpPr>
            <a:spLocks noGrp="1" noRot="1" noChangeAspect="1"/>
          </p:cNvSpPr>
          <p:nvPr>
            <p:ph type="sldImg"/>
          </p:nvPr>
        </p:nvSpPr>
        <p:spPr>
          <a:xfrm>
            <a:off x="1558925" y="284163"/>
            <a:ext cx="3740150" cy="2805112"/>
          </a:xfrm>
        </p:spPr>
      </p:sp>
      <p:sp>
        <p:nvSpPr>
          <p:cNvPr id="7" name="Notes Placeholder 6"/>
          <p:cNvSpPr>
            <a:spLocks noGrp="1"/>
          </p:cNvSpPr>
          <p:nvPr>
            <p:ph type="body" idx="1"/>
          </p:nvPr>
        </p:nvSpPr>
        <p:spPr/>
        <p:txBody>
          <a:bodyPr>
            <a:normAutofit/>
          </a:bodyPr>
          <a:lstStyle/>
          <a:p>
            <a:pPr marL="0" marR="0" indent="0" algn="l" defTabSz="914400" rtl="0" eaLnBrk="0" fontAlgn="base" latinLnBrk="0" hangingPunct="0">
              <a:lnSpc>
                <a:spcPct val="90000"/>
              </a:lnSpc>
              <a:spcBef>
                <a:spcPct val="20000"/>
              </a:spcBef>
              <a:spcAft>
                <a:spcPct val="20000"/>
              </a:spcAft>
              <a:buClrTx/>
              <a:buSzTx/>
              <a:buFontTx/>
              <a:buNone/>
              <a:tabLst/>
              <a:defRPr/>
            </a:pPr>
            <a:r>
              <a:rPr lang="en-US" sz="1200" kern="1200" dirty="0" smtClean="0">
                <a:solidFill>
                  <a:schemeClr val="tx1"/>
                </a:solidFill>
                <a:effectLst/>
                <a:latin typeface="Calibri" pitchFamily="34" charset="0"/>
                <a:ea typeface="+mn-ea"/>
                <a:cs typeface="+mn-cs"/>
              </a:rPr>
              <a:t>Targeted attacks were up 91 percent and lasted an average of three times longer compared to 2012. </a:t>
            </a:r>
            <a:endParaRPr lang="en-US" dirty="0" smtClean="0"/>
          </a:p>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p>
            <a:fld id="{5C470F54-82BE-4359-B235-95B33FFE1977}" type="slidenum">
              <a:rPr lang="en-US" smtClean="0"/>
              <a:pPr/>
              <a:t>6</a:t>
            </a:fld>
            <a:endParaRPr lang="en-US" smtClean="0"/>
          </a:p>
        </p:txBody>
      </p:sp>
      <p:sp>
        <p:nvSpPr>
          <p:cNvPr id="6" name="Slide Image Placeholder 5"/>
          <p:cNvSpPr>
            <a:spLocks noGrp="1" noRot="1" noChangeAspect="1"/>
          </p:cNvSpPr>
          <p:nvPr>
            <p:ph type="sldImg"/>
          </p:nvPr>
        </p:nvSpPr>
        <p:spPr>
          <a:xfrm>
            <a:off x="1558925" y="284163"/>
            <a:ext cx="3740150" cy="2805112"/>
          </a:xfrm>
        </p:spPr>
      </p:sp>
      <p:sp>
        <p:nvSpPr>
          <p:cNvPr id="7" name="Notes Placeholder 6"/>
          <p:cNvSpPr>
            <a:spLocks noGrp="1"/>
          </p:cNvSpPr>
          <p:nvPr>
            <p:ph type="body" idx="1"/>
          </p:nvPr>
        </p:nvSpPr>
        <p:spPr/>
        <p:txBody>
          <a:bodyPr>
            <a:normAutofit/>
          </a:bodyPr>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p>
            <a:fld id="{5C470F54-82BE-4359-B235-95B33FFE1977}" type="slidenum">
              <a:rPr lang="en-US" smtClean="0"/>
              <a:pPr/>
              <a:t>7</a:t>
            </a:fld>
            <a:endParaRPr lang="en-US" smtClean="0"/>
          </a:p>
        </p:txBody>
      </p:sp>
      <p:sp>
        <p:nvSpPr>
          <p:cNvPr id="6" name="Slide Image Placeholder 5"/>
          <p:cNvSpPr>
            <a:spLocks noGrp="1" noRot="1" noChangeAspect="1"/>
          </p:cNvSpPr>
          <p:nvPr>
            <p:ph type="sldImg"/>
          </p:nvPr>
        </p:nvSpPr>
        <p:spPr>
          <a:xfrm>
            <a:off x="1558925" y="284163"/>
            <a:ext cx="3740150" cy="2805112"/>
          </a:xfrm>
        </p:spPr>
      </p:sp>
      <p:sp>
        <p:nvSpPr>
          <p:cNvPr id="7" name="Notes Placeholder 6"/>
          <p:cNvSpPr>
            <a:spLocks noGrp="1"/>
          </p:cNvSpPr>
          <p:nvPr>
            <p:ph type="body" idx="1"/>
          </p:nvPr>
        </p:nvSpPr>
        <p:spPr/>
        <p:txBody>
          <a:bodyPr>
            <a:normAutofit/>
          </a:bodyPr>
          <a:lstStyle/>
          <a:p>
            <a:r>
              <a:rPr lang="en-IE" dirty="0" smtClean="0"/>
              <a:t>Overall we’ve seen an increase in attacks against critical</a:t>
            </a:r>
            <a:r>
              <a:rPr lang="en-IE" baseline="0" dirty="0" smtClean="0"/>
              <a:t> infrastructure.</a:t>
            </a:r>
          </a:p>
          <a:p>
            <a:r>
              <a:rPr lang="en-IE" baseline="0" dirty="0" smtClean="0"/>
              <a:t>The first of this kind of attack to gain public attention were the attacks against Estonia which saw attacks performed against websites belonging to the Estonian parliament and ministries as well as those belonging to banks and media. The attacks were performed in retaliation against the relocation of war graves.</a:t>
            </a:r>
          </a:p>
          <a:p>
            <a:r>
              <a:rPr lang="en-IE" baseline="0" dirty="0" smtClean="0"/>
              <a:t>The king of this type of attack is </a:t>
            </a:r>
            <a:r>
              <a:rPr lang="en-IE" baseline="0" dirty="0" err="1" smtClean="0"/>
              <a:t>Stuxnet</a:t>
            </a:r>
            <a:r>
              <a:rPr lang="en-IE" baseline="0" dirty="0" smtClean="0"/>
              <a:t> whose payload was the disruption of centrifuges used by the Iranian nuclear programme. Since then a number of associated malware has been identified, such as Flamer, Duque and Gauss.</a:t>
            </a:r>
          </a:p>
          <a:p>
            <a:r>
              <a:rPr lang="en-IE" baseline="0" dirty="0" smtClean="0"/>
              <a:t>More recently we saw attacks against energy companies in the middle where a threat called W32.Disttrack was used to destroy 1000s of client machines.</a:t>
            </a:r>
            <a:endParaRPr lang="en-US" dirty="0" smtClean="0"/>
          </a:p>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p>
            <a:fld id="{5C470F54-82BE-4359-B235-95B33FFE1977}" type="slidenum">
              <a:rPr lang="en-US" smtClean="0"/>
              <a:pPr/>
              <a:t>8</a:t>
            </a:fld>
            <a:endParaRPr lang="en-US" smtClean="0"/>
          </a:p>
        </p:txBody>
      </p:sp>
      <p:sp>
        <p:nvSpPr>
          <p:cNvPr id="6" name="Slide Image Placeholder 5"/>
          <p:cNvSpPr>
            <a:spLocks noGrp="1" noRot="1" noChangeAspect="1"/>
          </p:cNvSpPr>
          <p:nvPr>
            <p:ph type="sldImg"/>
          </p:nvPr>
        </p:nvSpPr>
        <p:spPr>
          <a:xfrm>
            <a:off x="1558925" y="284163"/>
            <a:ext cx="3740150" cy="2805112"/>
          </a:xfrm>
        </p:spPr>
      </p:sp>
      <p:sp>
        <p:nvSpPr>
          <p:cNvPr id="7" name="Notes Placeholder 6"/>
          <p:cNvSpPr>
            <a:spLocks noGrp="1"/>
          </p:cNvSpPr>
          <p:nvPr>
            <p:ph type="body" idx="1"/>
          </p:nvPr>
        </p:nvSpPr>
        <p:spPr/>
        <p:txBody>
          <a:bodyPr>
            <a:normAutofit/>
          </a:bodyPr>
          <a:lstStyle/>
          <a:p>
            <a:r>
              <a:rPr lang="en-US" sz="2000" dirty="0" smtClean="0"/>
              <a:t>Series of campaigns taking place since 2011</a:t>
            </a:r>
          </a:p>
          <a:p>
            <a:r>
              <a:rPr lang="en-US" sz="2000" dirty="0" smtClean="0"/>
              <a:t>Shifted focus to Energy sector in early 2013</a:t>
            </a:r>
          </a:p>
          <a:p>
            <a:r>
              <a:rPr lang="en-US" sz="2000" dirty="0" smtClean="0"/>
              <a:t>Targets are:</a:t>
            </a:r>
          </a:p>
          <a:p>
            <a:pPr lvl="1"/>
            <a:r>
              <a:rPr lang="en-US" sz="1800" dirty="0" smtClean="0"/>
              <a:t>Electricity infrastructure</a:t>
            </a:r>
          </a:p>
          <a:p>
            <a:pPr lvl="1"/>
            <a:r>
              <a:rPr lang="en-IE" sz="1800" dirty="0" smtClean="0"/>
              <a:t>Electricity generation</a:t>
            </a:r>
          </a:p>
          <a:p>
            <a:pPr lvl="1"/>
            <a:r>
              <a:rPr lang="en-IE" sz="1800" dirty="0" smtClean="0"/>
              <a:t>Industrial equipment providers</a:t>
            </a:r>
          </a:p>
          <a:p>
            <a:pPr lvl="1"/>
            <a:r>
              <a:rPr lang="en-IE" sz="1800" dirty="0" smtClean="0"/>
              <a:t>Petroleum pipeline operators</a:t>
            </a:r>
          </a:p>
          <a:p>
            <a:r>
              <a:rPr lang="en-IE" sz="2000" dirty="0" smtClean="0"/>
              <a:t>Primary focus is information theft</a:t>
            </a:r>
          </a:p>
          <a:p>
            <a:r>
              <a:rPr lang="en-IE" sz="2000" dirty="0" smtClean="0"/>
              <a:t>Capable of sabotage</a:t>
            </a:r>
          </a:p>
          <a:p>
            <a:endParaRPr lang="en-US" b="1" dirty="0" smtClean="0"/>
          </a:p>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p>
            <a:fld id="{5C470F54-82BE-4359-B235-95B33FFE1977}" type="slidenum">
              <a:rPr lang="en-US" smtClean="0"/>
              <a:pPr/>
              <a:t>9</a:t>
            </a:fld>
            <a:endParaRPr lang="en-US" smtClean="0"/>
          </a:p>
        </p:txBody>
      </p:sp>
      <p:sp>
        <p:nvSpPr>
          <p:cNvPr id="6" name="Slide Image Placeholder 5"/>
          <p:cNvSpPr>
            <a:spLocks noGrp="1" noRot="1" noChangeAspect="1"/>
          </p:cNvSpPr>
          <p:nvPr>
            <p:ph type="sldImg"/>
          </p:nvPr>
        </p:nvSpPr>
        <p:spPr>
          <a:xfrm>
            <a:off x="1558925" y="284163"/>
            <a:ext cx="3740150" cy="2805112"/>
          </a:xfrm>
        </p:spPr>
      </p:sp>
      <p:sp>
        <p:nvSpPr>
          <p:cNvPr id="7" name="Notes Placeholder 6"/>
          <p:cNvSpPr>
            <a:spLocks noGrp="1"/>
          </p:cNvSpPr>
          <p:nvPr>
            <p:ph type="body" idx="1"/>
          </p:nvPr>
        </p:nvSpPr>
        <p:spPr/>
        <p:txBody>
          <a:bodyPr>
            <a:normAutofit/>
          </a:bodyPr>
          <a:lstStyle/>
          <a:p>
            <a:r>
              <a:rPr lang="en-US" dirty="0" err="1" smtClean="0"/>
              <a:t>Backdoor.Oldrea</a:t>
            </a:r>
            <a:endParaRPr lang="en-US" dirty="0" smtClean="0"/>
          </a:p>
          <a:p>
            <a:pPr lvl="1"/>
            <a:r>
              <a:rPr lang="en-US" dirty="0" smtClean="0"/>
              <a:t>Custom malware; may have been created by the Dragonfly group or especially for it</a:t>
            </a:r>
          </a:p>
          <a:p>
            <a:pPr lvl="1"/>
            <a:r>
              <a:rPr lang="en-US" dirty="0" smtClean="0"/>
              <a:t>Remote Access Tool (RAT) which provides full backdoor access for attackers</a:t>
            </a:r>
          </a:p>
          <a:p>
            <a:pPr lvl="1"/>
            <a:r>
              <a:rPr lang="en-US" dirty="0" smtClean="0"/>
              <a:t>Preferred tool; used in over 90% of infections</a:t>
            </a:r>
          </a:p>
          <a:p>
            <a:r>
              <a:rPr lang="en-US" dirty="0" err="1" smtClean="0"/>
              <a:t>Trojan.Karagny</a:t>
            </a:r>
            <a:endParaRPr lang="en-US" dirty="0" smtClean="0"/>
          </a:p>
          <a:p>
            <a:pPr lvl="1"/>
            <a:r>
              <a:rPr lang="en-US" dirty="0" smtClean="0"/>
              <a:t>Was available on the underground market. </a:t>
            </a:r>
          </a:p>
          <a:p>
            <a:pPr lvl="1"/>
            <a:r>
              <a:rPr lang="en-US" dirty="0" smtClean="0"/>
              <a:t>Dragonfly appear to have modified it for its own use</a:t>
            </a:r>
          </a:p>
          <a:p>
            <a:pPr lvl="1"/>
            <a:r>
              <a:rPr lang="en-US" dirty="0" smtClean="0"/>
              <a:t>Capable of uploading stolen data, downloading new files and running executable files </a:t>
            </a:r>
          </a:p>
          <a:p>
            <a:pPr lvl="1"/>
            <a:r>
              <a:rPr lang="en-US" dirty="0" smtClean="0"/>
              <a:t>Can run plugins, for collecting passwords, taking screenshots, and cataloging documents on infected computers.</a:t>
            </a:r>
          </a:p>
          <a:p>
            <a:endParaRPr lang="en-US" dirty="0" smtClean="0"/>
          </a:p>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pSp>
        <p:nvGrpSpPr>
          <p:cNvPr id="55" name="Group 54"/>
          <p:cNvGrpSpPr/>
          <p:nvPr/>
        </p:nvGrpSpPr>
        <p:grpSpPr bwMode="ltGray">
          <a:xfrm>
            <a:off x="615172" y="178278"/>
            <a:ext cx="8331967" cy="2845278"/>
            <a:chOff x="610410" y="178278"/>
            <a:chExt cx="8331967" cy="2845278"/>
          </a:xfrm>
        </p:grpSpPr>
        <p:sp>
          <p:nvSpPr>
            <p:cNvPr id="56" name="Rectangle 55"/>
            <p:cNvSpPr/>
            <p:nvPr/>
          </p:nvSpPr>
          <p:spPr bwMode="ltGray">
            <a:xfrm>
              <a:off x="7760115" y="178278"/>
              <a:ext cx="1182262" cy="1193799"/>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7" name="Rectangle 56"/>
            <p:cNvSpPr/>
            <p:nvPr/>
          </p:nvSpPr>
          <p:spPr bwMode="ltGray">
            <a:xfrm>
              <a:off x="7342753" y="1065916"/>
              <a:ext cx="908541" cy="90854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8" name="Rectangle 57"/>
            <p:cNvSpPr/>
            <p:nvPr/>
          </p:nvSpPr>
          <p:spPr bwMode="ltGray">
            <a:xfrm>
              <a:off x="6727716" y="943452"/>
              <a:ext cx="1168114" cy="11795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9" name="Rectangle 58"/>
            <p:cNvSpPr/>
            <p:nvPr/>
          </p:nvSpPr>
          <p:spPr bwMode="ltGray">
            <a:xfrm>
              <a:off x="7342754" y="1065916"/>
              <a:ext cx="553076" cy="90854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0" name="Rectangle 23"/>
            <p:cNvSpPr/>
            <p:nvPr/>
          </p:nvSpPr>
          <p:spPr bwMode="ltGray">
            <a:xfrm>
              <a:off x="7760115" y="943452"/>
              <a:ext cx="135715" cy="428625"/>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1" name="Rectangle 60"/>
            <p:cNvSpPr/>
            <p:nvPr/>
          </p:nvSpPr>
          <p:spPr bwMode="ltGray">
            <a:xfrm>
              <a:off x="7760115" y="1065916"/>
              <a:ext cx="491179" cy="30616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2" name="Rectangle 61"/>
            <p:cNvSpPr/>
            <p:nvPr/>
          </p:nvSpPr>
          <p:spPr bwMode="ltGray">
            <a:xfrm>
              <a:off x="7760115" y="1065916"/>
              <a:ext cx="135716" cy="306161"/>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3" name="Rectangle 62"/>
            <p:cNvSpPr/>
            <p:nvPr/>
          </p:nvSpPr>
          <p:spPr bwMode="ltGray">
            <a:xfrm>
              <a:off x="7064243" y="1296831"/>
              <a:ext cx="371294" cy="37528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4" name="Rectangle 63"/>
            <p:cNvSpPr/>
            <p:nvPr/>
          </p:nvSpPr>
          <p:spPr bwMode="ltGray">
            <a:xfrm>
              <a:off x="7342753" y="1296831"/>
              <a:ext cx="92783" cy="375283"/>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5" name="Rectangle 64"/>
            <p:cNvSpPr/>
            <p:nvPr/>
          </p:nvSpPr>
          <p:spPr bwMode="ltGray">
            <a:xfrm>
              <a:off x="6579483" y="1913285"/>
              <a:ext cx="355684" cy="359506"/>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6" name="Rectangle 65"/>
            <p:cNvSpPr/>
            <p:nvPr/>
          </p:nvSpPr>
          <p:spPr bwMode="ltGray">
            <a:xfrm>
              <a:off x="6727716" y="1913285"/>
              <a:ext cx="207451" cy="209680"/>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7" name="Rectangle 66"/>
            <p:cNvSpPr/>
            <p:nvPr/>
          </p:nvSpPr>
          <p:spPr bwMode="ltGray">
            <a:xfrm>
              <a:off x="4700590" y="1307021"/>
              <a:ext cx="778219" cy="7858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8" name="Rectangle 67"/>
            <p:cNvSpPr/>
            <p:nvPr/>
          </p:nvSpPr>
          <p:spPr bwMode="ltGray">
            <a:xfrm>
              <a:off x="4124326" y="1897572"/>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9" name="Rectangle 68"/>
            <p:cNvSpPr/>
            <p:nvPr/>
          </p:nvSpPr>
          <p:spPr bwMode="ltGray">
            <a:xfrm>
              <a:off x="3206751" y="1535622"/>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0" name="Rectangle 69"/>
            <p:cNvSpPr/>
            <p:nvPr/>
          </p:nvSpPr>
          <p:spPr bwMode="ltGray">
            <a:xfrm>
              <a:off x="785069" y="2029017"/>
              <a:ext cx="508907" cy="51387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1" name="Rectangle 70"/>
            <p:cNvSpPr/>
            <p:nvPr/>
          </p:nvSpPr>
          <p:spPr bwMode="ltGray">
            <a:xfrm>
              <a:off x="5279710" y="982650"/>
              <a:ext cx="818771" cy="826761"/>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2" name="Rectangle 43"/>
            <p:cNvSpPr/>
            <p:nvPr/>
          </p:nvSpPr>
          <p:spPr bwMode="ltGray">
            <a:xfrm>
              <a:off x="5279710" y="1307021"/>
              <a:ext cx="199099" cy="502390"/>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3" name="Rectangle 72"/>
            <p:cNvSpPr/>
            <p:nvPr/>
          </p:nvSpPr>
          <p:spPr bwMode="ltGray">
            <a:xfrm>
              <a:off x="5607932" y="833457"/>
              <a:ext cx="310267" cy="313601"/>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0" name="Rectangle 46"/>
            <p:cNvSpPr/>
            <p:nvPr/>
          </p:nvSpPr>
          <p:spPr bwMode="ltGray">
            <a:xfrm>
              <a:off x="5607932" y="982650"/>
              <a:ext cx="310267" cy="16440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1" name="Rectangle 120"/>
            <p:cNvSpPr/>
            <p:nvPr/>
          </p:nvSpPr>
          <p:spPr bwMode="ltGray">
            <a:xfrm>
              <a:off x="5814966" y="1071851"/>
              <a:ext cx="405874" cy="410235"/>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2" name="Rectangle 46"/>
            <p:cNvSpPr/>
            <p:nvPr/>
          </p:nvSpPr>
          <p:spPr bwMode="ltGray">
            <a:xfrm>
              <a:off x="5814966" y="1071851"/>
              <a:ext cx="103233" cy="7520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8" name="Rectangle 53"/>
            <p:cNvSpPr/>
            <p:nvPr/>
          </p:nvSpPr>
          <p:spPr bwMode="ltGray">
            <a:xfrm>
              <a:off x="4700590" y="1897572"/>
              <a:ext cx="187670" cy="19526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9" name="Rectangle 128"/>
            <p:cNvSpPr/>
            <p:nvPr/>
          </p:nvSpPr>
          <p:spPr bwMode="ltGray">
            <a:xfrm>
              <a:off x="4214766" y="2200326"/>
              <a:ext cx="376284" cy="380327"/>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0" name="Rectangle 129"/>
            <p:cNvSpPr/>
            <p:nvPr/>
          </p:nvSpPr>
          <p:spPr bwMode="ltGray">
            <a:xfrm>
              <a:off x="3776616" y="2783396"/>
              <a:ext cx="237607" cy="240160"/>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1" name="Rectangle 130"/>
            <p:cNvSpPr/>
            <p:nvPr/>
          </p:nvSpPr>
          <p:spPr bwMode="ltGray">
            <a:xfrm>
              <a:off x="2927048" y="2101537"/>
              <a:ext cx="608677" cy="608677"/>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2" name="Rectangle 131"/>
            <p:cNvSpPr/>
            <p:nvPr/>
          </p:nvSpPr>
          <p:spPr bwMode="ltGray">
            <a:xfrm>
              <a:off x="2515005" y="2019492"/>
              <a:ext cx="782577" cy="790214"/>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3" name="Rectangle 132"/>
            <p:cNvSpPr/>
            <p:nvPr/>
          </p:nvSpPr>
          <p:spPr bwMode="ltGray">
            <a:xfrm>
              <a:off x="2927049" y="2101537"/>
              <a:ext cx="370533" cy="608677"/>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4" name="Rectangle 23"/>
            <p:cNvSpPr/>
            <p:nvPr/>
          </p:nvSpPr>
          <p:spPr bwMode="ltGray">
            <a:xfrm>
              <a:off x="3206660" y="2019492"/>
              <a:ext cx="90922" cy="287157"/>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5" name="Rectangle 134"/>
            <p:cNvSpPr/>
            <p:nvPr/>
          </p:nvSpPr>
          <p:spPr bwMode="ltGray">
            <a:xfrm>
              <a:off x="3206660" y="2101537"/>
              <a:ext cx="329065" cy="205112"/>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6" name="Rectangle 135"/>
            <p:cNvSpPr/>
            <p:nvPr/>
          </p:nvSpPr>
          <p:spPr bwMode="ltGray">
            <a:xfrm>
              <a:off x="2740461" y="2256238"/>
              <a:ext cx="248748" cy="25142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7" name="Rectangle 136"/>
            <p:cNvSpPr/>
            <p:nvPr/>
          </p:nvSpPr>
          <p:spPr bwMode="ltGray">
            <a:xfrm>
              <a:off x="2927048" y="2256238"/>
              <a:ext cx="62160" cy="251421"/>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8" name="Rectangle 137"/>
            <p:cNvSpPr/>
            <p:nvPr/>
          </p:nvSpPr>
          <p:spPr bwMode="ltGray">
            <a:xfrm>
              <a:off x="2415696" y="2669231"/>
              <a:ext cx="238290" cy="24085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9" name="Rectangle 138"/>
            <p:cNvSpPr/>
            <p:nvPr/>
          </p:nvSpPr>
          <p:spPr bwMode="ltGray">
            <a:xfrm>
              <a:off x="2515005" y="2669231"/>
              <a:ext cx="138982" cy="1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0" name="Rectangle 139"/>
            <p:cNvSpPr/>
            <p:nvPr/>
          </p:nvSpPr>
          <p:spPr bwMode="ltGray">
            <a:xfrm>
              <a:off x="3206661" y="2101537"/>
              <a:ext cx="90922" cy="205112"/>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1" name="Rectangle 140"/>
            <p:cNvSpPr/>
            <p:nvPr/>
          </p:nvSpPr>
          <p:spPr bwMode="ltGray">
            <a:xfrm>
              <a:off x="1158559" y="2250875"/>
              <a:ext cx="527374" cy="532521"/>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2" name="Rectangle 141"/>
            <p:cNvSpPr/>
            <p:nvPr/>
          </p:nvSpPr>
          <p:spPr bwMode="ltGray">
            <a:xfrm>
              <a:off x="1551010" y="2031059"/>
              <a:ext cx="554855" cy="560270"/>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3" name="Rectangle 43"/>
            <p:cNvSpPr/>
            <p:nvPr/>
          </p:nvSpPr>
          <p:spPr bwMode="ltGray">
            <a:xfrm>
              <a:off x="1551010" y="2250875"/>
              <a:ext cx="134923" cy="340454"/>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4" name="Rectangle 143"/>
            <p:cNvSpPr/>
            <p:nvPr/>
          </p:nvSpPr>
          <p:spPr bwMode="ltGray">
            <a:xfrm>
              <a:off x="1773436" y="1929956"/>
              <a:ext cx="210258" cy="212517"/>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5" name="Rectangle 46"/>
            <p:cNvSpPr/>
            <p:nvPr/>
          </p:nvSpPr>
          <p:spPr bwMode="ltGray">
            <a:xfrm>
              <a:off x="1773436" y="2031059"/>
              <a:ext cx="210258" cy="111414"/>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6" name="Rectangle 145"/>
            <p:cNvSpPr/>
            <p:nvPr/>
          </p:nvSpPr>
          <p:spPr bwMode="ltGray">
            <a:xfrm>
              <a:off x="1913736" y="2091508"/>
              <a:ext cx="275048" cy="278003"/>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7" name="Rectangle 46"/>
            <p:cNvSpPr/>
            <p:nvPr/>
          </p:nvSpPr>
          <p:spPr bwMode="ltGray">
            <a:xfrm>
              <a:off x="1913736" y="2091508"/>
              <a:ext cx="69958" cy="50965"/>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8" name="Rectangle 74"/>
            <p:cNvSpPr/>
            <p:nvPr/>
          </p:nvSpPr>
          <p:spPr bwMode="ltGray">
            <a:xfrm>
              <a:off x="1158559" y="2250875"/>
              <a:ext cx="135417" cy="292015"/>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9" name="Rectangle 148"/>
            <p:cNvSpPr/>
            <p:nvPr/>
          </p:nvSpPr>
          <p:spPr bwMode="ltGray">
            <a:xfrm>
              <a:off x="835434" y="2213106"/>
              <a:ext cx="234241" cy="236758"/>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0" name="Rectangle 149"/>
            <p:cNvSpPr/>
            <p:nvPr/>
          </p:nvSpPr>
          <p:spPr bwMode="ltGray">
            <a:xfrm>
              <a:off x="610410" y="2761214"/>
              <a:ext cx="158015" cy="159713"/>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pic>
        <p:nvPicPr>
          <p:cNvPr id="74" name="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288" y="834568"/>
            <a:ext cx="2194560" cy="579039"/>
          </a:xfrm>
          <a:prstGeom prst="rect">
            <a:avLst/>
          </a:prstGeom>
        </p:spPr>
      </p:pic>
      <p:sp>
        <p:nvSpPr>
          <p:cNvPr id="7" name="Title 6"/>
          <p:cNvSpPr>
            <a:spLocks noGrp="1"/>
          </p:cNvSpPr>
          <p:nvPr>
            <p:ph type="title"/>
          </p:nvPr>
        </p:nvSpPr>
        <p:spPr>
          <a:xfrm>
            <a:off x="914400" y="3048000"/>
            <a:ext cx="7315202" cy="1393825"/>
          </a:xfrm>
        </p:spPr>
        <p:txBody>
          <a:bodyPr/>
          <a:lstStyle>
            <a:lvl1pPr>
              <a:defRPr sz="3200"/>
            </a:lvl1pPr>
          </a:lstStyle>
          <a:p>
            <a:r>
              <a:rPr lang="en-US" smtClean="0"/>
              <a:t>Click to edit Master title style</a:t>
            </a:r>
            <a:endParaRPr/>
          </a:p>
        </p:txBody>
      </p:sp>
      <p:sp>
        <p:nvSpPr>
          <p:cNvPr id="3" name="Subtitle 2"/>
          <p:cNvSpPr>
            <a:spLocks noGrp="1"/>
          </p:cNvSpPr>
          <p:nvPr>
            <p:ph type="subTitle" idx="1" hasCustomPrompt="1"/>
          </p:nvPr>
        </p:nvSpPr>
        <p:spPr>
          <a:xfrm>
            <a:off x="914399" y="5050673"/>
            <a:ext cx="7315202" cy="3810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Click to add presenter’s name</a:t>
            </a:r>
          </a:p>
        </p:txBody>
      </p:sp>
      <p:grpSp>
        <p:nvGrpSpPr>
          <p:cNvPr id="123" name="Frame"/>
          <p:cNvGrpSpPr/>
          <p:nvPr/>
        </p:nvGrpSpPr>
        <p:grpSpPr bwMode="invGray">
          <a:xfrm>
            <a:off x="0" y="0"/>
            <a:ext cx="9144000" cy="6858000"/>
            <a:chOff x="0" y="0"/>
            <a:chExt cx="9144000" cy="6858000"/>
          </a:xfrm>
        </p:grpSpPr>
        <p:sp>
          <p:nvSpPr>
            <p:cNvPr id="124" name="Rectangle 123"/>
            <p:cNvSpPr/>
            <p:nvPr/>
          </p:nvSpPr>
          <p:spPr bwMode="invGray">
            <a:xfrm>
              <a:off x="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5" name="Rectangle 124"/>
            <p:cNvSpPr/>
            <p:nvPr/>
          </p:nvSpPr>
          <p:spPr bwMode="invGray">
            <a:xfrm>
              <a:off x="894715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6" name="Rectangle 125"/>
            <p:cNvSpPr/>
            <p:nvPr/>
          </p:nvSpPr>
          <p:spPr bwMode="invGray">
            <a:xfrm>
              <a:off x="0" y="0"/>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7" name="Rectangle 126"/>
            <p:cNvSpPr/>
            <p:nvPr/>
          </p:nvSpPr>
          <p:spPr bwMode="invGray">
            <a:xfrm>
              <a:off x="0" y="6656832"/>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Tree>
    <p:extLst>
      <p:ext uri="{BB962C8B-B14F-4D97-AF65-F5344CB8AC3E}">
        <p14:creationId xmlns:p14="http://schemas.microsoft.com/office/powerpoint/2010/main" val="240415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Transition Vertical Pictur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82"/>
          <p:cNvSpPr/>
          <p:nvPr/>
        </p:nvSpPr>
        <p:spPr bwMode="white">
          <a:xfrm>
            <a:off x="196850" y="100583"/>
            <a:ext cx="6729730" cy="6656832"/>
          </a:xfrm>
          <a:custGeom>
            <a:avLst/>
            <a:gdLst/>
            <a:ahLst/>
            <a:cxnLst/>
            <a:rect l="l" t="t" r="r" b="b"/>
            <a:pathLst>
              <a:path w="6729730" h="6656832">
                <a:moveTo>
                  <a:pt x="0" y="0"/>
                </a:moveTo>
                <a:lnTo>
                  <a:pt x="5886450" y="0"/>
                </a:lnTo>
                <a:lnTo>
                  <a:pt x="5886450" y="3124200"/>
                </a:lnTo>
                <a:lnTo>
                  <a:pt x="6470650" y="3124200"/>
                </a:lnTo>
                <a:lnTo>
                  <a:pt x="6470650" y="5210708"/>
                </a:lnTo>
                <a:lnTo>
                  <a:pt x="6729730" y="5210708"/>
                </a:lnTo>
                <a:lnTo>
                  <a:pt x="6729730" y="6641591"/>
                </a:lnTo>
                <a:lnTo>
                  <a:pt x="6470650" y="6641591"/>
                </a:lnTo>
                <a:lnTo>
                  <a:pt x="6470650" y="6656832"/>
                </a:lnTo>
                <a:lnTo>
                  <a:pt x="584200" y="6656832"/>
                </a:lnTo>
                <a:lnTo>
                  <a:pt x="584200" y="6655816"/>
                </a:lnTo>
                <a:lnTo>
                  <a:pt x="0" y="6655816"/>
                </a:lnTo>
                <a:close/>
              </a:path>
            </a:pathLst>
          </a:custGeom>
          <a:solidFill>
            <a:srgbClr val="EFEFE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nvGrpSpPr>
          <p:cNvPr id="16" name="Group 15"/>
          <p:cNvGrpSpPr/>
          <p:nvPr/>
        </p:nvGrpSpPr>
        <p:grpSpPr bwMode="ltGray">
          <a:xfrm>
            <a:off x="5486401" y="187419"/>
            <a:ext cx="1440575" cy="1811704"/>
            <a:chOff x="10441503" y="494758"/>
            <a:chExt cx="1329339" cy="1671811"/>
          </a:xfrm>
        </p:grpSpPr>
        <p:sp>
          <p:nvSpPr>
            <p:cNvPr id="17" name="Rectangle 16"/>
            <p:cNvSpPr/>
            <p:nvPr/>
          </p:nvSpPr>
          <p:spPr bwMode="ltGray">
            <a:xfrm rot="16200000">
              <a:off x="10563967" y="494758"/>
              <a:ext cx="908541" cy="90854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 name="Rectangle 17"/>
            <p:cNvSpPr/>
            <p:nvPr/>
          </p:nvSpPr>
          <p:spPr bwMode="ltGray">
            <a:xfrm rot="16200000">
              <a:off x="10447203" y="844523"/>
              <a:ext cx="1168114" cy="11795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 name="Rectangle 18"/>
            <p:cNvSpPr/>
            <p:nvPr/>
          </p:nvSpPr>
          <p:spPr bwMode="ltGray">
            <a:xfrm rot="16200000">
              <a:off x="10741700" y="672490"/>
              <a:ext cx="553076" cy="90854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0" name="Rectangle 19"/>
            <p:cNvSpPr/>
            <p:nvPr/>
          </p:nvSpPr>
          <p:spPr bwMode="ltGray">
            <a:xfrm rot="16200000">
              <a:off x="10796877" y="1308521"/>
              <a:ext cx="371294" cy="37528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1" name="Rectangle 20"/>
            <p:cNvSpPr/>
            <p:nvPr/>
          </p:nvSpPr>
          <p:spPr bwMode="ltGray">
            <a:xfrm rot="16200000">
              <a:off x="10936132" y="1169266"/>
              <a:ext cx="92783" cy="375283"/>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2" name="Rectangle 21"/>
            <p:cNvSpPr/>
            <p:nvPr/>
          </p:nvSpPr>
          <p:spPr bwMode="ltGray">
            <a:xfrm rot="16200000">
              <a:off x="11413247" y="1808974"/>
              <a:ext cx="355684" cy="359506"/>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3" name="Rectangle 22"/>
            <p:cNvSpPr/>
            <p:nvPr/>
          </p:nvSpPr>
          <p:spPr bwMode="ltGray">
            <a:xfrm rot="16200000">
              <a:off x="11412451" y="1809771"/>
              <a:ext cx="207451" cy="209680"/>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grpSp>
        <p:nvGrpSpPr>
          <p:cNvPr id="24" name="Group 23"/>
          <p:cNvGrpSpPr/>
          <p:nvPr/>
        </p:nvGrpSpPr>
        <p:grpSpPr bwMode="ltGray">
          <a:xfrm>
            <a:off x="5486400" y="1838488"/>
            <a:ext cx="1798680" cy="2054453"/>
            <a:chOff x="10331508" y="2525213"/>
            <a:chExt cx="1835504" cy="2096514"/>
          </a:xfrm>
        </p:grpSpPr>
        <p:sp>
          <p:nvSpPr>
            <p:cNvPr id="25" name="Rectangle 24"/>
            <p:cNvSpPr/>
            <p:nvPr/>
          </p:nvSpPr>
          <p:spPr bwMode="ltGray">
            <a:xfrm rot="16200000">
              <a:off x="10808869" y="3263446"/>
              <a:ext cx="778219" cy="7858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6" name="Rectangle 25"/>
            <p:cNvSpPr/>
            <p:nvPr/>
          </p:nvSpPr>
          <p:spPr bwMode="ltGray">
            <a:xfrm rot="16200000">
              <a:off x="11399351" y="3854066"/>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7" name="Rectangle 26"/>
            <p:cNvSpPr/>
            <p:nvPr/>
          </p:nvSpPr>
          <p:spPr bwMode="ltGray">
            <a:xfrm rot="16200000">
              <a:off x="10484696" y="2643576"/>
              <a:ext cx="818771" cy="826761"/>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8" name="Rectangle 43"/>
            <p:cNvSpPr/>
            <p:nvPr/>
          </p:nvSpPr>
          <p:spPr bwMode="ltGray">
            <a:xfrm rot="16200000">
              <a:off x="10956718" y="3115598"/>
              <a:ext cx="199099" cy="502390"/>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9" name="Rectangle 28"/>
            <p:cNvSpPr/>
            <p:nvPr/>
          </p:nvSpPr>
          <p:spPr bwMode="ltGray">
            <a:xfrm rot="16200000">
              <a:off x="10333175" y="2826187"/>
              <a:ext cx="310267" cy="313601"/>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0" name="Rectangle 46"/>
            <p:cNvSpPr/>
            <p:nvPr/>
          </p:nvSpPr>
          <p:spPr bwMode="ltGray">
            <a:xfrm rot="16200000">
              <a:off x="10407772" y="2900783"/>
              <a:ext cx="310267" cy="16440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1" name="Rectangle 30"/>
            <p:cNvSpPr/>
            <p:nvPr/>
          </p:nvSpPr>
          <p:spPr bwMode="ltGray">
            <a:xfrm rot="16200000">
              <a:off x="10572083" y="2523032"/>
              <a:ext cx="405874" cy="410235"/>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2" name="Rectangle 46"/>
            <p:cNvSpPr/>
            <p:nvPr/>
          </p:nvSpPr>
          <p:spPr bwMode="ltGray">
            <a:xfrm rot="16200000">
              <a:off x="10555889" y="2841867"/>
              <a:ext cx="103233" cy="7520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3" name="Rectangle 53"/>
            <p:cNvSpPr/>
            <p:nvPr/>
          </p:nvSpPr>
          <p:spPr bwMode="ltGray">
            <a:xfrm rot="16200000">
              <a:off x="11399420" y="3853996"/>
              <a:ext cx="187670" cy="19526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4" name="Rectangle 33"/>
            <p:cNvSpPr/>
            <p:nvPr/>
          </p:nvSpPr>
          <p:spPr bwMode="ltGray">
            <a:xfrm rot="16200000">
              <a:off x="11700399" y="4152981"/>
              <a:ext cx="376284" cy="380327"/>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grpSp>
        <p:nvGrpSpPr>
          <p:cNvPr id="35" name="Group 34"/>
          <p:cNvGrpSpPr/>
          <p:nvPr/>
        </p:nvGrpSpPr>
        <p:grpSpPr bwMode="ltGray">
          <a:xfrm>
            <a:off x="6173331" y="3846915"/>
            <a:ext cx="1458083" cy="1566458"/>
            <a:chOff x="11033674" y="4731829"/>
            <a:chExt cx="1487934" cy="1598528"/>
          </a:xfrm>
        </p:grpSpPr>
        <p:sp>
          <p:nvSpPr>
            <p:cNvPr id="36" name="Rectangle 35"/>
            <p:cNvSpPr/>
            <p:nvPr/>
          </p:nvSpPr>
          <p:spPr bwMode="ltGray">
            <a:xfrm rot="16200000">
              <a:off x="11037401" y="4771641"/>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7" name="Rectangle 36"/>
            <p:cNvSpPr/>
            <p:nvPr/>
          </p:nvSpPr>
          <p:spPr bwMode="ltGray">
            <a:xfrm rot="16200000">
              <a:off x="12282724" y="4730553"/>
              <a:ext cx="237607" cy="240160"/>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8" name="Rectangle 37"/>
            <p:cNvSpPr/>
            <p:nvPr/>
          </p:nvSpPr>
          <p:spPr bwMode="ltGray">
            <a:xfrm rot="16200000">
              <a:off x="11599589" y="5210328"/>
              <a:ext cx="608677" cy="608677"/>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9" name="Rectangle 38"/>
            <p:cNvSpPr/>
            <p:nvPr/>
          </p:nvSpPr>
          <p:spPr bwMode="ltGray">
            <a:xfrm rot="16200000">
              <a:off x="11521362" y="5444652"/>
              <a:ext cx="782577" cy="790214"/>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0" name="Rectangle 39"/>
            <p:cNvSpPr/>
            <p:nvPr/>
          </p:nvSpPr>
          <p:spPr bwMode="ltGray">
            <a:xfrm rot="16200000">
              <a:off x="11718661" y="5329399"/>
              <a:ext cx="370533" cy="608677"/>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1" name="Rectangle 23"/>
            <p:cNvSpPr/>
            <p:nvPr/>
          </p:nvSpPr>
          <p:spPr bwMode="ltGray">
            <a:xfrm rot="16200000">
              <a:off x="11615661" y="5350353"/>
              <a:ext cx="90922" cy="287157"/>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2" name="Rectangle 41"/>
            <p:cNvSpPr/>
            <p:nvPr/>
          </p:nvSpPr>
          <p:spPr bwMode="ltGray">
            <a:xfrm rot="16200000">
              <a:off x="11537612" y="5272304"/>
              <a:ext cx="329065" cy="205112"/>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3" name="Rectangle 42"/>
            <p:cNvSpPr/>
            <p:nvPr/>
          </p:nvSpPr>
          <p:spPr bwMode="ltGray">
            <a:xfrm rot="16200000">
              <a:off x="11755626" y="5755507"/>
              <a:ext cx="248748" cy="25142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4" name="Rectangle 43"/>
            <p:cNvSpPr/>
            <p:nvPr/>
          </p:nvSpPr>
          <p:spPr bwMode="ltGray">
            <a:xfrm rot="16200000">
              <a:off x="11848920" y="5662214"/>
              <a:ext cx="62160" cy="251421"/>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5" name="Rectangle 44"/>
            <p:cNvSpPr/>
            <p:nvPr/>
          </p:nvSpPr>
          <p:spPr bwMode="ltGray">
            <a:xfrm rot="16200000">
              <a:off x="12168563" y="6090786"/>
              <a:ext cx="238290" cy="24085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6" name="Rectangle 45"/>
            <p:cNvSpPr/>
            <p:nvPr/>
          </p:nvSpPr>
          <p:spPr bwMode="ltGray">
            <a:xfrm rot="16200000">
              <a:off x="12168029" y="6091319"/>
              <a:ext cx="138982" cy="1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7" name="Rectangle 46"/>
            <p:cNvSpPr/>
            <p:nvPr/>
          </p:nvSpPr>
          <p:spPr bwMode="ltGray">
            <a:xfrm rot="16200000">
              <a:off x="11656684" y="5391375"/>
              <a:ext cx="90922" cy="205112"/>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48" name="Rectangle 47"/>
          <p:cNvSpPr/>
          <p:nvPr/>
        </p:nvSpPr>
        <p:spPr bwMode="ltGray">
          <a:xfrm rot="16200000">
            <a:off x="6702498" y="6153175"/>
            <a:ext cx="503748" cy="503564"/>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9" name="Rectangle 48"/>
          <p:cNvSpPr/>
          <p:nvPr/>
        </p:nvSpPr>
        <p:spPr bwMode="ltGray">
          <a:xfrm rot="16200000">
            <a:off x="6922517" y="5801534"/>
            <a:ext cx="516794" cy="52183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0" name="Rectangle 49"/>
          <p:cNvSpPr/>
          <p:nvPr/>
        </p:nvSpPr>
        <p:spPr bwMode="ltGray">
          <a:xfrm rot="16200000">
            <a:off x="6707242" y="5389896"/>
            <a:ext cx="543723" cy="549030"/>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1" name="Rectangle 43"/>
          <p:cNvSpPr/>
          <p:nvPr/>
        </p:nvSpPr>
        <p:spPr bwMode="ltGray">
          <a:xfrm rot="16200000">
            <a:off x="7020699" y="5703352"/>
            <a:ext cx="132216" cy="333624"/>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2" name="Rectangle 51"/>
          <p:cNvSpPr/>
          <p:nvPr/>
        </p:nvSpPr>
        <p:spPr bwMode="ltGray">
          <a:xfrm rot="16200000">
            <a:off x="6606621" y="5511162"/>
            <a:ext cx="206040" cy="208253"/>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3" name="Rectangle 46"/>
          <p:cNvSpPr/>
          <p:nvPr/>
        </p:nvSpPr>
        <p:spPr bwMode="ltGray">
          <a:xfrm rot="16200000">
            <a:off x="6656159" y="5560700"/>
            <a:ext cx="206040" cy="109179"/>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4" name="Rectangle 53"/>
          <p:cNvSpPr/>
          <p:nvPr/>
        </p:nvSpPr>
        <p:spPr bwMode="ltGray">
          <a:xfrm rot="16200000">
            <a:off x="6765273" y="5309846"/>
            <a:ext cx="269530" cy="272426"/>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5" name="Rectangle 46"/>
          <p:cNvSpPr/>
          <p:nvPr/>
        </p:nvSpPr>
        <p:spPr bwMode="ltGray">
          <a:xfrm rot="16200000">
            <a:off x="6754519" y="5521575"/>
            <a:ext cx="68554" cy="49943"/>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6" name="Rectangle 74"/>
          <p:cNvSpPr/>
          <p:nvPr/>
        </p:nvSpPr>
        <p:spPr bwMode="ltGray">
          <a:xfrm rot="16200000">
            <a:off x="6979193" y="6093888"/>
            <a:ext cx="167766" cy="286157"/>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7" name="Rectangle 56"/>
          <p:cNvSpPr/>
          <p:nvPr/>
        </p:nvSpPr>
        <p:spPr bwMode="ltGray">
          <a:xfrm rot="16200000">
            <a:off x="6884218" y="6371650"/>
            <a:ext cx="229542" cy="232008"/>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 name="Title 1"/>
          <p:cNvSpPr>
            <a:spLocks noGrp="1"/>
          </p:cNvSpPr>
          <p:nvPr>
            <p:ph type="title"/>
          </p:nvPr>
        </p:nvSpPr>
        <p:spPr>
          <a:xfrm>
            <a:off x="914400" y="3048000"/>
            <a:ext cx="4114800" cy="1393825"/>
          </a:xfrm>
        </p:spPr>
        <p:txBody>
          <a:bodyPr anchor="b"/>
          <a:lstStyle>
            <a:lvl1pPr algn="l">
              <a:lnSpc>
                <a:spcPct val="90000"/>
              </a:lnSpc>
              <a:defRPr sz="3200" b="1" cap="none" baseline="0"/>
            </a:lvl1pPr>
          </a:lstStyle>
          <a:p>
            <a:r>
              <a:rPr lang="en-US" smtClean="0"/>
              <a:t>Click to edit Master title style</a:t>
            </a:r>
            <a:endParaRPr/>
          </a:p>
        </p:txBody>
      </p:sp>
      <p:sp>
        <p:nvSpPr>
          <p:cNvPr id="3" name="Text Placeholder 2"/>
          <p:cNvSpPr>
            <a:spLocks noGrp="1"/>
          </p:cNvSpPr>
          <p:nvPr>
            <p:ph type="body" idx="1"/>
          </p:nvPr>
        </p:nvSpPr>
        <p:spPr>
          <a:xfrm>
            <a:off x="914399" y="4593473"/>
            <a:ext cx="4114800" cy="664327"/>
          </a:xfrm>
        </p:spPr>
        <p:txBody>
          <a:bodyPr anchor="t">
            <a:noAutofit/>
          </a:bodyPr>
          <a:lstStyle>
            <a:lvl1pPr marL="0" indent="0">
              <a:spcBef>
                <a:spcPts val="0"/>
              </a:spcBef>
              <a:buNone/>
              <a:defRPr sz="24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a:xfrm>
            <a:off x="5029200" y="6329172"/>
            <a:ext cx="1066800" cy="182880"/>
          </a:xfrm>
        </p:spPr>
        <p:txBody>
          <a:bodyPr/>
          <a:lstStyle/>
          <a:p>
            <a:endParaRPr/>
          </a:p>
        </p:txBody>
      </p:sp>
      <p:sp>
        <p:nvSpPr>
          <p:cNvPr id="8" name="Footer Placeholder 7"/>
          <p:cNvSpPr>
            <a:spLocks noGrp="1"/>
          </p:cNvSpPr>
          <p:nvPr>
            <p:ph type="ftr" sz="quarter" idx="11"/>
          </p:nvPr>
        </p:nvSpPr>
        <p:spPr/>
        <p:txBody>
          <a:bodyPr/>
          <a:lstStyle/>
          <a:p>
            <a:r>
              <a:rPr/>
              <a:t>Copyright © 2014 Symantec Corporation</a:t>
            </a:r>
          </a:p>
        </p:txBody>
      </p:sp>
      <p:sp>
        <p:nvSpPr>
          <p:cNvPr id="9" name="Slide Number Placeholder 8"/>
          <p:cNvSpPr>
            <a:spLocks noGrp="1"/>
          </p:cNvSpPr>
          <p:nvPr>
            <p:ph type="sldNum" sz="quarter" idx="12"/>
          </p:nvPr>
        </p:nvSpPr>
        <p:spPr>
          <a:xfrm>
            <a:off x="8292954" y="6329172"/>
            <a:ext cx="393846" cy="182880"/>
          </a:xfrm>
        </p:spPr>
        <p:txBody>
          <a:bodyPr/>
          <a:lstStyle>
            <a:lvl1pPr algn="r">
              <a:defRPr>
                <a:solidFill>
                  <a:schemeClr val="tx1">
                    <a:lumMod val="60000"/>
                    <a:lumOff val="40000"/>
                  </a:schemeClr>
                </a:solidFill>
              </a:defRPr>
            </a:lvl1pPr>
          </a:lstStyle>
          <a:p>
            <a:fld id="{C51EAA63-D034-42AE-91FA-B13B9518C7BE}" type="slidenum">
              <a:rPr/>
              <a:pPr/>
              <a:t>‹#›</a:t>
            </a:fld>
            <a:endParaRPr/>
          </a:p>
        </p:txBody>
      </p:sp>
      <p:grpSp>
        <p:nvGrpSpPr>
          <p:cNvPr id="63" name="Frame"/>
          <p:cNvGrpSpPr/>
          <p:nvPr/>
        </p:nvGrpSpPr>
        <p:grpSpPr bwMode="invGray">
          <a:xfrm>
            <a:off x="0" y="0"/>
            <a:ext cx="9144000" cy="6858000"/>
            <a:chOff x="0" y="0"/>
            <a:chExt cx="9144000" cy="6858000"/>
          </a:xfrm>
        </p:grpSpPr>
        <p:sp>
          <p:nvSpPr>
            <p:cNvPr id="64" name="Rectangle 63"/>
            <p:cNvSpPr/>
            <p:nvPr/>
          </p:nvSpPr>
          <p:spPr bwMode="invGray">
            <a:xfrm>
              <a:off x="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5" name="Rectangle 64"/>
            <p:cNvSpPr/>
            <p:nvPr/>
          </p:nvSpPr>
          <p:spPr bwMode="invGray">
            <a:xfrm>
              <a:off x="894715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6" name="Rectangle 65"/>
            <p:cNvSpPr/>
            <p:nvPr/>
          </p:nvSpPr>
          <p:spPr bwMode="invGray">
            <a:xfrm>
              <a:off x="0" y="0"/>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7" name="Rectangle 66"/>
            <p:cNvSpPr/>
            <p:nvPr/>
          </p:nvSpPr>
          <p:spPr bwMode="invGray">
            <a:xfrm>
              <a:off x="0" y="6656832"/>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58" name="Rectangle 57"/>
          <p:cNvSpPr/>
          <p:nvPr/>
        </p:nvSpPr>
        <p:spPr bwMode="ltGray">
          <a:xfrm rot="16200000">
            <a:off x="7373436" y="6654829"/>
            <a:ext cx="202084" cy="20425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2" name="Rectangle 46"/>
          <p:cNvSpPr/>
          <p:nvPr/>
        </p:nvSpPr>
        <p:spPr bwMode="ltGray">
          <a:xfrm rot="16200000">
            <a:off x="6656159" y="5560700"/>
            <a:ext cx="206040" cy="109179"/>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3" name="Rectangle 102"/>
          <p:cNvSpPr/>
          <p:nvPr/>
        </p:nvSpPr>
        <p:spPr bwMode="ltGray">
          <a:xfrm rot="16200000">
            <a:off x="6765273" y="5309846"/>
            <a:ext cx="269530" cy="272426"/>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4" name="Rectangle 46"/>
          <p:cNvSpPr/>
          <p:nvPr/>
        </p:nvSpPr>
        <p:spPr bwMode="ltGray">
          <a:xfrm rot="16200000">
            <a:off x="6754519" y="5521575"/>
            <a:ext cx="68554" cy="49943"/>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pic>
        <p:nvPicPr>
          <p:cNvPr id="61" name="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88" y="834568"/>
            <a:ext cx="2194560" cy="579039"/>
          </a:xfrm>
          <a:prstGeom prst="rect">
            <a:avLst/>
          </a:prstGeom>
        </p:spPr>
      </p:pic>
    </p:spTree>
    <p:extLst>
      <p:ext uri="{BB962C8B-B14F-4D97-AF65-F5344CB8AC3E}">
        <p14:creationId xmlns:p14="http://schemas.microsoft.com/office/powerpoint/2010/main" val="3052171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a:t>Copyright © 2014 Symantec Corporation</a:t>
            </a:r>
          </a:p>
        </p:txBody>
      </p:sp>
      <p:sp>
        <p:nvSpPr>
          <p:cNvPr id="6" name="Slide Number Placeholder 5"/>
          <p:cNvSpPr>
            <a:spLocks noGrp="1"/>
          </p:cNvSpPr>
          <p:nvPr>
            <p:ph type="sldNum" sz="quarter" idx="12"/>
          </p:nvPr>
        </p:nvSpPr>
        <p:spPr/>
        <p:txBody>
          <a:bodyPr/>
          <a:lstStyle/>
          <a:p>
            <a:fld id="{2D88F0F9-74A8-45E4-B405-052EDB68E8BD}" type="slidenum">
              <a:rPr/>
              <a:t>‹#›</a:t>
            </a:fld>
            <a:endParaRPr/>
          </a:p>
        </p:txBody>
      </p:sp>
    </p:spTree>
    <p:extLst>
      <p:ext uri="{BB962C8B-B14F-4D97-AF65-F5344CB8AC3E}">
        <p14:creationId xmlns:p14="http://schemas.microsoft.com/office/powerpoint/2010/main" val="2838599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7" name="Text Placeholder 18"/>
          <p:cNvSpPr>
            <a:spLocks noGrp="1"/>
          </p:cNvSpPr>
          <p:nvPr>
            <p:ph type="body" sz="quarter" idx="13" hasCustomPrompt="1"/>
          </p:nvPr>
        </p:nvSpPr>
        <p:spPr>
          <a:xfrm>
            <a:off x="457200" y="1168878"/>
            <a:ext cx="8229600" cy="332118"/>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400" b="1" baseline="0">
                <a:solidFill>
                  <a:schemeClr val="tx1">
                    <a:lumMod val="60000"/>
                    <a:lumOff val="40000"/>
                  </a:schemeClr>
                </a:solidFill>
                <a:latin typeface="+mn-lt"/>
                <a:ea typeface="+mn-ea"/>
                <a:cs typeface="+mn-cs"/>
              </a:defRPr>
            </a:lvl1pPr>
          </a:lstStyle>
          <a:p>
            <a:pPr lvl="0"/>
            <a:r>
              <a:rPr/>
              <a:t>Click to add subtitle</a:t>
            </a:r>
          </a:p>
        </p:txBody>
      </p:sp>
      <p:sp>
        <p:nvSpPr>
          <p:cNvPr id="3" name="Content Placeholder 2"/>
          <p:cNvSpPr>
            <a:spLocks noGrp="1"/>
          </p:cNvSpPr>
          <p:nvPr>
            <p:ph idx="1"/>
          </p:nvPr>
        </p:nvSpPr>
        <p:spPr>
          <a:xfrm>
            <a:off x="457200" y="1752600"/>
            <a:ext cx="8229600" cy="4191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a:t>Copyright © 2014 Symantec Corporation</a:t>
            </a:r>
          </a:p>
        </p:txBody>
      </p:sp>
      <p:sp>
        <p:nvSpPr>
          <p:cNvPr id="6" name="Slide Number Placeholder 5"/>
          <p:cNvSpPr>
            <a:spLocks noGrp="1"/>
          </p:cNvSpPr>
          <p:nvPr>
            <p:ph type="sldNum" sz="quarter" idx="12"/>
          </p:nvPr>
        </p:nvSpPr>
        <p:spPr/>
        <p:txBody>
          <a:bodyPr/>
          <a:lstStyle/>
          <a:p>
            <a:fld id="{2D88F0F9-74A8-45E4-B405-052EDB68E8BD}" type="slidenum">
              <a:rPr/>
              <a:t>‹#›</a:t>
            </a:fld>
            <a:endParaRPr/>
          </a:p>
        </p:txBody>
      </p:sp>
    </p:spTree>
    <p:extLst>
      <p:ext uri="{BB962C8B-B14F-4D97-AF65-F5344CB8AC3E}">
        <p14:creationId xmlns:p14="http://schemas.microsoft.com/office/powerpoint/2010/main" val="962183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a:p>
        </p:txBody>
      </p:sp>
      <p:sp>
        <p:nvSpPr>
          <p:cNvPr id="2" name="Date Placeholder 1"/>
          <p:cNvSpPr>
            <a:spLocks noGrp="1"/>
          </p:cNvSpPr>
          <p:nvPr>
            <p:ph type="dt" sz="half" idx="10"/>
          </p:nvPr>
        </p:nvSpPr>
        <p:spPr/>
        <p:txBody>
          <a:bodyPr/>
          <a:lstStyle/>
          <a:p>
            <a:endParaRPr/>
          </a:p>
        </p:txBody>
      </p:sp>
      <p:sp>
        <p:nvSpPr>
          <p:cNvPr id="7" name="Footer Placeholder 6"/>
          <p:cNvSpPr>
            <a:spLocks noGrp="1"/>
          </p:cNvSpPr>
          <p:nvPr>
            <p:ph type="ftr" sz="quarter" idx="11"/>
          </p:nvPr>
        </p:nvSpPr>
        <p:spPr/>
        <p:txBody>
          <a:bodyPr/>
          <a:lstStyle/>
          <a:p>
            <a:r>
              <a:rPr/>
              <a:t>Copyright © 2014 Symantec Corporation</a:t>
            </a:r>
          </a:p>
        </p:txBody>
      </p:sp>
      <p:sp>
        <p:nvSpPr>
          <p:cNvPr id="8" name="Slide Number Placeholder 7"/>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333769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a:p>
        </p:txBody>
      </p:sp>
      <p:sp>
        <p:nvSpPr>
          <p:cNvPr id="10" name="Text Placeholder 18"/>
          <p:cNvSpPr>
            <a:spLocks noGrp="1"/>
          </p:cNvSpPr>
          <p:nvPr>
            <p:ph type="body" sz="quarter" idx="13" hasCustomPrompt="1"/>
          </p:nvPr>
        </p:nvSpPr>
        <p:spPr>
          <a:xfrm>
            <a:off x="457200" y="1168878"/>
            <a:ext cx="8229600" cy="332118"/>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400" b="1" baseline="0">
                <a:solidFill>
                  <a:schemeClr val="tx1">
                    <a:lumMod val="60000"/>
                    <a:lumOff val="40000"/>
                  </a:schemeClr>
                </a:solidFill>
                <a:latin typeface="+mn-lt"/>
                <a:ea typeface="+mn-ea"/>
                <a:cs typeface="+mn-cs"/>
              </a:defRPr>
            </a:lvl1pPr>
          </a:lstStyle>
          <a:p>
            <a:pPr lvl="0"/>
            <a:r>
              <a:rPr/>
              <a:t>Click to add subtitle</a:t>
            </a:r>
          </a:p>
        </p:txBody>
      </p:sp>
      <p:sp>
        <p:nvSpPr>
          <p:cNvPr id="2" name="Date Placeholder 1"/>
          <p:cNvSpPr>
            <a:spLocks noGrp="1"/>
          </p:cNvSpPr>
          <p:nvPr>
            <p:ph type="dt" sz="half" idx="14"/>
          </p:nvPr>
        </p:nvSpPr>
        <p:spPr/>
        <p:txBody>
          <a:bodyPr/>
          <a:lstStyle/>
          <a:p>
            <a:endParaRPr/>
          </a:p>
        </p:txBody>
      </p:sp>
      <p:sp>
        <p:nvSpPr>
          <p:cNvPr id="8" name="Footer Placeholder 7"/>
          <p:cNvSpPr>
            <a:spLocks noGrp="1"/>
          </p:cNvSpPr>
          <p:nvPr>
            <p:ph type="ftr" sz="quarter" idx="15"/>
          </p:nvPr>
        </p:nvSpPr>
        <p:spPr/>
        <p:txBody>
          <a:bodyPr/>
          <a:lstStyle/>
          <a:p>
            <a:r>
              <a:rPr/>
              <a:t>Copyright © 2014 Symantec Corporation</a:t>
            </a:r>
          </a:p>
        </p:txBody>
      </p:sp>
      <p:sp>
        <p:nvSpPr>
          <p:cNvPr id="9" name="Slide Number Placeholder 8"/>
          <p:cNvSpPr>
            <a:spLocks noGrp="1"/>
          </p:cNvSpPr>
          <p:nvPr>
            <p:ph type="sldNum" sz="quarter" idx="16"/>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41636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a:t>Copyright © 2014 Symantec Corporation</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360822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2" y="304800"/>
            <a:ext cx="8229598" cy="838200"/>
          </a:xfrm>
        </p:spPr>
        <p:txBody>
          <a:bodyPr/>
          <a:lstStyle/>
          <a:p>
            <a:r>
              <a:rPr lang="en-US" smtClean="0"/>
              <a:t>Click to edit Master title style</a:t>
            </a:r>
            <a:endParaRPr/>
          </a:p>
        </p:txBody>
      </p:sp>
      <p:sp>
        <p:nvSpPr>
          <p:cNvPr id="3" name="Content Placeholder 2"/>
          <p:cNvSpPr>
            <a:spLocks noGrp="1"/>
          </p:cNvSpPr>
          <p:nvPr>
            <p:ph sz="half" idx="1"/>
          </p:nvPr>
        </p:nvSpPr>
        <p:spPr>
          <a:xfrm>
            <a:off x="457200" y="1447799"/>
            <a:ext cx="3931920" cy="4495801"/>
          </a:xfrm>
        </p:spPr>
        <p:txBody>
          <a:bodyPr>
            <a:normAutofit/>
          </a:bodyPr>
          <a:lstStyle>
            <a:lvl1pPr>
              <a:defRPr sz="2000" b="0"/>
            </a:lvl1pPr>
            <a:lvl2pPr>
              <a:defRPr sz="1800" b="0"/>
            </a:lvl2pPr>
            <a:lvl3pPr>
              <a:defRPr sz="1600" b="0"/>
            </a:lvl3pPr>
            <a:lvl4pPr>
              <a:defRPr sz="1400" b="0"/>
            </a:lvl4pPr>
            <a:lvl5pPr>
              <a:defRPr sz="1400" b="0"/>
            </a:lvl5pPr>
            <a:lvl6pPr>
              <a:defRPr sz="1400" b="0"/>
            </a:lvl6pPr>
            <a:lvl7pPr>
              <a:defRPr sz="1400" b="0"/>
            </a:lvl7pPr>
            <a:lvl8pPr>
              <a:defRPr sz="1400" b="0"/>
            </a:lvl8pPr>
            <a:lvl9pPr>
              <a:defRPr sz="1400" b="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4880" y="1447799"/>
            <a:ext cx="3931920" cy="4495801"/>
          </a:xfrm>
        </p:spPr>
        <p:txBody>
          <a:bodyPr>
            <a:normAutofit/>
          </a:bodyPr>
          <a:lstStyle>
            <a:lvl1pPr>
              <a:defRPr sz="2000" b="0"/>
            </a:lvl1pPr>
            <a:lvl2pPr>
              <a:defRPr sz="1800" b="0"/>
            </a:lvl2pPr>
            <a:lvl3pPr>
              <a:defRPr sz="1600" b="0"/>
            </a:lvl3pPr>
            <a:lvl4pPr>
              <a:defRPr sz="1400" b="0"/>
            </a:lvl4pPr>
            <a:lvl5pPr>
              <a:defRPr sz="1400" b="0"/>
            </a:lvl5pPr>
            <a:lvl6pPr>
              <a:defRPr sz="1400" b="0"/>
            </a:lvl6pPr>
            <a:lvl7pPr>
              <a:defRPr sz="1400" b="0"/>
            </a:lvl7pPr>
            <a:lvl8pPr>
              <a:defRPr sz="1400" b="0"/>
            </a:lvl8pPr>
            <a:lvl9pPr>
              <a:defRPr sz="1400" b="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a:t>Copyright © 2014 Symantec Corporation</a:t>
            </a:r>
          </a:p>
        </p:txBody>
      </p:sp>
      <p:sp>
        <p:nvSpPr>
          <p:cNvPr id="7" name="Slide Number Placeholder 6"/>
          <p:cNvSpPr>
            <a:spLocks noGrp="1"/>
          </p:cNvSpPr>
          <p:nvPr>
            <p:ph type="sldNum" sz="quarter" idx="12"/>
          </p:nvPr>
        </p:nvSpPr>
        <p:spPr/>
        <p:txBody>
          <a:bodyPr/>
          <a:lstStyle/>
          <a:p>
            <a:fld id="{2D88F0F9-74A8-45E4-B405-052EDB68E8BD}" type="slidenum">
              <a:rPr/>
              <a:t>‹#›</a:t>
            </a:fld>
            <a:endParaRPr/>
          </a:p>
        </p:txBody>
      </p:sp>
    </p:spTree>
    <p:extLst>
      <p:ext uri="{BB962C8B-B14F-4D97-AF65-F5344CB8AC3E}">
        <p14:creationId xmlns:p14="http://schemas.microsoft.com/office/powerpoint/2010/main" val="1772027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1371600"/>
            <a:ext cx="4040188" cy="609599"/>
          </a:xfrm>
        </p:spPr>
        <p:txBody>
          <a:bodyPr anchor="ctr">
            <a:noAutofit/>
          </a:bodyPr>
          <a:lstStyle>
            <a:lvl1pPr marL="0" indent="0">
              <a:spcBef>
                <a:spcPts val="0"/>
              </a:spcBef>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57401"/>
            <a:ext cx="4040188" cy="3886200"/>
          </a:xfrm>
        </p:spPr>
        <p:txBody>
          <a:bodyPr>
            <a:normAutofit/>
          </a:bodyPr>
          <a:lstStyle>
            <a:lvl1pPr>
              <a:defRPr sz="2000" b="0"/>
            </a:lvl1pPr>
            <a:lvl2pPr>
              <a:defRPr sz="1800" b="0"/>
            </a:lvl2pPr>
            <a:lvl3pPr>
              <a:defRPr sz="1600" b="0"/>
            </a:lvl3pPr>
            <a:lvl4pPr>
              <a:defRPr sz="1400" b="0"/>
            </a:lvl4pPr>
            <a:lvl5pPr>
              <a:defRPr sz="1400" b="0"/>
            </a:lvl5pPr>
            <a:lvl6pPr>
              <a:defRPr sz="1400" b="0"/>
            </a:lvl6pPr>
            <a:lvl7pPr>
              <a:defRPr sz="1400" b="0"/>
            </a:lvl7pPr>
            <a:lvl8pPr>
              <a:defRPr sz="1400" b="0"/>
            </a:lvl8pPr>
            <a:lvl9pPr>
              <a:defRPr sz="1400" b="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45025" y="1371600"/>
            <a:ext cx="4041775" cy="609599"/>
          </a:xfrm>
        </p:spPr>
        <p:txBody>
          <a:bodyPr anchor="ctr">
            <a:noAutofit/>
          </a:bodyPr>
          <a:lstStyle>
            <a:lvl1pPr marL="0" indent="0">
              <a:spcBef>
                <a:spcPts val="0"/>
              </a:spcBef>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57401"/>
            <a:ext cx="4041775" cy="3886200"/>
          </a:xfrm>
        </p:spPr>
        <p:txBody>
          <a:bodyPr>
            <a:normAutofit/>
          </a:bodyPr>
          <a:lstStyle>
            <a:lvl1pPr>
              <a:defRPr sz="2000" b="0"/>
            </a:lvl1pPr>
            <a:lvl2pPr>
              <a:defRPr sz="1800" b="0"/>
            </a:lvl2pPr>
            <a:lvl3pPr>
              <a:defRPr sz="1600" b="0"/>
            </a:lvl3pPr>
            <a:lvl4pPr>
              <a:defRPr sz="1400" b="0"/>
            </a:lvl4pPr>
            <a:lvl5pPr>
              <a:defRPr sz="1400" b="0"/>
            </a:lvl5pPr>
            <a:lvl6pPr>
              <a:defRPr sz="1400" b="0"/>
            </a:lvl6pPr>
            <a:lvl7pPr>
              <a:defRPr sz="1400" b="0"/>
            </a:lvl7pPr>
            <a:lvl8pPr>
              <a:defRPr sz="1400" b="0"/>
            </a:lvl8pPr>
            <a:lvl9pPr>
              <a:defRPr sz="1400" b="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r>
              <a:rPr/>
              <a:t>Copyright © 2014 Symantec Corporation</a:t>
            </a:r>
          </a:p>
        </p:txBody>
      </p:sp>
      <p:sp>
        <p:nvSpPr>
          <p:cNvPr id="9" name="Slide Number Placeholder 8"/>
          <p:cNvSpPr>
            <a:spLocks noGrp="1"/>
          </p:cNvSpPr>
          <p:nvPr>
            <p:ph type="sldNum" sz="quarter" idx="12"/>
          </p:nvPr>
        </p:nvSpPr>
        <p:spPr/>
        <p:txBody>
          <a:bodyPr/>
          <a:lstStyle/>
          <a:p>
            <a:fld id="{2D88F0F9-74A8-45E4-B405-052EDB68E8BD}" type="slidenum">
              <a:rPr/>
              <a:t>‹#›</a:t>
            </a:fld>
            <a:endParaRPr/>
          </a:p>
        </p:txBody>
      </p:sp>
    </p:spTree>
    <p:extLst>
      <p:ext uri="{BB962C8B-B14F-4D97-AF65-F5344CB8AC3E}">
        <p14:creationId xmlns:p14="http://schemas.microsoft.com/office/powerpoint/2010/main" val="858273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457202" y="304800"/>
            <a:ext cx="8229598" cy="838200"/>
          </a:xfrm>
        </p:spPr>
        <p:txBody>
          <a:bodyPr/>
          <a:lstStyle/>
          <a:p>
            <a:r>
              <a:rPr lang="en-US" smtClean="0"/>
              <a:t>Click to edit Master title style</a:t>
            </a:r>
            <a:endParaRPr/>
          </a:p>
        </p:txBody>
      </p:sp>
      <p:sp>
        <p:nvSpPr>
          <p:cNvPr id="3" name="Content Placeholder 2"/>
          <p:cNvSpPr>
            <a:spLocks noGrp="1"/>
          </p:cNvSpPr>
          <p:nvPr>
            <p:ph idx="1"/>
          </p:nvPr>
        </p:nvSpPr>
        <p:spPr>
          <a:xfrm>
            <a:off x="457199" y="1447800"/>
            <a:ext cx="5486757" cy="4495800"/>
          </a:xfrm>
        </p:spPr>
        <p:txBody>
          <a:bodyPr>
            <a:normAutofit/>
          </a:bodyPr>
          <a:lstStyle>
            <a:lvl1pPr>
              <a:defRPr sz="2400" b="0"/>
            </a:lvl1pPr>
            <a:lvl2pPr>
              <a:defRPr sz="2000" b="0"/>
            </a:lvl2pPr>
            <a:lvl3pPr>
              <a:defRPr sz="1800" b="0"/>
            </a:lvl3pPr>
            <a:lvl4pPr>
              <a:defRPr sz="1600" b="0"/>
            </a:lvl4pPr>
            <a:lvl5pPr>
              <a:defRPr sz="1400" b="0"/>
            </a:lvl5pPr>
            <a:lvl6pPr>
              <a:defRPr sz="1400" b="0"/>
            </a:lvl6pPr>
            <a:lvl7pPr>
              <a:defRPr sz="1400" b="0"/>
            </a:lvl7pPr>
            <a:lvl8pPr>
              <a:defRPr sz="1400" b="0"/>
            </a:lvl8pPr>
            <a:lvl9pPr>
              <a:defRPr sz="1400" b="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217920" y="1447800"/>
            <a:ext cx="2468880" cy="4495801"/>
          </a:xfrm>
        </p:spPr>
        <p:txBody>
          <a:bodyPr>
            <a:noAutofit/>
          </a:bodyPr>
          <a:lstStyle>
            <a:lvl1pPr marL="0" indent="0">
              <a:spcBef>
                <a:spcPts val="1200"/>
              </a:spcBef>
              <a:buNone/>
              <a:defRPr sz="20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Date Placeholder 1"/>
          <p:cNvSpPr>
            <a:spLocks noGrp="1"/>
          </p:cNvSpPr>
          <p:nvPr>
            <p:ph type="dt" sz="half" idx="10"/>
          </p:nvPr>
        </p:nvSpPr>
        <p:spPr/>
        <p:txBody>
          <a:bodyPr/>
          <a:lstStyle/>
          <a:p>
            <a:endParaRPr/>
          </a:p>
        </p:txBody>
      </p:sp>
      <p:sp>
        <p:nvSpPr>
          <p:cNvPr id="9" name="Footer Placeholder 8"/>
          <p:cNvSpPr>
            <a:spLocks noGrp="1"/>
          </p:cNvSpPr>
          <p:nvPr>
            <p:ph type="ftr" sz="quarter" idx="11"/>
          </p:nvPr>
        </p:nvSpPr>
        <p:spPr/>
        <p:txBody>
          <a:bodyPr/>
          <a:lstStyle/>
          <a:p>
            <a:r>
              <a:rPr/>
              <a:t>Copyright © 2014 Symantec Corporation</a:t>
            </a:r>
          </a:p>
        </p:txBody>
      </p:sp>
      <p:sp>
        <p:nvSpPr>
          <p:cNvPr id="10" name="Slide Number Placeholder 9"/>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3457850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457202" y="304800"/>
            <a:ext cx="8229598" cy="838200"/>
          </a:xfrm>
        </p:spPr>
        <p:txBody>
          <a:bodyPr/>
          <a:lstStyle/>
          <a:p>
            <a:r>
              <a:rPr lang="en-US" smtClean="0"/>
              <a:t>Click to edit Master title style</a:t>
            </a:r>
            <a:endParaRPr/>
          </a:p>
        </p:txBody>
      </p:sp>
      <p:sp>
        <p:nvSpPr>
          <p:cNvPr id="12" name="Rectangle 11"/>
          <p:cNvSpPr/>
          <p:nvPr/>
        </p:nvSpPr>
        <p:spPr bwMode="auto">
          <a:xfrm>
            <a:off x="198408" y="1447800"/>
            <a:ext cx="5745192" cy="3844528"/>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sz="2400" i="0" u="none" strike="noStrike" cap="none" normalizeH="0" baseline="0">
              <a:ln>
                <a:noFill/>
              </a:ln>
              <a:solidFill>
                <a:schemeClr val="bg1"/>
              </a:solidFill>
              <a:effectLst/>
              <a:latin typeface="+mn-lt"/>
            </a:endParaRPr>
          </a:p>
        </p:txBody>
      </p:sp>
      <p:sp>
        <p:nvSpPr>
          <p:cNvPr id="3" name="Picture Placeholder 2"/>
          <p:cNvSpPr>
            <a:spLocks noGrp="1"/>
          </p:cNvSpPr>
          <p:nvPr>
            <p:ph type="pic" idx="1"/>
          </p:nvPr>
        </p:nvSpPr>
        <p:spPr bwMode="gray">
          <a:xfrm>
            <a:off x="260857" y="1511808"/>
            <a:ext cx="5619213" cy="3715950"/>
          </a:xfrm>
          <a:noFill/>
        </p:spPr>
        <p:txBody>
          <a:bodyPr tIns="182880">
            <a:normAutofit/>
          </a:bodyPr>
          <a:lstStyle>
            <a:lvl1pPr marL="0" indent="0" algn="ctr">
              <a:buNone/>
              <a:defRPr sz="20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217920" y="1449387"/>
            <a:ext cx="2468880" cy="3842941"/>
          </a:xfrm>
        </p:spPr>
        <p:txBody>
          <a:bodyPr>
            <a:noAutofit/>
          </a:bodyPr>
          <a:lstStyle>
            <a:lvl1pPr marL="0" indent="0">
              <a:spcBef>
                <a:spcPts val="1200"/>
              </a:spcBef>
              <a:buNone/>
              <a:defRPr sz="2000" b="0" i="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Date Placeholder 1"/>
          <p:cNvSpPr>
            <a:spLocks noGrp="1"/>
          </p:cNvSpPr>
          <p:nvPr>
            <p:ph type="dt" sz="half" idx="10"/>
          </p:nvPr>
        </p:nvSpPr>
        <p:spPr/>
        <p:txBody>
          <a:bodyPr/>
          <a:lstStyle/>
          <a:p>
            <a:endParaRPr/>
          </a:p>
        </p:txBody>
      </p:sp>
      <p:sp>
        <p:nvSpPr>
          <p:cNvPr id="9" name="Footer Placeholder 8"/>
          <p:cNvSpPr>
            <a:spLocks noGrp="1"/>
          </p:cNvSpPr>
          <p:nvPr>
            <p:ph type="ftr" sz="quarter" idx="11"/>
          </p:nvPr>
        </p:nvSpPr>
        <p:spPr/>
        <p:txBody>
          <a:bodyPr/>
          <a:lstStyle/>
          <a:p>
            <a:r>
              <a:rPr/>
              <a:t>Copyright © 2014 Symantec Corporation</a:t>
            </a:r>
          </a:p>
        </p:txBody>
      </p:sp>
      <p:sp>
        <p:nvSpPr>
          <p:cNvPr id="10" name="Slide Number Placeholder 9"/>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305827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with Name">
    <p:spTree>
      <p:nvGrpSpPr>
        <p:cNvPr id="1" name=""/>
        <p:cNvGrpSpPr/>
        <p:nvPr/>
      </p:nvGrpSpPr>
      <p:grpSpPr>
        <a:xfrm>
          <a:off x="0" y="0"/>
          <a:ext cx="0" cy="0"/>
          <a:chOff x="0" y="0"/>
          <a:chExt cx="0" cy="0"/>
        </a:xfrm>
      </p:grpSpPr>
      <p:grpSp>
        <p:nvGrpSpPr>
          <p:cNvPr id="31" name="Group 30"/>
          <p:cNvGrpSpPr/>
          <p:nvPr/>
        </p:nvGrpSpPr>
        <p:grpSpPr bwMode="ltGray">
          <a:xfrm>
            <a:off x="615172" y="178278"/>
            <a:ext cx="8331967" cy="2845278"/>
            <a:chOff x="610410" y="178278"/>
            <a:chExt cx="8331967" cy="2845278"/>
          </a:xfrm>
        </p:grpSpPr>
        <p:sp>
          <p:nvSpPr>
            <p:cNvPr id="32" name="Rectangle 31"/>
            <p:cNvSpPr/>
            <p:nvPr/>
          </p:nvSpPr>
          <p:spPr bwMode="ltGray">
            <a:xfrm>
              <a:off x="7760115" y="178278"/>
              <a:ext cx="1182262" cy="1193799"/>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3" name="Rectangle 32"/>
            <p:cNvSpPr/>
            <p:nvPr/>
          </p:nvSpPr>
          <p:spPr bwMode="ltGray">
            <a:xfrm>
              <a:off x="7342753" y="1065916"/>
              <a:ext cx="908541" cy="90854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4" name="Rectangle 33"/>
            <p:cNvSpPr/>
            <p:nvPr/>
          </p:nvSpPr>
          <p:spPr bwMode="ltGray">
            <a:xfrm>
              <a:off x="6727716" y="943452"/>
              <a:ext cx="1168114" cy="11795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5" name="Rectangle 34"/>
            <p:cNvSpPr/>
            <p:nvPr/>
          </p:nvSpPr>
          <p:spPr bwMode="ltGray">
            <a:xfrm>
              <a:off x="7342754" y="1065916"/>
              <a:ext cx="553076" cy="90854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6" name="Rectangle 23"/>
            <p:cNvSpPr/>
            <p:nvPr/>
          </p:nvSpPr>
          <p:spPr bwMode="ltGray">
            <a:xfrm>
              <a:off x="7760115" y="943452"/>
              <a:ext cx="135715" cy="428625"/>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7" name="Rectangle 36"/>
            <p:cNvSpPr/>
            <p:nvPr/>
          </p:nvSpPr>
          <p:spPr bwMode="ltGray">
            <a:xfrm>
              <a:off x="7760115" y="1065916"/>
              <a:ext cx="491179" cy="30616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8" name="Rectangle 37"/>
            <p:cNvSpPr/>
            <p:nvPr/>
          </p:nvSpPr>
          <p:spPr bwMode="ltGray">
            <a:xfrm>
              <a:off x="7760115" y="1065916"/>
              <a:ext cx="135716" cy="306161"/>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9" name="Rectangle 38"/>
            <p:cNvSpPr/>
            <p:nvPr/>
          </p:nvSpPr>
          <p:spPr bwMode="ltGray">
            <a:xfrm>
              <a:off x="7064243" y="1296831"/>
              <a:ext cx="371294" cy="37528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0" name="Rectangle 39"/>
            <p:cNvSpPr/>
            <p:nvPr/>
          </p:nvSpPr>
          <p:spPr bwMode="ltGray">
            <a:xfrm>
              <a:off x="7342753" y="1296831"/>
              <a:ext cx="92783" cy="375283"/>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1" name="Rectangle 40"/>
            <p:cNvSpPr/>
            <p:nvPr/>
          </p:nvSpPr>
          <p:spPr bwMode="ltGray">
            <a:xfrm>
              <a:off x="6579483" y="1913285"/>
              <a:ext cx="355684" cy="359506"/>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2" name="Rectangle 41"/>
            <p:cNvSpPr/>
            <p:nvPr/>
          </p:nvSpPr>
          <p:spPr bwMode="ltGray">
            <a:xfrm>
              <a:off x="6727716" y="1913285"/>
              <a:ext cx="207451" cy="209680"/>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3" name="Rectangle 42"/>
            <p:cNvSpPr/>
            <p:nvPr/>
          </p:nvSpPr>
          <p:spPr bwMode="ltGray">
            <a:xfrm>
              <a:off x="4700590" y="1307021"/>
              <a:ext cx="778219" cy="7858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4" name="Rectangle 43"/>
            <p:cNvSpPr/>
            <p:nvPr/>
          </p:nvSpPr>
          <p:spPr bwMode="ltGray">
            <a:xfrm>
              <a:off x="4124326" y="1897572"/>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5" name="Rectangle 44"/>
            <p:cNvSpPr/>
            <p:nvPr/>
          </p:nvSpPr>
          <p:spPr bwMode="ltGray">
            <a:xfrm>
              <a:off x="3206751" y="1535622"/>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6" name="Rectangle 45"/>
            <p:cNvSpPr/>
            <p:nvPr/>
          </p:nvSpPr>
          <p:spPr bwMode="ltGray">
            <a:xfrm>
              <a:off x="785069" y="2029017"/>
              <a:ext cx="508907" cy="51387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7" name="Rectangle 46"/>
            <p:cNvSpPr/>
            <p:nvPr/>
          </p:nvSpPr>
          <p:spPr bwMode="ltGray">
            <a:xfrm>
              <a:off x="5279710" y="982650"/>
              <a:ext cx="818771" cy="826761"/>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8" name="Rectangle 43"/>
            <p:cNvSpPr/>
            <p:nvPr/>
          </p:nvSpPr>
          <p:spPr bwMode="ltGray">
            <a:xfrm>
              <a:off x="5279710" y="1307021"/>
              <a:ext cx="199099" cy="502390"/>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9" name="Rectangle 48"/>
            <p:cNvSpPr/>
            <p:nvPr/>
          </p:nvSpPr>
          <p:spPr bwMode="ltGray">
            <a:xfrm>
              <a:off x="5607932" y="833457"/>
              <a:ext cx="310267" cy="313601"/>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0" name="Rectangle 46"/>
            <p:cNvSpPr/>
            <p:nvPr/>
          </p:nvSpPr>
          <p:spPr bwMode="ltGray">
            <a:xfrm>
              <a:off x="5607932" y="982650"/>
              <a:ext cx="310267" cy="16440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1" name="Rectangle 50"/>
            <p:cNvSpPr/>
            <p:nvPr/>
          </p:nvSpPr>
          <p:spPr bwMode="ltGray">
            <a:xfrm>
              <a:off x="5814966" y="1071851"/>
              <a:ext cx="405874" cy="410235"/>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2" name="Rectangle 46"/>
            <p:cNvSpPr/>
            <p:nvPr/>
          </p:nvSpPr>
          <p:spPr bwMode="ltGray">
            <a:xfrm>
              <a:off x="5814966" y="1071851"/>
              <a:ext cx="103233" cy="7520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3" name="Rectangle 53"/>
            <p:cNvSpPr/>
            <p:nvPr/>
          </p:nvSpPr>
          <p:spPr bwMode="ltGray">
            <a:xfrm>
              <a:off x="4700590" y="1897572"/>
              <a:ext cx="187670" cy="19526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4" name="Rectangle 53"/>
            <p:cNvSpPr/>
            <p:nvPr/>
          </p:nvSpPr>
          <p:spPr bwMode="ltGray">
            <a:xfrm>
              <a:off x="4214766" y="2200326"/>
              <a:ext cx="376284" cy="380327"/>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5" name="Rectangle 54"/>
            <p:cNvSpPr/>
            <p:nvPr/>
          </p:nvSpPr>
          <p:spPr bwMode="ltGray">
            <a:xfrm>
              <a:off x="3776616" y="2783396"/>
              <a:ext cx="237607" cy="240160"/>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6" name="Rectangle 55"/>
            <p:cNvSpPr/>
            <p:nvPr/>
          </p:nvSpPr>
          <p:spPr bwMode="ltGray">
            <a:xfrm>
              <a:off x="2927048" y="2101537"/>
              <a:ext cx="608677" cy="608677"/>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7" name="Rectangle 56"/>
            <p:cNvSpPr/>
            <p:nvPr/>
          </p:nvSpPr>
          <p:spPr bwMode="ltGray">
            <a:xfrm>
              <a:off x="2515005" y="2019492"/>
              <a:ext cx="782577" cy="790214"/>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8" name="Rectangle 57"/>
            <p:cNvSpPr/>
            <p:nvPr/>
          </p:nvSpPr>
          <p:spPr bwMode="ltGray">
            <a:xfrm>
              <a:off x="2927049" y="2101537"/>
              <a:ext cx="370533" cy="608677"/>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9" name="Rectangle 23"/>
            <p:cNvSpPr/>
            <p:nvPr/>
          </p:nvSpPr>
          <p:spPr bwMode="ltGray">
            <a:xfrm>
              <a:off x="3206660" y="2019492"/>
              <a:ext cx="90922" cy="287157"/>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0" name="Rectangle 59"/>
            <p:cNvSpPr/>
            <p:nvPr/>
          </p:nvSpPr>
          <p:spPr bwMode="ltGray">
            <a:xfrm>
              <a:off x="3206660" y="2101537"/>
              <a:ext cx="329065" cy="205112"/>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1" name="Rectangle 60"/>
            <p:cNvSpPr/>
            <p:nvPr/>
          </p:nvSpPr>
          <p:spPr bwMode="ltGray">
            <a:xfrm>
              <a:off x="2740461" y="2256238"/>
              <a:ext cx="248748" cy="25142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2" name="Rectangle 61"/>
            <p:cNvSpPr/>
            <p:nvPr/>
          </p:nvSpPr>
          <p:spPr bwMode="ltGray">
            <a:xfrm>
              <a:off x="2927048" y="2256238"/>
              <a:ext cx="62160" cy="251421"/>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3" name="Rectangle 62"/>
            <p:cNvSpPr/>
            <p:nvPr/>
          </p:nvSpPr>
          <p:spPr bwMode="ltGray">
            <a:xfrm>
              <a:off x="2415696" y="2669231"/>
              <a:ext cx="238290" cy="24085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4" name="Rectangle 63"/>
            <p:cNvSpPr/>
            <p:nvPr/>
          </p:nvSpPr>
          <p:spPr bwMode="ltGray">
            <a:xfrm>
              <a:off x="2515005" y="2669231"/>
              <a:ext cx="138982" cy="1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5" name="Rectangle 64"/>
            <p:cNvSpPr/>
            <p:nvPr/>
          </p:nvSpPr>
          <p:spPr bwMode="ltGray">
            <a:xfrm>
              <a:off x="3206661" y="2101537"/>
              <a:ext cx="90922" cy="205112"/>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6" name="Rectangle 65"/>
            <p:cNvSpPr/>
            <p:nvPr/>
          </p:nvSpPr>
          <p:spPr bwMode="ltGray">
            <a:xfrm>
              <a:off x="1158559" y="2250875"/>
              <a:ext cx="527374" cy="532521"/>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7" name="Rectangle 66"/>
            <p:cNvSpPr/>
            <p:nvPr/>
          </p:nvSpPr>
          <p:spPr bwMode="ltGray">
            <a:xfrm>
              <a:off x="1551010" y="2031059"/>
              <a:ext cx="554855" cy="560270"/>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8" name="Rectangle 43"/>
            <p:cNvSpPr/>
            <p:nvPr/>
          </p:nvSpPr>
          <p:spPr bwMode="ltGray">
            <a:xfrm>
              <a:off x="1551010" y="2250875"/>
              <a:ext cx="134923" cy="340454"/>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9" name="Rectangle 68"/>
            <p:cNvSpPr/>
            <p:nvPr/>
          </p:nvSpPr>
          <p:spPr bwMode="ltGray">
            <a:xfrm>
              <a:off x="1773436" y="1929956"/>
              <a:ext cx="210258" cy="212517"/>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0" name="Rectangle 46"/>
            <p:cNvSpPr/>
            <p:nvPr/>
          </p:nvSpPr>
          <p:spPr bwMode="ltGray">
            <a:xfrm>
              <a:off x="1773436" y="2031059"/>
              <a:ext cx="210258" cy="111414"/>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1" name="Rectangle 70"/>
            <p:cNvSpPr/>
            <p:nvPr/>
          </p:nvSpPr>
          <p:spPr bwMode="ltGray">
            <a:xfrm>
              <a:off x="1913736" y="2091508"/>
              <a:ext cx="275048" cy="278003"/>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2" name="Rectangle 46"/>
            <p:cNvSpPr/>
            <p:nvPr/>
          </p:nvSpPr>
          <p:spPr bwMode="ltGray">
            <a:xfrm>
              <a:off x="1913736" y="2091508"/>
              <a:ext cx="69958" cy="50965"/>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3" name="Rectangle 74"/>
            <p:cNvSpPr/>
            <p:nvPr/>
          </p:nvSpPr>
          <p:spPr bwMode="ltGray">
            <a:xfrm>
              <a:off x="1158559" y="2250875"/>
              <a:ext cx="135417" cy="292015"/>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4" name="Rectangle 73"/>
            <p:cNvSpPr/>
            <p:nvPr/>
          </p:nvSpPr>
          <p:spPr bwMode="ltGray">
            <a:xfrm>
              <a:off x="835434" y="2213106"/>
              <a:ext cx="234241" cy="236758"/>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5" name="Rectangle 74"/>
            <p:cNvSpPr/>
            <p:nvPr/>
          </p:nvSpPr>
          <p:spPr bwMode="ltGray">
            <a:xfrm>
              <a:off x="610410" y="2761214"/>
              <a:ext cx="158015" cy="159713"/>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pic>
        <p:nvPicPr>
          <p:cNvPr id="76" name="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288" y="834568"/>
            <a:ext cx="2194560" cy="579039"/>
          </a:xfrm>
          <a:prstGeom prst="rect">
            <a:avLst/>
          </a:prstGeom>
        </p:spPr>
      </p:pic>
      <p:sp>
        <p:nvSpPr>
          <p:cNvPr id="2" name="Title 1"/>
          <p:cNvSpPr>
            <a:spLocks noGrp="1"/>
          </p:cNvSpPr>
          <p:nvPr>
            <p:ph type="title"/>
          </p:nvPr>
        </p:nvSpPr>
        <p:spPr>
          <a:xfrm>
            <a:off x="914400" y="3048000"/>
            <a:ext cx="7315202" cy="1393825"/>
          </a:xfrm>
        </p:spPr>
        <p:txBody>
          <a:bodyPr/>
          <a:lstStyle>
            <a:lvl1pPr>
              <a:defRPr sz="3200"/>
            </a:lvl1pPr>
          </a:lstStyle>
          <a:p>
            <a:r>
              <a:rPr lang="en-US" smtClean="0"/>
              <a:t>Click to edit Master title style</a:t>
            </a:r>
            <a:endParaRPr/>
          </a:p>
        </p:txBody>
      </p:sp>
      <p:sp>
        <p:nvSpPr>
          <p:cNvPr id="3076" name="Rectangle 4"/>
          <p:cNvSpPr>
            <a:spLocks noGrp="1" noChangeArrowheads="1"/>
          </p:cNvSpPr>
          <p:nvPr>
            <p:ph type="subTitle" idx="1" hasCustomPrompt="1"/>
          </p:nvPr>
        </p:nvSpPr>
        <p:spPr bwMode="auto">
          <a:xfrm>
            <a:off x="914399" y="5050673"/>
            <a:ext cx="7315202" cy="381000"/>
          </a:xfrm>
        </p:spPr>
        <p:txBody>
          <a:bodyPr anchor="t" anchorCtr="0">
            <a:noAutofit/>
          </a:bodyPr>
          <a:lstStyle>
            <a:lvl1pPr marL="0" indent="0">
              <a:spcBef>
                <a:spcPts val="0"/>
              </a:spcBef>
              <a:buFontTx/>
              <a:buNone/>
              <a:defRPr sz="2400" b="1" baseline="0"/>
            </a:lvl1pPr>
          </a:lstStyle>
          <a:p>
            <a:r>
              <a:rPr/>
              <a:t>Click to add presenter’s name</a:t>
            </a:r>
          </a:p>
        </p:txBody>
      </p:sp>
      <p:sp>
        <p:nvSpPr>
          <p:cNvPr id="19" name="Text Placeholder 18"/>
          <p:cNvSpPr>
            <a:spLocks noGrp="1"/>
          </p:cNvSpPr>
          <p:nvPr>
            <p:ph type="body" sz="quarter" idx="10" hasCustomPrompt="1"/>
          </p:nvPr>
        </p:nvSpPr>
        <p:spPr>
          <a:xfrm>
            <a:off x="914401" y="5486400"/>
            <a:ext cx="7315200" cy="301925"/>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000" b="0" baseline="0">
                <a:solidFill>
                  <a:schemeClr val="tx1"/>
                </a:solidFill>
                <a:latin typeface="+mn-lt"/>
                <a:ea typeface="+mn-ea"/>
                <a:cs typeface="+mn-cs"/>
              </a:defRPr>
            </a:lvl1pPr>
          </a:lstStyle>
          <a:p>
            <a:pPr lvl="0"/>
            <a:r>
              <a:rPr/>
              <a:t>Click to add presenter’s title</a:t>
            </a:r>
          </a:p>
        </p:txBody>
      </p:sp>
      <p:grpSp>
        <p:nvGrpSpPr>
          <p:cNvPr id="81" name="Frame"/>
          <p:cNvGrpSpPr/>
          <p:nvPr/>
        </p:nvGrpSpPr>
        <p:grpSpPr bwMode="invGray">
          <a:xfrm>
            <a:off x="0" y="0"/>
            <a:ext cx="9144000" cy="6858000"/>
            <a:chOff x="0" y="0"/>
            <a:chExt cx="9144000" cy="6858000"/>
          </a:xfrm>
        </p:grpSpPr>
        <p:sp>
          <p:nvSpPr>
            <p:cNvPr id="82" name="Rectangle 81"/>
            <p:cNvSpPr/>
            <p:nvPr/>
          </p:nvSpPr>
          <p:spPr bwMode="invGray">
            <a:xfrm>
              <a:off x="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3" name="Rectangle 82"/>
            <p:cNvSpPr/>
            <p:nvPr/>
          </p:nvSpPr>
          <p:spPr bwMode="invGray">
            <a:xfrm>
              <a:off x="894715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4" name="Rectangle 83"/>
            <p:cNvSpPr/>
            <p:nvPr/>
          </p:nvSpPr>
          <p:spPr bwMode="invGray">
            <a:xfrm>
              <a:off x="0" y="0"/>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5" name="Rectangle 84"/>
            <p:cNvSpPr/>
            <p:nvPr/>
          </p:nvSpPr>
          <p:spPr bwMode="invGray">
            <a:xfrm>
              <a:off x="0" y="6656832"/>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Tree>
    <p:extLst>
      <p:ext uri="{BB962C8B-B14F-4D97-AF65-F5344CB8AC3E}">
        <p14:creationId xmlns:p14="http://schemas.microsoft.com/office/powerpoint/2010/main" val="1261505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11" name="Title 10"/>
          <p:cNvSpPr>
            <a:spLocks noGrp="1"/>
          </p:cNvSpPr>
          <p:nvPr>
            <p:ph type="title"/>
          </p:nvPr>
        </p:nvSpPr>
        <p:spPr>
          <a:xfrm>
            <a:off x="457202" y="304800"/>
            <a:ext cx="8229598" cy="838200"/>
          </a:xfrm>
        </p:spPr>
        <p:txBody>
          <a:bodyPr/>
          <a:lstStyle/>
          <a:p>
            <a:r>
              <a:rPr lang="en-US" smtClean="0"/>
              <a:t>Click to edit Master title style</a:t>
            </a:r>
            <a:endParaRPr/>
          </a:p>
        </p:txBody>
      </p:sp>
      <p:sp>
        <p:nvSpPr>
          <p:cNvPr id="15" name="Rectangle 14"/>
          <p:cNvSpPr/>
          <p:nvPr/>
        </p:nvSpPr>
        <p:spPr bwMode="auto">
          <a:xfrm>
            <a:off x="196850" y="1446212"/>
            <a:ext cx="8747125" cy="2668588"/>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sz="2400" i="0" u="none" strike="noStrike" cap="none" normalizeH="0" baseline="0">
              <a:ln>
                <a:noFill/>
              </a:ln>
              <a:solidFill>
                <a:schemeClr val="bg1"/>
              </a:solidFill>
              <a:effectLst/>
              <a:latin typeface="+mn-lt"/>
            </a:endParaRPr>
          </a:p>
        </p:txBody>
      </p:sp>
      <p:sp>
        <p:nvSpPr>
          <p:cNvPr id="3" name="Picture Placeholder 2"/>
          <p:cNvSpPr>
            <a:spLocks noGrp="1"/>
          </p:cNvSpPr>
          <p:nvPr>
            <p:ph type="pic" idx="1"/>
          </p:nvPr>
        </p:nvSpPr>
        <p:spPr bwMode="gray">
          <a:xfrm>
            <a:off x="260857" y="1510220"/>
            <a:ext cx="4279139" cy="2540572"/>
          </a:xfrm>
          <a:noFill/>
        </p:spPr>
        <p:txBody>
          <a:bodyPr tIns="182880">
            <a:normAutofit/>
          </a:bodyPr>
          <a:lstStyle>
            <a:lvl1pPr marL="0" indent="0" algn="ctr">
              <a:buNone/>
              <a:defRPr sz="20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57200" y="4270110"/>
            <a:ext cx="3931920" cy="1673490"/>
          </a:xfrm>
        </p:spPr>
        <p:txBody>
          <a:bodyPr>
            <a:noAutofit/>
          </a:bodyPr>
          <a:lstStyle>
            <a:lvl1pPr marL="0" indent="0">
              <a:spcBef>
                <a:spcPts val="1200"/>
              </a:spcBef>
              <a:buNone/>
              <a:defRPr sz="18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Picture Placeholder 2"/>
          <p:cNvSpPr>
            <a:spLocks noGrp="1"/>
          </p:cNvSpPr>
          <p:nvPr>
            <p:ph type="pic" idx="13"/>
          </p:nvPr>
        </p:nvSpPr>
        <p:spPr bwMode="gray">
          <a:xfrm>
            <a:off x="4604004" y="1510220"/>
            <a:ext cx="4279392" cy="2540572"/>
          </a:xfrm>
          <a:noFill/>
        </p:spPr>
        <p:txBody>
          <a:bodyPr tIns="182880">
            <a:normAutofit/>
          </a:bodyPr>
          <a:lstStyle>
            <a:lvl1pPr marL="0" indent="0" algn="ctr">
              <a:buNone/>
              <a:defRPr sz="20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0" name="Text Placeholder 3"/>
          <p:cNvSpPr>
            <a:spLocks noGrp="1"/>
          </p:cNvSpPr>
          <p:nvPr>
            <p:ph type="body" sz="half" idx="14"/>
          </p:nvPr>
        </p:nvSpPr>
        <p:spPr>
          <a:xfrm>
            <a:off x="4754880" y="4267200"/>
            <a:ext cx="3931920" cy="1676400"/>
          </a:xfrm>
        </p:spPr>
        <p:txBody>
          <a:bodyPr>
            <a:noAutofit/>
          </a:bodyPr>
          <a:lstStyle>
            <a:lvl1pPr marL="0" indent="0">
              <a:spcBef>
                <a:spcPts val="1200"/>
              </a:spcBef>
              <a:buNone/>
              <a:defRPr sz="18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Date Placeholder 1"/>
          <p:cNvSpPr>
            <a:spLocks noGrp="1"/>
          </p:cNvSpPr>
          <p:nvPr>
            <p:ph type="dt" sz="half" idx="15"/>
          </p:nvPr>
        </p:nvSpPr>
        <p:spPr/>
        <p:txBody>
          <a:bodyPr/>
          <a:lstStyle/>
          <a:p>
            <a:endParaRPr/>
          </a:p>
        </p:txBody>
      </p:sp>
      <p:sp>
        <p:nvSpPr>
          <p:cNvPr id="12" name="Footer Placeholder 11"/>
          <p:cNvSpPr>
            <a:spLocks noGrp="1"/>
          </p:cNvSpPr>
          <p:nvPr>
            <p:ph type="ftr" sz="quarter" idx="16"/>
          </p:nvPr>
        </p:nvSpPr>
        <p:spPr/>
        <p:txBody>
          <a:bodyPr/>
          <a:lstStyle/>
          <a:p>
            <a:r>
              <a:rPr/>
              <a:t>Copyright © 2014 Symantec Corporation</a:t>
            </a:r>
          </a:p>
        </p:txBody>
      </p:sp>
      <p:sp>
        <p:nvSpPr>
          <p:cNvPr id="13" name="Slide Number Placeholder 12"/>
          <p:cNvSpPr>
            <a:spLocks noGrp="1"/>
          </p:cNvSpPr>
          <p:nvPr>
            <p:ph type="sldNum" sz="quarter" idx="17"/>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908982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8" name="Title 7"/>
          <p:cNvSpPr>
            <a:spLocks noGrp="1"/>
          </p:cNvSpPr>
          <p:nvPr>
            <p:ph type="title"/>
          </p:nvPr>
        </p:nvSpPr>
        <p:spPr>
          <a:xfrm>
            <a:off x="457202" y="304800"/>
            <a:ext cx="8229598" cy="838200"/>
          </a:xfrm>
        </p:spPr>
        <p:txBody>
          <a:bodyPr/>
          <a:lstStyle/>
          <a:p>
            <a:r>
              <a:rPr lang="en-US" smtClean="0"/>
              <a:t>Click to edit Master title style</a:t>
            </a:r>
            <a:endParaRPr/>
          </a:p>
        </p:txBody>
      </p:sp>
      <p:sp>
        <p:nvSpPr>
          <p:cNvPr id="18" name="Rectangle 17"/>
          <p:cNvSpPr/>
          <p:nvPr/>
        </p:nvSpPr>
        <p:spPr bwMode="auto">
          <a:xfrm>
            <a:off x="196850" y="1446212"/>
            <a:ext cx="8751888" cy="2668588"/>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sz="2400" i="0" u="none" strike="noStrike" cap="none" normalizeH="0" baseline="0">
              <a:ln>
                <a:noFill/>
              </a:ln>
              <a:solidFill>
                <a:schemeClr val="bg1"/>
              </a:solidFill>
              <a:effectLst/>
              <a:latin typeface="+mn-lt"/>
            </a:endParaRPr>
          </a:p>
        </p:txBody>
      </p:sp>
      <p:sp>
        <p:nvSpPr>
          <p:cNvPr id="3" name="Picture Placeholder 2"/>
          <p:cNvSpPr>
            <a:spLocks noGrp="1"/>
          </p:cNvSpPr>
          <p:nvPr>
            <p:ph type="pic" idx="1"/>
          </p:nvPr>
        </p:nvSpPr>
        <p:spPr bwMode="gray">
          <a:xfrm>
            <a:off x="260858" y="1509714"/>
            <a:ext cx="2831952" cy="2542032"/>
          </a:xfrm>
          <a:noFill/>
        </p:spPr>
        <p:txBody>
          <a:bodyPr tIns="182880">
            <a:normAutofit/>
          </a:bodyPr>
          <a:lstStyle>
            <a:lvl1pPr marL="0" indent="0" algn="ctr">
              <a:buNone/>
              <a:defRPr sz="18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57200" y="4267200"/>
            <a:ext cx="2560320" cy="1676400"/>
          </a:xfrm>
        </p:spPr>
        <p:txBody>
          <a:bodyPr>
            <a:noAutofit/>
          </a:bodyPr>
          <a:lstStyle>
            <a:lvl1pPr marL="0" indent="0">
              <a:spcBef>
                <a:spcPts val="1200"/>
              </a:spcBef>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Picture Placeholder 2"/>
          <p:cNvSpPr>
            <a:spLocks noGrp="1"/>
          </p:cNvSpPr>
          <p:nvPr>
            <p:ph type="pic" idx="13"/>
          </p:nvPr>
        </p:nvSpPr>
        <p:spPr bwMode="gray">
          <a:xfrm>
            <a:off x="3155627" y="1509714"/>
            <a:ext cx="2831953" cy="2542032"/>
          </a:xfrm>
          <a:noFill/>
        </p:spPr>
        <p:txBody>
          <a:bodyPr tIns="182880">
            <a:normAutofit/>
          </a:bodyPr>
          <a:lstStyle>
            <a:lvl1pPr marL="0" indent="0" algn="ctr">
              <a:buNone/>
              <a:defRPr sz="18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0" name="Text Placeholder 3"/>
          <p:cNvSpPr>
            <a:spLocks noGrp="1"/>
          </p:cNvSpPr>
          <p:nvPr>
            <p:ph type="body" sz="half" idx="14"/>
          </p:nvPr>
        </p:nvSpPr>
        <p:spPr>
          <a:xfrm>
            <a:off x="3291840" y="4267200"/>
            <a:ext cx="2560320" cy="1676400"/>
          </a:xfrm>
        </p:spPr>
        <p:txBody>
          <a:bodyPr>
            <a:noAutofit/>
          </a:bodyPr>
          <a:lstStyle>
            <a:lvl1pPr marL="0" indent="0">
              <a:spcBef>
                <a:spcPts val="1200"/>
              </a:spcBef>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Picture Placeholder 2"/>
          <p:cNvSpPr>
            <a:spLocks noGrp="1"/>
          </p:cNvSpPr>
          <p:nvPr>
            <p:ph type="pic" idx="15"/>
          </p:nvPr>
        </p:nvSpPr>
        <p:spPr bwMode="gray">
          <a:xfrm>
            <a:off x="6050397" y="1509714"/>
            <a:ext cx="2834640" cy="2542032"/>
          </a:xfrm>
          <a:noFill/>
        </p:spPr>
        <p:txBody>
          <a:bodyPr tIns="182880">
            <a:normAutofit/>
          </a:bodyPr>
          <a:lstStyle>
            <a:lvl1pPr marL="0" indent="0" algn="ctr">
              <a:buNone/>
              <a:defRPr sz="18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4" name="Text Placeholder 3"/>
          <p:cNvSpPr>
            <a:spLocks noGrp="1"/>
          </p:cNvSpPr>
          <p:nvPr>
            <p:ph type="body" sz="half" idx="16"/>
          </p:nvPr>
        </p:nvSpPr>
        <p:spPr>
          <a:xfrm>
            <a:off x="6129173" y="4267200"/>
            <a:ext cx="2560320" cy="1676400"/>
          </a:xfrm>
        </p:spPr>
        <p:txBody>
          <a:bodyPr>
            <a:noAutofit/>
          </a:bodyPr>
          <a:lstStyle>
            <a:lvl1pPr marL="0" indent="0">
              <a:spcBef>
                <a:spcPts val="1200"/>
              </a:spcBef>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Date Placeholder 1"/>
          <p:cNvSpPr>
            <a:spLocks noGrp="1"/>
          </p:cNvSpPr>
          <p:nvPr>
            <p:ph type="dt" sz="half" idx="17"/>
          </p:nvPr>
        </p:nvSpPr>
        <p:spPr/>
        <p:txBody>
          <a:bodyPr/>
          <a:lstStyle/>
          <a:p>
            <a:endParaRPr/>
          </a:p>
        </p:txBody>
      </p:sp>
      <p:sp>
        <p:nvSpPr>
          <p:cNvPr id="15" name="Footer Placeholder 14"/>
          <p:cNvSpPr>
            <a:spLocks noGrp="1"/>
          </p:cNvSpPr>
          <p:nvPr>
            <p:ph type="ftr" sz="quarter" idx="18"/>
          </p:nvPr>
        </p:nvSpPr>
        <p:spPr/>
        <p:txBody>
          <a:bodyPr/>
          <a:lstStyle/>
          <a:p>
            <a:r>
              <a:rPr/>
              <a:t>Copyright © 2014 Symantec Corporation</a:t>
            </a:r>
          </a:p>
        </p:txBody>
      </p:sp>
      <p:sp>
        <p:nvSpPr>
          <p:cNvPr id="16" name="Slide Number Placeholder 15"/>
          <p:cNvSpPr>
            <a:spLocks noGrp="1"/>
          </p:cNvSpPr>
          <p:nvPr>
            <p:ph type="sldNum" sz="quarter" idx="19"/>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279085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Four Pictures with Captions">
    <p:spTree>
      <p:nvGrpSpPr>
        <p:cNvPr id="1" name=""/>
        <p:cNvGrpSpPr/>
        <p:nvPr/>
      </p:nvGrpSpPr>
      <p:grpSpPr>
        <a:xfrm>
          <a:off x="0" y="0"/>
          <a:ext cx="0" cy="0"/>
          <a:chOff x="0" y="0"/>
          <a:chExt cx="0" cy="0"/>
        </a:xfrm>
      </p:grpSpPr>
      <p:sp>
        <p:nvSpPr>
          <p:cNvPr id="8" name="Title 7"/>
          <p:cNvSpPr>
            <a:spLocks noGrp="1"/>
          </p:cNvSpPr>
          <p:nvPr>
            <p:ph type="title"/>
          </p:nvPr>
        </p:nvSpPr>
        <p:spPr>
          <a:xfrm>
            <a:off x="457202" y="304800"/>
            <a:ext cx="8229598" cy="838200"/>
          </a:xfrm>
        </p:spPr>
        <p:txBody>
          <a:bodyPr/>
          <a:lstStyle/>
          <a:p>
            <a:r>
              <a:rPr lang="en-US" smtClean="0"/>
              <a:t>Click to edit Master title style</a:t>
            </a:r>
            <a:endParaRPr/>
          </a:p>
        </p:txBody>
      </p:sp>
      <p:sp>
        <p:nvSpPr>
          <p:cNvPr id="18" name="Rectangle 17"/>
          <p:cNvSpPr/>
          <p:nvPr/>
        </p:nvSpPr>
        <p:spPr bwMode="auto">
          <a:xfrm>
            <a:off x="196850" y="1446212"/>
            <a:ext cx="8751888" cy="2103120"/>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sz="2400" i="0" u="none" strike="noStrike" cap="none" normalizeH="0" baseline="0">
              <a:ln>
                <a:noFill/>
              </a:ln>
              <a:solidFill>
                <a:schemeClr val="bg1"/>
              </a:solidFill>
              <a:effectLst/>
              <a:latin typeface="+mn-lt"/>
            </a:endParaRPr>
          </a:p>
        </p:txBody>
      </p:sp>
      <p:sp>
        <p:nvSpPr>
          <p:cNvPr id="3" name="Picture Placeholder 2"/>
          <p:cNvSpPr>
            <a:spLocks noGrp="1"/>
          </p:cNvSpPr>
          <p:nvPr>
            <p:ph type="pic" idx="1"/>
          </p:nvPr>
        </p:nvSpPr>
        <p:spPr bwMode="gray">
          <a:xfrm>
            <a:off x="260858" y="1510220"/>
            <a:ext cx="2107700" cy="1976152"/>
          </a:xfrm>
          <a:noFill/>
        </p:spPr>
        <p:txBody>
          <a:bodyPr tIns="182880">
            <a:normAutofit/>
          </a:bodyPr>
          <a:lstStyle>
            <a:lvl1pPr marL="0" indent="0" algn="ctr">
              <a:buNone/>
              <a:defRPr sz="16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54507" y="3657600"/>
            <a:ext cx="1831493" cy="2286000"/>
          </a:xfrm>
        </p:spPr>
        <p:txBody>
          <a:bodyPr>
            <a:noAutofit/>
          </a:bodyPr>
          <a:lstStyle>
            <a:lvl1pPr marL="0" indent="0">
              <a:spcBef>
                <a:spcPts val="1200"/>
              </a:spcBef>
              <a:buNone/>
              <a:defRPr sz="16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Picture Placeholder 2"/>
          <p:cNvSpPr>
            <a:spLocks noGrp="1"/>
          </p:cNvSpPr>
          <p:nvPr>
            <p:ph type="pic" idx="13"/>
          </p:nvPr>
        </p:nvSpPr>
        <p:spPr bwMode="gray">
          <a:xfrm>
            <a:off x="2432566" y="1510220"/>
            <a:ext cx="2107700" cy="1976152"/>
          </a:xfrm>
          <a:noFill/>
        </p:spPr>
        <p:txBody>
          <a:bodyPr tIns="182880">
            <a:normAutofit/>
          </a:bodyPr>
          <a:lstStyle>
            <a:lvl1pPr marL="0" indent="0" algn="ctr">
              <a:buNone/>
              <a:defRPr sz="16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0" name="Text Placeholder 3"/>
          <p:cNvSpPr>
            <a:spLocks noGrp="1"/>
          </p:cNvSpPr>
          <p:nvPr>
            <p:ph type="body" sz="half" idx="14"/>
          </p:nvPr>
        </p:nvSpPr>
        <p:spPr>
          <a:xfrm>
            <a:off x="2588107" y="3657600"/>
            <a:ext cx="1831493" cy="2286000"/>
          </a:xfrm>
        </p:spPr>
        <p:txBody>
          <a:bodyPr>
            <a:noAutofit/>
          </a:bodyPr>
          <a:lstStyle>
            <a:lvl1pPr marL="0" indent="0">
              <a:spcBef>
                <a:spcPts val="1200"/>
              </a:spcBef>
              <a:buNone/>
              <a:defRPr sz="16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Picture Placeholder 2"/>
          <p:cNvSpPr>
            <a:spLocks noGrp="1"/>
          </p:cNvSpPr>
          <p:nvPr>
            <p:ph type="pic" idx="15"/>
          </p:nvPr>
        </p:nvSpPr>
        <p:spPr bwMode="gray">
          <a:xfrm>
            <a:off x="4603901" y="1510220"/>
            <a:ext cx="2108073" cy="1976152"/>
          </a:xfrm>
          <a:noFill/>
        </p:spPr>
        <p:txBody>
          <a:bodyPr tIns="182880">
            <a:normAutofit/>
          </a:bodyPr>
          <a:lstStyle>
            <a:lvl1pPr marL="0" indent="0" algn="ctr">
              <a:buNone/>
              <a:defRPr sz="16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4" name="Text Placeholder 3"/>
          <p:cNvSpPr>
            <a:spLocks noGrp="1"/>
          </p:cNvSpPr>
          <p:nvPr>
            <p:ph type="body" sz="half" idx="16"/>
          </p:nvPr>
        </p:nvSpPr>
        <p:spPr>
          <a:xfrm>
            <a:off x="4721707" y="3657600"/>
            <a:ext cx="1831493" cy="2286000"/>
          </a:xfrm>
        </p:spPr>
        <p:txBody>
          <a:bodyPr>
            <a:noAutofit/>
          </a:bodyPr>
          <a:lstStyle>
            <a:lvl1pPr marL="0" indent="0">
              <a:spcBef>
                <a:spcPts val="1200"/>
              </a:spcBef>
              <a:buNone/>
              <a:defRPr sz="16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7" name="Picture Placeholder 2"/>
          <p:cNvSpPr>
            <a:spLocks noGrp="1"/>
          </p:cNvSpPr>
          <p:nvPr>
            <p:ph type="pic" idx="20"/>
          </p:nvPr>
        </p:nvSpPr>
        <p:spPr bwMode="gray">
          <a:xfrm>
            <a:off x="6775982" y="1510220"/>
            <a:ext cx="2107700" cy="1976152"/>
          </a:xfrm>
          <a:noFill/>
        </p:spPr>
        <p:txBody>
          <a:bodyPr tIns="182880">
            <a:normAutofit/>
          </a:bodyPr>
          <a:lstStyle>
            <a:lvl1pPr marL="0" indent="0" algn="ctr">
              <a:buNone/>
              <a:defRPr sz="16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4" name="Text Placeholder 3"/>
          <p:cNvSpPr>
            <a:spLocks noGrp="1"/>
          </p:cNvSpPr>
          <p:nvPr>
            <p:ph type="body" sz="half" idx="21"/>
          </p:nvPr>
        </p:nvSpPr>
        <p:spPr>
          <a:xfrm>
            <a:off x="6855307" y="3657600"/>
            <a:ext cx="1831493" cy="2286000"/>
          </a:xfrm>
        </p:spPr>
        <p:txBody>
          <a:bodyPr>
            <a:noAutofit/>
          </a:bodyPr>
          <a:lstStyle>
            <a:lvl1pPr marL="0" indent="0">
              <a:spcBef>
                <a:spcPts val="1200"/>
              </a:spcBef>
              <a:buNone/>
              <a:defRPr sz="16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Date Placeholder 1"/>
          <p:cNvSpPr>
            <a:spLocks noGrp="1"/>
          </p:cNvSpPr>
          <p:nvPr>
            <p:ph type="dt" sz="half" idx="17"/>
          </p:nvPr>
        </p:nvSpPr>
        <p:spPr/>
        <p:txBody>
          <a:bodyPr/>
          <a:lstStyle/>
          <a:p>
            <a:endParaRPr/>
          </a:p>
        </p:txBody>
      </p:sp>
      <p:sp>
        <p:nvSpPr>
          <p:cNvPr id="15" name="Footer Placeholder 14"/>
          <p:cNvSpPr>
            <a:spLocks noGrp="1"/>
          </p:cNvSpPr>
          <p:nvPr>
            <p:ph type="ftr" sz="quarter" idx="18"/>
          </p:nvPr>
        </p:nvSpPr>
        <p:spPr/>
        <p:txBody>
          <a:bodyPr/>
          <a:lstStyle/>
          <a:p>
            <a:r>
              <a:rPr/>
              <a:t>Copyright © 2014 Symantec Corporation</a:t>
            </a:r>
          </a:p>
        </p:txBody>
      </p:sp>
      <p:sp>
        <p:nvSpPr>
          <p:cNvPr id="16" name="Slide Number Placeholder 15"/>
          <p:cNvSpPr>
            <a:spLocks noGrp="1"/>
          </p:cNvSpPr>
          <p:nvPr>
            <p:ph type="sldNum" sz="quarter" idx="19"/>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820132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Alt Four Pictures with Captions">
    <p:spTree>
      <p:nvGrpSpPr>
        <p:cNvPr id="1" name=""/>
        <p:cNvGrpSpPr/>
        <p:nvPr/>
      </p:nvGrpSpPr>
      <p:grpSpPr>
        <a:xfrm>
          <a:off x="0" y="0"/>
          <a:ext cx="0" cy="0"/>
          <a:chOff x="0" y="0"/>
          <a:chExt cx="0" cy="0"/>
        </a:xfrm>
      </p:grpSpPr>
      <p:sp>
        <p:nvSpPr>
          <p:cNvPr id="8" name="Title 7"/>
          <p:cNvSpPr>
            <a:spLocks noGrp="1"/>
          </p:cNvSpPr>
          <p:nvPr>
            <p:ph type="title"/>
          </p:nvPr>
        </p:nvSpPr>
        <p:spPr>
          <a:xfrm>
            <a:off x="457202" y="304800"/>
            <a:ext cx="8229598" cy="838200"/>
          </a:xfrm>
        </p:spPr>
        <p:txBody>
          <a:bodyPr/>
          <a:lstStyle/>
          <a:p>
            <a:r>
              <a:rPr lang="en-US" smtClean="0"/>
              <a:t>Click to edit Master title style</a:t>
            </a:r>
            <a:endParaRPr/>
          </a:p>
        </p:txBody>
      </p:sp>
      <p:sp>
        <p:nvSpPr>
          <p:cNvPr id="19" name="Rectangle 18"/>
          <p:cNvSpPr/>
          <p:nvPr/>
        </p:nvSpPr>
        <p:spPr bwMode="auto">
          <a:xfrm>
            <a:off x="2369344" y="1447800"/>
            <a:ext cx="4410076" cy="4144678"/>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sz="2400" i="0" u="none" strike="noStrike" cap="none" normalizeH="0" baseline="0">
              <a:ln>
                <a:noFill/>
              </a:ln>
              <a:solidFill>
                <a:schemeClr val="bg1"/>
              </a:solidFill>
              <a:effectLst/>
              <a:latin typeface="+mn-lt"/>
            </a:endParaRPr>
          </a:p>
        </p:txBody>
      </p:sp>
      <p:sp>
        <p:nvSpPr>
          <p:cNvPr id="9" name="Picture Placeholder 2"/>
          <p:cNvSpPr>
            <a:spLocks noGrp="1"/>
          </p:cNvSpPr>
          <p:nvPr>
            <p:ph type="pic" idx="13"/>
          </p:nvPr>
        </p:nvSpPr>
        <p:spPr bwMode="gray">
          <a:xfrm>
            <a:off x="2432566" y="1511808"/>
            <a:ext cx="2107700" cy="1976152"/>
          </a:xfrm>
          <a:noFill/>
        </p:spPr>
        <p:txBody>
          <a:bodyPr tIns="182880">
            <a:normAutofit/>
          </a:bodyPr>
          <a:lstStyle>
            <a:lvl1pPr marL="0" indent="0" algn="ctr">
              <a:buNone/>
              <a:defRPr sz="16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61513" y="1676924"/>
            <a:ext cx="1831493" cy="1645920"/>
          </a:xfrm>
        </p:spPr>
        <p:txBody>
          <a:bodyPr anchor="ctr">
            <a:noAutofit/>
          </a:bodyPr>
          <a:lstStyle>
            <a:lvl1pPr marL="0" indent="0" algn="r">
              <a:spcBef>
                <a:spcPts val="0"/>
              </a:spcBef>
              <a:buNone/>
              <a:defRPr sz="16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bwMode="gray">
          <a:xfrm>
            <a:off x="2432566" y="3551998"/>
            <a:ext cx="2107700" cy="1976152"/>
          </a:xfrm>
          <a:noFill/>
        </p:spPr>
        <p:txBody>
          <a:bodyPr tIns="182880">
            <a:normAutofit/>
          </a:bodyPr>
          <a:lstStyle>
            <a:lvl1pPr marL="0" indent="0" algn="ctr">
              <a:buNone/>
              <a:defRPr sz="16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0" name="Text Placeholder 3"/>
          <p:cNvSpPr>
            <a:spLocks noGrp="1"/>
          </p:cNvSpPr>
          <p:nvPr>
            <p:ph type="body" sz="half" idx="14"/>
          </p:nvPr>
        </p:nvSpPr>
        <p:spPr>
          <a:xfrm>
            <a:off x="461513" y="3717114"/>
            <a:ext cx="1831493" cy="1645920"/>
          </a:xfrm>
        </p:spPr>
        <p:txBody>
          <a:bodyPr anchor="ctr">
            <a:noAutofit/>
          </a:bodyPr>
          <a:lstStyle>
            <a:lvl1pPr marL="0" indent="0" algn="r">
              <a:spcBef>
                <a:spcPts val="0"/>
              </a:spcBef>
              <a:buNone/>
              <a:defRPr sz="16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Picture Placeholder 2"/>
          <p:cNvSpPr>
            <a:spLocks noGrp="1"/>
          </p:cNvSpPr>
          <p:nvPr>
            <p:ph type="pic" idx="15"/>
          </p:nvPr>
        </p:nvSpPr>
        <p:spPr bwMode="gray">
          <a:xfrm>
            <a:off x="4603901" y="1511808"/>
            <a:ext cx="2108073" cy="1976152"/>
          </a:xfrm>
          <a:noFill/>
        </p:spPr>
        <p:txBody>
          <a:bodyPr tIns="182880">
            <a:normAutofit/>
          </a:bodyPr>
          <a:lstStyle>
            <a:lvl1pPr marL="0" indent="0" algn="ctr">
              <a:buNone/>
              <a:defRPr sz="16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4" name="Text Placeholder 3"/>
          <p:cNvSpPr>
            <a:spLocks noGrp="1"/>
          </p:cNvSpPr>
          <p:nvPr>
            <p:ph type="body" sz="half" idx="16"/>
          </p:nvPr>
        </p:nvSpPr>
        <p:spPr>
          <a:xfrm>
            <a:off x="6855307" y="1677988"/>
            <a:ext cx="1831493" cy="1643792"/>
          </a:xfrm>
        </p:spPr>
        <p:txBody>
          <a:bodyPr anchor="ctr">
            <a:noAutofit/>
          </a:bodyPr>
          <a:lstStyle>
            <a:lvl1pPr marL="0" indent="0">
              <a:spcBef>
                <a:spcPts val="0"/>
              </a:spcBef>
              <a:buNone/>
              <a:defRPr sz="16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7" name="Picture Placeholder 2"/>
          <p:cNvSpPr>
            <a:spLocks noGrp="1"/>
          </p:cNvSpPr>
          <p:nvPr>
            <p:ph type="pic" idx="20"/>
          </p:nvPr>
        </p:nvSpPr>
        <p:spPr bwMode="gray">
          <a:xfrm>
            <a:off x="4603901" y="3551998"/>
            <a:ext cx="2107700" cy="1976152"/>
          </a:xfrm>
          <a:noFill/>
        </p:spPr>
        <p:txBody>
          <a:bodyPr tIns="182880">
            <a:normAutofit/>
          </a:bodyPr>
          <a:lstStyle>
            <a:lvl1pPr marL="0" indent="0" algn="ctr">
              <a:buNone/>
              <a:defRPr sz="16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4" name="Text Placeholder 3"/>
          <p:cNvSpPr>
            <a:spLocks noGrp="1"/>
          </p:cNvSpPr>
          <p:nvPr>
            <p:ph type="body" sz="half" idx="21"/>
          </p:nvPr>
        </p:nvSpPr>
        <p:spPr>
          <a:xfrm>
            <a:off x="6855307" y="3717114"/>
            <a:ext cx="1831493" cy="1645920"/>
          </a:xfrm>
        </p:spPr>
        <p:txBody>
          <a:bodyPr anchor="ctr">
            <a:noAutofit/>
          </a:bodyPr>
          <a:lstStyle>
            <a:lvl1pPr marL="0" indent="0">
              <a:spcBef>
                <a:spcPts val="0"/>
              </a:spcBef>
              <a:buNone/>
              <a:defRPr sz="16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Date Placeholder 1"/>
          <p:cNvSpPr>
            <a:spLocks noGrp="1"/>
          </p:cNvSpPr>
          <p:nvPr>
            <p:ph type="dt" sz="half" idx="17"/>
          </p:nvPr>
        </p:nvSpPr>
        <p:spPr/>
        <p:txBody>
          <a:bodyPr/>
          <a:lstStyle/>
          <a:p>
            <a:endParaRPr/>
          </a:p>
        </p:txBody>
      </p:sp>
      <p:sp>
        <p:nvSpPr>
          <p:cNvPr id="15" name="Footer Placeholder 14"/>
          <p:cNvSpPr>
            <a:spLocks noGrp="1"/>
          </p:cNvSpPr>
          <p:nvPr>
            <p:ph type="ftr" sz="quarter" idx="18"/>
          </p:nvPr>
        </p:nvSpPr>
        <p:spPr/>
        <p:txBody>
          <a:bodyPr/>
          <a:lstStyle/>
          <a:p>
            <a:r>
              <a:rPr/>
              <a:t>Copyright © 2014 Symantec Corporation</a:t>
            </a:r>
          </a:p>
        </p:txBody>
      </p:sp>
      <p:sp>
        <p:nvSpPr>
          <p:cNvPr id="16" name="Slide Number Placeholder 15"/>
          <p:cNvSpPr>
            <a:spLocks noGrp="1"/>
          </p:cNvSpPr>
          <p:nvPr>
            <p:ph type="sldNum" sz="quarter" idx="19"/>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3844934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6" name="Freeform 6"/>
          <p:cNvSpPr>
            <a:spLocks noEditPoints="1"/>
          </p:cNvSpPr>
          <p:nvPr/>
        </p:nvSpPr>
        <p:spPr bwMode="ltGray">
          <a:xfrm>
            <a:off x="1185695" y="1355379"/>
            <a:ext cx="458956" cy="406469"/>
          </a:xfrm>
          <a:custGeom>
            <a:avLst/>
            <a:gdLst>
              <a:gd name="T0" fmla="*/ 1445 w 6269"/>
              <a:gd name="T1" fmla="*/ 3135 h 5547"/>
              <a:gd name="T2" fmla="*/ 2412 w 6269"/>
              <a:gd name="T3" fmla="*/ 3135 h 5547"/>
              <a:gd name="T4" fmla="*/ 2412 w 6269"/>
              <a:gd name="T5" fmla="*/ 5547 h 5547"/>
              <a:gd name="T6" fmla="*/ 0 w 6269"/>
              <a:gd name="T7" fmla="*/ 5547 h 5547"/>
              <a:gd name="T8" fmla="*/ 0 w 6269"/>
              <a:gd name="T9" fmla="*/ 3454 h 5547"/>
              <a:gd name="T10" fmla="*/ 132 w 6269"/>
              <a:gd name="T11" fmla="*/ 1742 h 5547"/>
              <a:gd name="T12" fmla="*/ 771 w 6269"/>
              <a:gd name="T13" fmla="*/ 754 h 5547"/>
              <a:gd name="T14" fmla="*/ 2412 w 6269"/>
              <a:gd name="T15" fmla="*/ 0 h 5547"/>
              <a:gd name="T16" fmla="*/ 2412 w 6269"/>
              <a:gd name="T17" fmla="*/ 596 h 5547"/>
              <a:gd name="T18" fmla="*/ 1445 w 6269"/>
              <a:gd name="T19" fmla="*/ 2498 h 5547"/>
              <a:gd name="T20" fmla="*/ 1445 w 6269"/>
              <a:gd name="T21" fmla="*/ 3135 h 5547"/>
              <a:gd name="T22" fmla="*/ 5302 w 6269"/>
              <a:gd name="T23" fmla="*/ 3135 h 5547"/>
              <a:gd name="T24" fmla="*/ 6269 w 6269"/>
              <a:gd name="T25" fmla="*/ 3135 h 5547"/>
              <a:gd name="T26" fmla="*/ 6269 w 6269"/>
              <a:gd name="T27" fmla="*/ 5547 h 5547"/>
              <a:gd name="T28" fmla="*/ 3857 w 6269"/>
              <a:gd name="T29" fmla="*/ 5547 h 5547"/>
              <a:gd name="T30" fmla="*/ 3857 w 6269"/>
              <a:gd name="T31" fmla="*/ 3454 h 5547"/>
              <a:gd name="T32" fmla="*/ 3989 w 6269"/>
              <a:gd name="T33" fmla="*/ 1742 h 5547"/>
              <a:gd name="T34" fmla="*/ 4629 w 6269"/>
              <a:gd name="T35" fmla="*/ 754 h 5547"/>
              <a:gd name="T36" fmla="*/ 6269 w 6269"/>
              <a:gd name="T37" fmla="*/ 0 h 5547"/>
              <a:gd name="T38" fmla="*/ 6269 w 6269"/>
              <a:gd name="T39" fmla="*/ 596 h 5547"/>
              <a:gd name="T40" fmla="*/ 5302 w 6269"/>
              <a:gd name="T41" fmla="*/ 2498 h 5547"/>
              <a:gd name="T42" fmla="*/ 5302 w 6269"/>
              <a:gd name="T43" fmla="*/ 3135 h 5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9" h="5547">
                <a:moveTo>
                  <a:pt x="1445" y="3135"/>
                </a:moveTo>
                <a:lnTo>
                  <a:pt x="2412" y="3135"/>
                </a:lnTo>
                <a:lnTo>
                  <a:pt x="2412" y="5547"/>
                </a:lnTo>
                <a:lnTo>
                  <a:pt x="0" y="5547"/>
                </a:lnTo>
                <a:lnTo>
                  <a:pt x="0" y="3454"/>
                </a:lnTo>
                <a:cubicBezTo>
                  <a:pt x="0" y="2626"/>
                  <a:pt x="44" y="2055"/>
                  <a:pt x="132" y="1742"/>
                </a:cubicBezTo>
                <a:cubicBezTo>
                  <a:pt x="219" y="1429"/>
                  <a:pt x="433" y="1099"/>
                  <a:pt x="771" y="754"/>
                </a:cubicBezTo>
                <a:cubicBezTo>
                  <a:pt x="1227" y="291"/>
                  <a:pt x="1774" y="40"/>
                  <a:pt x="2412" y="0"/>
                </a:cubicBezTo>
                <a:lnTo>
                  <a:pt x="2412" y="596"/>
                </a:lnTo>
                <a:cubicBezTo>
                  <a:pt x="1767" y="648"/>
                  <a:pt x="1445" y="1282"/>
                  <a:pt x="1445" y="2498"/>
                </a:cubicBezTo>
                <a:lnTo>
                  <a:pt x="1445" y="3135"/>
                </a:lnTo>
                <a:close/>
                <a:moveTo>
                  <a:pt x="5302" y="3135"/>
                </a:moveTo>
                <a:lnTo>
                  <a:pt x="6269" y="3135"/>
                </a:lnTo>
                <a:lnTo>
                  <a:pt x="6269" y="5547"/>
                </a:lnTo>
                <a:lnTo>
                  <a:pt x="3857" y="5547"/>
                </a:lnTo>
                <a:lnTo>
                  <a:pt x="3857" y="3454"/>
                </a:lnTo>
                <a:cubicBezTo>
                  <a:pt x="3857" y="2619"/>
                  <a:pt x="3901" y="2048"/>
                  <a:pt x="3989" y="1742"/>
                </a:cubicBezTo>
                <a:cubicBezTo>
                  <a:pt x="4077" y="1435"/>
                  <a:pt x="4290" y="1106"/>
                  <a:pt x="4629" y="754"/>
                </a:cubicBezTo>
                <a:cubicBezTo>
                  <a:pt x="5084" y="291"/>
                  <a:pt x="5631" y="40"/>
                  <a:pt x="6269" y="0"/>
                </a:cubicBezTo>
                <a:lnTo>
                  <a:pt x="6269" y="596"/>
                </a:lnTo>
                <a:cubicBezTo>
                  <a:pt x="5625" y="648"/>
                  <a:pt x="5302" y="1282"/>
                  <a:pt x="5302" y="2498"/>
                </a:cubicBezTo>
                <a:lnTo>
                  <a:pt x="5302" y="3135"/>
                </a:lnTo>
                <a:close/>
              </a:path>
            </a:pathLst>
          </a:custGeom>
          <a:solidFill>
            <a:srgbClr val="D89102"/>
          </a:solid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title" hasCustomPrompt="1"/>
          </p:nvPr>
        </p:nvSpPr>
        <p:spPr>
          <a:xfrm>
            <a:off x="1819923" y="1371601"/>
            <a:ext cx="5504155" cy="1981200"/>
          </a:xfrm>
        </p:spPr>
        <p:txBody>
          <a:bodyPr anchor="t"/>
          <a:lstStyle>
            <a:lvl1pPr marL="0" indent="0" algn="l">
              <a:lnSpc>
                <a:spcPct val="110000"/>
              </a:lnSpc>
              <a:defRPr sz="2800" b="1" baseline="0"/>
            </a:lvl1pPr>
          </a:lstStyle>
          <a:p>
            <a:r>
              <a:rPr/>
              <a:t>This is a sample quote slide. Type a brief quotation inside this textbox. Add a close quote mark at the end of the quotation.”</a:t>
            </a:r>
          </a:p>
        </p:txBody>
      </p:sp>
      <p:sp>
        <p:nvSpPr>
          <p:cNvPr id="10" name="Text Placeholder 18"/>
          <p:cNvSpPr>
            <a:spLocks noGrp="1"/>
          </p:cNvSpPr>
          <p:nvPr>
            <p:ph type="body" sz="quarter" idx="13" hasCustomPrompt="1"/>
          </p:nvPr>
        </p:nvSpPr>
        <p:spPr>
          <a:xfrm>
            <a:off x="3657600" y="3657600"/>
            <a:ext cx="3657600" cy="304800"/>
          </a:xfrm>
          <a:noFill/>
          <a:ln w="9525">
            <a:noFill/>
            <a:miter lim="800000"/>
            <a:headEnd/>
            <a:tailEnd/>
          </a:ln>
        </p:spPr>
        <p:txBody>
          <a:bodyPr vert="horz" wrap="non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000" b="1" i="1" baseline="0">
                <a:solidFill>
                  <a:schemeClr val="tx1"/>
                </a:solidFill>
                <a:latin typeface="+mn-lt"/>
                <a:ea typeface="+mn-ea"/>
                <a:cs typeface="+mn-cs"/>
              </a:defRPr>
            </a:lvl1pPr>
          </a:lstStyle>
          <a:p>
            <a:pPr lvl="0"/>
            <a:r>
              <a:rPr/>
              <a:t>Name of Person Quoted</a:t>
            </a:r>
          </a:p>
        </p:txBody>
      </p:sp>
      <p:sp>
        <p:nvSpPr>
          <p:cNvPr id="11" name="Text Placeholder 18"/>
          <p:cNvSpPr>
            <a:spLocks noGrp="1"/>
          </p:cNvSpPr>
          <p:nvPr>
            <p:ph type="body" sz="quarter" idx="14" hasCustomPrompt="1"/>
          </p:nvPr>
        </p:nvSpPr>
        <p:spPr>
          <a:xfrm>
            <a:off x="3657600" y="3979652"/>
            <a:ext cx="3657600" cy="744748"/>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000" b="0" i="1" baseline="0">
                <a:solidFill>
                  <a:schemeClr val="accent1"/>
                </a:solidFill>
                <a:latin typeface="+mn-lt"/>
                <a:ea typeface="+mn-ea"/>
                <a:cs typeface="+mn-cs"/>
              </a:defRPr>
            </a:lvl1pPr>
          </a:lstStyle>
          <a:p>
            <a:pPr lvl="0"/>
            <a:r>
              <a:rPr/>
              <a:t>Title, Company Name</a:t>
            </a:r>
          </a:p>
        </p:txBody>
      </p:sp>
      <p:sp>
        <p:nvSpPr>
          <p:cNvPr id="3" name="Date Placeholder 2"/>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r>
              <a:rPr/>
              <a:t>Copyright © 2014 Symantec Corporation</a:t>
            </a:r>
          </a:p>
        </p:txBody>
      </p:sp>
      <p:sp>
        <p:nvSpPr>
          <p:cNvPr id="9" name="Slide Number Placeholder 8"/>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94509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with Picture">
    <p:spTree>
      <p:nvGrpSpPr>
        <p:cNvPr id="1" name=""/>
        <p:cNvGrpSpPr/>
        <p:nvPr/>
      </p:nvGrpSpPr>
      <p:grpSpPr>
        <a:xfrm>
          <a:off x="0" y="0"/>
          <a:ext cx="0" cy="0"/>
          <a:chOff x="0" y="0"/>
          <a:chExt cx="0" cy="0"/>
        </a:xfrm>
      </p:grpSpPr>
      <p:sp>
        <p:nvSpPr>
          <p:cNvPr id="16" name="Freeform 6"/>
          <p:cNvSpPr>
            <a:spLocks noEditPoints="1"/>
          </p:cNvSpPr>
          <p:nvPr/>
        </p:nvSpPr>
        <p:spPr bwMode="ltGray">
          <a:xfrm>
            <a:off x="3549650" y="1355379"/>
            <a:ext cx="458956" cy="406469"/>
          </a:xfrm>
          <a:custGeom>
            <a:avLst/>
            <a:gdLst>
              <a:gd name="T0" fmla="*/ 1445 w 6269"/>
              <a:gd name="T1" fmla="*/ 3135 h 5547"/>
              <a:gd name="T2" fmla="*/ 2412 w 6269"/>
              <a:gd name="T3" fmla="*/ 3135 h 5547"/>
              <a:gd name="T4" fmla="*/ 2412 w 6269"/>
              <a:gd name="T5" fmla="*/ 5547 h 5547"/>
              <a:gd name="T6" fmla="*/ 0 w 6269"/>
              <a:gd name="T7" fmla="*/ 5547 h 5547"/>
              <a:gd name="T8" fmla="*/ 0 w 6269"/>
              <a:gd name="T9" fmla="*/ 3454 h 5547"/>
              <a:gd name="T10" fmla="*/ 132 w 6269"/>
              <a:gd name="T11" fmla="*/ 1742 h 5547"/>
              <a:gd name="T12" fmla="*/ 771 w 6269"/>
              <a:gd name="T13" fmla="*/ 754 h 5547"/>
              <a:gd name="T14" fmla="*/ 2412 w 6269"/>
              <a:gd name="T15" fmla="*/ 0 h 5547"/>
              <a:gd name="T16" fmla="*/ 2412 w 6269"/>
              <a:gd name="T17" fmla="*/ 596 h 5547"/>
              <a:gd name="T18" fmla="*/ 1445 w 6269"/>
              <a:gd name="T19" fmla="*/ 2498 h 5547"/>
              <a:gd name="T20" fmla="*/ 1445 w 6269"/>
              <a:gd name="T21" fmla="*/ 3135 h 5547"/>
              <a:gd name="T22" fmla="*/ 5302 w 6269"/>
              <a:gd name="T23" fmla="*/ 3135 h 5547"/>
              <a:gd name="T24" fmla="*/ 6269 w 6269"/>
              <a:gd name="T25" fmla="*/ 3135 h 5547"/>
              <a:gd name="T26" fmla="*/ 6269 w 6269"/>
              <a:gd name="T27" fmla="*/ 5547 h 5547"/>
              <a:gd name="T28" fmla="*/ 3857 w 6269"/>
              <a:gd name="T29" fmla="*/ 5547 h 5547"/>
              <a:gd name="T30" fmla="*/ 3857 w 6269"/>
              <a:gd name="T31" fmla="*/ 3454 h 5547"/>
              <a:gd name="T32" fmla="*/ 3989 w 6269"/>
              <a:gd name="T33" fmla="*/ 1742 h 5547"/>
              <a:gd name="T34" fmla="*/ 4629 w 6269"/>
              <a:gd name="T35" fmla="*/ 754 h 5547"/>
              <a:gd name="T36" fmla="*/ 6269 w 6269"/>
              <a:gd name="T37" fmla="*/ 0 h 5547"/>
              <a:gd name="T38" fmla="*/ 6269 w 6269"/>
              <a:gd name="T39" fmla="*/ 596 h 5547"/>
              <a:gd name="T40" fmla="*/ 5302 w 6269"/>
              <a:gd name="T41" fmla="*/ 2498 h 5547"/>
              <a:gd name="T42" fmla="*/ 5302 w 6269"/>
              <a:gd name="T43" fmla="*/ 3135 h 5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9" h="5547">
                <a:moveTo>
                  <a:pt x="1445" y="3135"/>
                </a:moveTo>
                <a:lnTo>
                  <a:pt x="2412" y="3135"/>
                </a:lnTo>
                <a:lnTo>
                  <a:pt x="2412" y="5547"/>
                </a:lnTo>
                <a:lnTo>
                  <a:pt x="0" y="5547"/>
                </a:lnTo>
                <a:lnTo>
                  <a:pt x="0" y="3454"/>
                </a:lnTo>
                <a:cubicBezTo>
                  <a:pt x="0" y="2626"/>
                  <a:pt x="44" y="2055"/>
                  <a:pt x="132" y="1742"/>
                </a:cubicBezTo>
                <a:cubicBezTo>
                  <a:pt x="219" y="1429"/>
                  <a:pt x="433" y="1099"/>
                  <a:pt x="771" y="754"/>
                </a:cubicBezTo>
                <a:cubicBezTo>
                  <a:pt x="1227" y="291"/>
                  <a:pt x="1774" y="40"/>
                  <a:pt x="2412" y="0"/>
                </a:cubicBezTo>
                <a:lnTo>
                  <a:pt x="2412" y="596"/>
                </a:lnTo>
                <a:cubicBezTo>
                  <a:pt x="1767" y="648"/>
                  <a:pt x="1445" y="1282"/>
                  <a:pt x="1445" y="2498"/>
                </a:cubicBezTo>
                <a:lnTo>
                  <a:pt x="1445" y="3135"/>
                </a:lnTo>
                <a:close/>
                <a:moveTo>
                  <a:pt x="5302" y="3135"/>
                </a:moveTo>
                <a:lnTo>
                  <a:pt x="6269" y="3135"/>
                </a:lnTo>
                <a:lnTo>
                  <a:pt x="6269" y="5547"/>
                </a:lnTo>
                <a:lnTo>
                  <a:pt x="3857" y="5547"/>
                </a:lnTo>
                <a:lnTo>
                  <a:pt x="3857" y="3454"/>
                </a:lnTo>
                <a:cubicBezTo>
                  <a:pt x="3857" y="2619"/>
                  <a:pt x="3901" y="2048"/>
                  <a:pt x="3989" y="1742"/>
                </a:cubicBezTo>
                <a:cubicBezTo>
                  <a:pt x="4077" y="1435"/>
                  <a:pt x="4290" y="1106"/>
                  <a:pt x="4629" y="754"/>
                </a:cubicBezTo>
                <a:cubicBezTo>
                  <a:pt x="5084" y="291"/>
                  <a:pt x="5631" y="40"/>
                  <a:pt x="6269" y="0"/>
                </a:cubicBezTo>
                <a:lnTo>
                  <a:pt x="6269" y="596"/>
                </a:lnTo>
                <a:cubicBezTo>
                  <a:pt x="5625" y="648"/>
                  <a:pt x="5302" y="1282"/>
                  <a:pt x="5302" y="2498"/>
                </a:cubicBezTo>
                <a:lnTo>
                  <a:pt x="5302" y="3135"/>
                </a:lnTo>
                <a:close/>
              </a:path>
            </a:pathLst>
          </a:custGeom>
          <a:solidFill>
            <a:srgbClr val="D89102"/>
          </a:solid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title" hasCustomPrompt="1"/>
          </p:nvPr>
        </p:nvSpPr>
        <p:spPr>
          <a:xfrm>
            <a:off x="4114800" y="1440612"/>
            <a:ext cx="4114800" cy="2672602"/>
          </a:xfrm>
        </p:spPr>
        <p:txBody>
          <a:bodyPr anchor="t"/>
          <a:lstStyle>
            <a:lvl1pPr marL="0" indent="0" algn="l">
              <a:lnSpc>
                <a:spcPct val="110000"/>
              </a:lnSpc>
              <a:defRPr sz="2400" b="1" baseline="0"/>
            </a:lvl1pPr>
          </a:lstStyle>
          <a:p>
            <a:r>
              <a:rPr/>
              <a:t>This is a sample quote slide. Type a brief quotation inside this textbox. Add a close quote mark at the end of the quotation.”</a:t>
            </a:r>
          </a:p>
        </p:txBody>
      </p:sp>
      <p:sp>
        <p:nvSpPr>
          <p:cNvPr id="14" name="Rectangle 13"/>
          <p:cNvSpPr/>
          <p:nvPr/>
        </p:nvSpPr>
        <p:spPr bwMode="auto">
          <a:xfrm>
            <a:off x="914400" y="1370013"/>
            <a:ext cx="2286000" cy="2743200"/>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sz="2400" i="0" u="none" strike="noStrike" cap="none" normalizeH="0" baseline="0">
              <a:ln>
                <a:noFill/>
              </a:ln>
              <a:solidFill>
                <a:schemeClr val="bg1"/>
              </a:solidFill>
              <a:effectLst/>
              <a:latin typeface="+mn-lt"/>
            </a:endParaRPr>
          </a:p>
        </p:txBody>
      </p:sp>
      <p:sp>
        <p:nvSpPr>
          <p:cNvPr id="12" name="Picture Placeholder 15"/>
          <p:cNvSpPr>
            <a:spLocks noGrp="1"/>
          </p:cNvSpPr>
          <p:nvPr>
            <p:ph type="pic" sz="quarter" idx="15" hasCustomPrompt="1"/>
          </p:nvPr>
        </p:nvSpPr>
        <p:spPr>
          <a:xfrm>
            <a:off x="978408" y="1435609"/>
            <a:ext cx="2157599" cy="2613596"/>
          </a:xfrm>
          <a:solidFill>
            <a:schemeClr val="bg2"/>
          </a:solidFill>
        </p:spPr>
        <p:txBody>
          <a:bodyPr tIns="91440">
            <a:noAutofit/>
          </a:bodyPr>
          <a:lstStyle>
            <a:lvl1pPr marL="0" indent="0" algn="ctr">
              <a:spcBef>
                <a:spcPts val="0"/>
              </a:spcBef>
              <a:buNone/>
              <a:defRPr sz="1800" b="0" baseline="0">
                <a:solidFill>
                  <a:schemeClr val="tx1"/>
                </a:solidFill>
              </a:defRPr>
            </a:lvl1pPr>
          </a:lstStyle>
          <a:p>
            <a:r>
              <a:rPr/>
              <a:t>Click icon to insert picture</a:t>
            </a:r>
          </a:p>
        </p:txBody>
      </p:sp>
      <p:sp>
        <p:nvSpPr>
          <p:cNvPr id="10" name="Text Placeholder 18"/>
          <p:cNvSpPr>
            <a:spLocks noGrp="1"/>
          </p:cNvSpPr>
          <p:nvPr>
            <p:ph type="body" sz="quarter" idx="13" hasCustomPrompt="1"/>
          </p:nvPr>
        </p:nvSpPr>
        <p:spPr>
          <a:xfrm>
            <a:off x="901460" y="4267200"/>
            <a:ext cx="2908792" cy="304800"/>
          </a:xfrm>
          <a:noFill/>
          <a:ln w="9525">
            <a:noFill/>
            <a:miter lim="800000"/>
            <a:headEnd/>
            <a:tailEnd/>
          </a:ln>
        </p:spPr>
        <p:txBody>
          <a:bodyPr vert="horz" wrap="non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1800" b="1" i="1" baseline="0">
                <a:solidFill>
                  <a:schemeClr val="tx1"/>
                </a:solidFill>
                <a:latin typeface="+mn-lt"/>
                <a:ea typeface="+mn-ea"/>
                <a:cs typeface="+mn-cs"/>
              </a:defRPr>
            </a:lvl1pPr>
          </a:lstStyle>
          <a:p>
            <a:pPr lvl="0"/>
            <a:r>
              <a:rPr/>
              <a:t>Name of Person Quoted</a:t>
            </a:r>
          </a:p>
        </p:txBody>
      </p:sp>
      <p:sp>
        <p:nvSpPr>
          <p:cNvPr id="11" name="Text Placeholder 18"/>
          <p:cNvSpPr>
            <a:spLocks noGrp="1"/>
          </p:cNvSpPr>
          <p:nvPr>
            <p:ph type="body" sz="quarter" idx="14" hasCustomPrompt="1"/>
          </p:nvPr>
        </p:nvSpPr>
        <p:spPr>
          <a:xfrm>
            <a:off x="901460" y="4572000"/>
            <a:ext cx="2908792" cy="744748"/>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1800" b="0" i="1" baseline="0">
                <a:solidFill>
                  <a:schemeClr val="accent1"/>
                </a:solidFill>
                <a:latin typeface="+mn-lt"/>
                <a:ea typeface="+mn-ea"/>
                <a:cs typeface="+mn-cs"/>
              </a:defRPr>
            </a:lvl1pPr>
          </a:lstStyle>
          <a:p>
            <a:pPr lvl="0"/>
            <a:r>
              <a:rPr/>
              <a:t>Title, Company Name</a:t>
            </a:r>
          </a:p>
        </p:txBody>
      </p:sp>
      <p:sp>
        <p:nvSpPr>
          <p:cNvPr id="3" name="Date Placeholder 2"/>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r>
              <a:rPr/>
              <a:t>Copyright © 2014 Symantec Corporation</a:t>
            </a:r>
          </a:p>
        </p:txBody>
      </p:sp>
      <p:sp>
        <p:nvSpPr>
          <p:cNvPr id="9" name="Slide Number Placeholder 8"/>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66794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Q&amp;A">
    <p:spTree>
      <p:nvGrpSpPr>
        <p:cNvPr id="1" name=""/>
        <p:cNvGrpSpPr/>
        <p:nvPr/>
      </p:nvGrpSpPr>
      <p:grpSpPr>
        <a:xfrm>
          <a:off x="0" y="0"/>
          <a:ext cx="0" cy="0"/>
          <a:chOff x="0" y="0"/>
          <a:chExt cx="0" cy="0"/>
        </a:xfrm>
      </p:grpSpPr>
      <p:grpSp>
        <p:nvGrpSpPr>
          <p:cNvPr id="16" name="Group 15"/>
          <p:cNvGrpSpPr/>
          <p:nvPr/>
        </p:nvGrpSpPr>
        <p:grpSpPr bwMode="ltGray">
          <a:xfrm>
            <a:off x="615172" y="178278"/>
            <a:ext cx="8331967" cy="2845277"/>
            <a:chOff x="610410" y="178278"/>
            <a:chExt cx="8331967" cy="2845278"/>
          </a:xfrm>
        </p:grpSpPr>
        <p:sp>
          <p:nvSpPr>
            <p:cNvPr id="17" name="Rectangle 16"/>
            <p:cNvSpPr/>
            <p:nvPr/>
          </p:nvSpPr>
          <p:spPr bwMode="ltGray">
            <a:xfrm>
              <a:off x="7760115" y="178278"/>
              <a:ext cx="1182262" cy="1193799"/>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 name="Rectangle 17"/>
            <p:cNvSpPr/>
            <p:nvPr/>
          </p:nvSpPr>
          <p:spPr bwMode="ltGray">
            <a:xfrm>
              <a:off x="7342753" y="1065916"/>
              <a:ext cx="908541" cy="90854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 name="Rectangle 18"/>
            <p:cNvSpPr/>
            <p:nvPr/>
          </p:nvSpPr>
          <p:spPr bwMode="ltGray">
            <a:xfrm>
              <a:off x="6727716" y="943452"/>
              <a:ext cx="1168114" cy="11795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0" name="Rectangle 19"/>
            <p:cNvSpPr/>
            <p:nvPr/>
          </p:nvSpPr>
          <p:spPr bwMode="ltGray">
            <a:xfrm>
              <a:off x="7342754" y="1065916"/>
              <a:ext cx="553076" cy="90854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1" name="Rectangle 23"/>
            <p:cNvSpPr/>
            <p:nvPr/>
          </p:nvSpPr>
          <p:spPr bwMode="ltGray">
            <a:xfrm>
              <a:off x="7760115" y="943452"/>
              <a:ext cx="135715" cy="428625"/>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2" name="Rectangle 21"/>
            <p:cNvSpPr/>
            <p:nvPr/>
          </p:nvSpPr>
          <p:spPr bwMode="ltGray">
            <a:xfrm>
              <a:off x="7760115" y="1065916"/>
              <a:ext cx="491179" cy="30616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3" name="Rectangle 22"/>
            <p:cNvSpPr/>
            <p:nvPr/>
          </p:nvSpPr>
          <p:spPr bwMode="ltGray">
            <a:xfrm>
              <a:off x="7760115" y="1065916"/>
              <a:ext cx="135716" cy="306161"/>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4" name="Rectangle 23"/>
            <p:cNvSpPr/>
            <p:nvPr/>
          </p:nvSpPr>
          <p:spPr bwMode="ltGray">
            <a:xfrm>
              <a:off x="7064243" y="1296831"/>
              <a:ext cx="371294" cy="37528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5" name="Rectangle 24"/>
            <p:cNvSpPr/>
            <p:nvPr/>
          </p:nvSpPr>
          <p:spPr bwMode="ltGray">
            <a:xfrm>
              <a:off x="7342753" y="1296831"/>
              <a:ext cx="92783" cy="375283"/>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6" name="Rectangle 25"/>
            <p:cNvSpPr/>
            <p:nvPr/>
          </p:nvSpPr>
          <p:spPr bwMode="ltGray">
            <a:xfrm>
              <a:off x="6579483" y="1913285"/>
              <a:ext cx="355684" cy="359506"/>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7" name="Rectangle 26"/>
            <p:cNvSpPr/>
            <p:nvPr/>
          </p:nvSpPr>
          <p:spPr bwMode="ltGray">
            <a:xfrm>
              <a:off x="6727716" y="1913285"/>
              <a:ext cx="207451" cy="209680"/>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8" name="Rectangle 27"/>
            <p:cNvSpPr/>
            <p:nvPr/>
          </p:nvSpPr>
          <p:spPr bwMode="ltGray">
            <a:xfrm>
              <a:off x="4700590" y="1307021"/>
              <a:ext cx="778219" cy="7858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9" name="Rectangle 28"/>
            <p:cNvSpPr/>
            <p:nvPr/>
          </p:nvSpPr>
          <p:spPr bwMode="ltGray">
            <a:xfrm>
              <a:off x="4124326" y="1897572"/>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0" name="Rectangle 29"/>
            <p:cNvSpPr/>
            <p:nvPr/>
          </p:nvSpPr>
          <p:spPr bwMode="ltGray">
            <a:xfrm>
              <a:off x="3206751" y="1535622"/>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1" name="Rectangle 30"/>
            <p:cNvSpPr/>
            <p:nvPr/>
          </p:nvSpPr>
          <p:spPr bwMode="ltGray">
            <a:xfrm>
              <a:off x="785069" y="2029017"/>
              <a:ext cx="508907" cy="51387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2" name="Rectangle 31"/>
            <p:cNvSpPr/>
            <p:nvPr/>
          </p:nvSpPr>
          <p:spPr bwMode="ltGray">
            <a:xfrm>
              <a:off x="5279710" y="982650"/>
              <a:ext cx="818771" cy="826761"/>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3" name="Rectangle 43"/>
            <p:cNvSpPr/>
            <p:nvPr/>
          </p:nvSpPr>
          <p:spPr bwMode="ltGray">
            <a:xfrm>
              <a:off x="5279710" y="1307021"/>
              <a:ext cx="199099" cy="502390"/>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4" name="Rectangle 33"/>
            <p:cNvSpPr/>
            <p:nvPr/>
          </p:nvSpPr>
          <p:spPr bwMode="ltGray">
            <a:xfrm>
              <a:off x="5607932" y="833457"/>
              <a:ext cx="310267" cy="313601"/>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5" name="Rectangle 46"/>
            <p:cNvSpPr/>
            <p:nvPr/>
          </p:nvSpPr>
          <p:spPr bwMode="ltGray">
            <a:xfrm>
              <a:off x="5607932" y="982650"/>
              <a:ext cx="310267" cy="16440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6" name="Rectangle 35"/>
            <p:cNvSpPr/>
            <p:nvPr/>
          </p:nvSpPr>
          <p:spPr bwMode="ltGray">
            <a:xfrm>
              <a:off x="5814966" y="1071851"/>
              <a:ext cx="405874" cy="410235"/>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7" name="Rectangle 46"/>
            <p:cNvSpPr/>
            <p:nvPr/>
          </p:nvSpPr>
          <p:spPr bwMode="ltGray">
            <a:xfrm>
              <a:off x="5814966" y="1071851"/>
              <a:ext cx="103233" cy="7520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8" name="Rectangle 53"/>
            <p:cNvSpPr/>
            <p:nvPr/>
          </p:nvSpPr>
          <p:spPr bwMode="ltGray">
            <a:xfrm>
              <a:off x="4700590" y="1897572"/>
              <a:ext cx="187670" cy="19526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9" name="Rectangle 38"/>
            <p:cNvSpPr/>
            <p:nvPr/>
          </p:nvSpPr>
          <p:spPr bwMode="ltGray">
            <a:xfrm>
              <a:off x="4214766" y="2200326"/>
              <a:ext cx="376284" cy="380327"/>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0" name="Rectangle 39"/>
            <p:cNvSpPr/>
            <p:nvPr/>
          </p:nvSpPr>
          <p:spPr bwMode="ltGray">
            <a:xfrm>
              <a:off x="3776616" y="2783396"/>
              <a:ext cx="237607" cy="240160"/>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1" name="Rectangle 40"/>
            <p:cNvSpPr/>
            <p:nvPr/>
          </p:nvSpPr>
          <p:spPr bwMode="ltGray">
            <a:xfrm>
              <a:off x="2927048" y="2101537"/>
              <a:ext cx="608677" cy="608677"/>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2" name="Rectangle 41"/>
            <p:cNvSpPr/>
            <p:nvPr/>
          </p:nvSpPr>
          <p:spPr bwMode="ltGray">
            <a:xfrm>
              <a:off x="2515005" y="2019492"/>
              <a:ext cx="782577" cy="790214"/>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3" name="Rectangle 42"/>
            <p:cNvSpPr/>
            <p:nvPr/>
          </p:nvSpPr>
          <p:spPr bwMode="ltGray">
            <a:xfrm>
              <a:off x="2927049" y="2101537"/>
              <a:ext cx="370533" cy="608677"/>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4" name="Rectangle 23"/>
            <p:cNvSpPr/>
            <p:nvPr/>
          </p:nvSpPr>
          <p:spPr bwMode="ltGray">
            <a:xfrm>
              <a:off x="3206660" y="2019492"/>
              <a:ext cx="90922" cy="287157"/>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5" name="Rectangle 44"/>
            <p:cNvSpPr/>
            <p:nvPr/>
          </p:nvSpPr>
          <p:spPr bwMode="ltGray">
            <a:xfrm>
              <a:off x="3206660" y="2101537"/>
              <a:ext cx="329065" cy="205112"/>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6" name="Rectangle 45"/>
            <p:cNvSpPr/>
            <p:nvPr/>
          </p:nvSpPr>
          <p:spPr bwMode="ltGray">
            <a:xfrm>
              <a:off x="2740461" y="2256238"/>
              <a:ext cx="248748" cy="25142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7" name="Rectangle 46"/>
            <p:cNvSpPr/>
            <p:nvPr/>
          </p:nvSpPr>
          <p:spPr bwMode="ltGray">
            <a:xfrm>
              <a:off x="2927048" y="2256238"/>
              <a:ext cx="62160" cy="251421"/>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8" name="Rectangle 47"/>
            <p:cNvSpPr/>
            <p:nvPr/>
          </p:nvSpPr>
          <p:spPr bwMode="ltGray">
            <a:xfrm>
              <a:off x="2415696" y="2669231"/>
              <a:ext cx="238290" cy="24085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9" name="Rectangle 48"/>
            <p:cNvSpPr/>
            <p:nvPr/>
          </p:nvSpPr>
          <p:spPr bwMode="ltGray">
            <a:xfrm>
              <a:off x="2515005" y="2669231"/>
              <a:ext cx="138982" cy="1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0" name="Rectangle 49"/>
            <p:cNvSpPr/>
            <p:nvPr/>
          </p:nvSpPr>
          <p:spPr bwMode="ltGray">
            <a:xfrm>
              <a:off x="3206661" y="2101537"/>
              <a:ext cx="90922" cy="205112"/>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1" name="Rectangle 50"/>
            <p:cNvSpPr/>
            <p:nvPr/>
          </p:nvSpPr>
          <p:spPr bwMode="ltGray">
            <a:xfrm>
              <a:off x="1158559" y="2250875"/>
              <a:ext cx="527374" cy="532521"/>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2" name="Rectangle 51"/>
            <p:cNvSpPr/>
            <p:nvPr/>
          </p:nvSpPr>
          <p:spPr bwMode="ltGray">
            <a:xfrm>
              <a:off x="1551010" y="2031059"/>
              <a:ext cx="554855" cy="560270"/>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3" name="Rectangle 43"/>
            <p:cNvSpPr/>
            <p:nvPr/>
          </p:nvSpPr>
          <p:spPr bwMode="ltGray">
            <a:xfrm>
              <a:off x="1551010" y="2250875"/>
              <a:ext cx="134923" cy="340454"/>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4" name="Rectangle 53"/>
            <p:cNvSpPr/>
            <p:nvPr/>
          </p:nvSpPr>
          <p:spPr bwMode="ltGray">
            <a:xfrm>
              <a:off x="1773436" y="1929956"/>
              <a:ext cx="210258" cy="212517"/>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5" name="Rectangle 46"/>
            <p:cNvSpPr/>
            <p:nvPr/>
          </p:nvSpPr>
          <p:spPr bwMode="ltGray">
            <a:xfrm>
              <a:off x="1773436" y="2031059"/>
              <a:ext cx="210258" cy="111414"/>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6" name="Rectangle 55"/>
            <p:cNvSpPr/>
            <p:nvPr/>
          </p:nvSpPr>
          <p:spPr bwMode="ltGray">
            <a:xfrm>
              <a:off x="1913736" y="2091508"/>
              <a:ext cx="275048" cy="278003"/>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7" name="Rectangle 46"/>
            <p:cNvSpPr/>
            <p:nvPr/>
          </p:nvSpPr>
          <p:spPr bwMode="ltGray">
            <a:xfrm>
              <a:off x="1913736" y="2091508"/>
              <a:ext cx="69958" cy="50965"/>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8" name="Rectangle 74"/>
            <p:cNvSpPr/>
            <p:nvPr/>
          </p:nvSpPr>
          <p:spPr bwMode="ltGray">
            <a:xfrm>
              <a:off x="1158559" y="2250875"/>
              <a:ext cx="135417" cy="292015"/>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9" name="Rectangle 58"/>
            <p:cNvSpPr/>
            <p:nvPr/>
          </p:nvSpPr>
          <p:spPr bwMode="ltGray">
            <a:xfrm>
              <a:off x="835434" y="2213106"/>
              <a:ext cx="234241" cy="236758"/>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0" name="Rectangle 59"/>
            <p:cNvSpPr/>
            <p:nvPr/>
          </p:nvSpPr>
          <p:spPr bwMode="ltGray">
            <a:xfrm>
              <a:off x="610410" y="2761214"/>
              <a:ext cx="158015" cy="159713"/>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7" name="Date Placeholder 6"/>
          <p:cNvSpPr>
            <a:spLocks noGrp="1"/>
          </p:cNvSpPr>
          <p:nvPr>
            <p:ph type="dt" sz="half" idx="10"/>
          </p:nvPr>
        </p:nvSpPr>
        <p:spPr>
          <a:xfrm>
            <a:off x="5029200" y="6329172"/>
            <a:ext cx="1066800" cy="182880"/>
          </a:xfrm>
        </p:spPr>
        <p:txBody>
          <a:bodyPr/>
          <a:lstStyle/>
          <a:p>
            <a:endParaRPr/>
          </a:p>
        </p:txBody>
      </p:sp>
      <p:sp>
        <p:nvSpPr>
          <p:cNvPr id="8" name="Footer Placeholder 7"/>
          <p:cNvSpPr>
            <a:spLocks noGrp="1"/>
          </p:cNvSpPr>
          <p:nvPr>
            <p:ph type="ftr" sz="quarter" idx="11"/>
          </p:nvPr>
        </p:nvSpPr>
        <p:spPr/>
        <p:txBody>
          <a:bodyPr/>
          <a:lstStyle/>
          <a:p>
            <a:r>
              <a:rPr/>
              <a:t>Copyright © 2014 Symantec Corporation</a:t>
            </a:r>
          </a:p>
        </p:txBody>
      </p:sp>
      <p:sp>
        <p:nvSpPr>
          <p:cNvPr id="9" name="Slide Number Placeholder 8"/>
          <p:cNvSpPr>
            <a:spLocks noGrp="1"/>
          </p:cNvSpPr>
          <p:nvPr>
            <p:ph type="sldNum" sz="quarter" idx="12"/>
          </p:nvPr>
        </p:nvSpPr>
        <p:spPr>
          <a:xfrm>
            <a:off x="8292954" y="6329172"/>
            <a:ext cx="393846" cy="182880"/>
          </a:xfrm>
        </p:spPr>
        <p:txBody>
          <a:bodyPr/>
          <a:lstStyle>
            <a:lvl1pPr algn="r">
              <a:defRPr>
                <a:solidFill>
                  <a:schemeClr val="tx1">
                    <a:lumMod val="60000"/>
                    <a:lumOff val="40000"/>
                  </a:schemeClr>
                </a:solidFill>
              </a:defRPr>
            </a:lvl1pPr>
          </a:lstStyle>
          <a:p>
            <a:fld id="{C51EAA63-D034-42AE-91FA-B13B9518C7BE}" type="slidenum">
              <a:rPr/>
              <a:pPr/>
              <a:t>‹#›</a:t>
            </a:fld>
            <a:endParaRPr/>
          </a:p>
        </p:txBody>
      </p:sp>
      <p:grpSp>
        <p:nvGrpSpPr>
          <p:cNvPr id="61" name="Frame"/>
          <p:cNvGrpSpPr/>
          <p:nvPr/>
        </p:nvGrpSpPr>
        <p:grpSpPr bwMode="invGray">
          <a:xfrm>
            <a:off x="0" y="0"/>
            <a:ext cx="9144000" cy="6858000"/>
            <a:chOff x="0" y="0"/>
            <a:chExt cx="9144000" cy="6858000"/>
          </a:xfrm>
        </p:grpSpPr>
        <p:sp>
          <p:nvSpPr>
            <p:cNvPr id="62" name="Rectangle 61"/>
            <p:cNvSpPr/>
            <p:nvPr/>
          </p:nvSpPr>
          <p:spPr bwMode="invGray">
            <a:xfrm>
              <a:off x="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3" name="Rectangle 62"/>
            <p:cNvSpPr/>
            <p:nvPr/>
          </p:nvSpPr>
          <p:spPr bwMode="invGray">
            <a:xfrm>
              <a:off x="894715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4" name="Rectangle 63"/>
            <p:cNvSpPr/>
            <p:nvPr/>
          </p:nvSpPr>
          <p:spPr bwMode="invGray">
            <a:xfrm>
              <a:off x="0" y="0"/>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5" name="Rectangle 64"/>
            <p:cNvSpPr/>
            <p:nvPr/>
          </p:nvSpPr>
          <p:spPr bwMode="invGray">
            <a:xfrm>
              <a:off x="0" y="6656832"/>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70" name="TextBox 69"/>
          <p:cNvSpPr txBox="1"/>
          <p:nvPr/>
        </p:nvSpPr>
        <p:spPr>
          <a:xfrm>
            <a:off x="1306199" y="4027226"/>
            <a:ext cx="883806" cy="1304925"/>
          </a:xfrm>
          <a:prstGeom prst="rect">
            <a:avLst/>
          </a:prstGeom>
          <a:noFill/>
        </p:spPr>
        <p:txBody>
          <a:bodyPr wrap="square" lIns="0" tIns="0" rIns="0" bIns="0" rtlCol="0">
            <a:noAutofit/>
          </a:bodyPr>
          <a:lstStyle/>
          <a:p>
            <a:pPr algn="ctr">
              <a:lnSpc>
                <a:spcPct val="90000"/>
              </a:lnSpc>
            </a:pPr>
            <a:r>
              <a:rPr sz="6600" b="0">
                <a:solidFill>
                  <a:schemeClr val="bg2"/>
                </a:solidFill>
              </a:rPr>
              <a:t>&amp;</a:t>
            </a:r>
          </a:p>
        </p:txBody>
      </p:sp>
      <p:sp>
        <p:nvSpPr>
          <p:cNvPr id="71" name="TextBox 70"/>
          <p:cNvSpPr txBox="1"/>
          <p:nvPr/>
        </p:nvSpPr>
        <p:spPr>
          <a:xfrm>
            <a:off x="867540" y="4011283"/>
            <a:ext cx="967895" cy="1246517"/>
          </a:xfrm>
          <a:prstGeom prst="rect">
            <a:avLst/>
          </a:prstGeom>
          <a:noFill/>
        </p:spPr>
        <p:txBody>
          <a:bodyPr wrap="square" lIns="0" tIns="0" rIns="0" bIns="0" rtlCol="0">
            <a:noAutofit/>
          </a:bodyPr>
          <a:lstStyle/>
          <a:p>
            <a:pPr>
              <a:lnSpc>
                <a:spcPct val="90000"/>
              </a:lnSpc>
            </a:pPr>
            <a:r>
              <a:rPr sz="7200" b="1"/>
              <a:t>Q</a:t>
            </a:r>
          </a:p>
        </p:txBody>
      </p:sp>
      <p:sp>
        <p:nvSpPr>
          <p:cNvPr id="72" name="TextBox 71"/>
          <p:cNvSpPr txBox="1"/>
          <p:nvPr/>
        </p:nvSpPr>
        <p:spPr>
          <a:xfrm>
            <a:off x="1967134" y="4011283"/>
            <a:ext cx="847305" cy="1246517"/>
          </a:xfrm>
          <a:prstGeom prst="rect">
            <a:avLst/>
          </a:prstGeom>
          <a:noFill/>
        </p:spPr>
        <p:txBody>
          <a:bodyPr wrap="square" lIns="0" tIns="0" rIns="0" bIns="0" rtlCol="0">
            <a:noAutofit/>
          </a:bodyPr>
          <a:lstStyle/>
          <a:p>
            <a:pPr>
              <a:lnSpc>
                <a:spcPct val="90000"/>
              </a:lnSpc>
            </a:pPr>
            <a:r>
              <a:rPr sz="7200" b="1"/>
              <a:t>A</a:t>
            </a:r>
          </a:p>
        </p:txBody>
      </p:sp>
    </p:spTree>
    <p:extLst>
      <p:ext uri="{BB962C8B-B14F-4D97-AF65-F5344CB8AC3E}">
        <p14:creationId xmlns:p14="http://schemas.microsoft.com/office/powerpoint/2010/main" val="328792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hank You External">
    <p:spTree>
      <p:nvGrpSpPr>
        <p:cNvPr id="1" name=""/>
        <p:cNvGrpSpPr/>
        <p:nvPr/>
      </p:nvGrpSpPr>
      <p:grpSpPr>
        <a:xfrm>
          <a:off x="0" y="0"/>
          <a:ext cx="0" cy="0"/>
          <a:chOff x="0" y="0"/>
          <a:chExt cx="0" cy="0"/>
        </a:xfrm>
      </p:grpSpPr>
      <p:grpSp>
        <p:nvGrpSpPr>
          <p:cNvPr id="74" name="Group 73"/>
          <p:cNvGrpSpPr/>
          <p:nvPr/>
        </p:nvGrpSpPr>
        <p:grpSpPr bwMode="ltGray">
          <a:xfrm>
            <a:off x="615172" y="178278"/>
            <a:ext cx="8331967" cy="2845277"/>
            <a:chOff x="610410" y="178278"/>
            <a:chExt cx="8331967" cy="2845278"/>
          </a:xfrm>
        </p:grpSpPr>
        <p:sp>
          <p:nvSpPr>
            <p:cNvPr id="75" name="Rectangle 74"/>
            <p:cNvSpPr/>
            <p:nvPr/>
          </p:nvSpPr>
          <p:spPr bwMode="ltGray">
            <a:xfrm>
              <a:off x="7760115" y="178278"/>
              <a:ext cx="1182262" cy="1193799"/>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6" name="Rectangle 75"/>
            <p:cNvSpPr/>
            <p:nvPr/>
          </p:nvSpPr>
          <p:spPr bwMode="ltGray">
            <a:xfrm>
              <a:off x="7342753" y="1065916"/>
              <a:ext cx="908541" cy="90854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7" name="Rectangle 76"/>
            <p:cNvSpPr/>
            <p:nvPr/>
          </p:nvSpPr>
          <p:spPr bwMode="ltGray">
            <a:xfrm>
              <a:off x="6727716" y="943452"/>
              <a:ext cx="1168114" cy="11795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8" name="Rectangle 77"/>
            <p:cNvSpPr/>
            <p:nvPr/>
          </p:nvSpPr>
          <p:spPr bwMode="ltGray">
            <a:xfrm>
              <a:off x="7342754" y="1065916"/>
              <a:ext cx="553076" cy="90854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9" name="Rectangle 23"/>
            <p:cNvSpPr/>
            <p:nvPr/>
          </p:nvSpPr>
          <p:spPr bwMode="ltGray">
            <a:xfrm>
              <a:off x="7760115" y="943452"/>
              <a:ext cx="135715" cy="428625"/>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0" name="Rectangle 79"/>
            <p:cNvSpPr/>
            <p:nvPr/>
          </p:nvSpPr>
          <p:spPr bwMode="ltGray">
            <a:xfrm>
              <a:off x="7760115" y="1065916"/>
              <a:ext cx="491179" cy="30616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1" name="Rectangle 80"/>
            <p:cNvSpPr/>
            <p:nvPr/>
          </p:nvSpPr>
          <p:spPr bwMode="ltGray">
            <a:xfrm>
              <a:off x="7760115" y="1065916"/>
              <a:ext cx="135716" cy="306161"/>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2" name="Rectangle 81"/>
            <p:cNvSpPr/>
            <p:nvPr/>
          </p:nvSpPr>
          <p:spPr bwMode="ltGray">
            <a:xfrm>
              <a:off x="7064243" y="1296831"/>
              <a:ext cx="371294" cy="37528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3" name="Rectangle 82"/>
            <p:cNvSpPr/>
            <p:nvPr/>
          </p:nvSpPr>
          <p:spPr bwMode="ltGray">
            <a:xfrm>
              <a:off x="7342753" y="1296831"/>
              <a:ext cx="92783" cy="375283"/>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4" name="Rectangle 83"/>
            <p:cNvSpPr/>
            <p:nvPr/>
          </p:nvSpPr>
          <p:spPr bwMode="ltGray">
            <a:xfrm>
              <a:off x="6579483" y="1913285"/>
              <a:ext cx="355684" cy="359506"/>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5" name="Rectangle 84"/>
            <p:cNvSpPr/>
            <p:nvPr/>
          </p:nvSpPr>
          <p:spPr bwMode="ltGray">
            <a:xfrm>
              <a:off x="6727716" y="1913285"/>
              <a:ext cx="207451" cy="209680"/>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6" name="Rectangle 85"/>
            <p:cNvSpPr/>
            <p:nvPr/>
          </p:nvSpPr>
          <p:spPr bwMode="ltGray">
            <a:xfrm>
              <a:off x="4700590" y="1307021"/>
              <a:ext cx="778219" cy="7858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7" name="Rectangle 86"/>
            <p:cNvSpPr/>
            <p:nvPr/>
          </p:nvSpPr>
          <p:spPr bwMode="ltGray">
            <a:xfrm>
              <a:off x="4124326" y="1897572"/>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8" name="Rectangle 87"/>
            <p:cNvSpPr/>
            <p:nvPr/>
          </p:nvSpPr>
          <p:spPr bwMode="ltGray">
            <a:xfrm>
              <a:off x="3206751" y="1535622"/>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9" name="Rectangle 88"/>
            <p:cNvSpPr/>
            <p:nvPr/>
          </p:nvSpPr>
          <p:spPr bwMode="ltGray">
            <a:xfrm>
              <a:off x="785069" y="2029017"/>
              <a:ext cx="508907" cy="51387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0" name="Rectangle 89"/>
            <p:cNvSpPr/>
            <p:nvPr/>
          </p:nvSpPr>
          <p:spPr bwMode="ltGray">
            <a:xfrm>
              <a:off x="5279710" y="982650"/>
              <a:ext cx="818771" cy="826761"/>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1" name="Rectangle 43"/>
            <p:cNvSpPr/>
            <p:nvPr/>
          </p:nvSpPr>
          <p:spPr bwMode="ltGray">
            <a:xfrm>
              <a:off x="5279710" y="1307021"/>
              <a:ext cx="199099" cy="502390"/>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2" name="Rectangle 91"/>
            <p:cNvSpPr/>
            <p:nvPr/>
          </p:nvSpPr>
          <p:spPr bwMode="ltGray">
            <a:xfrm>
              <a:off x="5607932" y="833457"/>
              <a:ext cx="310267" cy="313601"/>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3" name="Rectangle 46"/>
            <p:cNvSpPr/>
            <p:nvPr/>
          </p:nvSpPr>
          <p:spPr bwMode="ltGray">
            <a:xfrm>
              <a:off x="5607932" y="982650"/>
              <a:ext cx="310267" cy="16440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4" name="Rectangle 93"/>
            <p:cNvSpPr/>
            <p:nvPr/>
          </p:nvSpPr>
          <p:spPr bwMode="ltGray">
            <a:xfrm>
              <a:off x="5814966" y="1071851"/>
              <a:ext cx="405874" cy="410235"/>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5" name="Rectangle 46"/>
            <p:cNvSpPr/>
            <p:nvPr/>
          </p:nvSpPr>
          <p:spPr bwMode="ltGray">
            <a:xfrm>
              <a:off x="5814966" y="1071851"/>
              <a:ext cx="103233" cy="7520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6" name="Rectangle 53"/>
            <p:cNvSpPr/>
            <p:nvPr/>
          </p:nvSpPr>
          <p:spPr bwMode="ltGray">
            <a:xfrm>
              <a:off x="4700590" y="1897572"/>
              <a:ext cx="187670" cy="19526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7" name="Rectangle 96"/>
            <p:cNvSpPr/>
            <p:nvPr/>
          </p:nvSpPr>
          <p:spPr bwMode="ltGray">
            <a:xfrm>
              <a:off x="4214766" y="2200326"/>
              <a:ext cx="376284" cy="380327"/>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8" name="Rectangle 97"/>
            <p:cNvSpPr/>
            <p:nvPr/>
          </p:nvSpPr>
          <p:spPr bwMode="ltGray">
            <a:xfrm>
              <a:off x="3776616" y="2783396"/>
              <a:ext cx="237607" cy="240160"/>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9" name="Rectangle 98"/>
            <p:cNvSpPr/>
            <p:nvPr/>
          </p:nvSpPr>
          <p:spPr bwMode="ltGray">
            <a:xfrm>
              <a:off x="2927048" y="2101537"/>
              <a:ext cx="608677" cy="608677"/>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0" name="Rectangle 99"/>
            <p:cNvSpPr/>
            <p:nvPr/>
          </p:nvSpPr>
          <p:spPr bwMode="ltGray">
            <a:xfrm>
              <a:off x="2515005" y="2019492"/>
              <a:ext cx="782577" cy="790214"/>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1" name="Rectangle 100"/>
            <p:cNvSpPr/>
            <p:nvPr/>
          </p:nvSpPr>
          <p:spPr bwMode="ltGray">
            <a:xfrm>
              <a:off x="2927049" y="2101537"/>
              <a:ext cx="370533" cy="608677"/>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2" name="Rectangle 23"/>
            <p:cNvSpPr/>
            <p:nvPr/>
          </p:nvSpPr>
          <p:spPr bwMode="ltGray">
            <a:xfrm>
              <a:off x="3206660" y="2019492"/>
              <a:ext cx="90922" cy="287157"/>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3" name="Rectangle 102"/>
            <p:cNvSpPr/>
            <p:nvPr/>
          </p:nvSpPr>
          <p:spPr bwMode="ltGray">
            <a:xfrm>
              <a:off x="3206660" y="2101537"/>
              <a:ext cx="329065" cy="205112"/>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4" name="Rectangle 103"/>
            <p:cNvSpPr/>
            <p:nvPr/>
          </p:nvSpPr>
          <p:spPr bwMode="ltGray">
            <a:xfrm>
              <a:off x="2740461" y="2256238"/>
              <a:ext cx="248748" cy="25142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5" name="Rectangle 104"/>
            <p:cNvSpPr/>
            <p:nvPr/>
          </p:nvSpPr>
          <p:spPr bwMode="ltGray">
            <a:xfrm>
              <a:off x="2927048" y="2256238"/>
              <a:ext cx="62160" cy="251421"/>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6" name="Rectangle 105"/>
            <p:cNvSpPr/>
            <p:nvPr/>
          </p:nvSpPr>
          <p:spPr bwMode="ltGray">
            <a:xfrm>
              <a:off x="2415696" y="2669231"/>
              <a:ext cx="238290" cy="24085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7" name="Rectangle 106"/>
            <p:cNvSpPr/>
            <p:nvPr/>
          </p:nvSpPr>
          <p:spPr bwMode="ltGray">
            <a:xfrm>
              <a:off x="2515005" y="2669231"/>
              <a:ext cx="138982" cy="1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8" name="Rectangle 107"/>
            <p:cNvSpPr/>
            <p:nvPr/>
          </p:nvSpPr>
          <p:spPr bwMode="ltGray">
            <a:xfrm>
              <a:off x="3206661" y="2101537"/>
              <a:ext cx="90922" cy="205112"/>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9" name="Rectangle 108"/>
            <p:cNvSpPr/>
            <p:nvPr/>
          </p:nvSpPr>
          <p:spPr bwMode="ltGray">
            <a:xfrm>
              <a:off x="1158559" y="2250875"/>
              <a:ext cx="527374" cy="532521"/>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0" name="Rectangle 109"/>
            <p:cNvSpPr/>
            <p:nvPr/>
          </p:nvSpPr>
          <p:spPr bwMode="ltGray">
            <a:xfrm>
              <a:off x="1551010" y="2031059"/>
              <a:ext cx="554855" cy="560270"/>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1" name="Rectangle 43"/>
            <p:cNvSpPr/>
            <p:nvPr/>
          </p:nvSpPr>
          <p:spPr bwMode="ltGray">
            <a:xfrm>
              <a:off x="1551010" y="2250875"/>
              <a:ext cx="134923" cy="340454"/>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2" name="Rectangle 111"/>
            <p:cNvSpPr/>
            <p:nvPr/>
          </p:nvSpPr>
          <p:spPr bwMode="ltGray">
            <a:xfrm>
              <a:off x="1773436" y="1929956"/>
              <a:ext cx="210258" cy="212517"/>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3" name="Rectangle 46"/>
            <p:cNvSpPr/>
            <p:nvPr/>
          </p:nvSpPr>
          <p:spPr bwMode="ltGray">
            <a:xfrm>
              <a:off x="1773436" y="2031059"/>
              <a:ext cx="210258" cy="111414"/>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4" name="Rectangle 113"/>
            <p:cNvSpPr/>
            <p:nvPr/>
          </p:nvSpPr>
          <p:spPr bwMode="ltGray">
            <a:xfrm>
              <a:off x="1913736" y="2091508"/>
              <a:ext cx="275048" cy="278003"/>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5" name="Rectangle 46"/>
            <p:cNvSpPr/>
            <p:nvPr/>
          </p:nvSpPr>
          <p:spPr bwMode="ltGray">
            <a:xfrm>
              <a:off x="1913736" y="2091508"/>
              <a:ext cx="69958" cy="50965"/>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6" name="Rectangle 74"/>
            <p:cNvSpPr/>
            <p:nvPr/>
          </p:nvSpPr>
          <p:spPr bwMode="ltGray">
            <a:xfrm>
              <a:off x="1158559" y="2250875"/>
              <a:ext cx="135417" cy="292015"/>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7" name="Rectangle 116"/>
            <p:cNvSpPr/>
            <p:nvPr/>
          </p:nvSpPr>
          <p:spPr bwMode="ltGray">
            <a:xfrm>
              <a:off x="835434" y="2213106"/>
              <a:ext cx="234241" cy="236758"/>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8" name="Rectangle 117"/>
            <p:cNvSpPr/>
            <p:nvPr/>
          </p:nvSpPr>
          <p:spPr bwMode="ltGray">
            <a:xfrm>
              <a:off x="610410" y="2761214"/>
              <a:ext cx="158015" cy="159713"/>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grpSp>
        <p:nvGrpSpPr>
          <p:cNvPr id="123" name="Frame"/>
          <p:cNvGrpSpPr/>
          <p:nvPr/>
        </p:nvGrpSpPr>
        <p:grpSpPr bwMode="invGray">
          <a:xfrm>
            <a:off x="0" y="0"/>
            <a:ext cx="9144000" cy="6858000"/>
            <a:chOff x="0" y="0"/>
            <a:chExt cx="9144000" cy="6858000"/>
          </a:xfrm>
        </p:grpSpPr>
        <p:sp>
          <p:nvSpPr>
            <p:cNvPr id="124" name="Rectangle 123"/>
            <p:cNvSpPr/>
            <p:nvPr/>
          </p:nvSpPr>
          <p:spPr bwMode="invGray">
            <a:xfrm>
              <a:off x="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5" name="Rectangle 124"/>
            <p:cNvSpPr/>
            <p:nvPr/>
          </p:nvSpPr>
          <p:spPr bwMode="invGray">
            <a:xfrm>
              <a:off x="894715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6" name="Rectangle 125"/>
            <p:cNvSpPr/>
            <p:nvPr/>
          </p:nvSpPr>
          <p:spPr bwMode="invGray">
            <a:xfrm>
              <a:off x="0" y="0"/>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7" name="Rectangle 126"/>
            <p:cNvSpPr/>
            <p:nvPr/>
          </p:nvSpPr>
          <p:spPr bwMode="invGray">
            <a:xfrm>
              <a:off x="0" y="6656832"/>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4" name="TextBox 3"/>
          <p:cNvSpPr txBox="1"/>
          <p:nvPr/>
        </p:nvSpPr>
        <p:spPr>
          <a:xfrm>
            <a:off x="910670" y="3401683"/>
            <a:ext cx="3661330" cy="439312"/>
          </a:xfrm>
          <a:prstGeom prst="rect">
            <a:avLst/>
          </a:prstGeom>
          <a:noFill/>
        </p:spPr>
        <p:txBody>
          <a:bodyPr wrap="square" lIns="0" tIns="0" rIns="0" bIns="0" rtlCol="0">
            <a:noAutofit/>
          </a:bodyPr>
          <a:lstStyle/>
          <a:p>
            <a:pPr>
              <a:lnSpc>
                <a:spcPct val="90000"/>
              </a:lnSpc>
            </a:pPr>
            <a:r>
              <a:rPr sz="3200" b="1"/>
              <a:t>Thank you!</a:t>
            </a:r>
          </a:p>
        </p:txBody>
      </p:sp>
      <p:sp>
        <p:nvSpPr>
          <p:cNvPr id="2" name="Title 1"/>
          <p:cNvSpPr>
            <a:spLocks noGrp="1"/>
          </p:cNvSpPr>
          <p:nvPr>
            <p:ph type="ctrTitle" hasCustomPrompt="1"/>
          </p:nvPr>
        </p:nvSpPr>
        <p:spPr>
          <a:xfrm>
            <a:off x="914400" y="4464315"/>
            <a:ext cx="7315202" cy="403225"/>
          </a:xfrm>
        </p:spPr>
        <p:txBody>
          <a:bodyPr anchor="t"/>
          <a:lstStyle>
            <a:lvl1pPr>
              <a:lnSpc>
                <a:spcPct val="90000"/>
              </a:lnSpc>
              <a:defRPr sz="2400"/>
            </a:lvl1pPr>
          </a:lstStyle>
          <a:p>
            <a:r>
              <a:rPr/>
              <a:t>Click to add presenter’s name</a:t>
            </a:r>
          </a:p>
        </p:txBody>
      </p:sp>
      <p:sp>
        <p:nvSpPr>
          <p:cNvPr id="3" name="Subtitle 2"/>
          <p:cNvSpPr>
            <a:spLocks noGrp="1"/>
          </p:cNvSpPr>
          <p:nvPr>
            <p:ph type="subTitle" idx="1" hasCustomPrompt="1"/>
          </p:nvPr>
        </p:nvSpPr>
        <p:spPr>
          <a:xfrm>
            <a:off x="914399" y="4910670"/>
            <a:ext cx="7315202" cy="651930"/>
          </a:xfrm>
        </p:spPr>
        <p:txBody>
          <a:bodyPr>
            <a:noAutofit/>
          </a:bodyPr>
          <a:lstStyle>
            <a:lvl1pPr marL="0" indent="0" algn="l">
              <a:spcBef>
                <a:spcPts val="0"/>
              </a:spcBef>
              <a:buNone/>
              <a:defRPr sz="20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email</a:t>
            </a:r>
            <a:br>
              <a:rPr/>
            </a:br>
            <a:r>
              <a:rPr/>
              <a:t>Presenter’s phone</a:t>
            </a:r>
          </a:p>
        </p:txBody>
      </p:sp>
      <p:sp>
        <p:nvSpPr>
          <p:cNvPr id="57" name="Rectangle 6"/>
          <p:cNvSpPr>
            <a:spLocks noChangeArrowheads="1"/>
          </p:cNvSpPr>
          <p:nvPr/>
        </p:nvSpPr>
        <p:spPr bwMode="auto">
          <a:xfrm>
            <a:off x="908808" y="5638800"/>
            <a:ext cx="7320792" cy="534625"/>
          </a:xfrm>
          <a:prstGeom prst="rect">
            <a:avLst/>
          </a:prstGeom>
          <a:noFill/>
          <a:ln w="9525">
            <a:noFill/>
            <a:miter lim="800000"/>
            <a:headEnd/>
            <a:tailEnd/>
          </a:ln>
          <a:effectLst/>
        </p:spPr>
        <p:txBody>
          <a:bodyPr wrap="square" lIns="0" tIns="0" rIns="0" bIns="0" anchor="b">
            <a:noAutofit/>
          </a:bodyPr>
          <a:lstStyle/>
          <a:p>
            <a:pPr algn="l">
              <a:lnSpc>
                <a:spcPct val="90000"/>
              </a:lnSpc>
              <a:spcBef>
                <a:spcPts val="400"/>
              </a:spcBef>
            </a:pPr>
            <a:r>
              <a:rPr sz="800" b="1">
                <a:solidFill>
                  <a:schemeClr val="tx1"/>
                </a:solidFill>
                <a:latin typeface="+mn-lt"/>
              </a:rPr>
              <a:t>Copyright © 2014 Symantec Corporation. All rights reserved. </a:t>
            </a:r>
            <a:r>
              <a:rPr sz="800">
                <a:solidFill>
                  <a:schemeClr val="tx1"/>
                </a:solidFill>
                <a:latin typeface="+mn-lt"/>
              </a:rPr>
              <a:t>Symantec and the Symantec Logo are trademarks or registered trademarks of Symantec Corporation or its affiliates in the U.S. and other countries.  Other names may be trademarks of their respective owners.</a:t>
            </a:r>
          </a:p>
          <a:p>
            <a:pPr algn="l">
              <a:lnSpc>
                <a:spcPct val="90000"/>
              </a:lnSpc>
              <a:spcBef>
                <a:spcPts val="400"/>
              </a:spcBef>
            </a:pPr>
            <a:r>
              <a:rPr sz="800">
                <a:solidFill>
                  <a:schemeClr val="tx1"/>
                </a:solidFill>
                <a:latin typeface="+mn-lt"/>
              </a:rPr>
              <a:t>This document is provided for informational purposes only and is not intended as advertising.  All warranties relating to the information in this document, either express or implied, are disclaimed to the maximum extent allowed by law.  The information in this document is subject to change without notice.</a:t>
            </a:r>
          </a:p>
        </p:txBody>
      </p:sp>
      <p:pic>
        <p:nvPicPr>
          <p:cNvPr id="58" name="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288" y="834568"/>
            <a:ext cx="2194560" cy="579039"/>
          </a:xfrm>
          <a:prstGeom prst="rect">
            <a:avLst/>
          </a:prstGeom>
        </p:spPr>
      </p:pic>
    </p:spTree>
    <p:extLst>
      <p:ext uri="{BB962C8B-B14F-4D97-AF65-F5344CB8AC3E}">
        <p14:creationId xmlns:p14="http://schemas.microsoft.com/office/powerpoint/2010/main" val="323247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hank You Internal">
    <p:spTree>
      <p:nvGrpSpPr>
        <p:cNvPr id="1" name=""/>
        <p:cNvGrpSpPr/>
        <p:nvPr/>
      </p:nvGrpSpPr>
      <p:grpSpPr>
        <a:xfrm>
          <a:off x="0" y="0"/>
          <a:ext cx="0" cy="0"/>
          <a:chOff x="0" y="0"/>
          <a:chExt cx="0" cy="0"/>
        </a:xfrm>
      </p:grpSpPr>
      <p:grpSp>
        <p:nvGrpSpPr>
          <p:cNvPr id="74" name="Group 73"/>
          <p:cNvGrpSpPr/>
          <p:nvPr/>
        </p:nvGrpSpPr>
        <p:grpSpPr bwMode="ltGray">
          <a:xfrm>
            <a:off x="615172" y="178278"/>
            <a:ext cx="8331967" cy="2845277"/>
            <a:chOff x="610410" y="178278"/>
            <a:chExt cx="8331967" cy="2845278"/>
          </a:xfrm>
        </p:grpSpPr>
        <p:sp>
          <p:nvSpPr>
            <p:cNvPr id="75" name="Rectangle 74"/>
            <p:cNvSpPr/>
            <p:nvPr/>
          </p:nvSpPr>
          <p:spPr bwMode="ltGray">
            <a:xfrm>
              <a:off x="7760115" y="178278"/>
              <a:ext cx="1182262" cy="1193799"/>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6" name="Rectangle 75"/>
            <p:cNvSpPr/>
            <p:nvPr/>
          </p:nvSpPr>
          <p:spPr bwMode="ltGray">
            <a:xfrm>
              <a:off x="7342753" y="1065916"/>
              <a:ext cx="908541" cy="90854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7" name="Rectangle 76"/>
            <p:cNvSpPr/>
            <p:nvPr/>
          </p:nvSpPr>
          <p:spPr bwMode="ltGray">
            <a:xfrm>
              <a:off x="6727716" y="943452"/>
              <a:ext cx="1168114" cy="11795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8" name="Rectangle 77"/>
            <p:cNvSpPr/>
            <p:nvPr/>
          </p:nvSpPr>
          <p:spPr bwMode="ltGray">
            <a:xfrm>
              <a:off x="7342754" y="1065916"/>
              <a:ext cx="553076" cy="90854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9" name="Rectangle 23"/>
            <p:cNvSpPr/>
            <p:nvPr/>
          </p:nvSpPr>
          <p:spPr bwMode="ltGray">
            <a:xfrm>
              <a:off x="7760115" y="943452"/>
              <a:ext cx="135715" cy="428625"/>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0" name="Rectangle 79"/>
            <p:cNvSpPr/>
            <p:nvPr/>
          </p:nvSpPr>
          <p:spPr bwMode="ltGray">
            <a:xfrm>
              <a:off x="7760115" y="1065916"/>
              <a:ext cx="491179" cy="30616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1" name="Rectangle 80"/>
            <p:cNvSpPr/>
            <p:nvPr/>
          </p:nvSpPr>
          <p:spPr bwMode="ltGray">
            <a:xfrm>
              <a:off x="7760115" y="1065916"/>
              <a:ext cx="135716" cy="306161"/>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2" name="Rectangle 81"/>
            <p:cNvSpPr/>
            <p:nvPr/>
          </p:nvSpPr>
          <p:spPr bwMode="ltGray">
            <a:xfrm>
              <a:off x="7064243" y="1296831"/>
              <a:ext cx="371294" cy="37528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3" name="Rectangle 82"/>
            <p:cNvSpPr/>
            <p:nvPr/>
          </p:nvSpPr>
          <p:spPr bwMode="ltGray">
            <a:xfrm>
              <a:off x="7342753" y="1296831"/>
              <a:ext cx="92783" cy="375283"/>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4" name="Rectangle 83"/>
            <p:cNvSpPr/>
            <p:nvPr/>
          </p:nvSpPr>
          <p:spPr bwMode="ltGray">
            <a:xfrm>
              <a:off x="6579483" y="1913285"/>
              <a:ext cx="355684" cy="359506"/>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5" name="Rectangle 84"/>
            <p:cNvSpPr/>
            <p:nvPr/>
          </p:nvSpPr>
          <p:spPr bwMode="ltGray">
            <a:xfrm>
              <a:off x="6727716" y="1913285"/>
              <a:ext cx="207451" cy="209680"/>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6" name="Rectangle 85"/>
            <p:cNvSpPr/>
            <p:nvPr/>
          </p:nvSpPr>
          <p:spPr bwMode="ltGray">
            <a:xfrm>
              <a:off x="4700590" y="1307021"/>
              <a:ext cx="778219" cy="7858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7" name="Rectangle 86"/>
            <p:cNvSpPr/>
            <p:nvPr/>
          </p:nvSpPr>
          <p:spPr bwMode="ltGray">
            <a:xfrm>
              <a:off x="4124326" y="1897572"/>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8" name="Rectangle 87"/>
            <p:cNvSpPr/>
            <p:nvPr/>
          </p:nvSpPr>
          <p:spPr bwMode="ltGray">
            <a:xfrm>
              <a:off x="3206751" y="1535622"/>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9" name="Rectangle 88"/>
            <p:cNvSpPr/>
            <p:nvPr/>
          </p:nvSpPr>
          <p:spPr bwMode="ltGray">
            <a:xfrm>
              <a:off x="785069" y="2029017"/>
              <a:ext cx="508907" cy="51387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0" name="Rectangle 89"/>
            <p:cNvSpPr/>
            <p:nvPr/>
          </p:nvSpPr>
          <p:spPr bwMode="ltGray">
            <a:xfrm>
              <a:off x="5279710" y="982650"/>
              <a:ext cx="818771" cy="826761"/>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1" name="Rectangle 43"/>
            <p:cNvSpPr/>
            <p:nvPr/>
          </p:nvSpPr>
          <p:spPr bwMode="ltGray">
            <a:xfrm>
              <a:off x="5279710" y="1307021"/>
              <a:ext cx="199099" cy="502390"/>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2" name="Rectangle 91"/>
            <p:cNvSpPr/>
            <p:nvPr/>
          </p:nvSpPr>
          <p:spPr bwMode="ltGray">
            <a:xfrm>
              <a:off x="5607932" y="833457"/>
              <a:ext cx="310267" cy="313601"/>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3" name="Rectangle 46"/>
            <p:cNvSpPr/>
            <p:nvPr/>
          </p:nvSpPr>
          <p:spPr bwMode="ltGray">
            <a:xfrm>
              <a:off x="5607932" y="982650"/>
              <a:ext cx="310267" cy="16440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4" name="Rectangle 93"/>
            <p:cNvSpPr/>
            <p:nvPr/>
          </p:nvSpPr>
          <p:spPr bwMode="ltGray">
            <a:xfrm>
              <a:off x="5814966" y="1071851"/>
              <a:ext cx="405874" cy="410235"/>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5" name="Rectangle 46"/>
            <p:cNvSpPr/>
            <p:nvPr/>
          </p:nvSpPr>
          <p:spPr bwMode="ltGray">
            <a:xfrm>
              <a:off x="5814966" y="1071851"/>
              <a:ext cx="103233" cy="7520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6" name="Rectangle 53"/>
            <p:cNvSpPr/>
            <p:nvPr/>
          </p:nvSpPr>
          <p:spPr bwMode="ltGray">
            <a:xfrm>
              <a:off x="4700590" y="1897572"/>
              <a:ext cx="187670" cy="19526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7" name="Rectangle 96"/>
            <p:cNvSpPr/>
            <p:nvPr/>
          </p:nvSpPr>
          <p:spPr bwMode="ltGray">
            <a:xfrm>
              <a:off x="4214766" y="2200326"/>
              <a:ext cx="376284" cy="380327"/>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8" name="Rectangle 97"/>
            <p:cNvSpPr/>
            <p:nvPr/>
          </p:nvSpPr>
          <p:spPr bwMode="ltGray">
            <a:xfrm>
              <a:off x="3776616" y="2783396"/>
              <a:ext cx="237607" cy="240160"/>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9" name="Rectangle 98"/>
            <p:cNvSpPr/>
            <p:nvPr/>
          </p:nvSpPr>
          <p:spPr bwMode="ltGray">
            <a:xfrm>
              <a:off x="2927048" y="2101537"/>
              <a:ext cx="608677" cy="608677"/>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0" name="Rectangle 99"/>
            <p:cNvSpPr/>
            <p:nvPr/>
          </p:nvSpPr>
          <p:spPr bwMode="ltGray">
            <a:xfrm>
              <a:off x="2515005" y="2019492"/>
              <a:ext cx="782577" cy="790214"/>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1" name="Rectangle 100"/>
            <p:cNvSpPr/>
            <p:nvPr/>
          </p:nvSpPr>
          <p:spPr bwMode="ltGray">
            <a:xfrm>
              <a:off x="2927049" y="2101537"/>
              <a:ext cx="370533" cy="608677"/>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2" name="Rectangle 23"/>
            <p:cNvSpPr/>
            <p:nvPr/>
          </p:nvSpPr>
          <p:spPr bwMode="ltGray">
            <a:xfrm>
              <a:off x="3206660" y="2019492"/>
              <a:ext cx="90922" cy="287157"/>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3" name="Rectangle 102"/>
            <p:cNvSpPr/>
            <p:nvPr/>
          </p:nvSpPr>
          <p:spPr bwMode="ltGray">
            <a:xfrm>
              <a:off x="3206660" y="2101537"/>
              <a:ext cx="329065" cy="205112"/>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4" name="Rectangle 103"/>
            <p:cNvSpPr/>
            <p:nvPr/>
          </p:nvSpPr>
          <p:spPr bwMode="ltGray">
            <a:xfrm>
              <a:off x="2740461" y="2256238"/>
              <a:ext cx="248748" cy="25142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5" name="Rectangle 104"/>
            <p:cNvSpPr/>
            <p:nvPr/>
          </p:nvSpPr>
          <p:spPr bwMode="ltGray">
            <a:xfrm>
              <a:off x="2927048" y="2256238"/>
              <a:ext cx="62160" cy="251421"/>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6" name="Rectangle 105"/>
            <p:cNvSpPr/>
            <p:nvPr/>
          </p:nvSpPr>
          <p:spPr bwMode="ltGray">
            <a:xfrm>
              <a:off x="2415696" y="2669231"/>
              <a:ext cx="238290" cy="24085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7" name="Rectangle 106"/>
            <p:cNvSpPr/>
            <p:nvPr/>
          </p:nvSpPr>
          <p:spPr bwMode="ltGray">
            <a:xfrm>
              <a:off x="2515005" y="2669231"/>
              <a:ext cx="138982" cy="1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8" name="Rectangle 107"/>
            <p:cNvSpPr/>
            <p:nvPr/>
          </p:nvSpPr>
          <p:spPr bwMode="ltGray">
            <a:xfrm>
              <a:off x="3206661" y="2101537"/>
              <a:ext cx="90922" cy="205112"/>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9" name="Rectangle 108"/>
            <p:cNvSpPr/>
            <p:nvPr/>
          </p:nvSpPr>
          <p:spPr bwMode="ltGray">
            <a:xfrm>
              <a:off x="1158559" y="2250875"/>
              <a:ext cx="527374" cy="532521"/>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0" name="Rectangle 109"/>
            <p:cNvSpPr/>
            <p:nvPr/>
          </p:nvSpPr>
          <p:spPr bwMode="ltGray">
            <a:xfrm>
              <a:off x="1551010" y="2031059"/>
              <a:ext cx="554855" cy="560270"/>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1" name="Rectangle 43"/>
            <p:cNvSpPr/>
            <p:nvPr/>
          </p:nvSpPr>
          <p:spPr bwMode="ltGray">
            <a:xfrm>
              <a:off x="1551010" y="2250875"/>
              <a:ext cx="134923" cy="340454"/>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2" name="Rectangle 111"/>
            <p:cNvSpPr/>
            <p:nvPr/>
          </p:nvSpPr>
          <p:spPr bwMode="ltGray">
            <a:xfrm>
              <a:off x="1773436" y="1929956"/>
              <a:ext cx="210258" cy="212517"/>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3" name="Rectangle 46"/>
            <p:cNvSpPr/>
            <p:nvPr/>
          </p:nvSpPr>
          <p:spPr bwMode="ltGray">
            <a:xfrm>
              <a:off x="1773436" y="2031059"/>
              <a:ext cx="210258" cy="111414"/>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4" name="Rectangle 113"/>
            <p:cNvSpPr/>
            <p:nvPr/>
          </p:nvSpPr>
          <p:spPr bwMode="ltGray">
            <a:xfrm>
              <a:off x="1913736" y="2091508"/>
              <a:ext cx="275048" cy="278003"/>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5" name="Rectangle 46"/>
            <p:cNvSpPr/>
            <p:nvPr/>
          </p:nvSpPr>
          <p:spPr bwMode="ltGray">
            <a:xfrm>
              <a:off x="1913736" y="2091508"/>
              <a:ext cx="69958" cy="50965"/>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6" name="Rectangle 74"/>
            <p:cNvSpPr/>
            <p:nvPr/>
          </p:nvSpPr>
          <p:spPr bwMode="ltGray">
            <a:xfrm>
              <a:off x="1158559" y="2250875"/>
              <a:ext cx="135417" cy="292015"/>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7" name="Rectangle 116"/>
            <p:cNvSpPr/>
            <p:nvPr/>
          </p:nvSpPr>
          <p:spPr bwMode="ltGray">
            <a:xfrm>
              <a:off x="835434" y="2213106"/>
              <a:ext cx="234241" cy="236758"/>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8" name="Rectangle 117"/>
            <p:cNvSpPr/>
            <p:nvPr/>
          </p:nvSpPr>
          <p:spPr bwMode="ltGray">
            <a:xfrm>
              <a:off x="610410" y="2761214"/>
              <a:ext cx="158015" cy="159713"/>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grpSp>
        <p:nvGrpSpPr>
          <p:cNvPr id="155" name="Frame"/>
          <p:cNvGrpSpPr/>
          <p:nvPr/>
        </p:nvGrpSpPr>
        <p:grpSpPr bwMode="invGray">
          <a:xfrm>
            <a:off x="0" y="0"/>
            <a:ext cx="9144000" cy="6858000"/>
            <a:chOff x="0" y="0"/>
            <a:chExt cx="9144000" cy="6858000"/>
          </a:xfrm>
        </p:grpSpPr>
        <p:sp>
          <p:nvSpPr>
            <p:cNvPr id="156" name="Rectangle 155"/>
            <p:cNvSpPr/>
            <p:nvPr/>
          </p:nvSpPr>
          <p:spPr bwMode="invGray">
            <a:xfrm>
              <a:off x="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7" name="Rectangle 156"/>
            <p:cNvSpPr/>
            <p:nvPr/>
          </p:nvSpPr>
          <p:spPr bwMode="invGray">
            <a:xfrm>
              <a:off x="894715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8" name="Rectangle 157"/>
            <p:cNvSpPr/>
            <p:nvPr/>
          </p:nvSpPr>
          <p:spPr bwMode="invGray">
            <a:xfrm>
              <a:off x="0" y="0"/>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9" name="Rectangle 158"/>
            <p:cNvSpPr/>
            <p:nvPr/>
          </p:nvSpPr>
          <p:spPr bwMode="invGray">
            <a:xfrm>
              <a:off x="0" y="6656832"/>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4" name="TextBox 3"/>
          <p:cNvSpPr txBox="1"/>
          <p:nvPr/>
        </p:nvSpPr>
        <p:spPr>
          <a:xfrm>
            <a:off x="910670" y="3401683"/>
            <a:ext cx="3661330" cy="439312"/>
          </a:xfrm>
          <a:prstGeom prst="rect">
            <a:avLst/>
          </a:prstGeom>
          <a:noFill/>
        </p:spPr>
        <p:txBody>
          <a:bodyPr wrap="square" lIns="0" tIns="0" rIns="0" bIns="0" rtlCol="0">
            <a:noAutofit/>
          </a:bodyPr>
          <a:lstStyle/>
          <a:p>
            <a:pPr>
              <a:lnSpc>
                <a:spcPct val="90000"/>
              </a:lnSpc>
            </a:pPr>
            <a:r>
              <a:rPr sz="3200" b="1"/>
              <a:t>Thank you!</a:t>
            </a:r>
          </a:p>
        </p:txBody>
      </p:sp>
      <p:sp>
        <p:nvSpPr>
          <p:cNvPr id="2" name="Title 1"/>
          <p:cNvSpPr>
            <a:spLocks noGrp="1"/>
          </p:cNvSpPr>
          <p:nvPr>
            <p:ph type="ctrTitle" hasCustomPrompt="1"/>
          </p:nvPr>
        </p:nvSpPr>
        <p:spPr>
          <a:xfrm>
            <a:off x="914400" y="4464315"/>
            <a:ext cx="7315202" cy="403225"/>
          </a:xfrm>
        </p:spPr>
        <p:txBody>
          <a:bodyPr anchor="t"/>
          <a:lstStyle>
            <a:lvl1pPr>
              <a:lnSpc>
                <a:spcPct val="90000"/>
              </a:lnSpc>
              <a:defRPr sz="2400"/>
            </a:lvl1pPr>
          </a:lstStyle>
          <a:p>
            <a:r>
              <a:rPr/>
              <a:t>Click to add presenter’s name</a:t>
            </a:r>
          </a:p>
        </p:txBody>
      </p:sp>
      <p:sp>
        <p:nvSpPr>
          <p:cNvPr id="3" name="Subtitle 2"/>
          <p:cNvSpPr>
            <a:spLocks noGrp="1"/>
          </p:cNvSpPr>
          <p:nvPr>
            <p:ph type="subTitle" idx="1" hasCustomPrompt="1"/>
          </p:nvPr>
        </p:nvSpPr>
        <p:spPr>
          <a:xfrm>
            <a:off x="914399" y="4910670"/>
            <a:ext cx="7315202" cy="651930"/>
          </a:xfrm>
        </p:spPr>
        <p:txBody>
          <a:bodyPr>
            <a:noAutofit/>
          </a:bodyPr>
          <a:lstStyle>
            <a:lvl1pPr marL="0" indent="0" algn="l">
              <a:spcBef>
                <a:spcPts val="0"/>
              </a:spcBef>
              <a:buNone/>
              <a:defRPr sz="20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email</a:t>
            </a:r>
            <a:br>
              <a:rPr/>
            </a:br>
            <a:r>
              <a:rPr/>
              <a:t>Presenter’s phone</a:t>
            </a:r>
          </a:p>
        </p:txBody>
      </p:sp>
      <p:sp>
        <p:nvSpPr>
          <p:cNvPr id="57" name="Rectangle 6"/>
          <p:cNvSpPr>
            <a:spLocks noChangeArrowheads="1"/>
          </p:cNvSpPr>
          <p:nvPr/>
        </p:nvSpPr>
        <p:spPr bwMode="auto">
          <a:xfrm>
            <a:off x="908808" y="5867400"/>
            <a:ext cx="7320792" cy="298853"/>
          </a:xfrm>
          <a:prstGeom prst="rect">
            <a:avLst/>
          </a:prstGeom>
          <a:noFill/>
          <a:ln w="9525">
            <a:noFill/>
            <a:miter lim="800000"/>
            <a:headEnd/>
            <a:tailEnd/>
          </a:ln>
          <a:effectLst/>
        </p:spPr>
        <p:txBody>
          <a:bodyPr wrap="square" lIns="0" tIns="0" rIns="0" bIns="0" anchor="b">
            <a:noAutofit/>
          </a:bodyPr>
          <a:lstStyle/>
          <a:p>
            <a:pPr algn="l">
              <a:lnSpc>
                <a:spcPct val="90000"/>
              </a:lnSpc>
            </a:pPr>
            <a:r>
              <a:rPr sz="800" b="1">
                <a:solidFill>
                  <a:schemeClr val="tx1"/>
                </a:solidFill>
                <a:latin typeface="+mn-lt"/>
              </a:rPr>
              <a:t>SYMANTEC PROPRIETARY/CONFIDENTIAL – INTERNAL USE ONLY</a:t>
            </a:r>
            <a:br>
              <a:rPr sz="800" b="1">
                <a:solidFill>
                  <a:schemeClr val="tx1"/>
                </a:solidFill>
                <a:latin typeface="+mn-lt"/>
              </a:rPr>
            </a:br>
            <a:r>
              <a:rPr sz="800" b="0">
                <a:solidFill>
                  <a:schemeClr val="tx1"/>
                </a:solidFill>
                <a:latin typeface="+mn-lt"/>
              </a:rPr>
              <a:t>Copyright © 2014 Symantec Corporation. All rights reserved.</a:t>
            </a:r>
          </a:p>
        </p:txBody>
      </p:sp>
      <p:pic>
        <p:nvPicPr>
          <p:cNvPr id="58" name="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288" y="834568"/>
            <a:ext cx="2194560" cy="579039"/>
          </a:xfrm>
          <a:prstGeom prst="rect">
            <a:avLst/>
          </a:prstGeom>
        </p:spPr>
      </p:pic>
    </p:spTree>
    <p:extLst>
      <p:ext uri="{BB962C8B-B14F-4D97-AF65-F5344CB8AC3E}">
        <p14:creationId xmlns:p14="http://schemas.microsoft.com/office/powerpoint/2010/main" val="66331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2" y="304800"/>
            <a:ext cx="8229598" cy="838200"/>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a:t>Copyright © 2014 Symantec Corporation</a:t>
            </a:r>
          </a:p>
        </p:txBody>
      </p:sp>
      <p:sp>
        <p:nvSpPr>
          <p:cNvPr id="6" name="Slide Number Placeholder 5"/>
          <p:cNvSpPr>
            <a:spLocks noGrp="1"/>
          </p:cNvSpPr>
          <p:nvPr>
            <p:ph type="sldNum" sz="quarter" idx="12"/>
          </p:nvPr>
        </p:nvSpPr>
        <p:spPr/>
        <p:txBody>
          <a:bodyPr/>
          <a:lstStyle/>
          <a:p>
            <a:fld id="{8BF906E5-C384-47B9-9DB1-FC459299E421}" type="slidenum">
              <a:rPr/>
              <a:t>‹#›</a:t>
            </a:fld>
            <a:endParaRPr/>
          </a:p>
        </p:txBody>
      </p:sp>
    </p:spTree>
    <p:extLst>
      <p:ext uri="{BB962C8B-B14F-4D97-AF65-F5344CB8AC3E}">
        <p14:creationId xmlns:p14="http://schemas.microsoft.com/office/powerpoint/2010/main" val="270106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Portrait">
    <p:spTree>
      <p:nvGrpSpPr>
        <p:cNvPr id="1" name=""/>
        <p:cNvGrpSpPr/>
        <p:nvPr/>
      </p:nvGrpSpPr>
      <p:grpSpPr>
        <a:xfrm>
          <a:off x="0" y="0"/>
          <a:ext cx="0" cy="0"/>
          <a:chOff x="0" y="0"/>
          <a:chExt cx="0" cy="0"/>
        </a:xfrm>
      </p:grpSpPr>
      <p:grpSp>
        <p:nvGrpSpPr>
          <p:cNvPr id="31" name="Group 30"/>
          <p:cNvGrpSpPr/>
          <p:nvPr/>
        </p:nvGrpSpPr>
        <p:grpSpPr bwMode="ltGray">
          <a:xfrm>
            <a:off x="615172" y="178278"/>
            <a:ext cx="8331967" cy="2845277"/>
            <a:chOff x="610410" y="178278"/>
            <a:chExt cx="8331967" cy="2845278"/>
          </a:xfrm>
        </p:grpSpPr>
        <p:sp>
          <p:nvSpPr>
            <p:cNvPr id="32" name="Rectangle 31"/>
            <p:cNvSpPr/>
            <p:nvPr/>
          </p:nvSpPr>
          <p:spPr bwMode="ltGray">
            <a:xfrm>
              <a:off x="7760115" y="178278"/>
              <a:ext cx="1182262" cy="1193799"/>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3" name="Rectangle 32"/>
            <p:cNvSpPr/>
            <p:nvPr/>
          </p:nvSpPr>
          <p:spPr bwMode="ltGray">
            <a:xfrm>
              <a:off x="7342753" y="1065916"/>
              <a:ext cx="908541" cy="90854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4" name="Rectangle 33"/>
            <p:cNvSpPr/>
            <p:nvPr/>
          </p:nvSpPr>
          <p:spPr bwMode="ltGray">
            <a:xfrm>
              <a:off x="6727716" y="943452"/>
              <a:ext cx="1168114" cy="11795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5" name="Rectangle 34"/>
            <p:cNvSpPr/>
            <p:nvPr/>
          </p:nvSpPr>
          <p:spPr bwMode="ltGray">
            <a:xfrm>
              <a:off x="7342754" y="1065916"/>
              <a:ext cx="553076" cy="90854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6" name="Rectangle 23"/>
            <p:cNvSpPr/>
            <p:nvPr/>
          </p:nvSpPr>
          <p:spPr bwMode="ltGray">
            <a:xfrm>
              <a:off x="7760115" y="943452"/>
              <a:ext cx="135715" cy="428625"/>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7" name="Rectangle 36"/>
            <p:cNvSpPr/>
            <p:nvPr/>
          </p:nvSpPr>
          <p:spPr bwMode="ltGray">
            <a:xfrm>
              <a:off x="7760115" y="1065916"/>
              <a:ext cx="491179" cy="30616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8" name="Rectangle 37"/>
            <p:cNvSpPr/>
            <p:nvPr/>
          </p:nvSpPr>
          <p:spPr bwMode="ltGray">
            <a:xfrm>
              <a:off x="7760115" y="1065916"/>
              <a:ext cx="135716" cy="306161"/>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9" name="Rectangle 38"/>
            <p:cNvSpPr/>
            <p:nvPr/>
          </p:nvSpPr>
          <p:spPr bwMode="ltGray">
            <a:xfrm>
              <a:off x="7064243" y="1296831"/>
              <a:ext cx="371294" cy="37528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0" name="Rectangle 39"/>
            <p:cNvSpPr/>
            <p:nvPr/>
          </p:nvSpPr>
          <p:spPr bwMode="ltGray">
            <a:xfrm>
              <a:off x="7342753" y="1296831"/>
              <a:ext cx="92783" cy="375283"/>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1" name="Rectangle 40"/>
            <p:cNvSpPr/>
            <p:nvPr/>
          </p:nvSpPr>
          <p:spPr bwMode="ltGray">
            <a:xfrm>
              <a:off x="6579483" y="1913285"/>
              <a:ext cx="355684" cy="359506"/>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2" name="Rectangle 41"/>
            <p:cNvSpPr/>
            <p:nvPr/>
          </p:nvSpPr>
          <p:spPr bwMode="ltGray">
            <a:xfrm>
              <a:off x="6727716" y="1913285"/>
              <a:ext cx="207451" cy="209680"/>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3" name="Rectangle 42"/>
            <p:cNvSpPr/>
            <p:nvPr/>
          </p:nvSpPr>
          <p:spPr bwMode="ltGray">
            <a:xfrm>
              <a:off x="4700590" y="1307021"/>
              <a:ext cx="778219" cy="7858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4" name="Rectangle 43"/>
            <p:cNvSpPr/>
            <p:nvPr/>
          </p:nvSpPr>
          <p:spPr bwMode="ltGray">
            <a:xfrm>
              <a:off x="4124326" y="1897572"/>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5" name="Rectangle 44"/>
            <p:cNvSpPr/>
            <p:nvPr/>
          </p:nvSpPr>
          <p:spPr bwMode="ltGray">
            <a:xfrm>
              <a:off x="3206751" y="1535622"/>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6" name="Rectangle 45"/>
            <p:cNvSpPr/>
            <p:nvPr/>
          </p:nvSpPr>
          <p:spPr bwMode="ltGray">
            <a:xfrm>
              <a:off x="785069" y="2029017"/>
              <a:ext cx="508907" cy="51387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7" name="Rectangle 46"/>
            <p:cNvSpPr/>
            <p:nvPr/>
          </p:nvSpPr>
          <p:spPr bwMode="ltGray">
            <a:xfrm>
              <a:off x="5279710" y="982650"/>
              <a:ext cx="818771" cy="826761"/>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8" name="Rectangle 43"/>
            <p:cNvSpPr/>
            <p:nvPr/>
          </p:nvSpPr>
          <p:spPr bwMode="ltGray">
            <a:xfrm>
              <a:off x="5279710" y="1307021"/>
              <a:ext cx="199099" cy="502390"/>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9" name="Rectangle 48"/>
            <p:cNvSpPr/>
            <p:nvPr/>
          </p:nvSpPr>
          <p:spPr bwMode="ltGray">
            <a:xfrm>
              <a:off x="5607932" y="833457"/>
              <a:ext cx="310267" cy="313601"/>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0" name="Rectangle 46"/>
            <p:cNvSpPr/>
            <p:nvPr/>
          </p:nvSpPr>
          <p:spPr bwMode="ltGray">
            <a:xfrm>
              <a:off x="5607932" y="982650"/>
              <a:ext cx="310267" cy="16440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1" name="Rectangle 50"/>
            <p:cNvSpPr/>
            <p:nvPr/>
          </p:nvSpPr>
          <p:spPr bwMode="ltGray">
            <a:xfrm>
              <a:off x="5814966" y="1071851"/>
              <a:ext cx="405874" cy="410235"/>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2" name="Rectangle 46"/>
            <p:cNvSpPr/>
            <p:nvPr/>
          </p:nvSpPr>
          <p:spPr bwMode="ltGray">
            <a:xfrm>
              <a:off x="5814966" y="1071851"/>
              <a:ext cx="103233" cy="7520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3" name="Rectangle 53"/>
            <p:cNvSpPr/>
            <p:nvPr/>
          </p:nvSpPr>
          <p:spPr bwMode="ltGray">
            <a:xfrm>
              <a:off x="4700590" y="1897572"/>
              <a:ext cx="187670" cy="19526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4" name="Rectangle 53"/>
            <p:cNvSpPr/>
            <p:nvPr/>
          </p:nvSpPr>
          <p:spPr bwMode="ltGray">
            <a:xfrm>
              <a:off x="4214766" y="2200326"/>
              <a:ext cx="376284" cy="380327"/>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5" name="Rectangle 54"/>
            <p:cNvSpPr/>
            <p:nvPr/>
          </p:nvSpPr>
          <p:spPr bwMode="ltGray">
            <a:xfrm>
              <a:off x="3776616" y="2783396"/>
              <a:ext cx="237607" cy="240160"/>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6" name="Rectangle 55"/>
            <p:cNvSpPr/>
            <p:nvPr/>
          </p:nvSpPr>
          <p:spPr bwMode="ltGray">
            <a:xfrm>
              <a:off x="2927048" y="2101537"/>
              <a:ext cx="608677" cy="608677"/>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7" name="Rectangle 56"/>
            <p:cNvSpPr/>
            <p:nvPr/>
          </p:nvSpPr>
          <p:spPr bwMode="ltGray">
            <a:xfrm>
              <a:off x="2515005" y="2019492"/>
              <a:ext cx="782577" cy="790214"/>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8" name="Rectangle 57"/>
            <p:cNvSpPr/>
            <p:nvPr/>
          </p:nvSpPr>
          <p:spPr bwMode="ltGray">
            <a:xfrm>
              <a:off x="2927049" y="2101537"/>
              <a:ext cx="370533" cy="608677"/>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9" name="Rectangle 23"/>
            <p:cNvSpPr/>
            <p:nvPr/>
          </p:nvSpPr>
          <p:spPr bwMode="ltGray">
            <a:xfrm>
              <a:off x="3206660" y="2019492"/>
              <a:ext cx="90922" cy="287157"/>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0" name="Rectangle 59"/>
            <p:cNvSpPr/>
            <p:nvPr/>
          </p:nvSpPr>
          <p:spPr bwMode="ltGray">
            <a:xfrm>
              <a:off x="3206660" y="2101537"/>
              <a:ext cx="329065" cy="205112"/>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1" name="Rectangle 60"/>
            <p:cNvSpPr/>
            <p:nvPr/>
          </p:nvSpPr>
          <p:spPr bwMode="ltGray">
            <a:xfrm>
              <a:off x="2740461" y="2256238"/>
              <a:ext cx="248748" cy="25142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2" name="Rectangle 61"/>
            <p:cNvSpPr/>
            <p:nvPr/>
          </p:nvSpPr>
          <p:spPr bwMode="ltGray">
            <a:xfrm>
              <a:off x="2927048" y="2256238"/>
              <a:ext cx="62160" cy="251421"/>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3" name="Rectangle 62"/>
            <p:cNvSpPr/>
            <p:nvPr/>
          </p:nvSpPr>
          <p:spPr bwMode="ltGray">
            <a:xfrm>
              <a:off x="2415696" y="2669231"/>
              <a:ext cx="238290" cy="24085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4" name="Rectangle 63"/>
            <p:cNvSpPr/>
            <p:nvPr/>
          </p:nvSpPr>
          <p:spPr bwMode="ltGray">
            <a:xfrm>
              <a:off x="2515005" y="2669231"/>
              <a:ext cx="138982" cy="1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5" name="Rectangle 64"/>
            <p:cNvSpPr/>
            <p:nvPr/>
          </p:nvSpPr>
          <p:spPr bwMode="ltGray">
            <a:xfrm>
              <a:off x="3206661" y="2101537"/>
              <a:ext cx="90922" cy="205112"/>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6" name="Rectangle 65"/>
            <p:cNvSpPr/>
            <p:nvPr/>
          </p:nvSpPr>
          <p:spPr bwMode="ltGray">
            <a:xfrm>
              <a:off x="1158559" y="2250875"/>
              <a:ext cx="527374" cy="532521"/>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7" name="Rectangle 66"/>
            <p:cNvSpPr/>
            <p:nvPr/>
          </p:nvSpPr>
          <p:spPr bwMode="ltGray">
            <a:xfrm>
              <a:off x="1551010" y="2031059"/>
              <a:ext cx="554855" cy="560270"/>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8" name="Rectangle 43"/>
            <p:cNvSpPr/>
            <p:nvPr/>
          </p:nvSpPr>
          <p:spPr bwMode="ltGray">
            <a:xfrm>
              <a:off x="1551010" y="2250875"/>
              <a:ext cx="134923" cy="340454"/>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9" name="Rectangle 68"/>
            <p:cNvSpPr/>
            <p:nvPr/>
          </p:nvSpPr>
          <p:spPr bwMode="ltGray">
            <a:xfrm>
              <a:off x="1773436" y="1929956"/>
              <a:ext cx="210258" cy="212517"/>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0" name="Rectangle 46"/>
            <p:cNvSpPr/>
            <p:nvPr/>
          </p:nvSpPr>
          <p:spPr bwMode="ltGray">
            <a:xfrm>
              <a:off x="1773436" y="2031059"/>
              <a:ext cx="210258" cy="111414"/>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1" name="Rectangle 70"/>
            <p:cNvSpPr/>
            <p:nvPr/>
          </p:nvSpPr>
          <p:spPr bwMode="ltGray">
            <a:xfrm>
              <a:off x="1913736" y="2091508"/>
              <a:ext cx="275048" cy="278003"/>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2" name="Rectangle 46"/>
            <p:cNvSpPr/>
            <p:nvPr/>
          </p:nvSpPr>
          <p:spPr bwMode="ltGray">
            <a:xfrm>
              <a:off x="1913736" y="2091508"/>
              <a:ext cx="69958" cy="50965"/>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3" name="Rectangle 74"/>
            <p:cNvSpPr/>
            <p:nvPr/>
          </p:nvSpPr>
          <p:spPr bwMode="ltGray">
            <a:xfrm>
              <a:off x="1158559" y="2250875"/>
              <a:ext cx="135417" cy="292015"/>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4" name="Rectangle 73"/>
            <p:cNvSpPr/>
            <p:nvPr/>
          </p:nvSpPr>
          <p:spPr bwMode="ltGray">
            <a:xfrm>
              <a:off x="835434" y="2213106"/>
              <a:ext cx="234241" cy="236758"/>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5" name="Rectangle 74"/>
            <p:cNvSpPr/>
            <p:nvPr/>
          </p:nvSpPr>
          <p:spPr bwMode="ltGray">
            <a:xfrm>
              <a:off x="610410" y="2761214"/>
              <a:ext cx="158015" cy="159713"/>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pic>
        <p:nvPicPr>
          <p:cNvPr id="76" name="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288" y="834568"/>
            <a:ext cx="2194560" cy="579039"/>
          </a:xfrm>
          <a:prstGeom prst="rect">
            <a:avLst/>
          </a:prstGeom>
        </p:spPr>
      </p:pic>
      <p:sp>
        <p:nvSpPr>
          <p:cNvPr id="2" name="Title 1"/>
          <p:cNvSpPr>
            <a:spLocks noGrp="1"/>
          </p:cNvSpPr>
          <p:nvPr>
            <p:ph type="title"/>
          </p:nvPr>
        </p:nvSpPr>
        <p:spPr>
          <a:xfrm>
            <a:off x="914399" y="3048000"/>
            <a:ext cx="4114800" cy="1393825"/>
          </a:xfrm>
        </p:spPr>
        <p:txBody>
          <a:bodyPr/>
          <a:lstStyle>
            <a:lvl1pPr>
              <a:defRPr sz="3200"/>
            </a:lvl1pPr>
          </a:lstStyle>
          <a:p>
            <a:r>
              <a:rPr lang="en-US" smtClean="0"/>
              <a:t>Click to edit Master title style</a:t>
            </a:r>
            <a:endParaRPr/>
          </a:p>
        </p:txBody>
      </p:sp>
      <p:sp>
        <p:nvSpPr>
          <p:cNvPr id="3076" name="Rectangle 4"/>
          <p:cNvSpPr>
            <a:spLocks noGrp="1" noChangeArrowheads="1"/>
          </p:cNvSpPr>
          <p:nvPr>
            <p:ph type="subTitle" idx="1" hasCustomPrompt="1"/>
          </p:nvPr>
        </p:nvSpPr>
        <p:spPr bwMode="auto">
          <a:xfrm>
            <a:off x="914399" y="5050673"/>
            <a:ext cx="4114800" cy="381000"/>
          </a:xfrm>
        </p:spPr>
        <p:txBody>
          <a:bodyPr anchor="t" anchorCtr="0">
            <a:noAutofit/>
          </a:bodyPr>
          <a:lstStyle>
            <a:lvl1pPr marL="0" indent="0">
              <a:spcBef>
                <a:spcPts val="0"/>
              </a:spcBef>
              <a:buFontTx/>
              <a:buNone/>
              <a:defRPr sz="2400" b="1" baseline="0"/>
            </a:lvl1pPr>
          </a:lstStyle>
          <a:p>
            <a:r>
              <a:rPr/>
              <a:t>Click to add presenter’s name</a:t>
            </a:r>
          </a:p>
        </p:txBody>
      </p:sp>
      <p:sp>
        <p:nvSpPr>
          <p:cNvPr id="19" name="Text Placeholder 18"/>
          <p:cNvSpPr>
            <a:spLocks noGrp="1"/>
          </p:cNvSpPr>
          <p:nvPr>
            <p:ph type="body" sz="quarter" idx="10" hasCustomPrompt="1"/>
          </p:nvPr>
        </p:nvSpPr>
        <p:spPr>
          <a:xfrm>
            <a:off x="914399" y="5486400"/>
            <a:ext cx="4114799" cy="301925"/>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000" b="0" baseline="0">
                <a:solidFill>
                  <a:schemeClr val="tx1"/>
                </a:solidFill>
                <a:latin typeface="+mn-lt"/>
                <a:ea typeface="+mn-ea"/>
                <a:cs typeface="+mn-cs"/>
              </a:defRPr>
            </a:lvl1pPr>
          </a:lstStyle>
          <a:p>
            <a:pPr lvl="0"/>
            <a:r>
              <a:rPr/>
              <a:t>Click to add presenter’s title</a:t>
            </a:r>
          </a:p>
        </p:txBody>
      </p:sp>
      <p:sp>
        <p:nvSpPr>
          <p:cNvPr id="79" name="Picture Placeholder 2"/>
          <p:cNvSpPr>
            <a:spLocks noGrp="1"/>
          </p:cNvSpPr>
          <p:nvPr>
            <p:ph type="pic" sz="quarter" idx="11"/>
          </p:nvPr>
        </p:nvSpPr>
        <p:spPr>
          <a:xfrm>
            <a:off x="5265692" y="1147763"/>
            <a:ext cx="3574702" cy="5508625"/>
          </a:xfrm>
        </p:spPr>
        <p:txBody>
          <a:bodyPr tIns="1371600">
            <a:noAutofit/>
          </a:bodyPr>
          <a:lstStyle>
            <a:lvl1pPr marL="0" indent="0" algn="ctr">
              <a:buNone/>
              <a:defRPr/>
            </a:lvl1pPr>
          </a:lstStyle>
          <a:p>
            <a:r>
              <a:rPr lang="en-US" smtClean="0"/>
              <a:t>Click icon to add picture</a:t>
            </a:r>
            <a:endParaRPr/>
          </a:p>
        </p:txBody>
      </p:sp>
      <p:grpSp>
        <p:nvGrpSpPr>
          <p:cNvPr id="80" name="Frame"/>
          <p:cNvGrpSpPr/>
          <p:nvPr/>
        </p:nvGrpSpPr>
        <p:grpSpPr bwMode="invGray">
          <a:xfrm>
            <a:off x="0" y="0"/>
            <a:ext cx="9144000" cy="6858000"/>
            <a:chOff x="0" y="0"/>
            <a:chExt cx="9144000" cy="6858000"/>
          </a:xfrm>
        </p:grpSpPr>
        <p:sp>
          <p:nvSpPr>
            <p:cNvPr id="81" name="Rectangle 80"/>
            <p:cNvSpPr/>
            <p:nvPr/>
          </p:nvSpPr>
          <p:spPr bwMode="invGray">
            <a:xfrm>
              <a:off x="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2" name="Rectangle 81"/>
            <p:cNvSpPr/>
            <p:nvPr/>
          </p:nvSpPr>
          <p:spPr bwMode="invGray">
            <a:xfrm>
              <a:off x="894715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3" name="Rectangle 82"/>
            <p:cNvSpPr/>
            <p:nvPr/>
          </p:nvSpPr>
          <p:spPr bwMode="invGray">
            <a:xfrm>
              <a:off x="0" y="0"/>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4" name="Rectangle 83"/>
            <p:cNvSpPr/>
            <p:nvPr/>
          </p:nvSpPr>
          <p:spPr bwMode="invGray">
            <a:xfrm>
              <a:off x="0" y="6656832"/>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Tree>
    <p:extLst>
      <p:ext uri="{BB962C8B-B14F-4D97-AF65-F5344CB8AC3E}">
        <p14:creationId xmlns:p14="http://schemas.microsoft.com/office/powerpoint/2010/main" val="272964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48600" y="533400"/>
            <a:ext cx="838200" cy="5410200"/>
          </a:xfrm>
        </p:spPr>
        <p:txBody>
          <a:bodyPr vert="eaVert"/>
          <a:lstStyle>
            <a:lvl1pPr>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457200" y="533400"/>
            <a:ext cx="7087374"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r>
              <a:rPr/>
              <a:t>Copyright © 2014 Symantec Corporation</a:t>
            </a:r>
          </a:p>
        </p:txBody>
      </p:sp>
      <p:sp>
        <p:nvSpPr>
          <p:cNvPr id="9" name="Slide Number Placeholder 8"/>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217345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and Content with Subtitl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Click to add title</a:t>
            </a:r>
            <a:endParaRPr lang="en-US" dirty="0"/>
          </a:p>
        </p:txBody>
      </p:sp>
      <p:sp>
        <p:nvSpPr>
          <p:cNvPr id="3" name="Content Placeholder 2"/>
          <p:cNvSpPr>
            <a:spLocks noGrp="1"/>
          </p:cNvSpPr>
          <p:nvPr>
            <p:ph idx="1" hasCustomPrompt="1"/>
          </p:nvPr>
        </p:nvSpPr>
        <p:spPr>
          <a:xfrm>
            <a:off x="381000" y="1828800"/>
            <a:ext cx="8382000" cy="4343400"/>
          </a:xfrm>
        </p:spPr>
        <p:txBody>
          <a:bodyPr>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ftr" sz="quarter" idx="10"/>
          </p:nvPr>
        </p:nvSpPr>
        <p:spPr>
          <a:xfrm>
            <a:off x="381000" y="6358518"/>
            <a:ext cx="4183380" cy="232783"/>
          </a:xfrm>
          <a:prstGeom prst="rect">
            <a:avLst/>
          </a:prstGeom>
          <a:ln/>
        </p:spPr>
        <p:txBody>
          <a:bodyPr/>
          <a:lstStyle>
            <a:lvl1pPr>
              <a:defRPr/>
            </a:lvl1pPr>
          </a:lstStyle>
          <a:p>
            <a:pPr>
              <a:defRPr/>
            </a:pPr>
            <a:r>
              <a:rPr lang="en-US" dirty="0" smtClean="0"/>
              <a:t>Presentation Identifier Goes Here</a:t>
            </a:r>
            <a:endParaRPr lang="en-US" dirty="0"/>
          </a:p>
        </p:txBody>
      </p:sp>
      <p:sp>
        <p:nvSpPr>
          <p:cNvPr id="7" name="Text Placeholder 6"/>
          <p:cNvSpPr>
            <a:spLocks noGrp="1"/>
          </p:cNvSpPr>
          <p:nvPr>
            <p:ph type="body" sz="quarter" idx="12" hasCustomPrompt="1"/>
          </p:nvPr>
        </p:nvSpPr>
        <p:spPr>
          <a:xfrm>
            <a:off x="381000" y="1219200"/>
            <a:ext cx="8382000" cy="353568"/>
          </a:xfrm>
          <a:noFill/>
          <a:ln w="9525">
            <a:noFill/>
            <a:miter lim="800000"/>
            <a:headEnd/>
            <a:tailEnd/>
          </a:ln>
        </p:spPr>
        <p:txBody>
          <a:bodyPr vert="horz" wrap="square" lIns="91419" tIns="45710" rIns="91419" bIns="45710" numCol="1" anchor="t" anchorCtr="0" compatLnSpc="1">
            <a:prstTxWarp prst="textNoShape">
              <a:avLst/>
            </a:prstTxWarp>
          </a:bodyPr>
          <a:lstStyle>
            <a:lvl1pPr>
              <a:buNone/>
              <a:defRPr lang="en-US" sz="2000" b="1" dirty="0">
                <a:solidFill>
                  <a:srgbClr val="969696"/>
                </a:solidFill>
                <a:latin typeface="+mj-lt"/>
                <a:ea typeface="+mn-ea"/>
                <a:cs typeface="+mn-cs"/>
              </a:defRPr>
            </a:lvl1pPr>
            <a:lvl2pPr>
              <a:buNone/>
              <a:defRPr/>
            </a:lvl2pPr>
            <a:lvl3pPr>
              <a:buNone/>
              <a:defRPr/>
            </a:lvl3pPr>
            <a:lvl4pPr>
              <a:buNone/>
              <a:defRPr/>
            </a:lvl4pPr>
            <a:lvl5pPr>
              <a:buNone/>
              <a:defRPr/>
            </a:lvl5pPr>
          </a:lstStyle>
          <a:p>
            <a:pPr marL="233310" lvl="0" indent="-233310" algn="l" rtl="0" eaLnBrk="1" fontAlgn="base" hangingPunct="1">
              <a:lnSpc>
                <a:spcPct val="90000"/>
              </a:lnSpc>
              <a:spcBef>
                <a:spcPct val="0"/>
              </a:spcBef>
              <a:spcAft>
                <a:spcPts val="1200"/>
              </a:spcAft>
              <a:buClr>
                <a:schemeClr val="bg2">
                  <a:lumMod val="50000"/>
                </a:schemeClr>
              </a:buClr>
              <a:buNone/>
            </a:pPr>
            <a:r>
              <a:rPr lang="en-US" dirty="0" smtClean="0"/>
              <a:t>Click to add subtitle</a:t>
            </a:r>
            <a:endParaRPr lang="en-US" dirty="0"/>
          </a:p>
        </p:txBody>
      </p:sp>
      <p:sp>
        <p:nvSpPr>
          <p:cNvPr id="8" name="Rectangle 6"/>
          <p:cNvSpPr>
            <a:spLocks noGrp="1" noChangeArrowheads="1"/>
          </p:cNvSpPr>
          <p:nvPr>
            <p:ph type="sldNum" sz="quarter" idx="4"/>
          </p:nvPr>
        </p:nvSpPr>
        <p:spPr bwMode="white">
          <a:xfrm>
            <a:off x="8657690" y="6394155"/>
            <a:ext cx="153888" cy="1538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600" b="1">
                <a:solidFill>
                  <a:schemeClr val="tx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Tree>
    <p:extLst>
      <p:ext uri="{BB962C8B-B14F-4D97-AF65-F5344CB8AC3E}">
        <p14:creationId xmlns:p14="http://schemas.microsoft.com/office/powerpoint/2010/main" val="189945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CoBranded">
    <p:spTree>
      <p:nvGrpSpPr>
        <p:cNvPr id="1" name=""/>
        <p:cNvGrpSpPr/>
        <p:nvPr/>
      </p:nvGrpSpPr>
      <p:grpSpPr>
        <a:xfrm>
          <a:off x="0" y="0"/>
          <a:ext cx="0" cy="0"/>
          <a:chOff x="0" y="0"/>
          <a:chExt cx="0" cy="0"/>
        </a:xfrm>
      </p:grpSpPr>
      <p:grpSp>
        <p:nvGrpSpPr>
          <p:cNvPr id="31" name="Group 30"/>
          <p:cNvGrpSpPr/>
          <p:nvPr/>
        </p:nvGrpSpPr>
        <p:grpSpPr bwMode="ltGray">
          <a:xfrm>
            <a:off x="615172" y="178278"/>
            <a:ext cx="8331967" cy="2845277"/>
            <a:chOff x="610410" y="178278"/>
            <a:chExt cx="8331967" cy="2845278"/>
          </a:xfrm>
        </p:grpSpPr>
        <p:sp>
          <p:nvSpPr>
            <p:cNvPr id="32" name="Rectangle 31"/>
            <p:cNvSpPr/>
            <p:nvPr/>
          </p:nvSpPr>
          <p:spPr bwMode="ltGray">
            <a:xfrm>
              <a:off x="7760115" y="178278"/>
              <a:ext cx="1182262" cy="1193799"/>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3" name="Rectangle 32"/>
            <p:cNvSpPr/>
            <p:nvPr/>
          </p:nvSpPr>
          <p:spPr bwMode="ltGray">
            <a:xfrm>
              <a:off x="7342753" y="1065916"/>
              <a:ext cx="908541" cy="90854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4" name="Rectangle 33"/>
            <p:cNvSpPr/>
            <p:nvPr/>
          </p:nvSpPr>
          <p:spPr bwMode="ltGray">
            <a:xfrm>
              <a:off x="6727716" y="943452"/>
              <a:ext cx="1168114" cy="11795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5" name="Rectangle 34"/>
            <p:cNvSpPr/>
            <p:nvPr/>
          </p:nvSpPr>
          <p:spPr bwMode="ltGray">
            <a:xfrm>
              <a:off x="7342754" y="1065916"/>
              <a:ext cx="553076" cy="90854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6" name="Rectangle 23"/>
            <p:cNvSpPr/>
            <p:nvPr/>
          </p:nvSpPr>
          <p:spPr bwMode="ltGray">
            <a:xfrm>
              <a:off x="7760115" y="943452"/>
              <a:ext cx="135715" cy="428625"/>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7" name="Rectangle 36"/>
            <p:cNvSpPr/>
            <p:nvPr/>
          </p:nvSpPr>
          <p:spPr bwMode="ltGray">
            <a:xfrm>
              <a:off x="7760115" y="1065916"/>
              <a:ext cx="491179" cy="30616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8" name="Rectangle 37"/>
            <p:cNvSpPr/>
            <p:nvPr/>
          </p:nvSpPr>
          <p:spPr bwMode="ltGray">
            <a:xfrm>
              <a:off x="7760115" y="1065916"/>
              <a:ext cx="135716" cy="306161"/>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9" name="Rectangle 38"/>
            <p:cNvSpPr/>
            <p:nvPr/>
          </p:nvSpPr>
          <p:spPr bwMode="ltGray">
            <a:xfrm>
              <a:off x="7064243" y="1296831"/>
              <a:ext cx="371294" cy="37528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0" name="Rectangle 39"/>
            <p:cNvSpPr/>
            <p:nvPr/>
          </p:nvSpPr>
          <p:spPr bwMode="ltGray">
            <a:xfrm>
              <a:off x="7342753" y="1296831"/>
              <a:ext cx="92783" cy="375283"/>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1" name="Rectangle 40"/>
            <p:cNvSpPr/>
            <p:nvPr/>
          </p:nvSpPr>
          <p:spPr bwMode="ltGray">
            <a:xfrm>
              <a:off x="6579483" y="1913285"/>
              <a:ext cx="355684" cy="359506"/>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2" name="Rectangle 41"/>
            <p:cNvSpPr/>
            <p:nvPr/>
          </p:nvSpPr>
          <p:spPr bwMode="ltGray">
            <a:xfrm>
              <a:off x="6727716" y="1913285"/>
              <a:ext cx="207451" cy="209680"/>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3" name="Rectangle 42"/>
            <p:cNvSpPr/>
            <p:nvPr/>
          </p:nvSpPr>
          <p:spPr bwMode="ltGray">
            <a:xfrm>
              <a:off x="4700590" y="1307021"/>
              <a:ext cx="778219" cy="7858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4" name="Rectangle 43"/>
            <p:cNvSpPr/>
            <p:nvPr/>
          </p:nvSpPr>
          <p:spPr bwMode="ltGray">
            <a:xfrm>
              <a:off x="4124326" y="1897572"/>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5" name="Rectangle 44"/>
            <p:cNvSpPr/>
            <p:nvPr/>
          </p:nvSpPr>
          <p:spPr bwMode="ltGray">
            <a:xfrm>
              <a:off x="3206751" y="1535622"/>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6" name="Rectangle 45"/>
            <p:cNvSpPr/>
            <p:nvPr/>
          </p:nvSpPr>
          <p:spPr bwMode="ltGray">
            <a:xfrm>
              <a:off x="785069" y="2029017"/>
              <a:ext cx="508907" cy="51387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7" name="Rectangle 46"/>
            <p:cNvSpPr/>
            <p:nvPr/>
          </p:nvSpPr>
          <p:spPr bwMode="ltGray">
            <a:xfrm>
              <a:off x="5279710" y="982650"/>
              <a:ext cx="818771" cy="826761"/>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8" name="Rectangle 43"/>
            <p:cNvSpPr/>
            <p:nvPr/>
          </p:nvSpPr>
          <p:spPr bwMode="ltGray">
            <a:xfrm>
              <a:off x="5279710" y="1307021"/>
              <a:ext cx="199099" cy="502390"/>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9" name="Rectangle 48"/>
            <p:cNvSpPr/>
            <p:nvPr/>
          </p:nvSpPr>
          <p:spPr bwMode="ltGray">
            <a:xfrm>
              <a:off x="5607932" y="833457"/>
              <a:ext cx="310267" cy="313601"/>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0" name="Rectangle 46"/>
            <p:cNvSpPr/>
            <p:nvPr/>
          </p:nvSpPr>
          <p:spPr bwMode="ltGray">
            <a:xfrm>
              <a:off x="5607932" y="982650"/>
              <a:ext cx="310267" cy="16440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1" name="Rectangle 50"/>
            <p:cNvSpPr/>
            <p:nvPr/>
          </p:nvSpPr>
          <p:spPr bwMode="ltGray">
            <a:xfrm>
              <a:off x="5814966" y="1071851"/>
              <a:ext cx="405874" cy="410235"/>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2" name="Rectangle 46"/>
            <p:cNvSpPr/>
            <p:nvPr/>
          </p:nvSpPr>
          <p:spPr bwMode="ltGray">
            <a:xfrm>
              <a:off x="5814966" y="1071851"/>
              <a:ext cx="103233" cy="7520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3" name="Rectangle 53"/>
            <p:cNvSpPr/>
            <p:nvPr/>
          </p:nvSpPr>
          <p:spPr bwMode="ltGray">
            <a:xfrm>
              <a:off x="4700590" y="1897572"/>
              <a:ext cx="187670" cy="19526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4" name="Rectangle 53"/>
            <p:cNvSpPr/>
            <p:nvPr/>
          </p:nvSpPr>
          <p:spPr bwMode="ltGray">
            <a:xfrm>
              <a:off x="4214766" y="2200326"/>
              <a:ext cx="376284" cy="380327"/>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5" name="Rectangle 54"/>
            <p:cNvSpPr/>
            <p:nvPr/>
          </p:nvSpPr>
          <p:spPr bwMode="ltGray">
            <a:xfrm>
              <a:off x="3776616" y="2783396"/>
              <a:ext cx="237607" cy="240160"/>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6" name="Rectangle 55"/>
            <p:cNvSpPr/>
            <p:nvPr/>
          </p:nvSpPr>
          <p:spPr bwMode="ltGray">
            <a:xfrm>
              <a:off x="2927048" y="2101537"/>
              <a:ext cx="608677" cy="608677"/>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7" name="Rectangle 56"/>
            <p:cNvSpPr/>
            <p:nvPr/>
          </p:nvSpPr>
          <p:spPr bwMode="ltGray">
            <a:xfrm>
              <a:off x="2515005" y="2019492"/>
              <a:ext cx="782577" cy="790214"/>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8" name="Rectangle 57"/>
            <p:cNvSpPr/>
            <p:nvPr/>
          </p:nvSpPr>
          <p:spPr bwMode="ltGray">
            <a:xfrm>
              <a:off x="2927049" y="2101537"/>
              <a:ext cx="370533" cy="608677"/>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9" name="Rectangle 23"/>
            <p:cNvSpPr/>
            <p:nvPr/>
          </p:nvSpPr>
          <p:spPr bwMode="ltGray">
            <a:xfrm>
              <a:off x="3206660" y="2019492"/>
              <a:ext cx="90922" cy="287157"/>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0" name="Rectangle 59"/>
            <p:cNvSpPr/>
            <p:nvPr/>
          </p:nvSpPr>
          <p:spPr bwMode="ltGray">
            <a:xfrm>
              <a:off x="3206660" y="2101537"/>
              <a:ext cx="329065" cy="205112"/>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1" name="Rectangle 60"/>
            <p:cNvSpPr/>
            <p:nvPr/>
          </p:nvSpPr>
          <p:spPr bwMode="ltGray">
            <a:xfrm>
              <a:off x="2740461" y="2256238"/>
              <a:ext cx="248748" cy="25142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2" name="Rectangle 61"/>
            <p:cNvSpPr/>
            <p:nvPr/>
          </p:nvSpPr>
          <p:spPr bwMode="ltGray">
            <a:xfrm>
              <a:off x="2927048" y="2256238"/>
              <a:ext cx="62160" cy="251421"/>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3" name="Rectangle 62"/>
            <p:cNvSpPr/>
            <p:nvPr/>
          </p:nvSpPr>
          <p:spPr bwMode="ltGray">
            <a:xfrm>
              <a:off x="2415696" y="2669231"/>
              <a:ext cx="238290" cy="24085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4" name="Rectangle 63"/>
            <p:cNvSpPr/>
            <p:nvPr/>
          </p:nvSpPr>
          <p:spPr bwMode="ltGray">
            <a:xfrm>
              <a:off x="2515005" y="2669231"/>
              <a:ext cx="138982" cy="1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5" name="Rectangle 64"/>
            <p:cNvSpPr/>
            <p:nvPr/>
          </p:nvSpPr>
          <p:spPr bwMode="ltGray">
            <a:xfrm>
              <a:off x="3206661" y="2101537"/>
              <a:ext cx="90922" cy="205112"/>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6" name="Rectangle 65"/>
            <p:cNvSpPr/>
            <p:nvPr/>
          </p:nvSpPr>
          <p:spPr bwMode="ltGray">
            <a:xfrm>
              <a:off x="1158559" y="2250875"/>
              <a:ext cx="527374" cy="532521"/>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7" name="Rectangle 66"/>
            <p:cNvSpPr/>
            <p:nvPr/>
          </p:nvSpPr>
          <p:spPr bwMode="ltGray">
            <a:xfrm>
              <a:off x="1551010" y="2031059"/>
              <a:ext cx="554855" cy="560270"/>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8" name="Rectangle 43"/>
            <p:cNvSpPr/>
            <p:nvPr/>
          </p:nvSpPr>
          <p:spPr bwMode="ltGray">
            <a:xfrm>
              <a:off x="1551010" y="2250875"/>
              <a:ext cx="134923" cy="340454"/>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9" name="Rectangle 68"/>
            <p:cNvSpPr/>
            <p:nvPr/>
          </p:nvSpPr>
          <p:spPr bwMode="ltGray">
            <a:xfrm>
              <a:off x="1773436" y="1929956"/>
              <a:ext cx="210258" cy="212517"/>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0" name="Rectangle 46"/>
            <p:cNvSpPr/>
            <p:nvPr/>
          </p:nvSpPr>
          <p:spPr bwMode="ltGray">
            <a:xfrm>
              <a:off x="1773436" y="2031059"/>
              <a:ext cx="210258" cy="111414"/>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1" name="Rectangle 70"/>
            <p:cNvSpPr/>
            <p:nvPr/>
          </p:nvSpPr>
          <p:spPr bwMode="ltGray">
            <a:xfrm>
              <a:off x="1913736" y="2091508"/>
              <a:ext cx="275048" cy="278003"/>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2" name="Rectangle 46"/>
            <p:cNvSpPr/>
            <p:nvPr/>
          </p:nvSpPr>
          <p:spPr bwMode="ltGray">
            <a:xfrm>
              <a:off x="1913736" y="2091508"/>
              <a:ext cx="69958" cy="50965"/>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3" name="Rectangle 74"/>
            <p:cNvSpPr/>
            <p:nvPr/>
          </p:nvSpPr>
          <p:spPr bwMode="ltGray">
            <a:xfrm>
              <a:off x="1158559" y="2250875"/>
              <a:ext cx="135417" cy="292015"/>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4" name="Rectangle 73"/>
            <p:cNvSpPr/>
            <p:nvPr/>
          </p:nvSpPr>
          <p:spPr bwMode="ltGray">
            <a:xfrm>
              <a:off x="835434" y="2213106"/>
              <a:ext cx="234241" cy="236758"/>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5" name="Rectangle 74"/>
            <p:cNvSpPr/>
            <p:nvPr/>
          </p:nvSpPr>
          <p:spPr bwMode="ltGray">
            <a:xfrm>
              <a:off x="610410" y="2761214"/>
              <a:ext cx="158015" cy="159713"/>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3075" name="Rectangle 3"/>
          <p:cNvSpPr>
            <a:spLocks noGrp="1" noChangeArrowheads="1"/>
          </p:cNvSpPr>
          <p:nvPr>
            <p:ph type="ctrTitle" hasCustomPrompt="1"/>
          </p:nvPr>
        </p:nvSpPr>
        <p:spPr bwMode="auto">
          <a:xfrm>
            <a:off x="914400" y="3048000"/>
            <a:ext cx="7315202" cy="1393825"/>
          </a:xfrm>
        </p:spPr>
        <p:txBody>
          <a:bodyPr/>
          <a:lstStyle>
            <a:lvl1pPr>
              <a:defRPr sz="3200">
                <a:solidFill>
                  <a:schemeClr val="tx1"/>
                </a:solidFill>
              </a:defRPr>
            </a:lvl1pPr>
          </a:lstStyle>
          <a:p>
            <a:r>
              <a:rPr/>
              <a:t>Click to add title</a:t>
            </a:r>
          </a:p>
        </p:txBody>
      </p:sp>
      <p:sp>
        <p:nvSpPr>
          <p:cNvPr id="3076" name="Rectangle 4"/>
          <p:cNvSpPr>
            <a:spLocks noGrp="1" noChangeArrowheads="1"/>
          </p:cNvSpPr>
          <p:nvPr>
            <p:ph type="subTitle" idx="1" hasCustomPrompt="1"/>
          </p:nvPr>
        </p:nvSpPr>
        <p:spPr bwMode="auto">
          <a:xfrm>
            <a:off x="914399" y="5050673"/>
            <a:ext cx="7315202" cy="381000"/>
          </a:xfrm>
        </p:spPr>
        <p:txBody>
          <a:bodyPr anchor="t" anchorCtr="0">
            <a:noAutofit/>
          </a:bodyPr>
          <a:lstStyle>
            <a:lvl1pPr marL="0" indent="0">
              <a:spcBef>
                <a:spcPts val="0"/>
              </a:spcBef>
              <a:buFontTx/>
              <a:buNone/>
              <a:defRPr sz="2400" b="1" baseline="0"/>
            </a:lvl1pPr>
          </a:lstStyle>
          <a:p>
            <a:r>
              <a:rPr/>
              <a:t>Click to add presenter’s name</a:t>
            </a:r>
          </a:p>
        </p:txBody>
      </p:sp>
      <p:sp>
        <p:nvSpPr>
          <p:cNvPr id="19" name="Text Placeholder 18"/>
          <p:cNvSpPr>
            <a:spLocks noGrp="1"/>
          </p:cNvSpPr>
          <p:nvPr>
            <p:ph type="body" sz="quarter" idx="10" hasCustomPrompt="1"/>
          </p:nvPr>
        </p:nvSpPr>
        <p:spPr>
          <a:xfrm>
            <a:off x="914401" y="5486400"/>
            <a:ext cx="7315200" cy="301925"/>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000" b="0" baseline="0">
                <a:solidFill>
                  <a:schemeClr val="tx1"/>
                </a:solidFill>
                <a:latin typeface="+mn-lt"/>
                <a:ea typeface="+mn-ea"/>
                <a:cs typeface="+mn-cs"/>
              </a:defRPr>
            </a:lvl1pPr>
          </a:lstStyle>
          <a:p>
            <a:pPr lvl="0"/>
            <a:r>
              <a:rPr/>
              <a:t>Click to add presenter’s title</a:t>
            </a:r>
          </a:p>
        </p:txBody>
      </p:sp>
      <p:grpSp>
        <p:nvGrpSpPr>
          <p:cNvPr id="81" name="Frame"/>
          <p:cNvGrpSpPr/>
          <p:nvPr/>
        </p:nvGrpSpPr>
        <p:grpSpPr bwMode="invGray">
          <a:xfrm>
            <a:off x="0" y="0"/>
            <a:ext cx="9144000" cy="6858000"/>
            <a:chOff x="0" y="0"/>
            <a:chExt cx="9144000" cy="6858000"/>
          </a:xfrm>
        </p:grpSpPr>
        <p:sp>
          <p:nvSpPr>
            <p:cNvPr id="82" name="Rectangle 81"/>
            <p:cNvSpPr/>
            <p:nvPr/>
          </p:nvSpPr>
          <p:spPr bwMode="invGray">
            <a:xfrm>
              <a:off x="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3" name="Rectangle 82"/>
            <p:cNvSpPr/>
            <p:nvPr/>
          </p:nvSpPr>
          <p:spPr bwMode="invGray">
            <a:xfrm>
              <a:off x="894715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4" name="Rectangle 83"/>
            <p:cNvSpPr/>
            <p:nvPr/>
          </p:nvSpPr>
          <p:spPr bwMode="invGray">
            <a:xfrm>
              <a:off x="0" y="0"/>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5" name="Rectangle 84"/>
            <p:cNvSpPr/>
            <p:nvPr/>
          </p:nvSpPr>
          <p:spPr bwMode="invGray">
            <a:xfrm>
              <a:off x="0" y="6656832"/>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pic>
        <p:nvPicPr>
          <p:cNvPr id="76" name="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288" y="624198"/>
            <a:ext cx="2194560" cy="579039"/>
          </a:xfrm>
          <a:prstGeom prst="rect">
            <a:avLst/>
          </a:prstGeom>
        </p:spPr>
      </p:pic>
      <p:cxnSp>
        <p:nvCxnSpPr>
          <p:cNvPr id="79" name="Straight Connector 78"/>
          <p:cNvCxnSpPr/>
          <p:nvPr/>
        </p:nvCxnSpPr>
        <p:spPr bwMode="auto">
          <a:xfrm>
            <a:off x="3124200" y="624198"/>
            <a:ext cx="0" cy="609600"/>
          </a:xfrm>
          <a:prstGeom prst="line">
            <a:avLst/>
          </a:prstGeom>
          <a:solidFill>
            <a:schemeClr val="accent1"/>
          </a:solidFill>
          <a:ln w="19050" cap="flat" cmpd="sng" algn="ctr">
            <a:solidFill>
              <a:schemeClr val="accent6">
                <a:lumMod val="40000"/>
                <a:lumOff val="60000"/>
              </a:schemeClr>
            </a:solidFill>
            <a:prstDash val="solid"/>
            <a:miter lim="800000"/>
            <a:headEnd type="none" w="med" len="med"/>
            <a:tailEnd type="none" w="med" len="med"/>
          </a:ln>
          <a:effectLst/>
        </p:spPr>
      </p:cxnSp>
    </p:spTree>
    <p:extLst>
      <p:ext uri="{BB962C8B-B14F-4D97-AF65-F5344CB8AC3E}">
        <p14:creationId xmlns:p14="http://schemas.microsoft.com/office/powerpoint/2010/main" val="94090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CoBranded Portrait">
    <p:spTree>
      <p:nvGrpSpPr>
        <p:cNvPr id="1" name=""/>
        <p:cNvGrpSpPr/>
        <p:nvPr/>
      </p:nvGrpSpPr>
      <p:grpSpPr>
        <a:xfrm>
          <a:off x="0" y="0"/>
          <a:ext cx="0" cy="0"/>
          <a:chOff x="0" y="0"/>
          <a:chExt cx="0" cy="0"/>
        </a:xfrm>
      </p:grpSpPr>
      <p:grpSp>
        <p:nvGrpSpPr>
          <p:cNvPr id="31" name="Group 30"/>
          <p:cNvGrpSpPr/>
          <p:nvPr/>
        </p:nvGrpSpPr>
        <p:grpSpPr bwMode="ltGray">
          <a:xfrm>
            <a:off x="615172" y="178278"/>
            <a:ext cx="8331967" cy="2845277"/>
            <a:chOff x="610410" y="178278"/>
            <a:chExt cx="8331967" cy="2845278"/>
          </a:xfrm>
        </p:grpSpPr>
        <p:sp>
          <p:nvSpPr>
            <p:cNvPr id="32" name="Rectangle 31"/>
            <p:cNvSpPr/>
            <p:nvPr/>
          </p:nvSpPr>
          <p:spPr bwMode="ltGray">
            <a:xfrm>
              <a:off x="7760115" y="178278"/>
              <a:ext cx="1182262" cy="1193799"/>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3" name="Rectangle 32"/>
            <p:cNvSpPr/>
            <p:nvPr/>
          </p:nvSpPr>
          <p:spPr bwMode="ltGray">
            <a:xfrm>
              <a:off x="7342753" y="1065916"/>
              <a:ext cx="908541" cy="90854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4" name="Rectangle 33"/>
            <p:cNvSpPr/>
            <p:nvPr/>
          </p:nvSpPr>
          <p:spPr bwMode="ltGray">
            <a:xfrm>
              <a:off x="6727716" y="943452"/>
              <a:ext cx="1168114" cy="11795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5" name="Rectangle 34"/>
            <p:cNvSpPr/>
            <p:nvPr/>
          </p:nvSpPr>
          <p:spPr bwMode="ltGray">
            <a:xfrm>
              <a:off x="7342754" y="1065916"/>
              <a:ext cx="553076" cy="90854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6" name="Rectangle 23"/>
            <p:cNvSpPr/>
            <p:nvPr/>
          </p:nvSpPr>
          <p:spPr bwMode="ltGray">
            <a:xfrm>
              <a:off x="7760115" y="943452"/>
              <a:ext cx="135715" cy="428625"/>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7" name="Rectangle 36"/>
            <p:cNvSpPr/>
            <p:nvPr/>
          </p:nvSpPr>
          <p:spPr bwMode="ltGray">
            <a:xfrm>
              <a:off x="7760115" y="1065916"/>
              <a:ext cx="491179" cy="30616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8" name="Rectangle 37"/>
            <p:cNvSpPr/>
            <p:nvPr/>
          </p:nvSpPr>
          <p:spPr bwMode="ltGray">
            <a:xfrm>
              <a:off x="7760115" y="1065916"/>
              <a:ext cx="135716" cy="306161"/>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9" name="Rectangle 38"/>
            <p:cNvSpPr/>
            <p:nvPr/>
          </p:nvSpPr>
          <p:spPr bwMode="ltGray">
            <a:xfrm>
              <a:off x="7064243" y="1296831"/>
              <a:ext cx="371294" cy="37528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0" name="Rectangle 39"/>
            <p:cNvSpPr/>
            <p:nvPr/>
          </p:nvSpPr>
          <p:spPr bwMode="ltGray">
            <a:xfrm>
              <a:off x="7342753" y="1296831"/>
              <a:ext cx="92783" cy="375283"/>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1" name="Rectangle 40"/>
            <p:cNvSpPr/>
            <p:nvPr/>
          </p:nvSpPr>
          <p:spPr bwMode="ltGray">
            <a:xfrm>
              <a:off x="6579483" y="1913285"/>
              <a:ext cx="355684" cy="359506"/>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2" name="Rectangle 41"/>
            <p:cNvSpPr/>
            <p:nvPr/>
          </p:nvSpPr>
          <p:spPr bwMode="ltGray">
            <a:xfrm>
              <a:off x="6727716" y="1913285"/>
              <a:ext cx="207451" cy="209680"/>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3" name="Rectangle 42"/>
            <p:cNvSpPr/>
            <p:nvPr/>
          </p:nvSpPr>
          <p:spPr bwMode="ltGray">
            <a:xfrm>
              <a:off x="4700590" y="1307021"/>
              <a:ext cx="778219" cy="7858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4" name="Rectangle 43"/>
            <p:cNvSpPr/>
            <p:nvPr/>
          </p:nvSpPr>
          <p:spPr bwMode="ltGray">
            <a:xfrm>
              <a:off x="4124326" y="1897572"/>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5" name="Rectangle 44"/>
            <p:cNvSpPr/>
            <p:nvPr/>
          </p:nvSpPr>
          <p:spPr bwMode="ltGray">
            <a:xfrm>
              <a:off x="3206751" y="1535622"/>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6" name="Rectangle 45"/>
            <p:cNvSpPr/>
            <p:nvPr/>
          </p:nvSpPr>
          <p:spPr bwMode="ltGray">
            <a:xfrm>
              <a:off x="785069" y="2029017"/>
              <a:ext cx="508907" cy="51387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7" name="Rectangle 46"/>
            <p:cNvSpPr/>
            <p:nvPr/>
          </p:nvSpPr>
          <p:spPr bwMode="ltGray">
            <a:xfrm>
              <a:off x="5279710" y="982650"/>
              <a:ext cx="818771" cy="826761"/>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8" name="Rectangle 43"/>
            <p:cNvSpPr/>
            <p:nvPr/>
          </p:nvSpPr>
          <p:spPr bwMode="ltGray">
            <a:xfrm>
              <a:off x="5279710" y="1307021"/>
              <a:ext cx="199099" cy="502390"/>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9" name="Rectangle 48"/>
            <p:cNvSpPr/>
            <p:nvPr/>
          </p:nvSpPr>
          <p:spPr bwMode="ltGray">
            <a:xfrm>
              <a:off x="5607932" y="833457"/>
              <a:ext cx="310267" cy="313601"/>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0" name="Rectangle 46"/>
            <p:cNvSpPr/>
            <p:nvPr/>
          </p:nvSpPr>
          <p:spPr bwMode="ltGray">
            <a:xfrm>
              <a:off x="5607932" y="982650"/>
              <a:ext cx="310267" cy="16440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1" name="Rectangle 50"/>
            <p:cNvSpPr/>
            <p:nvPr/>
          </p:nvSpPr>
          <p:spPr bwMode="ltGray">
            <a:xfrm>
              <a:off x="5814966" y="1071851"/>
              <a:ext cx="405874" cy="410235"/>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2" name="Rectangle 46"/>
            <p:cNvSpPr/>
            <p:nvPr/>
          </p:nvSpPr>
          <p:spPr bwMode="ltGray">
            <a:xfrm>
              <a:off x="5814966" y="1071851"/>
              <a:ext cx="103233" cy="7520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3" name="Rectangle 53"/>
            <p:cNvSpPr/>
            <p:nvPr/>
          </p:nvSpPr>
          <p:spPr bwMode="ltGray">
            <a:xfrm>
              <a:off x="4700590" y="1897572"/>
              <a:ext cx="187670" cy="19526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4" name="Rectangle 53"/>
            <p:cNvSpPr/>
            <p:nvPr/>
          </p:nvSpPr>
          <p:spPr bwMode="ltGray">
            <a:xfrm>
              <a:off x="4214766" y="2200326"/>
              <a:ext cx="376284" cy="380327"/>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5" name="Rectangle 54"/>
            <p:cNvSpPr/>
            <p:nvPr/>
          </p:nvSpPr>
          <p:spPr bwMode="ltGray">
            <a:xfrm>
              <a:off x="3776616" y="2783396"/>
              <a:ext cx="237607" cy="240160"/>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6" name="Rectangle 55"/>
            <p:cNvSpPr/>
            <p:nvPr/>
          </p:nvSpPr>
          <p:spPr bwMode="ltGray">
            <a:xfrm>
              <a:off x="2927048" y="2101537"/>
              <a:ext cx="608677" cy="608677"/>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7" name="Rectangle 56"/>
            <p:cNvSpPr/>
            <p:nvPr/>
          </p:nvSpPr>
          <p:spPr bwMode="ltGray">
            <a:xfrm>
              <a:off x="2515005" y="2019492"/>
              <a:ext cx="782577" cy="790214"/>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8" name="Rectangle 57"/>
            <p:cNvSpPr/>
            <p:nvPr/>
          </p:nvSpPr>
          <p:spPr bwMode="ltGray">
            <a:xfrm>
              <a:off x="2927049" y="2101537"/>
              <a:ext cx="370533" cy="608677"/>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9" name="Rectangle 23"/>
            <p:cNvSpPr/>
            <p:nvPr/>
          </p:nvSpPr>
          <p:spPr bwMode="ltGray">
            <a:xfrm>
              <a:off x="3206660" y="2019492"/>
              <a:ext cx="90922" cy="287157"/>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0" name="Rectangle 59"/>
            <p:cNvSpPr/>
            <p:nvPr/>
          </p:nvSpPr>
          <p:spPr bwMode="ltGray">
            <a:xfrm>
              <a:off x="3206660" y="2101537"/>
              <a:ext cx="329065" cy="205112"/>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1" name="Rectangle 60"/>
            <p:cNvSpPr/>
            <p:nvPr/>
          </p:nvSpPr>
          <p:spPr bwMode="ltGray">
            <a:xfrm>
              <a:off x="2740461" y="2256238"/>
              <a:ext cx="248748" cy="25142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2" name="Rectangle 61"/>
            <p:cNvSpPr/>
            <p:nvPr/>
          </p:nvSpPr>
          <p:spPr bwMode="ltGray">
            <a:xfrm>
              <a:off x="2927048" y="2256238"/>
              <a:ext cx="62160" cy="251421"/>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3" name="Rectangle 62"/>
            <p:cNvSpPr/>
            <p:nvPr/>
          </p:nvSpPr>
          <p:spPr bwMode="ltGray">
            <a:xfrm>
              <a:off x="2415696" y="2669231"/>
              <a:ext cx="238290" cy="24085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4" name="Rectangle 63"/>
            <p:cNvSpPr/>
            <p:nvPr/>
          </p:nvSpPr>
          <p:spPr bwMode="ltGray">
            <a:xfrm>
              <a:off x="2515005" y="2669231"/>
              <a:ext cx="138982" cy="1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5" name="Rectangle 64"/>
            <p:cNvSpPr/>
            <p:nvPr/>
          </p:nvSpPr>
          <p:spPr bwMode="ltGray">
            <a:xfrm>
              <a:off x="3206661" y="2101537"/>
              <a:ext cx="90922" cy="205112"/>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6" name="Rectangle 65"/>
            <p:cNvSpPr/>
            <p:nvPr/>
          </p:nvSpPr>
          <p:spPr bwMode="ltGray">
            <a:xfrm>
              <a:off x="1158559" y="2250875"/>
              <a:ext cx="527374" cy="532521"/>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7" name="Rectangle 66"/>
            <p:cNvSpPr/>
            <p:nvPr/>
          </p:nvSpPr>
          <p:spPr bwMode="ltGray">
            <a:xfrm>
              <a:off x="1551010" y="2031059"/>
              <a:ext cx="554855" cy="560270"/>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8" name="Rectangle 43"/>
            <p:cNvSpPr/>
            <p:nvPr/>
          </p:nvSpPr>
          <p:spPr bwMode="ltGray">
            <a:xfrm>
              <a:off x="1551010" y="2250875"/>
              <a:ext cx="134923" cy="340454"/>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9" name="Rectangle 68"/>
            <p:cNvSpPr/>
            <p:nvPr/>
          </p:nvSpPr>
          <p:spPr bwMode="ltGray">
            <a:xfrm>
              <a:off x="1773436" y="1929956"/>
              <a:ext cx="210258" cy="212517"/>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0" name="Rectangle 46"/>
            <p:cNvSpPr/>
            <p:nvPr/>
          </p:nvSpPr>
          <p:spPr bwMode="ltGray">
            <a:xfrm>
              <a:off x="1773436" y="2031059"/>
              <a:ext cx="210258" cy="111414"/>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1" name="Rectangle 70"/>
            <p:cNvSpPr/>
            <p:nvPr/>
          </p:nvSpPr>
          <p:spPr bwMode="ltGray">
            <a:xfrm>
              <a:off x="1913736" y="2091508"/>
              <a:ext cx="275048" cy="278003"/>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2" name="Rectangle 46"/>
            <p:cNvSpPr/>
            <p:nvPr/>
          </p:nvSpPr>
          <p:spPr bwMode="ltGray">
            <a:xfrm>
              <a:off x="1913736" y="2091508"/>
              <a:ext cx="69958" cy="50965"/>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3" name="Rectangle 74"/>
            <p:cNvSpPr/>
            <p:nvPr/>
          </p:nvSpPr>
          <p:spPr bwMode="ltGray">
            <a:xfrm>
              <a:off x="1158559" y="2250875"/>
              <a:ext cx="135417" cy="292015"/>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4" name="Rectangle 73"/>
            <p:cNvSpPr/>
            <p:nvPr/>
          </p:nvSpPr>
          <p:spPr bwMode="ltGray">
            <a:xfrm>
              <a:off x="835434" y="2213106"/>
              <a:ext cx="234241" cy="236758"/>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5" name="Rectangle 74"/>
            <p:cNvSpPr/>
            <p:nvPr/>
          </p:nvSpPr>
          <p:spPr bwMode="ltGray">
            <a:xfrm>
              <a:off x="610410" y="2761214"/>
              <a:ext cx="158015" cy="159713"/>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2" name="Title 1"/>
          <p:cNvSpPr>
            <a:spLocks noGrp="1"/>
          </p:cNvSpPr>
          <p:nvPr>
            <p:ph type="title"/>
          </p:nvPr>
        </p:nvSpPr>
        <p:spPr>
          <a:xfrm>
            <a:off x="914400" y="3048000"/>
            <a:ext cx="4114800" cy="1393825"/>
          </a:xfrm>
        </p:spPr>
        <p:txBody>
          <a:bodyPr/>
          <a:lstStyle>
            <a:lvl1pPr>
              <a:defRPr sz="3200"/>
            </a:lvl1pPr>
          </a:lstStyle>
          <a:p>
            <a:r>
              <a:rPr lang="en-US" smtClean="0"/>
              <a:t>Click to edit Master title style</a:t>
            </a:r>
            <a:endParaRPr/>
          </a:p>
        </p:txBody>
      </p:sp>
      <p:sp>
        <p:nvSpPr>
          <p:cNvPr id="3076" name="Rectangle 4"/>
          <p:cNvSpPr>
            <a:spLocks noGrp="1" noChangeArrowheads="1"/>
          </p:cNvSpPr>
          <p:nvPr>
            <p:ph type="subTitle" idx="1" hasCustomPrompt="1"/>
          </p:nvPr>
        </p:nvSpPr>
        <p:spPr bwMode="auto">
          <a:xfrm>
            <a:off x="914399" y="5050673"/>
            <a:ext cx="4114800" cy="381000"/>
          </a:xfrm>
        </p:spPr>
        <p:txBody>
          <a:bodyPr anchor="t" anchorCtr="0">
            <a:noAutofit/>
          </a:bodyPr>
          <a:lstStyle>
            <a:lvl1pPr marL="0" indent="0">
              <a:spcBef>
                <a:spcPts val="0"/>
              </a:spcBef>
              <a:buFontTx/>
              <a:buNone/>
              <a:defRPr sz="2400" b="1" baseline="0"/>
            </a:lvl1pPr>
          </a:lstStyle>
          <a:p>
            <a:r>
              <a:rPr/>
              <a:t>Click to add presenter’s name</a:t>
            </a:r>
          </a:p>
        </p:txBody>
      </p:sp>
      <p:sp>
        <p:nvSpPr>
          <p:cNvPr id="19" name="Text Placeholder 18"/>
          <p:cNvSpPr>
            <a:spLocks noGrp="1"/>
          </p:cNvSpPr>
          <p:nvPr>
            <p:ph type="body" sz="quarter" idx="10" hasCustomPrompt="1"/>
          </p:nvPr>
        </p:nvSpPr>
        <p:spPr>
          <a:xfrm>
            <a:off x="914399" y="5486400"/>
            <a:ext cx="4114799" cy="301925"/>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000" b="0" baseline="0">
                <a:solidFill>
                  <a:schemeClr val="tx1"/>
                </a:solidFill>
                <a:latin typeface="+mn-lt"/>
                <a:ea typeface="+mn-ea"/>
                <a:cs typeface="+mn-cs"/>
              </a:defRPr>
            </a:lvl1pPr>
          </a:lstStyle>
          <a:p>
            <a:pPr lvl="0"/>
            <a:r>
              <a:rPr/>
              <a:t>Click to add presenter’s title</a:t>
            </a:r>
          </a:p>
        </p:txBody>
      </p:sp>
      <p:sp>
        <p:nvSpPr>
          <p:cNvPr id="79" name="Picture Placeholder 2"/>
          <p:cNvSpPr>
            <a:spLocks noGrp="1"/>
          </p:cNvSpPr>
          <p:nvPr>
            <p:ph type="pic" sz="quarter" idx="11"/>
          </p:nvPr>
        </p:nvSpPr>
        <p:spPr>
          <a:xfrm>
            <a:off x="5265692" y="1147763"/>
            <a:ext cx="3574702" cy="5508625"/>
          </a:xfrm>
        </p:spPr>
        <p:txBody>
          <a:bodyPr tIns="1371600">
            <a:noAutofit/>
          </a:bodyPr>
          <a:lstStyle>
            <a:lvl1pPr marL="0" indent="0" algn="ctr">
              <a:buNone/>
              <a:defRPr/>
            </a:lvl1pPr>
          </a:lstStyle>
          <a:p>
            <a:r>
              <a:rPr lang="en-US" smtClean="0"/>
              <a:t>Click icon to add picture</a:t>
            </a:r>
            <a:endParaRPr/>
          </a:p>
        </p:txBody>
      </p:sp>
      <p:grpSp>
        <p:nvGrpSpPr>
          <p:cNvPr id="80" name="Frame"/>
          <p:cNvGrpSpPr/>
          <p:nvPr/>
        </p:nvGrpSpPr>
        <p:grpSpPr bwMode="invGray">
          <a:xfrm>
            <a:off x="0" y="0"/>
            <a:ext cx="9144000" cy="6858000"/>
            <a:chOff x="0" y="0"/>
            <a:chExt cx="9144000" cy="6858000"/>
          </a:xfrm>
        </p:grpSpPr>
        <p:sp>
          <p:nvSpPr>
            <p:cNvPr id="81" name="Rectangle 80"/>
            <p:cNvSpPr/>
            <p:nvPr/>
          </p:nvSpPr>
          <p:spPr bwMode="invGray">
            <a:xfrm>
              <a:off x="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2" name="Rectangle 81"/>
            <p:cNvSpPr/>
            <p:nvPr/>
          </p:nvSpPr>
          <p:spPr bwMode="invGray">
            <a:xfrm>
              <a:off x="894715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3" name="Rectangle 82"/>
            <p:cNvSpPr/>
            <p:nvPr/>
          </p:nvSpPr>
          <p:spPr bwMode="invGray">
            <a:xfrm>
              <a:off x="0" y="0"/>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4" name="Rectangle 83"/>
            <p:cNvSpPr/>
            <p:nvPr/>
          </p:nvSpPr>
          <p:spPr bwMode="invGray">
            <a:xfrm>
              <a:off x="0" y="6656832"/>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pic>
        <p:nvPicPr>
          <p:cNvPr id="76" name="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288" y="624198"/>
            <a:ext cx="2194560" cy="579039"/>
          </a:xfrm>
          <a:prstGeom prst="rect">
            <a:avLst/>
          </a:prstGeom>
        </p:spPr>
      </p:pic>
      <p:cxnSp>
        <p:nvCxnSpPr>
          <p:cNvPr id="85" name="Straight Connector 84"/>
          <p:cNvCxnSpPr/>
          <p:nvPr/>
        </p:nvCxnSpPr>
        <p:spPr bwMode="auto">
          <a:xfrm>
            <a:off x="3124200" y="624198"/>
            <a:ext cx="0" cy="609600"/>
          </a:xfrm>
          <a:prstGeom prst="line">
            <a:avLst/>
          </a:prstGeom>
          <a:solidFill>
            <a:schemeClr val="accent1"/>
          </a:solidFill>
          <a:ln w="19050" cap="flat" cmpd="sng" algn="ctr">
            <a:solidFill>
              <a:schemeClr val="accent6">
                <a:lumMod val="40000"/>
                <a:lumOff val="60000"/>
              </a:schemeClr>
            </a:solidFill>
            <a:prstDash val="solid"/>
            <a:miter lim="800000"/>
            <a:headEnd type="none" w="med" len="med"/>
            <a:tailEnd type="none" w="med" len="med"/>
          </a:ln>
          <a:effectLst/>
        </p:spPr>
      </p:cxnSp>
    </p:spTree>
    <p:extLst>
      <p:ext uri="{BB962C8B-B14F-4D97-AF65-F5344CB8AC3E}">
        <p14:creationId xmlns:p14="http://schemas.microsoft.com/office/powerpoint/2010/main" val="3097733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Horizontal Pictur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6" name="Rectangle 75"/>
          <p:cNvSpPr/>
          <p:nvPr/>
        </p:nvSpPr>
        <p:spPr bwMode="white">
          <a:xfrm>
            <a:off x="1" y="3041202"/>
            <a:ext cx="9144000" cy="3816798"/>
          </a:xfrm>
          <a:prstGeom prst="rect">
            <a:avLst/>
          </a:prstGeom>
          <a:solidFill>
            <a:srgbClr val="EFEFE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075" name="Rectangle 3"/>
          <p:cNvSpPr>
            <a:spLocks noGrp="1" noChangeArrowheads="1"/>
          </p:cNvSpPr>
          <p:nvPr>
            <p:ph type="ctrTitle" hasCustomPrompt="1"/>
          </p:nvPr>
        </p:nvSpPr>
        <p:spPr bwMode="auto">
          <a:xfrm>
            <a:off x="914400" y="3200400"/>
            <a:ext cx="7315202" cy="1241425"/>
          </a:xfrm>
        </p:spPr>
        <p:txBody>
          <a:bodyPr/>
          <a:lstStyle>
            <a:lvl1pPr>
              <a:defRPr sz="3200">
                <a:solidFill>
                  <a:schemeClr val="tx1"/>
                </a:solidFill>
              </a:defRPr>
            </a:lvl1pPr>
          </a:lstStyle>
          <a:p>
            <a:r>
              <a:rPr/>
              <a:t>Click to add title</a:t>
            </a:r>
          </a:p>
        </p:txBody>
      </p:sp>
      <p:sp>
        <p:nvSpPr>
          <p:cNvPr id="3076" name="Rectangle 4"/>
          <p:cNvSpPr>
            <a:spLocks noGrp="1" noChangeArrowheads="1"/>
          </p:cNvSpPr>
          <p:nvPr>
            <p:ph type="subTitle" idx="1" hasCustomPrompt="1"/>
          </p:nvPr>
        </p:nvSpPr>
        <p:spPr bwMode="auto">
          <a:xfrm>
            <a:off x="914399" y="5050673"/>
            <a:ext cx="7315202" cy="381000"/>
          </a:xfrm>
        </p:spPr>
        <p:txBody>
          <a:bodyPr anchor="t" anchorCtr="0">
            <a:noAutofit/>
          </a:bodyPr>
          <a:lstStyle>
            <a:lvl1pPr marL="0" indent="0">
              <a:spcBef>
                <a:spcPts val="0"/>
              </a:spcBef>
              <a:buFontTx/>
              <a:buNone/>
              <a:defRPr sz="2400" b="1" baseline="0"/>
            </a:lvl1pPr>
          </a:lstStyle>
          <a:p>
            <a:r>
              <a:rPr/>
              <a:t>Click to add presenter’s name</a:t>
            </a:r>
          </a:p>
        </p:txBody>
      </p:sp>
      <p:sp>
        <p:nvSpPr>
          <p:cNvPr id="19" name="Text Placeholder 18"/>
          <p:cNvSpPr>
            <a:spLocks noGrp="1"/>
          </p:cNvSpPr>
          <p:nvPr>
            <p:ph type="body" sz="quarter" idx="10" hasCustomPrompt="1"/>
          </p:nvPr>
        </p:nvSpPr>
        <p:spPr>
          <a:xfrm>
            <a:off x="914401" y="5486400"/>
            <a:ext cx="7315200" cy="301925"/>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000" b="0" baseline="0">
                <a:solidFill>
                  <a:schemeClr val="tx1"/>
                </a:solidFill>
                <a:latin typeface="+mn-lt"/>
                <a:ea typeface="+mn-ea"/>
                <a:cs typeface="+mn-cs"/>
              </a:defRPr>
            </a:lvl1pPr>
          </a:lstStyle>
          <a:p>
            <a:pPr lvl="0"/>
            <a:r>
              <a:rPr/>
              <a:t>Click to add presenter’s title</a:t>
            </a:r>
          </a:p>
        </p:txBody>
      </p:sp>
      <p:grpSp>
        <p:nvGrpSpPr>
          <p:cNvPr id="83" name="Frame"/>
          <p:cNvGrpSpPr/>
          <p:nvPr/>
        </p:nvGrpSpPr>
        <p:grpSpPr bwMode="invGray">
          <a:xfrm>
            <a:off x="0" y="0"/>
            <a:ext cx="9144000" cy="6858000"/>
            <a:chOff x="0" y="0"/>
            <a:chExt cx="9144000" cy="6858000"/>
          </a:xfrm>
        </p:grpSpPr>
        <p:sp>
          <p:nvSpPr>
            <p:cNvPr id="84" name="Rectangle 83"/>
            <p:cNvSpPr/>
            <p:nvPr/>
          </p:nvSpPr>
          <p:spPr bwMode="invGray">
            <a:xfrm>
              <a:off x="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5" name="Rectangle 84"/>
            <p:cNvSpPr/>
            <p:nvPr/>
          </p:nvSpPr>
          <p:spPr bwMode="invGray">
            <a:xfrm>
              <a:off x="894715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6" name="Rectangle 85"/>
            <p:cNvSpPr/>
            <p:nvPr/>
          </p:nvSpPr>
          <p:spPr bwMode="invGray">
            <a:xfrm>
              <a:off x="0" y="0"/>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7" name="Rectangle 86"/>
            <p:cNvSpPr/>
            <p:nvPr/>
          </p:nvSpPr>
          <p:spPr bwMode="invGray">
            <a:xfrm>
              <a:off x="0" y="6656832"/>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Tree>
    <p:extLst>
      <p:ext uri="{BB962C8B-B14F-4D97-AF65-F5344CB8AC3E}">
        <p14:creationId xmlns:p14="http://schemas.microsoft.com/office/powerpoint/2010/main" val="979651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Vertical Pictur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3" name="Rectangle 82"/>
          <p:cNvSpPr/>
          <p:nvPr/>
        </p:nvSpPr>
        <p:spPr bwMode="white">
          <a:xfrm>
            <a:off x="196850" y="100583"/>
            <a:ext cx="6729730" cy="6656832"/>
          </a:xfrm>
          <a:custGeom>
            <a:avLst/>
            <a:gdLst/>
            <a:ahLst/>
            <a:cxnLst/>
            <a:rect l="l" t="t" r="r" b="b"/>
            <a:pathLst>
              <a:path w="6729730" h="6656832">
                <a:moveTo>
                  <a:pt x="0" y="0"/>
                </a:moveTo>
                <a:lnTo>
                  <a:pt x="5886450" y="0"/>
                </a:lnTo>
                <a:lnTo>
                  <a:pt x="5886450" y="3124200"/>
                </a:lnTo>
                <a:lnTo>
                  <a:pt x="6470650" y="3124200"/>
                </a:lnTo>
                <a:lnTo>
                  <a:pt x="6470650" y="5210708"/>
                </a:lnTo>
                <a:lnTo>
                  <a:pt x="6729730" y="5210708"/>
                </a:lnTo>
                <a:lnTo>
                  <a:pt x="6729730" y="6641591"/>
                </a:lnTo>
                <a:lnTo>
                  <a:pt x="6470650" y="6641591"/>
                </a:lnTo>
                <a:lnTo>
                  <a:pt x="6470650" y="6656832"/>
                </a:lnTo>
                <a:lnTo>
                  <a:pt x="584200" y="6656832"/>
                </a:lnTo>
                <a:lnTo>
                  <a:pt x="584200" y="6655816"/>
                </a:lnTo>
                <a:lnTo>
                  <a:pt x="0" y="6655816"/>
                </a:lnTo>
                <a:close/>
              </a:path>
            </a:pathLst>
          </a:custGeom>
          <a:solidFill>
            <a:srgbClr val="EFEFE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 name="Title 2"/>
          <p:cNvSpPr>
            <a:spLocks noGrp="1"/>
          </p:cNvSpPr>
          <p:nvPr>
            <p:ph type="title"/>
          </p:nvPr>
        </p:nvSpPr>
        <p:spPr>
          <a:xfrm>
            <a:off x="914400" y="3048000"/>
            <a:ext cx="4114800" cy="1393825"/>
          </a:xfrm>
        </p:spPr>
        <p:txBody>
          <a:bodyPr/>
          <a:lstStyle>
            <a:lvl1pPr>
              <a:defRPr sz="3200"/>
            </a:lvl1pPr>
          </a:lstStyle>
          <a:p>
            <a:r>
              <a:rPr lang="en-US" smtClean="0"/>
              <a:t>Click to edit Master title style</a:t>
            </a:r>
            <a:endParaRPr/>
          </a:p>
        </p:txBody>
      </p:sp>
      <p:sp>
        <p:nvSpPr>
          <p:cNvPr id="3076" name="Rectangle 4"/>
          <p:cNvSpPr>
            <a:spLocks noGrp="1" noChangeArrowheads="1"/>
          </p:cNvSpPr>
          <p:nvPr>
            <p:ph type="subTitle" idx="1" hasCustomPrompt="1"/>
          </p:nvPr>
        </p:nvSpPr>
        <p:spPr bwMode="auto">
          <a:xfrm>
            <a:off x="914399" y="5050673"/>
            <a:ext cx="4114800" cy="381000"/>
          </a:xfrm>
        </p:spPr>
        <p:txBody>
          <a:bodyPr anchor="t" anchorCtr="0">
            <a:noAutofit/>
          </a:bodyPr>
          <a:lstStyle>
            <a:lvl1pPr marL="0" indent="0">
              <a:spcBef>
                <a:spcPts val="0"/>
              </a:spcBef>
              <a:buFontTx/>
              <a:buNone/>
              <a:defRPr sz="2400" b="1" baseline="0"/>
            </a:lvl1pPr>
          </a:lstStyle>
          <a:p>
            <a:r>
              <a:rPr/>
              <a:t>Click to add presenter’s name</a:t>
            </a:r>
          </a:p>
        </p:txBody>
      </p:sp>
      <p:sp>
        <p:nvSpPr>
          <p:cNvPr id="19" name="Text Placeholder 18"/>
          <p:cNvSpPr>
            <a:spLocks noGrp="1"/>
          </p:cNvSpPr>
          <p:nvPr>
            <p:ph type="body" sz="quarter" idx="10" hasCustomPrompt="1"/>
          </p:nvPr>
        </p:nvSpPr>
        <p:spPr>
          <a:xfrm>
            <a:off x="914401" y="5486400"/>
            <a:ext cx="4114800" cy="301925"/>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000" b="0" baseline="0">
                <a:solidFill>
                  <a:schemeClr val="tx1"/>
                </a:solidFill>
                <a:latin typeface="+mn-lt"/>
                <a:ea typeface="+mn-ea"/>
                <a:cs typeface="+mn-cs"/>
              </a:defRPr>
            </a:lvl1pPr>
          </a:lstStyle>
          <a:p>
            <a:pPr lvl="0"/>
            <a:r>
              <a:rPr/>
              <a:t>Click to add presenter’s title</a:t>
            </a:r>
          </a:p>
        </p:txBody>
      </p:sp>
      <p:grpSp>
        <p:nvGrpSpPr>
          <p:cNvPr id="2" name="Group 1"/>
          <p:cNvGrpSpPr/>
          <p:nvPr/>
        </p:nvGrpSpPr>
        <p:grpSpPr bwMode="ltGray">
          <a:xfrm>
            <a:off x="5486400" y="187419"/>
            <a:ext cx="2145014" cy="6469412"/>
            <a:chOff x="5486400" y="187419"/>
            <a:chExt cx="2145014" cy="6469412"/>
          </a:xfrm>
        </p:grpSpPr>
        <p:grpSp>
          <p:nvGrpSpPr>
            <p:cNvPr id="39" name="Group 38"/>
            <p:cNvGrpSpPr/>
            <p:nvPr/>
          </p:nvGrpSpPr>
          <p:grpSpPr bwMode="ltGray">
            <a:xfrm>
              <a:off x="5486401" y="187419"/>
              <a:ext cx="1440575" cy="1811704"/>
              <a:chOff x="10441503" y="494758"/>
              <a:chExt cx="1329339" cy="1671811"/>
            </a:xfrm>
          </p:grpSpPr>
          <p:sp>
            <p:nvSpPr>
              <p:cNvPr id="40" name="Rectangle 39"/>
              <p:cNvSpPr/>
              <p:nvPr/>
            </p:nvSpPr>
            <p:spPr bwMode="ltGray">
              <a:xfrm rot="16200000">
                <a:off x="10563967" y="494758"/>
                <a:ext cx="908541" cy="90854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1" name="Rectangle 40"/>
              <p:cNvSpPr/>
              <p:nvPr/>
            </p:nvSpPr>
            <p:spPr bwMode="ltGray">
              <a:xfrm rot="16200000">
                <a:off x="10447203" y="844523"/>
                <a:ext cx="1168114" cy="11795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2" name="Rectangle 41"/>
              <p:cNvSpPr/>
              <p:nvPr/>
            </p:nvSpPr>
            <p:spPr bwMode="ltGray">
              <a:xfrm rot="16200000">
                <a:off x="10741700" y="672490"/>
                <a:ext cx="553076" cy="90854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3" name="Rectangle 42"/>
              <p:cNvSpPr/>
              <p:nvPr/>
            </p:nvSpPr>
            <p:spPr bwMode="ltGray">
              <a:xfrm rot="16200000">
                <a:off x="10796877" y="1308521"/>
                <a:ext cx="371294" cy="37528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4" name="Rectangle 43"/>
              <p:cNvSpPr/>
              <p:nvPr/>
            </p:nvSpPr>
            <p:spPr bwMode="ltGray">
              <a:xfrm rot="16200000">
                <a:off x="10936132" y="1169266"/>
                <a:ext cx="92783" cy="375283"/>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5" name="Rectangle 44"/>
              <p:cNvSpPr/>
              <p:nvPr/>
            </p:nvSpPr>
            <p:spPr bwMode="ltGray">
              <a:xfrm rot="16200000">
                <a:off x="11413247" y="1808974"/>
                <a:ext cx="355684" cy="359506"/>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6" name="Rectangle 45"/>
              <p:cNvSpPr/>
              <p:nvPr/>
            </p:nvSpPr>
            <p:spPr bwMode="ltGray">
              <a:xfrm rot="16200000">
                <a:off x="11412451" y="1809771"/>
                <a:ext cx="207451" cy="209680"/>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grpSp>
          <p:nvGrpSpPr>
            <p:cNvPr id="47" name="Group 46"/>
            <p:cNvGrpSpPr/>
            <p:nvPr/>
          </p:nvGrpSpPr>
          <p:grpSpPr bwMode="ltGray">
            <a:xfrm>
              <a:off x="5486400" y="1838488"/>
              <a:ext cx="1798680" cy="2054453"/>
              <a:chOff x="10331508" y="2525213"/>
              <a:chExt cx="1835504" cy="2096514"/>
            </a:xfrm>
          </p:grpSpPr>
          <p:sp>
            <p:nvSpPr>
              <p:cNvPr id="48" name="Rectangle 47"/>
              <p:cNvSpPr/>
              <p:nvPr/>
            </p:nvSpPr>
            <p:spPr bwMode="ltGray">
              <a:xfrm rot="16200000">
                <a:off x="10808869" y="3263446"/>
                <a:ext cx="778219" cy="7858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9" name="Rectangle 48"/>
              <p:cNvSpPr/>
              <p:nvPr/>
            </p:nvSpPr>
            <p:spPr bwMode="ltGray">
              <a:xfrm rot="16200000">
                <a:off x="11399351" y="3854066"/>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0" name="Rectangle 49"/>
              <p:cNvSpPr/>
              <p:nvPr/>
            </p:nvSpPr>
            <p:spPr bwMode="ltGray">
              <a:xfrm rot="16200000">
                <a:off x="10484696" y="2643576"/>
                <a:ext cx="818771" cy="826761"/>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1" name="Rectangle 43"/>
              <p:cNvSpPr/>
              <p:nvPr/>
            </p:nvSpPr>
            <p:spPr bwMode="ltGray">
              <a:xfrm rot="16200000">
                <a:off x="10956718" y="3115598"/>
                <a:ext cx="199099" cy="502390"/>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2" name="Rectangle 51"/>
              <p:cNvSpPr/>
              <p:nvPr/>
            </p:nvSpPr>
            <p:spPr bwMode="ltGray">
              <a:xfrm rot="16200000">
                <a:off x="10333175" y="2826187"/>
                <a:ext cx="310267" cy="313601"/>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3" name="Rectangle 46"/>
              <p:cNvSpPr/>
              <p:nvPr/>
            </p:nvSpPr>
            <p:spPr bwMode="ltGray">
              <a:xfrm rot="16200000">
                <a:off x="10407772" y="2900783"/>
                <a:ext cx="310267" cy="16440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4" name="Rectangle 53"/>
              <p:cNvSpPr/>
              <p:nvPr/>
            </p:nvSpPr>
            <p:spPr bwMode="ltGray">
              <a:xfrm rot="16200000">
                <a:off x="10572083" y="2523032"/>
                <a:ext cx="405874" cy="410235"/>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5" name="Rectangle 46"/>
              <p:cNvSpPr/>
              <p:nvPr/>
            </p:nvSpPr>
            <p:spPr bwMode="ltGray">
              <a:xfrm rot="16200000">
                <a:off x="10555889" y="2841867"/>
                <a:ext cx="103233" cy="7520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6" name="Rectangle 53"/>
              <p:cNvSpPr/>
              <p:nvPr/>
            </p:nvSpPr>
            <p:spPr bwMode="ltGray">
              <a:xfrm rot="16200000">
                <a:off x="11399420" y="3853996"/>
                <a:ext cx="187670" cy="19526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7" name="Rectangle 56"/>
              <p:cNvSpPr/>
              <p:nvPr/>
            </p:nvSpPr>
            <p:spPr bwMode="ltGray">
              <a:xfrm rot="16200000">
                <a:off x="11700399" y="4152981"/>
                <a:ext cx="376284" cy="380327"/>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grpSp>
          <p:nvGrpSpPr>
            <p:cNvPr id="58" name="Group 57"/>
            <p:cNvGrpSpPr/>
            <p:nvPr/>
          </p:nvGrpSpPr>
          <p:grpSpPr bwMode="ltGray">
            <a:xfrm>
              <a:off x="6173331" y="3848503"/>
              <a:ext cx="1458083" cy="1566458"/>
              <a:chOff x="11033674" y="4731829"/>
              <a:chExt cx="1487934" cy="1598528"/>
            </a:xfrm>
          </p:grpSpPr>
          <p:sp>
            <p:nvSpPr>
              <p:cNvPr id="59" name="Rectangle 58"/>
              <p:cNvSpPr/>
              <p:nvPr/>
            </p:nvSpPr>
            <p:spPr bwMode="ltGray">
              <a:xfrm rot="16200000">
                <a:off x="11037401" y="4771641"/>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0" name="Rectangle 59"/>
              <p:cNvSpPr/>
              <p:nvPr/>
            </p:nvSpPr>
            <p:spPr bwMode="ltGray">
              <a:xfrm rot="16200000">
                <a:off x="12282724" y="4730553"/>
                <a:ext cx="237607" cy="240160"/>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1" name="Rectangle 60"/>
              <p:cNvSpPr/>
              <p:nvPr/>
            </p:nvSpPr>
            <p:spPr bwMode="ltGray">
              <a:xfrm rot="16200000">
                <a:off x="11599589" y="5210328"/>
                <a:ext cx="608677" cy="608677"/>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2" name="Rectangle 61"/>
              <p:cNvSpPr/>
              <p:nvPr/>
            </p:nvSpPr>
            <p:spPr bwMode="ltGray">
              <a:xfrm rot="16200000">
                <a:off x="11521362" y="5444652"/>
                <a:ext cx="782577" cy="790214"/>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3" name="Rectangle 62"/>
              <p:cNvSpPr/>
              <p:nvPr/>
            </p:nvSpPr>
            <p:spPr bwMode="ltGray">
              <a:xfrm rot="16200000">
                <a:off x="11718661" y="5329399"/>
                <a:ext cx="370533" cy="608677"/>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4" name="Rectangle 23"/>
              <p:cNvSpPr/>
              <p:nvPr/>
            </p:nvSpPr>
            <p:spPr bwMode="ltGray">
              <a:xfrm rot="16200000">
                <a:off x="11615661" y="5350353"/>
                <a:ext cx="90922" cy="287157"/>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5" name="Rectangle 64"/>
              <p:cNvSpPr/>
              <p:nvPr/>
            </p:nvSpPr>
            <p:spPr bwMode="ltGray">
              <a:xfrm rot="16200000">
                <a:off x="11537612" y="5272304"/>
                <a:ext cx="329065" cy="205112"/>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6" name="Rectangle 65"/>
              <p:cNvSpPr/>
              <p:nvPr/>
            </p:nvSpPr>
            <p:spPr bwMode="ltGray">
              <a:xfrm rot="16200000">
                <a:off x="11755626" y="5755507"/>
                <a:ext cx="248748" cy="25142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7" name="Rectangle 66"/>
              <p:cNvSpPr/>
              <p:nvPr/>
            </p:nvSpPr>
            <p:spPr bwMode="ltGray">
              <a:xfrm rot="16200000">
                <a:off x="11848920" y="5662214"/>
                <a:ext cx="62160" cy="251421"/>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8" name="Rectangle 67"/>
              <p:cNvSpPr/>
              <p:nvPr/>
            </p:nvSpPr>
            <p:spPr bwMode="ltGray">
              <a:xfrm rot="16200000">
                <a:off x="12168563" y="6090786"/>
                <a:ext cx="238290" cy="24085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9" name="Rectangle 68"/>
              <p:cNvSpPr/>
              <p:nvPr/>
            </p:nvSpPr>
            <p:spPr bwMode="ltGray">
              <a:xfrm rot="16200000">
                <a:off x="12168029" y="6091319"/>
                <a:ext cx="138982" cy="1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0" name="Rectangle 69"/>
              <p:cNvSpPr/>
              <p:nvPr/>
            </p:nvSpPr>
            <p:spPr bwMode="ltGray">
              <a:xfrm rot="16200000">
                <a:off x="11656684" y="5391375"/>
                <a:ext cx="90922" cy="205112"/>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71" name="Rectangle 70"/>
            <p:cNvSpPr/>
            <p:nvPr/>
          </p:nvSpPr>
          <p:spPr bwMode="ltGray">
            <a:xfrm rot="16200000">
              <a:off x="6702498" y="6153175"/>
              <a:ext cx="503748" cy="503564"/>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2" name="Rectangle 71"/>
            <p:cNvSpPr/>
            <p:nvPr/>
          </p:nvSpPr>
          <p:spPr bwMode="ltGray">
            <a:xfrm rot="16200000">
              <a:off x="6922517" y="5801534"/>
              <a:ext cx="516794" cy="52183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3" name="Rectangle 72"/>
            <p:cNvSpPr/>
            <p:nvPr/>
          </p:nvSpPr>
          <p:spPr bwMode="ltGray">
            <a:xfrm rot="16200000">
              <a:off x="6707242" y="5389896"/>
              <a:ext cx="543723" cy="549030"/>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4" name="Rectangle 43"/>
            <p:cNvSpPr/>
            <p:nvPr/>
          </p:nvSpPr>
          <p:spPr bwMode="ltGray">
            <a:xfrm rot="16200000">
              <a:off x="7020699" y="5703352"/>
              <a:ext cx="132216" cy="333624"/>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5" name="Rectangle 74"/>
            <p:cNvSpPr/>
            <p:nvPr/>
          </p:nvSpPr>
          <p:spPr bwMode="ltGray">
            <a:xfrm rot="16200000">
              <a:off x="6606621" y="5511162"/>
              <a:ext cx="206040" cy="208253"/>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6" name="Rectangle 46"/>
            <p:cNvSpPr/>
            <p:nvPr/>
          </p:nvSpPr>
          <p:spPr bwMode="ltGray">
            <a:xfrm rot="16200000">
              <a:off x="6656159" y="5560700"/>
              <a:ext cx="206040" cy="109179"/>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7" name="Rectangle 76"/>
            <p:cNvSpPr/>
            <p:nvPr/>
          </p:nvSpPr>
          <p:spPr bwMode="ltGray">
            <a:xfrm rot="16200000">
              <a:off x="6765273" y="5309846"/>
              <a:ext cx="269530" cy="272426"/>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8" name="Rectangle 46"/>
            <p:cNvSpPr/>
            <p:nvPr/>
          </p:nvSpPr>
          <p:spPr bwMode="ltGray">
            <a:xfrm rot="16200000">
              <a:off x="6754519" y="5521575"/>
              <a:ext cx="68554" cy="49943"/>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9" name="Rectangle 74"/>
            <p:cNvSpPr/>
            <p:nvPr/>
          </p:nvSpPr>
          <p:spPr bwMode="ltGray">
            <a:xfrm rot="16200000">
              <a:off x="6979193" y="6093888"/>
              <a:ext cx="167766" cy="286157"/>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0" name="Rectangle 79"/>
            <p:cNvSpPr/>
            <p:nvPr/>
          </p:nvSpPr>
          <p:spPr bwMode="ltGray">
            <a:xfrm rot="16200000">
              <a:off x="6884218" y="6371650"/>
              <a:ext cx="229542" cy="232008"/>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6" name="Rectangle 46"/>
            <p:cNvSpPr/>
            <p:nvPr/>
          </p:nvSpPr>
          <p:spPr bwMode="ltGray">
            <a:xfrm rot="16200000">
              <a:off x="6656159" y="5560700"/>
              <a:ext cx="206040" cy="109179"/>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8" name="Rectangle 46"/>
            <p:cNvSpPr/>
            <p:nvPr/>
          </p:nvSpPr>
          <p:spPr bwMode="ltGray">
            <a:xfrm rot="16200000">
              <a:off x="6754519" y="5521575"/>
              <a:ext cx="68554" cy="49943"/>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grpSp>
        <p:nvGrpSpPr>
          <p:cNvPr id="34" name="Frame"/>
          <p:cNvGrpSpPr/>
          <p:nvPr/>
        </p:nvGrpSpPr>
        <p:grpSpPr bwMode="invGray">
          <a:xfrm>
            <a:off x="0" y="0"/>
            <a:ext cx="9144000" cy="6858000"/>
            <a:chOff x="0" y="0"/>
            <a:chExt cx="9144000" cy="6858000"/>
          </a:xfrm>
        </p:grpSpPr>
        <p:sp>
          <p:nvSpPr>
            <p:cNvPr id="35" name="Rectangle 34"/>
            <p:cNvSpPr/>
            <p:nvPr/>
          </p:nvSpPr>
          <p:spPr bwMode="invGray">
            <a:xfrm>
              <a:off x="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6" name="Rectangle 35"/>
            <p:cNvSpPr/>
            <p:nvPr/>
          </p:nvSpPr>
          <p:spPr bwMode="invGray">
            <a:xfrm>
              <a:off x="894715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7" name="Rectangle 36"/>
            <p:cNvSpPr/>
            <p:nvPr/>
          </p:nvSpPr>
          <p:spPr bwMode="invGray">
            <a:xfrm>
              <a:off x="0" y="0"/>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8" name="Rectangle 37"/>
            <p:cNvSpPr/>
            <p:nvPr/>
          </p:nvSpPr>
          <p:spPr bwMode="invGray">
            <a:xfrm>
              <a:off x="0" y="6656832"/>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81" name="Rectangle 80"/>
          <p:cNvSpPr/>
          <p:nvPr/>
        </p:nvSpPr>
        <p:spPr bwMode="ltGray">
          <a:xfrm rot="16200000">
            <a:off x="7373436" y="6654829"/>
            <a:ext cx="202084" cy="20425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pic>
        <p:nvPicPr>
          <p:cNvPr id="82" name="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88" y="834568"/>
            <a:ext cx="2194560" cy="579039"/>
          </a:xfrm>
          <a:prstGeom prst="rect">
            <a:avLst/>
          </a:prstGeom>
        </p:spPr>
      </p:pic>
    </p:spTree>
    <p:extLst>
      <p:ext uri="{BB962C8B-B14F-4D97-AF65-F5344CB8AC3E}">
        <p14:creationId xmlns:p14="http://schemas.microsoft.com/office/powerpoint/2010/main" val="340423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Transition">
    <p:spTree>
      <p:nvGrpSpPr>
        <p:cNvPr id="1" name=""/>
        <p:cNvGrpSpPr/>
        <p:nvPr/>
      </p:nvGrpSpPr>
      <p:grpSpPr>
        <a:xfrm>
          <a:off x="0" y="0"/>
          <a:ext cx="0" cy="0"/>
          <a:chOff x="0" y="0"/>
          <a:chExt cx="0" cy="0"/>
        </a:xfrm>
      </p:grpSpPr>
      <p:grpSp>
        <p:nvGrpSpPr>
          <p:cNvPr id="16" name="Group 15"/>
          <p:cNvGrpSpPr/>
          <p:nvPr/>
        </p:nvGrpSpPr>
        <p:grpSpPr bwMode="ltGray">
          <a:xfrm>
            <a:off x="615172" y="178278"/>
            <a:ext cx="8331967" cy="2845277"/>
            <a:chOff x="610410" y="178278"/>
            <a:chExt cx="8331967" cy="2845278"/>
          </a:xfrm>
        </p:grpSpPr>
        <p:sp>
          <p:nvSpPr>
            <p:cNvPr id="17" name="Rectangle 16"/>
            <p:cNvSpPr/>
            <p:nvPr/>
          </p:nvSpPr>
          <p:spPr bwMode="ltGray">
            <a:xfrm>
              <a:off x="7760115" y="178278"/>
              <a:ext cx="1182262" cy="1193799"/>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 name="Rectangle 17"/>
            <p:cNvSpPr/>
            <p:nvPr/>
          </p:nvSpPr>
          <p:spPr bwMode="ltGray">
            <a:xfrm>
              <a:off x="7342753" y="1065916"/>
              <a:ext cx="908541" cy="90854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 name="Rectangle 18"/>
            <p:cNvSpPr/>
            <p:nvPr/>
          </p:nvSpPr>
          <p:spPr bwMode="ltGray">
            <a:xfrm>
              <a:off x="6727716" y="943452"/>
              <a:ext cx="1168114" cy="11795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0" name="Rectangle 19"/>
            <p:cNvSpPr/>
            <p:nvPr/>
          </p:nvSpPr>
          <p:spPr bwMode="ltGray">
            <a:xfrm>
              <a:off x="7342754" y="1065916"/>
              <a:ext cx="553076" cy="90854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1" name="Rectangle 23"/>
            <p:cNvSpPr/>
            <p:nvPr/>
          </p:nvSpPr>
          <p:spPr bwMode="ltGray">
            <a:xfrm>
              <a:off x="7760115" y="943452"/>
              <a:ext cx="135715" cy="428625"/>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2" name="Rectangle 21"/>
            <p:cNvSpPr/>
            <p:nvPr/>
          </p:nvSpPr>
          <p:spPr bwMode="ltGray">
            <a:xfrm>
              <a:off x="7760115" y="1065916"/>
              <a:ext cx="491179" cy="30616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3" name="Rectangle 22"/>
            <p:cNvSpPr/>
            <p:nvPr/>
          </p:nvSpPr>
          <p:spPr bwMode="ltGray">
            <a:xfrm>
              <a:off x="7760115" y="1065916"/>
              <a:ext cx="135716" cy="306161"/>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4" name="Rectangle 23"/>
            <p:cNvSpPr/>
            <p:nvPr/>
          </p:nvSpPr>
          <p:spPr bwMode="ltGray">
            <a:xfrm>
              <a:off x="7064243" y="1296831"/>
              <a:ext cx="371294" cy="37528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5" name="Rectangle 24"/>
            <p:cNvSpPr/>
            <p:nvPr/>
          </p:nvSpPr>
          <p:spPr bwMode="ltGray">
            <a:xfrm>
              <a:off x="7342753" y="1296831"/>
              <a:ext cx="92783" cy="375283"/>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6" name="Rectangle 25"/>
            <p:cNvSpPr/>
            <p:nvPr/>
          </p:nvSpPr>
          <p:spPr bwMode="ltGray">
            <a:xfrm>
              <a:off x="6579483" y="1913285"/>
              <a:ext cx="355684" cy="359506"/>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7" name="Rectangle 26"/>
            <p:cNvSpPr/>
            <p:nvPr/>
          </p:nvSpPr>
          <p:spPr bwMode="ltGray">
            <a:xfrm>
              <a:off x="6727716" y="1913285"/>
              <a:ext cx="207451" cy="209680"/>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8" name="Rectangle 27"/>
            <p:cNvSpPr/>
            <p:nvPr/>
          </p:nvSpPr>
          <p:spPr bwMode="ltGray">
            <a:xfrm>
              <a:off x="4700590" y="1307021"/>
              <a:ext cx="778219" cy="7858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9" name="Rectangle 28"/>
            <p:cNvSpPr/>
            <p:nvPr/>
          </p:nvSpPr>
          <p:spPr bwMode="ltGray">
            <a:xfrm>
              <a:off x="4124326" y="1897572"/>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0" name="Rectangle 29"/>
            <p:cNvSpPr/>
            <p:nvPr/>
          </p:nvSpPr>
          <p:spPr bwMode="ltGray">
            <a:xfrm>
              <a:off x="3206751" y="1535622"/>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1" name="Rectangle 30"/>
            <p:cNvSpPr/>
            <p:nvPr/>
          </p:nvSpPr>
          <p:spPr bwMode="ltGray">
            <a:xfrm>
              <a:off x="785069" y="2029017"/>
              <a:ext cx="508907" cy="51387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2" name="Rectangle 31"/>
            <p:cNvSpPr/>
            <p:nvPr/>
          </p:nvSpPr>
          <p:spPr bwMode="ltGray">
            <a:xfrm>
              <a:off x="5279710" y="982650"/>
              <a:ext cx="818771" cy="826761"/>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3" name="Rectangle 43"/>
            <p:cNvSpPr/>
            <p:nvPr/>
          </p:nvSpPr>
          <p:spPr bwMode="ltGray">
            <a:xfrm>
              <a:off x="5279710" y="1307021"/>
              <a:ext cx="199099" cy="502390"/>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4" name="Rectangle 33"/>
            <p:cNvSpPr/>
            <p:nvPr/>
          </p:nvSpPr>
          <p:spPr bwMode="ltGray">
            <a:xfrm>
              <a:off x="5607932" y="833457"/>
              <a:ext cx="310267" cy="313601"/>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5" name="Rectangle 46"/>
            <p:cNvSpPr/>
            <p:nvPr/>
          </p:nvSpPr>
          <p:spPr bwMode="ltGray">
            <a:xfrm>
              <a:off x="5607932" y="982650"/>
              <a:ext cx="310267" cy="16440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6" name="Rectangle 35"/>
            <p:cNvSpPr/>
            <p:nvPr/>
          </p:nvSpPr>
          <p:spPr bwMode="ltGray">
            <a:xfrm>
              <a:off x="5814966" y="1071851"/>
              <a:ext cx="405874" cy="410235"/>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7" name="Rectangle 46"/>
            <p:cNvSpPr/>
            <p:nvPr/>
          </p:nvSpPr>
          <p:spPr bwMode="ltGray">
            <a:xfrm>
              <a:off x="5814966" y="1071851"/>
              <a:ext cx="103233" cy="7520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8" name="Rectangle 53"/>
            <p:cNvSpPr/>
            <p:nvPr/>
          </p:nvSpPr>
          <p:spPr bwMode="ltGray">
            <a:xfrm>
              <a:off x="4700590" y="1897572"/>
              <a:ext cx="187670" cy="19526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9" name="Rectangle 38"/>
            <p:cNvSpPr/>
            <p:nvPr/>
          </p:nvSpPr>
          <p:spPr bwMode="ltGray">
            <a:xfrm>
              <a:off x="4214766" y="2200326"/>
              <a:ext cx="376284" cy="380327"/>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0" name="Rectangle 39"/>
            <p:cNvSpPr/>
            <p:nvPr/>
          </p:nvSpPr>
          <p:spPr bwMode="ltGray">
            <a:xfrm>
              <a:off x="3776616" y="2783396"/>
              <a:ext cx="237607" cy="240160"/>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1" name="Rectangle 40"/>
            <p:cNvSpPr/>
            <p:nvPr/>
          </p:nvSpPr>
          <p:spPr bwMode="ltGray">
            <a:xfrm>
              <a:off x="2927048" y="2101537"/>
              <a:ext cx="608677" cy="608677"/>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2" name="Rectangle 41"/>
            <p:cNvSpPr/>
            <p:nvPr/>
          </p:nvSpPr>
          <p:spPr bwMode="ltGray">
            <a:xfrm>
              <a:off x="2515005" y="2019492"/>
              <a:ext cx="782577" cy="790214"/>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3" name="Rectangle 42"/>
            <p:cNvSpPr/>
            <p:nvPr/>
          </p:nvSpPr>
          <p:spPr bwMode="ltGray">
            <a:xfrm>
              <a:off x="2927049" y="2101537"/>
              <a:ext cx="370533" cy="608677"/>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4" name="Rectangle 23"/>
            <p:cNvSpPr/>
            <p:nvPr/>
          </p:nvSpPr>
          <p:spPr bwMode="ltGray">
            <a:xfrm>
              <a:off x="3206660" y="2019492"/>
              <a:ext cx="90922" cy="287157"/>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5" name="Rectangle 44"/>
            <p:cNvSpPr/>
            <p:nvPr/>
          </p:nvSpPr>
          <p:spPr bwMode="ltGray">
            <a:xfrm>
              <a:off x="3206660" y="2101537"/>
              <a:ext cx="329065" cy="205112"/>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6" name="Rectangle 45"/>
            <p:cNvSpPr/>
            <p:nvPr/>
          </p:nvSpPr>
          <p:spPr bwMode="ltGray">
            <a:xfrm>
              <a:off x="2740461" y="2256238"/>
              <a:ext cx="248748" cy="25142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7" name="Rectangle 46"/>
            <p:cNvSpPr/>
            <p:nvPr/>
          </p:nvSpPr>
          <p:spPr bwMode="ltGray">
            <a:xfrm>
              <a:off x="2927048" y="2256238"/>
              <a:ext cx="62160" cy="251421"/>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8" name="Rectangle 47"/>
            <p:cNvSpPr/>
            <p:nvPr/>
          </p:nvSpPr>
          <p:spPr bwMode="ltGray">
            <a:xfrm>
              <a:off x="2415696" y="2669231"/>
              <a:ext cx="238290" cy="24085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9" name="Rectangle 48"/>
            <p:cNvSpPr/>
            <p:nvPr/>
          </p:nvSpPr>
          <p:spPr bwMode="ltGray">
            <a:xfrm>
              <a:off x="2515005" y="2669231"/>
              <a:ext cx="138982" cy="1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0" name="Rectangle 49"/>
            <p:cNvSpPr/>
            <p:nvPr/>
          </p:nvSpPr>
          <p:spPr bwMode="ltGray">
            <a:xfrm>
              <a:off x="3206661" y="2101537"/>
              <a:ext cx="90922" cy="205112"/>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1" name="Rectangle 50"/>
            <p:cNvSpPr/>
            <p:nvPr/>
          </p:nvSpPr>
          <p:spPr bwMode="ltGray">
            <a:xfrm>
              <a:off x="1158559" y="2250875"/>
              <a:ext cx="527374" cy="532521"/>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2" name="Rectangle 51"/>
            <p:cNvSpPr/>
            <p:nvPr/>
          </p:nvSpPr>
          <p:spPr bwMode="ltGray">
            <a:xfrm>
              <a:off x="1551010" y="2031059"/>
              <a:ext cx="554855" cy="560270"/>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3" name="Rectangle 43"/>
            <p:cNvSpPr/>
            <p:nvPr/>
          </p:nvSpPr>
          <p:spPr bwMode="ltGray">
            <a:xfrm>
              <a:off x="1551010" y="2250875"/>
              <a:ext cx="134923" cy="340454"/>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4" name="Rectangle 53"/>
            <p:cNvSpPr/>
            <p:nvPr/>
          </p:nvSpPr>
          <p:spPr bwMode="ltGray">
            <a:xfrm>
              <a:off x="1773436" y="1929956"/>
              <a:ext cx="210258" cy="212517"/>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5" name="Rectangle 46"/>
            <p:cNvSpPr/>
            <p:nvPr/>
          </p:nvSpPr>
          <p:spPr bwMode="ltGray">
            <a:xfrm>
              <a:off x="1773436" y="2031059"/>
              <a:ext cx="210258" cy="111414"/>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6" name="Rectangle 55"/>
            <p:cNvSpPr/>
            <p:nvPr/>
          </p:nvSpPr>
          <p:spPr bwMode="ltGray">
            <a:xfrm>
              <a:off x="1913736" y="2091508"/>
              <a:ext cx="275048" cy="278003"/>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7" name="Rectangle 46"/>
            <p:cNvSpPr/>
            <p:nvPr/>
          </p:nvSpPr>
          <p:spPr bwMode="ltGray">
            <a:xfrm>
              <a:off x="1913736" y="2091508"/>
              <a:ext cx="69958" cy="50965"/>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8" name="Rectangle 74"/>
            <p:cNvSpPr/>
            <p:nvPr/>
          </p:nvSpPr>
          <p:spPr bwMode="ltGray">
            <a:xfrm>
              <a:off x="1158559" y="2250875"/>
              <a:ext cx="135417" cy="292015"/>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9" name="Rectangle 58"/>
            <p:cNvSpPr/>
            <p:nvPr/>
          </p:nvSpPr>
          <p:spPr bwMode="ltGray">
            <a:xfrm>
              <a:off x="835434" y="2213106"/>
              <a:ext cx="234241" cy="236758"/>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0" name="Rectangle 59"/>
            <p:cNvSpPr/>
            <p:nvPr/>
          </p:nvSpPr>
          <p:spPr bwMode="ltGray">
            <a:xfrm>
              <a:off x="610410" y="2761214"/>
              <a:ext cx="158015" cy="159713"/>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pic>
        <p:nvPicPr>
          <p:cNvPr id="66" name="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34137" y="6182859"/>
            <a:ext cx="1371600" cy="361900"/>
          </a:xfrm>
          <a:prstGeom prst="rect">
            <a:avLst/>
          </a:prstGeom>
        </p:spPr>
      </p:pic>
      <p:sp>
        <p:nvSpPr>
          <p:cNvPr id="2" name="Title 1"/>
          <p:cNvSpPr>
            <a:spLocks noGrp="1"/>
          </p:cNvSpPr>
          <p:nvPr>
            <p:ph type="title"/>
          </p:nvPr>
        </p:nvSpPr>
        <p:spPr>
          <a:xfrm>
            <a:off x="914400" y="3200400"/>
            <a:ext cx="7315202" cy="1241425"/>
          </a:xfrm>
        </p:spPr>
        <p:txBody>
          <a:bodyPr anchor="b"/>
          <a:lstStyle>
            <a:lvl1pPr algn="l">
              <a:lnSpc>
                <a:spcPct val="90000"/>
              </a:lnSpc>
              <a:defRPr sz="3200" b="1" cap="none" baseline="0"/>
            </a:lvl1pPr>
          </a:lstStyle>
          <a:p>
            <a:r>
              <a:rPr lang="en-US" smtClean="0"/>
              <a:t>Click to edit Master title style</a:t>
            </a:r>
            <a:endParaRPr/>
          </a:p>
        </p:txBody>
      </p:sp>
      <p:sp>
        <p:nvSpPr>
          <p:cNvPr id="3" name="Text Placeholder 2"/>
          <p:cNvSpPr>
            <a:spLocks noGrp="1"/>
          </p:cNvSpPr>
          <p:nvPr>
            <p:ph type="body" idx="1"/>
          </p:nvPr>
        </p:nvSpPr>
        <p:spPr>
          <a:xfrm>
            <a:off x="914399" y="4593473"/>
            <a:ext cx="7315202" cy="664327"/>
          </a:xfrm>
        </p:spPr>
        <p:txBody>
          <a:bodyPr anchor="t">
            <a:noAutofit/>
          </a:bodyPr>
          <a:lstStyle>
            <a:lvl1pPr marL="0" indent="0">
              <a:spcBef>
                <a:spcPts val="0"/>
              </a:spcBef>
              <a:buNone/>
              <a:defRPr sz="24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a:xfrm>
            <a:off x="5029200" y="6329172"/>
            <a:ext cx="1066800" cy="182880"/>
          </a:xfrm>
        </p:spPr>
        <p:txBody>
          <a:bodyPr/>
          <a:lstStyle/>
          <a:p>
            <a:endParaRPr/>
          </a:p>
        </p:txBody>
      </p:sp>
      <p:sp>
        <p:nvSpPr>
          <p:cNvPr id="8" name="Footer Placeholder 7"/>
          <p:cNvSpPr>
            <a:spLocks noGrp="1"/>
          </p:cNvSpPr>
          <p:nvPr>
            <p:ph type="ftr" sz="quarter" idx="11"/>
          </p:nvPr>
        </p:nvSpPr>
        <p:spPr/>
        <p:txBody>
          <a:bodyPr/>
          <a:lstStyle/>
          <a:p>
            <a:r>
              <a:rPr/>
              <a:t>Copyright © 2014 Symantec Corporation</a:t>
            </a:r>
          </a:p>
        </p:txBody>
      </p:sp>
      <p:sp>
        <p:nvSpPr>
          <p:cNvPr id="9" name="Slide Number Placeholder 8"/>
          <p:cNvSpPr>
            <a:spLocks noGrp="1"/>
          </p:cNvSpPr>
          <p:nvPr>
            <p:ph type="sldNum" sz="quarter" idx="12"/>
          </p:nvPr>
        </p:nvSpPr>
        <p:spPr>
          <a:xfrm>
            <a:off x="8292954" y="6329172"/>
            <a:ext cx="393846" cy="182880"/>
          </a:xfrm>
        </p:spPr>
        <p:txBody>
          <a:bodyPr/>
          <a:lstStyle>
            <a:lvl1pPr algn="r">
              <a:defRPr>
                <a:solidFill>
                  <a:schemeClr val="tx1">
                    <a:lumMod val="60000"/>
                    <a:lumOff val="40000"/>
                  </a:schemeClr>
                </a:solidFill>
              </a:defRPr>
            </a:lvl1pPr>
          </a:lstStyle>
          <a:p>
            <a:fld id="{C51EAA63-D034-42AE-91FA-B13B9518C7BE}" type="slidenum">
              <a:rPr/>
              <a:pPr/>
              <a:t>‹#›</a:t>
            </a:fld>
            <a:endParaRPr/>
          </a:p>
        </p:txBody>
      </p:sp>
      <p:grpSp>
        <p:nvGrpSpPr>
          <p:cNvPr id="61" name="Frame"/>
          <p:cNvGrpSpPr/>
          <p:nvPr/>
        </p:nvGrpSpPr>
        <p:grpSpPr bwMode="invGray">
          <a:xfrm>
            <a:off x="0" y="0"/>
            <a:ext cx="9144000" cy="6858000"/>
            <a:chOff x="0" y="0"/>
            <a:chExt cx="9144000" cy="6858000"/>
          </a:xfrm>
        </p:grpSpPr>
        <p:sp>
          <p:nvSpPr>
            <p:cNvPr id="62" name="Rectangle 61"/>
            <p:cNvSpPr/>
            <p:nvPr/>
          </p:nvSpPr>
          <p:spPr bwMode="invGray">
            <a:xfrm>
              <a:off x="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3" name="Rectangle 62"/>
            <p:cNvSpPr/>
            <p:nvPr/>
          </p:nvSpPr>
          <p:spPr bwMode="invGray">
            <a:xfrm>
              <a:off x="894715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4" name="Rectangle 63"/>
            <p:cNvSpPr/>
            <p:nvPr/>
          </p:nvSpPr>
          <p:spPr bwMode="invGray">
            <a:xfrm>
              <a:off x="0" y="0"/>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5" name="Rectangle 64"/>
            <p:cNvSpPr/>
            <p:nvPr/>
          </p:nvSpPr>
          <p:spPr bwMode="invGray">
            <a:xfrm>
              <a:off x="0" y="6656832"/>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Tree>
    <p:extLst>
      <p:ext uri="{BB962C8B-B14F-4D97-AF65-F5344CB8AC3E}">
        <p14:creationId xmlns:p14="http://schemas.microsoft.com/office/powerpoint/2010/main" val="151385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Transition Horizontal Pictur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8" name="Rectangle 57"/>
          <p:cNvSpPr/>
          <p:nvPr/>
        </p:nvSpPr>
        <p:spPr bwMode="white">
          <a:xfrm>
            <a:off x="1" y="3041202"/>
            <a:ext cx="9144000" cy="3816798"/>
          </a:xfrm>
          <a:prstGeom prst="rect">
            <a:avLst/>
          </a:prstGeom>
          <a:solidFill>
            <a:srgbClr val="EFEFE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 name="Title 1"/>
          <p:cNvSpPr>
            <a:spLocks noGrp="1"/>
          </p:cNvSpPr>
          <p:nvPr>
            <p:ph type="title"/>
          </p:nvPr>
        </p:nvSpPr>
        <p:spPr>
          <a:xfrm>
            <a:off x="914400" y="3200400"/>
            <a:ext cx="7315202" cy="1241425"/>
          </a:xfrm>
        </p:spPr>
        <p:txBody>
          <a:bodyPr anchor="b"/>
          <a:lstStyle>
            <a:lvl1pPr algn="l">
              <a:lnSpc>
                <a:spcPct val="90000"/>
              </a:lnSpc>
              <a:defRPr sz="3200" b="1" cap="none" baseline="0"/>
            </a:lvl1pPr>
          </a:lstStyle>
          <a:p>
            <a:r>
              <a:rPr lang="en-US" smtClean="0"/>
              <a:t>Click to edit Master title style</a:t>
            </a:r>
            <a:endParaRPr/>
          </a:p>
        </p:txBody>
      </p:sp>
      <p:sp>
        <p:nvSpPr>
          <p:cNvPr id="3" name="Text Placeholder 2"/>
          <p:cNvSpPr>
            <a:spLocks noGrp="1"/>
          </p:cNvSpPr>
          <p:nvPr>
            <p:ph type="body" idx="1"/>
          </p:nvPr>
        </p:nvSpPr>
        <p:spPr>
          <a:xfrm>
            <a:off x="914399" y="4593473"/>
            <a:ext cx="7315202" cy="664327"/>
          </a:xfrm>
        </p:spPr>
        <p:txBody>
          <a:bodyPr anchor="t">
            <a:noAutofit/>
          </a:bodyPr>
          <a:lstStyle>
            <a:lvl1pPr marL="0" indent="0">
              <a:spcBef>
                <a:spcPts val="0"/>
              </a:spcBef>
              <a:buNone/>
              <a:defRPr sz="24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a:xfrm>
            <a:off x="5029200" y="6329172"/>
            <a:ext cx="1066800" cy="182880"/>
          </a:xfrm>
        </p:spPr>
        <p:txBody>
          <a:bodyPr/>
          <a:lstStyle/>
          <a:p>
            <a:endParaRPr/>
          </a:p>
        </p:txBody>
      </p:sp>
      <p:sp>
        <p:nvSpPr>
          <p:cNvPr id="8" name="Footer Placeholder 7"/>
          <p:cNvSpPr>
            <a:spLocks noGrp="1"/>
          </p:cNvSpPr>
          <p:nvPr>
            <p:ph type="ftr" sz="quarter" idx="11"/>
          </p:nvPr>
        </p:nvSpPr>
        <p:spPr/>
        <p:txBody>
          <a:bodyPr/>
          <a:lstStyle/>
          <a:p>
            <a:r>
              <a:rPr/>
              <a:t>Copyright © 2014 Symantec Corporation</a:t>
            </a:r>
          </a:p>
        </p:txBody>
      </p:sp>
      <p:sp>
        <p:nvSpPr>
          <p:cNvPr id="9" name="Slide Number Placeholder 8"/>
          <p:cNvSpPr>
            <a:spLocks noGrp="1"/>
          </p:cNvSpPr>
          <p:nvPr>
            <p:ph type="sldNum" sz="quarter" idx="12"/>
          </p:nvPr>
        </p:nvSpPr>
        <p:spPr>
          <a:xfrm>
            <a:off x="8292954" y="6329172"/>
            <a:ext cx="393846" cy="182880"/>
          </a:xfrm>
        </p:spPr>
        <p:txBody>
          <a:bodyPr/>
          <a:lstStyle>
            <a:lvl1pPr algn="r">
              <a:defRPr>
                <a:solidFill>
                  <a:schemeClr val="tx1">
                    <a:lumMod val="60000"/>
                    <a:lumOff val="40000"/>
                  </a:schemeClr>
                </a:solidFill>
              </a:defRPr>
            </a:lvl1pPr>
          </a:lstStyle>
          <a:p>
            <a:fld id="{C51EAA63-D034-42AE-91FA-B13B9518C7BE}" type="slidenum">
              <a:rPr/>
              <a:pPr/>
              <a:t>‹#›</a:t>
            </a:fld>
            <a:endParaRPr/>
          </a:p>
        </p:txBody>
      </p:sp>
      <p:grpSp>
        <p:nvGrpSpPr>
          <p:cNvPr id="63" name="Frame"/>
          <p:cNvGrpSpPr/>
          <p:nvPr/>
        </p:nvGrpSpPr>
        <p:grpSpPr bwMode="invGray">
          <a:xfrm>
            <a:off x="0" y="0"/>
            <a:ext cx="9144000" cy="6858000"/>
            <a:chOff x="0" y="0"/>
            <a:chExt cx="9144000" cy="6858000"/>
          </a:xfrm>
        </p:grpSpPr>
        <p:sp>
          <p:nvSpPr>
            <p:cNvPr id="64" name="Rectangle 63"/>
            <p:cNvSpPr/>
            <p:nvPr/>
          </p:nvSpPr>
          <p:spPr bwMode="invGray">
            <a:xfrm>
              <a:off x="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5" name="Rectangle 64"/>
            <p:cNvSpPr/>
            <p:nvPr/>
          </p:nvSpPr>
          <p:spPr bwMode="invGray">
            <a:xfrm>
              <a:off x="894715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6" name="Rectangle 65"/>
            <p:cNvSpPr/>
            <p:nvPr/>
          </p:nvSpPr>
          <p:spPr bwMode="invGray">
            <a:xfrm>
              <a:off x="0" y="0"/>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7" name="Rectangle 66"/>
            <p:cNvSpPr/>
            <p:nvPr/>
          </p:nvSpPr>
          <p:spPr bwMode="invGray">
            <a:xfrm>
              <a:off x="0" y="6656832"/>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pic>
        <p:nvPicPr>
          <p:cNvPr id="57" name="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4137" y="6182859"/>
            <a:ext cx="1371600" cy="361900"/>
          </a:xfrm>
          <a:prstGeom prst="rect">
            <a:avLst/>
          </a:prstGeom>
        </p:spPr>
      </p:pic>
    </p:spTree>
    <p:extLst>
      <p:ext uri="{BB962C8B-B14F-4D97-AF65-F5344CB8AC3E}">
        <p14:creationId xmlns:p14="http://schemas.microsoft.com/office/powerpoint/2010/main" val="1473838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grpSp>
        <p:nvGrpSpPr>
          <p:cNvPr id="9" name="Frame"/>
          <p:cNvGrpSpPr/>
          <p:nvPr/>
        </p:nvGrpSpPr>
        <p:grpSpPr bwMode="invGray">
          <a:xfrm>
            <a:off x="0" y="0"/>
            <a:ext cx="9144000" cy="6858000"/>
            <a:chOff x="0" y="0"/>
            <a:chExt cx="9144000" cy="6858000"/>
          </a:xfrm>
        </p:grpSpPr>
        <p:sp>
          <p:nvSpPr>
            <p:cNvPr id="8" name="Rectangle 7"/>
            <p:cNvSpPr/>
            <p:nvPr/>
          </p:nvSpPr>
          <p:spPr bwMode="invGray">
            <a:xfrm>
              <a:off x="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3" name="Rectangle 22"/>
            <p:cNvSpPr/>
            <p:nvPr/>
          </p:nvSpPr>
          <p:spPr bwMode="invGray">
            <a:xfrm>
              <a:off x="894715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4" name="Rectangle 23"/>
            <p:cNvSpPr/>
            <p:nvPr/>
          </p:nvSpPr>
          <p:spPr bwMode="invGray">
            <a:xfrm>
              <a:off x="0" y="0"/>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5" name="Rectangle 24"/>
            <p:cNvSpPr/>
            <p:nvPr/>
          </p:nvSpPr>
          <p:spPr bwMode="invGray">
            <a:xfrm>
              <a:off x="0" y="6656832"/>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2" name="Title Placeholder 1"/>
          <p:cNvSpPr>
            <a:spLocks noGrp="1"/>
          </p:cNvSpPr>
          <p:nvPr>
            <p:ph type="title"/>
          </p:nvPr>
        </p:nvSpPr>
        <p:spPr>
          <a:xfrm>
            <a:off x="457202" y="304800"/>
            <a:ext cx="8229598" cy="838200"/>
          </a:xfrm>
          <a:prstGeom prst="rect">
            <a:avLst/>
          </a:prstGeom>
        </p:spPr>
        <p:txBody>
          <a:bodyPr vert="horz" lIns="0" tIns="0" rIns="0" bIns="0" rtlCol="0" anchor="b">
            <a:noAutofit/>
          </a:bodyPr>
          <a:lstStyle/>
          <a:p>
            <a:r>
              <a:rPr lang="en-US" smtClean="0"/>
              <a:t>Click to edit Master title style</a:t>
            </a:r>
            <a:endParaRPr/>
          </a:p>
        </p:txBody>
      </p:sp>
      <p:sp>
        <p:nvSpPr>
          <p:cNvPr id="3" name="Text Placeholder 2"/>
          <p:cNvSpPr>
            <a:spLocks noGrp="1"/>
          </p:cNvSpPr>
          <p:nvPr>
            <p:ph type="body" idx="1"/>
          </p:nvPr>
        </p:nvSpPr>
        <p:spPr>
          <a:xfrm>
            <a:off x="457200" y="1447800"/>
            <a:ext cx="8229600" cy="4495801"/>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grpSp>
        <p:nvGrpSpPr>
          <p:cNvPr id="47" name="Group 46"/>
          <p:cNvGrpSpPr/>
          <p:nvPr/>
        </p:nvGrpSpPr>
        <p:grpSpPr bwMode="ltGray">
          <a:xfrm>
            <a:off x="7988831" y="5946511"/>
            <a:ext cx="1155169" cy="911489"/>
            <a:chOff x="2916555" y="1923047"/>
            <a:chExt cx="1908466" cy="1505880"/>
          </a:xfrm>
        </p:grpSpPr>
        <p:sp>
          <p:nvSpPr>
            <p:cNvPr id="48" name="Rectangle 47"/>
            <p:cNvSpPr/>
            <p:nvPr/>
          </p:nvSpPr>
          <p:spPr bwMode="ltGray">
            <a:xfrm>
              <a:off x="2989396" y="2387191"/>
              <a:ext cx="517544" cy="52259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9" name="Rectangle 48"/>
            <p:cNvSpPr/>
            <p:nvPr/>
          </p:nvSpPr>
          <p:spPr bwMode="ltGray">
            <a:xfrm>
              <a:off x="3680212" y="2011408"/>
              <a:ext cx="1144809" cy="1144809"/>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0" name="Rectangle 49"/>
            <p:cNvSpPr/>
            <p:nvPr/>
          </p:nvSpPr>
          <p:spPr bwMode="ltGray">
            <a:xfrm>
              <a:off x="3564081" y="2621056"/>
              <a:ext cx="807871" cy="807871"/>
            </a:xfrm>
            <a:prstGeom prst="rect">
              <a:avLst/>
            </a:prstGeom>
            <a:solidFill>
              <a:srgbClr val="FEC10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1" name="Rectangle 40"/>
            <p:cNvSpPr/>
            <p:nvPr/>
          </p:nvSpPr>
          <p:spPr bwMode="ltGray">
            <a:xfrm>
              <a:off x="3680212" y="2621056"/>
              <a:ext cx="691740" cy="535161"/>
            </a:xfrm>
            <a:custGeom>
              <a:avLst/>
              <a:gdLst/>
              <a:ahLst/>
              <a:cxnLst/>
              <a:rect l="l" t="t" r="r" b="b"/>
              <a:pathLst>
                <a:path w="691740" h="535161">
                  <a:moveTo>
                    <a:pt x="0" y="0"/>
                  </a:moveTo>
                  <a:lnTo>
                    <a:pt x="691740" y="0"/>
                  </a:lnTo>
                  <a:lnTo>
                    <a:pt x="691740" y="535161"/>
                  </a:lnTo>
                  <a:lnTo>
                    <a:pt x="0" y="535161"/>
                  </a:lnTo>
                  <a:close/>
                </a:path>
              </a:pathLst>
            </a:custGeom>
            <a:solidFill>
              <a:srgbClr val="F7961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2" name="Rectangle 51"/>
            <p:cNvSpPr/>
            <p:nvPr/>
          </p:nvSpPr>
          <p:spPr bwMode="ltGray">
            <a:xfrm>
              <a:off x="3248168" y="2305142"/>
              <a:ext cx="343345" cy="343346"/>
            </a:xfrm>
            <a:prstGeom prst="rect">
              <a:avLst/>
            </a:prstGeom>
            <a:solidFill>
              <a:srgbClr val="888D9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3" name="Rectangle 52"/>
            <p:cNvSpPr/>
            <p:nvPr/>
          </p:nvSpPr>
          <p:spPr bwMode="ltGray">
            <a:xfrm>
              <a:off x="3564081" y="2621056"/>
              <a:ext cx="27432" cy="27432"/>
            </a:xfrm>
            <a:prstGeom prst="rect">
              <a:avLst/>
            </a:prstGeom>
            <a:solidFill>
              <a:srgbClr val="8B6E1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4" name="Rectangle 26"/>
            <p:cNvSpPr/>
            <p:nvPr/>
          </p:nvSpPr>
          <p:spPr bwMode="ltGray">
            <a:xfrm>
              <a:off x="3248168" y="2387191"/>
              <a:ext cx="258772" cy="261297"/>
            </a:xfrm>
            <a:custGeom>
              <a:avLst/>
              <a:gdLst/>
              <a:ahLst/>
              <a:cxnLst/>
              <a:rect l="l" t="t" r="r" b="b"/>
              <a:pathLst>
                <a:path w="258772" h="261297">
                  <a:moveTo>
                    <a:pt x="0" y="0"/>
                  </a:moveTo>
                  <a:lnTo>
                    <a:pt x="258772" y="0"/>
                  </a:lnTo>
                  <a:lnTo>
                    <a:pt x="258772" y="261297"/>
                  </a:lnTo>
                  <a:lnTo>
                    <a:pt x="0" y="261297"/>
                  </a:lnTo>
                  <a:close/>
                </a:path>
              </a:pathLst>
            </a:custGeom>
            <a:solidFill>
              <a:srgbClr val="80848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5" name="Rectangle 54"/>
            <p:cNvSpPr/>
            <p:nvPr/>
          </p:nvSpPr>
          <p:spPr bwMode="ltGray">
            <a:xfrm>
              <a:off x="3013379" y="2648496"/>
              <a:ext cx="234789" cy="237312"/>
            </a:xfrm>
            <a:prstGeom prst="rect">
              <a:avLst/>
            </a:prstGeom>
            <a:solidFill>
              <a:srgbClr val="E8B21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6" name="Rectangle 55"/>
            <p:cNvSpPr/>
            <p:nvPr/>
          </p:nvSpPr>
          <p:spPr bwMode="ltGray">
            <a:xfrm>
              <a:off x="2916555" y="2567414"/>
              <a:ext cx="234789" cy="237312"/>
            </a:xfrm>
            <a:prstGeom prst="rect">
              <a:avLst/>
            </a:prstGeom>
            <a:solidFill>
              <a:srgbClr val="FFC20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7" name="Rectangle 56"/>
            <p:cNvSpPr/>
            <p:nvPr/>
          </p:nvSpPr>
          <p:spPr bwMode="ltGray">
            <a:xfrm>
              <a:off x="2989395" y="2567414"/>
              <a:ext cx="161949" cy="237312"/>
            </a:xfrm>
            <a:prstGeom prst="rect">
              <a:avLst/>
            </a:prstGeom>
            <a:solidFill>
              <a:srgbClr val="E8B21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8" name="Rectangle 57"/>
            <p:cNvSpPr/>
            <p:nvPr/>
          </p:nvSpPr>
          <p:spPr bwMode="ltGray">
            <a:xfrm>
              <a:off x="3013379" y="2648496"/>
              <a:ext cx="137965" cy="156230"/>
            </a:xfrm>
            <a:prstGeom prst="rect">
              <a:avLst/>
            </a:prstGeom>
            <a:solidFill>
              <a:srgbClr val="E3931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9" name="Rectangle 58"/>
            <p:cNvSpPr/>
            <p:nvPr/>
          </p:nvSpPr>
          <p:spPr bwMode="ltGray">
            <a:xfrm>
              <a:off x="3128912" y="1923047"/>
              <a:ext cx="174198" cy="176722"/>
            </a:xfrm>
            <a:prstGeom prst="rect">
              <a:avLst/>
            </a:prstGeom>
            <a:solidFill>
              <a:srgbClr val="FFC20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4" name="Date Placeholder 3"/>
          <p:cNvSpPr>
            <a:spLocks noGrp="1"/>
          </p:cNvSpPr>
          <p:nvPr>
            <p:ph type="dt" sz="half" idx="2"/>
          </p:nvPr>
        </p:nvSpPr>
        <p:spPr>
          <a:xfrm>
            <a:off x="5029200" y="6329172"/>
            <a:ext cx="1066800" cy="182880"/>
          </a:xfrm>
          <a:prstGeom prst="rect">
            <a:avLst/>
          </a:prstGeom>
        </p:spPr>
        <p:txBody>
          <a:bodyPr vert="horz" wrap="none" lIns="0" tIns="0" rIns="0" bIns="0" rtlCol="0" anchor="b"/>
          <a:lstStyle>
            <a:lvl1pPr algn="l">
              <a:defRPr sz="1000">
                <a:solidFill>
                  <a:schemeClr val="tx1">
                    <a:lumMod val="60000"/>
                    <a:lumOff val="40000"/>
                  </a:schemeClr>
                </a:solidFill>
              </a:defRPr>
            </a:lvl1pPr>
          </a:lstStyle>
          <a:p>
            <a:endParaRPr/>
          </a:p>
        </p:txBody>
      </p:sp>
      <p:sp>
        <p:nvSpPr>
          <p:cNvPr id="5" name="Footer Placeholder 4"/>
          <p:cNvSpPr>
            <a:spLocks noGrp="1"/>
          </p:cNvSpPr>
          <p:nvPr>
            <p:ph type="ftr" sz="quarter" idx="3"/>
          </p:nvPr>
        </p:nvSpPr>
        <p:spPr>
          <a:xfrm>
            <a:off x="457199" y="6329172"/>
            <a:ext cx="4123042" cy="182880"/>
          </a:xfrm>
          <a:prstGeom prst="rect">
            <a:avLst/>
          </a:prstGeom>
        </p:spPr>
        <p:txBody>
          <a:bodyPr vert="horz" wrap="none" lIns="0" tIns="0" rIns="0" bIns="0" rtlCol="0" anchor="b"/>
          <a:lstStyle>
            <a:lvl1pPr algn="l">
              <a:defRPr sz="1000">
                <a:solidFill>
                  <a:schemeClr val="tx1">
                    <a:lumMod val="60000"/>
                    <a:lumOff val="40000"/>
                  </a:schemeClr>
                </a:solidFill>
              </a:defRPr>
            </a:lvl1pPr>
          </a:lstStyle>
          <a:p>
            <a:r>
              <a:rPr/>
              <a:t>Copyright © 2014 Symantec Corporation</a:t>
            </a:r>
          </a:p>
        </p:txBody>
      </p:sp>
      <p:sp>
        <p:nvSpPr>
          <p:cNvPr id="6" name="Slide Number Placeholder 5"/>
          <p:cNvSpPr>
            <a:spLocks noGrp="1"/>
          </p:cNvSpPr>
          <p:nvPr>
            <p:ph type="sldNum" sz="quarter" idx="4"/>
          </p:nvPr>
        </p:nvSpPr>
        <p:spPr>
          <a:xfrm>
            <a:off x="8464405" y="6439756"/>
            <a:ext cx="393846" cy="182880"/>
          </a:xfrm>
          <a:prstGeom prst="rect">
            <a:avLst/>
          </a:prstGeom>
        </p:spPr>
        <p:txBody>
          <a:bodyPr vert="horz" wrap="none" lIns="0" tIns="0" rIns="0" bIns="0" rtlCol="0" anchor="b"/>
          <a:lstStyle>
            <a:lvl1pPr algn="ctr">
              <a:defRPr sz="1000">
                <a:solidFill>
                  <a:schemeClr val="tx1"/>
                </a:solidFill>
              </a:defRPr>
            </a:lvl1pPr>
          </a:lstStyle>
          <a:p>
            <a:fld id="{C51EAA63-D034-42AE-91FA-B13B9518C7BE}" type="slidenum">
              <a:rPr/>
              <a:pPr/>
              <a:t>‹#›</a:t>
            </a:fld>
            <a:endParaRPr/>
          </a:p>
        </p:txBody>
      </p:sp>
    </p:spTree>
    <p:extLst>
      <p:ext uri="{BB962C8B-B14F-4D97-AF65-F5344CB8AC3E}">
        <p14:creationId xmlns:p14="http://schemas.microsoft.com/office/powerpoint/2010/main" val="3193062027"/>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2" r:id="rId3"/>
    <p:sldLayoutId id="2147483731"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 id="2147483750" r:id="rId22"/>
    <p:sldLayoutId id="2147483751" r:id="rId23"/>
    <p:sldLayoutId id="2147483752" r:id="rId24"/>
    <p:sldLayoutId id="2147483753" r:id="rId25"/>
    <p:sldLayoutId id="2147483754" r:id="rId26"/>
    <p:sldLayoutId id="2147483755" r:id="rId27"/>
    <p:sldLayoutId id="2147483756" r:id="rId28"/>
    <p:sldLayoutId id="2147483757" r:id="rId29"/>
    <p:sldLayoutId id="2147483758" r:id="rId30"/>
    <p:sldLayoutId id="2147483759"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914400" rtl="0" eaLnBrk="1" latinLnBrk="0" hangingPunct="1">
        <a:lnSpc>
          <a:spcPct val="90000"/>
        </a:lnSpc>
        <a:spcBef>
          <a:spcPct val="0"/>
        </a:spcBef>
        <a:buNone/>
        <a:defRPr sz="2800" b="1" kern="1200">
          <a:solidFill>
            <a:srgbClr val="404040"/>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tx1">
            <a:lumMod val="40000"/>
            <a:lumOff val="60000"/>
          </a:schemeClr>
        </a:buClr>
        <a:buFont typeface="Arial" panose="020B0604020202020204" pitchFamily="34" charset="0"/>
        <a:buChar char="•"/>
        <a:defRPr sz="2400" b="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40000"/>
            <a:lumOff val="60000"/>
          </a:schemeClr>
        </a:buClr>
        <a:buFont typeface="Arial" panose="020B0604020202020204" pitchFamily="34" charset="0"/>
        <a:buChar char="–"/>
        <a:defRPr sz="2000" b="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800" b="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5.png"/><Relationship Id="rId7"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31.xml"/><Relationship Id="rId6" Type="http://schemas.openxmlformats.org/officeDocument/2006/relationships/image" Target="../media/image47.png"/><Relationship Id="rId5" Type="http://schemas.openxmlformats.org/officeDocument/2006/relationships/image" Target="../media/image46.png"/><Relationship Id="rId4" Type="http://schemas.microsoft.com/office/2007/relationships/hdphoto" Target="../media/hdphoto7.wdp"/></Relationships>
</file>

<file path=ppt/slides/_rels/slide1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hyperlink" Target="http://www.symantec.com/connect/symantec-blogs/sr" TargetMode="External"/><Relationship Id="rId7"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31.xml"/><Relationship Id="rId6" Type="http://schemas.openxmlformats.org/officeDocument/2006/relationships/image" Target="../media/image48.png"/><Relationship Id="rId5" Type="http://schemas.openxmlformats.org/officeDocument/2006/relationships/hyperlink" Target="http://www.symantec.com/security_response/whitepapers.jsp" TargetMode="External"/><Relationship Id="rId4" Type="http://schemas.openxmlformats.org/officeDocument/2006/relationships/hyperlink" Target="http://twitter.com/threatintel"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1.xml"/><Relationship Id="rId6" Type="http://schemas.microsoft.com/office/2007/relationships/hdphoto" Target="../media/hdphoto2.wdp"/><Relationship Id="rId5" Type="http://schemas.openxmlformats.org/officeDocument/2006/relationships/image" Target="../media/image9.png"/><Relationship Id="rId4" Type="http://schemas.microsoft.com/office/2007/relationships/hdphoto" Target="../media/hdphoto1.wdp"/><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jpeg"/><Relationship Id="rId7" Type="http://schemas.microsoft.com/office/2007/relationships/hdphoto" Target="../media/hdphoto4.wdp"/><Relationship Id="rId2" Type="http://schemas.openxmlformats.org/officeDocument/2006/relationships/notesSlide" Target="../notesSlides/notesSlide4.xml"/><Relationship Id="rId1" Type="http://schemas.openxmlformats.org/officeDocument/2006/relationships/slideLayout" Target="../slideLayouts/slideLayout31.xml"/><Relationship Id="rId6" Type="http://schemas.openxmlformats.org/officeDocument/2006/relationships/image" Target="../media/image15.png"/><Relationship Id="rId5" Type="http://schemas.microsoft.com/office/2007/relationships/hdphoto" Target="../media/hdphoto3.wdp"/><Relationship Id="rId10" Type="http://schemas.microsoft.com/office/2007/relationships/hdphoto" Target="../media/hdphoto2.wdp"/><Relationship Id="rId4" Type="http://schemas.openxmlformats.org/officeDocument/2006/relationships/image" Target="../media/image14.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1.xml"/><Relationship Id="rId5" Type="http://schemas.microsoft.com/office/2007/relationships/hdphoto" Target="../media/hdphoto5.wdp"/><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6.xml"/><Relationship Id="rId16" Type="http://schemas.openxmlformats.org/officeDocument/2006/relationships/image" Target="../media/image33.png"/><Relationship Id="rId1" Type="http://schemas.openxmlformats.org/officeDocument/2006/relationships/slideLayout" Target="../slideLayouts/slideLayout31.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31.xml"/><Relationship Id="rId6" Type="http://schemas.openxmlformats.org/officeDocument/2006/relationships/image" Target="../media/image37.png"/><Relationship Id="rId5" Type="http://schemas.openxmlformats.org/officeDocument/2006/relationships/image" Target="../media/image36.png"/><Relationship Id="rId10" Type="http://schemas.microsoft.com/office/2007/relationships/hdphoto" Target="../media/hdphoto6.wdp"/><Relationship Id="rId4" Type="http://schemas.openxmlformats.org/officeDocument/2006/relationships/image" Target="../media/image35.gif"/><Relationship Id="rId9" Type="http://schemas.openxmlformats.org/officeDocument/2006/relationships/image" Target="../media/image40.png"/></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31.xml"/><Relationship Id="rId6" Type="http://schemas.openxmlformats.org/officeDocument/2006/relationships/image" Target="../media/image44.png"/><Relationship Id="rId5" Type="http://schemas.openxmlformats.org/officeDocument/2006/relationships/image" Target="../media/image43.png"/><Relationship Id="rId4" Type="http://schemas.microsoft.com/office/2007/relationships/hdphoto" Target="../media/hdphoto7.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048000"/>
            <a:ext cx="7315202" cy="1393825"/>
          </a:xfrm>
        </p:spPr>
        <p:txBody>
          <a:bodyPr/>
          <a:lstStyle/>
          <a:p>
            <a:r>
              <a:rPr lang="en-US" dirty="0" smtClean="0"/>
              <a:t>Overview of Threat Landscape</a:t>
            </a:r>
            <a:endParaRPr lang="en-US" dirty="0"/>
          </a:p>
        </p:txBody>
      </p:sp>
      <p:sp>
        <p:nvSpPr>
          <p:cNvPr id="3" name="Subtitle 2"/>
          <p:cNvSpPr>
            <a:spLocks noGrp="1"/>
          </p:cNvSpPr>
          <p:nvPr>
            <p:ph type="subTitle" idx="1"/>
          </p:nvPr>
        </p:nvSpPr>
        <p:spPr/>
        <p:txBody>
          <a:bodyPr/>
          <a:lstStyle/>
          <a:p>
            <a:r>
              <a:rPr lang="en-US" dirty="0" smtClean="0"/>
              <a:t>Siân John</a:t>
            </a:r>
            <a:endParaRPr lang="en-US" dirty="0"/>
          </a:p>
        </p:txBody>
      </p:sp>
      <p:sp>
        <p:nvSpPr>
          <p:cNvPr id="4" name="Text Placeholder 3"/>
          <p:cNvSpPr>
            <a:spLocks noGrp="1"/>
          </p:cNvSpPr>
          <p:nvPr>
            <p:ph type="body" sz="quarter" idx="10"/>
          </p:nvPr>
        </p:nvSpPr>
        <p:spPr/>
        <p:txBody>
          <a:bodyPr/>
          <a:lstStyle/>
          <a:p>
            <a:r>
              <a:rPr lang="en-US" dirty="0" smtClean="0"/>
              <a:t>Chief Strategist EMEA, Symantec</a:t>
            </a:r>
            <a:endParaRPr lang="en-US" dirty="0"/>
          </a:p>
        </p:txBody>
      </p:sp>
    </p:spTree>
    <p:extLst>
      <p:ext uri="{BB962C8B-B14F-4D97-AF65-F5344CB8AC3E}">
        <p14:creationId xmlns:p14="http://schemas.microsoft.com/office/powerpoint/2010/main" val="1536738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rapezoid 47"/>
          <p:cNvSpPr/>
          <p:nvPr/>
        </p:nvSpPr>
        <p:spPr bwMode="auto">
          <a:xfrm rot="7975535" flipH="1">
            <a:off x="1818721" y="2888970"/>
            <a:ext cx="1752600" cy="3233422"/>
          </a:xfrm>
          <a:prstGeom prst="trapezoid">
            <a:avLst/>
          </a:prstGeom>
          <a:gradFill flip="none" rotWithShape="1">
            <a:gsLst>
              <a:gs pos="0">
                <a:srgbClr val="FFC000">
                  <a:shade val="30000"/>
                  <a:satMod val="115000"/>
                  <a:alpha val="64000"/>
                </a:srgbClr>
              </a:gs>
              <a:gs pos="50000">
                <a:srgbClr val="FFC000">
                  <a:shade val="67500"/>
                  <a:satMod val="115000"/>
                  <a:alpha val="55000"/>
                </a:srgbClr>
              </a:gs>
              <a:gs pos="100000">
                <a:srgbClr val="FFC000">
                  <a:shade val="100000"/>
                  <a:satMod val="115000"/>
                  <a:alpha val="0"/>
                </a:srgbClr>
              </a:gs>
            </a:gsLst>
            <a:lin ang="5400000" scaled="1"/>
            <a:tileRect/>
          </a:gradFill>
          <a:ln w="19050" cap="flat" cmpd="sng" algn="ctr">
            <a:noFill/>
            <a:prstDash val="solid"/>
            <a:round/>
            <a:headEnd type="none" w="med" len="med"/>
            <a:tailEnd type="none" w="med" len="med"/>
          </a:ln>
          <a:effectLst>
            <a:softEdge rad="127000"/>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7" name="Footer Placeholder 6"/>
          <p:cNvSpPr>
            <a:spLocks noGrp="1"/>
          </p:cNvSpPr>
          <p:nvPr>
            <p:ph type="ftr" sz="quarter" idx="10"/>
          </p:nvPr>
        </p:nvSpPr>
        <p:spPr/>
        <p:txBody>
          <a:bodyPr/>
          <a:lstStyle/>
          <a:p>
            <a:pPr>
              <a:defRPr/>
            </a:pPr>
            <a:r>
              <a:rPr lang="en-US" dirty="0"/>
              <a:t>State of the threat landscape - 2014</a:t>
            </a:r>
          </a:p>
        </p:txBody>
      </p:sp>
      <p:sp>
        <p:nvSpPr>
          <p:cNvPr id="6" name="Slide Number Placeholder 5"/>
          <p:cNvSpPr>
            <a:spLocks noGrp="1"/>
          </p:cNvSpPr>
          <p:nvPr>
            <p:ph type="sldNum" sz="quarter" idx="4"/>
          </p:nvPr>
        </p:nvSpPr>
        <p:spPr/>
        <p:txBody>
          <a:bodyPr/>
          <a:lstStyle/>
          <a:p>
            <a:fld id="{446C9BED-6FD4-4BA4-B6B0-4A26058AC9EF}" type="slidenum">
              <a:rPr lang="en-US" smtClean="0"/>
              <a:pPr/>
              <a:t>10</a:t>
            </a:fld>
            <a:endParaRPr lang="en-US" dirty="0"/>
          </a:p>
        </p:txBody>
      </p:sp>
      <p:sp>
        <p:nvSpPr>
          <p:cNvPr id="2" name="Title 1"/>
          <p:cNvSpPr>
            <a:spLocks noGrp="1"/>
          </p:cNvSpPr>
          <p:nvPr>
            <p:ph type="title"/>
          </p:nvPr>
        </p:nvSpPr>
        <p:spPr/>
        <p:txBody>
          <a:bodyPr/>
          <a:lstStyle/>
          <a:p>
            <a:r>
              <a:rPr lang="en-US" dirty="0" smtClean="0"/>
              <a:t>Dragonfly</a:t>
            </a:r>
            <a:r>
              <a:rPr lang="en-US" dirty="0"/>
              <a:t>: </a:t>
            </a:r>
            <a:r>
              <a:rPr lang="en-US" dirty="0" smtClean="0"/>
              <a:t>Is sabotage ready</a:t>
            </a:r>
            <a:br>
              <a:rPr lang="en-US" dirty="0" smtClean="0"/>
            </a:br>
            <a:endParaRPr lang="en-US" dirty="0"/>
          </a:p>
        </p:txBody>
      </p:sp>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artisticBlur/>
                    </a14:imgEffect>
                    <a14:imgEffect>
                      <a14:sharpenSoften amount="-100000"/>
                    </a14:imgEffect>
                  </a14:imgLayer>
                </a14:imgProps>
              </a:ext>
              <a:ext uri="{28A0092B-C50C-407E-A947-70E740481C1C}">
                <a14:useLocalDpi xmlns:a14="http://schemas.microsoft.com/office/drawing/2010/main" val="0"/>
              </a:ext>
            </a:extLst>
          </a:blip>
          <a:stretch>
            <a:fillRect/>
          </a:stretch>
        </p:blipFill>
        <p:spPr>
          <a:xfrm>
            <a:off x="2438400" y="2590800"/>
            <a:ext cx="6858000" cy="3600451"/>
          </a:xfrm>
          <a:prstGeom prst="rect">
            <a:avLst/>
          </a:prstGeom>
        </p:spPr>
      </p:pic>
      <p:sp>
        <p:nvSpPr>
          <p:cNvPr id="9" name="Trapezoid 8"/>
          <p:cNvSpPr/>
          <p:nvPr/>
        </p:nvSpPr>
        <p:spPr bwMode="auto">
          <a:xfrm rot="13624465">
            <a:off x="5476321" y="2812770"/>
            <a:ext cx="1752600" cy="3233422"/>
          </a:xfrm>
          <a:prstGeom prst="trapezoid">
            <a:avLst/>
          </a:prstGeom>
          <a:gradFill flip="none" rotWithShape="1">
            <a:gsLst>
              <a:gs pos="0">
                <a:srgbClr val="FFC000">
                  <a:shade val="30000"/>
                  <a:satMod val="115000"/>
                  <a:alpha val="64000"/>
                </a:srgbClr>
              </a:gs>
              <a:gs pos="50000">
                <a:srgbClr val="FFC000">
                  <a:shade val="67500"/>
                  <a:satMod val="115000"/>
                  <a:alpha val="55000"/>
                </a:srgbClr>
              </a:gs>
              <a:gs pos="100000">
                <a:srgbClr val="FFC000">
                  <a:shade val="100000"/>
                  <a:satMod val="115000"/>
                  <a:alpha val="0"/>
                </a:srgbClr>
              </a:gs>
            </a:gsLst>
            <a:lin ang="5400000" scaled="1"/>
            <a:tileRect/>
          </a:gradFill>
          <a:ln w="19050" cap="flat" cmpd="sng" algn="ctr">
            <a:noFill/>
            <a:prstDash val="solid"/>
            <a:round/>
            <a:headEnd type="none" w="med" len="med"/>
            <a:tailEnd type="none" w="med" len="med"/>
          </a:ln>
          <a:effectLst>
            <a:softEdge rad="127000"/>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11" name="Trapezoid 10"/>
          <p:cNvSpPr/>
          <p:nvPr/>
        </p:nvSpPr>
        <p:spPr bwMode="auto">
          <a:xfrm rot="10800000">
            <a:off x="3657600" y="3733799"/>
            <a:ext cx="1752600" cy="1600200"/>
          </a:xfrm>
          <a:prstGeom prst="trapezoid">
            <a:avLst/>
          </a:prstGeom>
          <a:gradFill flip="none" rotWithShape="1">
            <a:gsLst>
              <a:gs pos="0">
                <a:srgbClr val="FFC000">
                  <a:shade val="30000"/>
                  <a:satMod val="115000"/>
                  <a:alpha val="64000"/>
                </a:srgbClr>
              </a:gs>
              <a:gs pos="50000">
                <a:srgbClr val="FFC000">
                  <a:shade val="67500"/>
                  <a:satMod val="115000"/>
                  <a:alpha val="55000"/>
                </a:srgbClr>
              </a:gs>
              <a:gs pos="100000">
                <a:srgbClr val="FFC000">
                  <a:shade val="100000"/>
                  <a:satMod val="115000"/>
                  <a:alpha val="0"/>
                </a:srgbClr>
              </a:gs>
            </a:gsLst>
            <a:lin ang="5400000" scaled="1"/>
            <a:tileRect/>
          </a:gradFill>
          <a:ln w="19050" cap="flat" cmpd="sng" algn="ctr">
            <a:noFill/>
            <a:prstDash val="solid"/>
            <a:round/>
            <a:headEnd type="none" w="med" len="med"/>
            <a:tailEnd type="none" w="med" len="med"/>
          </a:ln>
          <a:effectLst>
            <a:softEdge rad="127000"/>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grpSp>
        <p:nvGrpSpPr>
          <p:cNvPr id="12" name="Group 11"/>
          <p:cNvGrpSpPr/>
          <p:nvPr/>
        </p:nvGrpSpPr>
        <p:grpSpPr>
          <a:xfrm>
            <a:off x="457201" y="2177750"/>
            <a:ext cx="2200275" cy="3099541"/>
            <a:chOff x="9525000" y="1109287"/>
            <a:chExt cx="2200275" cy="3099541"/>
          </a:xfrm>
        </p:grpSpPr>
        <p:sp>
          <p:nvSpPr>
            <p:cNvPr id="13" name="Rounded Rectangle 12"/>
            <p:cNvSpPr/>
            <p:nvPr/>
          </p:nvSpPr>
          <p:spPr bwMode="auto">
            <a:xfrm>
              <a:off x="9525000" y="1541335"/>
              <a:ext cx="2200275" cy="2667493"/>
            </a:xfrm>
            <a:prstGeom prst="roundRect">
              <a:avLst>
                <a:gd name="adj" fmla="val 2413"/>
              </a:avLst>
            </a:prstGeom>
            <a:solidFill>
              <a:schemeClr val="bg1">
                <a:lumMod val="50000"/>
                <a:lumOff val="50000"/>
              </a:schemeClr>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14" name="Rounded Rectangle 13"/>
            <p:cNvSpPr/>
            <p:nvPr/>
          </p:nvSpPr>
          <p:spPr bwMode="auto">
            <a:xfrm>
              <a:off x="9699640" y="1732232"/>
              <a:ext cx="1850994" cy="1159469"/>
            </a:xfrm>
            <a:prstGeom prst="roundRect">
              <a:avLst>
                <a:gd name="adj" fmla="val 4081"/>
              </a:avLst>
            </a:prstGeom>
            <a:solidFill>
              <a:schemeClr val="bg1">
                <a:lumMod val="75000"/>
                <a:lumOff val="25000"/>
              </a:schemeClr>
            </a:solidFill>
            <a:ln w="6350" cap="flat" cmpd="sng" algn="ctr">
              <a:noFill/>
              <a:prstDash val="solid"/>
              <a:round/>
              <a:headEnd type="none" w="med" len="med"/>
              <a:tailEnd type="none" w="med" len="med"/>
            </a:ln>
            <a:effectLst>
              <a:innerShdw blurRad="63500" dist="50800" dir="13500000">
                <a:prstClr val="black">
                  <a:alpha val="50000"/>
                </a:prstClr>
              </a:inn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15" name="TextBox 14"/>
            <p:cNvSpPr txBox="1"/>
            <p:nvPr/>
          </p:nvSpPr>
          <p:spPr bwMode="ltGray">
            <a:xfrm>
              <a:off x="9686925" y="2959124"/>
              <a:ext cx="1838325" cy="712635"/>
            </a:xfrm>
            <a:prstGeom prst="rect">
              <a:avLst/>
            </a:prstGeom>
            <a:noFill/>
            <a:ln w="9525">
              <a:noFill/>
              <a:miter lim="800000"/>
              <a:headEnd/>
              <a:tailEnd/>
            </a:ln>
          </p:spPr>
          <p:txBody>
            <a:bodyPr wrap="none" lIns="91419" tIns="45710" rIns="91419" bIns="45710" rtlCol="0" anchor="t" anchorCtr="0">
              <a:noAutofit/>
            </a:bodyPr>
            <a:lstStyle/>
            <a:p>
              <a:pPr algn="l">
                <a:lnSpc>
                  <a:spcPct val="90000"/>
                </a:lnSpc>
                <a:spcBef>
                  <a:spcPts val="0"/>
                </a:spcBef>
                <a:spcAft>
                  <a:spcPts val="800"/>
                </a:spcAft>
              </a:pPr>
              <a:r>
                <a:rPr lang="en-IE" sz="1400" b="1" dirty="0" smtClean="0">
                  <a:latin typeface="Calibri" pitchFamily="34" charset="0"/>
                </a:rPr>
                <a:t>Provides remote </a:t>
              </a:r>
              <a:br>
                <a:rPr lang="en-IE" sz="1400" b="1" dirty="0" smtClean="0">
                  <a:latin typeface="Calibri" pitchFamily="34" charset="0"/>
                </a:rPr>
              </a:br>
              <a:r>
                <a:rPr lang="en-IE" sz="1400" b="1" dirty="0" smtClean="0">
                  <a:latin typeface="Calibri" pitchFamily="34" charset="0"/>
                </a:rPr>
                <a:t>access to PLC devices</a:t>
              </a:r>
              <a:br>
                <a:rPr lang="en-IE" sz="1400" b="1" dirty="0" smtClean="0">
                  <a:latin typeface="Calibri" pitchFamily="34" charset="0"/>
                </a:rPr>
              </a:br>
              <a:r>
                <a:rPr lang="en-IE" sz="1400" b="1" dirty="0" smtClean="0">
                  <a:latin typeface="Calibri" pitchFamily="34" charset="0"/>
                </a:rPr>
                <a:t>that control industrial</a:t>
              </a:r>
              <a:br>
                <a:rPr lang="en-IE" sz="1400" b="1" dirty="0" smtClean="0">
                  <a:latin typeface="Calibri" pitchFamily="34" charset="0"/>
                </a:rPr>
              </a:br>
              <a:r>
                <a:rPr lang="en-IE" sz="1400" b="1" dirty="0" smtClean="0">
                  <a:latin typeface="Calibri" pitchFamily="34" charset="0"/>
                </a:rPr>
                <a:t>processes</a:t>
              </a:r>
            </a:p>
          </p:txBody>
        </p:sp>
        <p:sp>
          <p:nvSpPr>
            <p:cNvPr id="16" name="Rounded Rectangle 15"/>
            <p:cNvSpPr/>
            <p:nvPr/>
          </p:nvSpPr>
          <p:spPr bwMode="auto">
            <a:xfrm>
              <a:off x="9525000" y="1109287"/>
              <a:ext cx="2188368" cy="432048"/>
            </a:xfrm>
            <a:prstGeom prst="roundRect">
              <a:avLst>
                <a:gd name="adj" fmla="val 13382"/>
              </a:avLst>
            </a:prstGeom>
            <a:solidFill>
              <a:srgbClr val="FFC000"/>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90000"/>
                </a:lnSpc>
                <a:spcBef>
                  <a:spcPct val="0"/>
                </a:spcBef>
                <a:spcAft>
                  <a:spcPct val="0"/>
                </a:spcAft>
                <a:buClrTx/>
                <a:buSzTx/>
                <a:buFontTx/>
                <a:buNone/>
                <a:tabLst/>
              </a:pPr>
              <a:r>
                <a:rPr lang="en-US" sz="1600" b="1" dirty="0" smtClean="0">
                  <a:solidFill>
                    <a:schemeClr val="bg1">
                      <a:lumMod val="75000"/>
                      <a:lumOff val="25000"/>
                    </a:schemeClr>
                  </a:solidFill>
                  <a:latin typeface="+mn-lt"/>
                </a:rPr>
                <a:t>VPN SOFTWARE</a:t>
              </a:r>
              <a:endParaRPr kumimoji="0" lang="en-US" sz="1600" b="1" i="0" u="none" strike="noStrike" cap="none" normalizeH="0" baseline="0" dirty="0" smtClean="0">
                <a:ln>
                  <a:noFill/>
                </a:ln>
                <a:solidFill>
                  <a:schemeClr val="bg1">
                    <a:lumMod val="75000"/>
                    <a:lumOff val="25000"/>
                  </a:schemeClr>
                </a:solidFill>
                <a:effectLst/>
                <a:latin typeface="+mn-lt"/>
              </a:endParaRPr>
            </a:p>
          </p:txBody>
        </p:sp>
        <p:pic>
          <p:nvPicPr>
            <p:cNvPr id="17" name="Picture 2"/>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10287000" y="1866672"/>
              <a:ext cx="993775"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8" name="Group 17"/>
          <p:cNvGrpSpPr/>
          <p:nvPr/>
        </p:nvGrpSpPr>
        <p:grpSpPr>
          <a:xfrm>
            <a:off x="3433763" y="1600200"/>
            <a:ext cx="2200275" cy="2770251"/>
            <a:chOff x="3356451" y="1143000"/>
            <a:chExt cx="2200275" cy="2770250"/>
          </a:xfrm>
        </p:grpSpPr>
        <p:grpSp>
          <p:nvGrpSpPr>
            <p:cNvPr id="19" name="Group 18"/>
            <p:cNvGrpSpPr/>
            <p:nvPr/>
          </p:nvGrpSpPr>
          <p:grpSpPr>
            <a:xfrm>
              <a:off x="3356451" y="1143000"/>
              <a:ext cx="2200275" cy="2770250"/>
              <a:chOff x="9525000" y="1109287"/>
              <a:chExt cx="2200275" cy="2770250"/>
            </a:xfrm>
          </p:grpSpPr>
          <p:sp>
            <p:nvSpPr>
              <p:cNvPr id="21" name="Rounded Rectangle 20"/>
              <p:cNvSpPr/>
              <p:nvPr/>
            </p:nvSpPr>
            <p:spPr bwMode="auto">
              <a:xfrm>
                <a:off x="9525000" y="1541335"/>
                <a:ext cx="2200275" cy="2338202"/>
              </a:xfrm>
              <a:prstGeom prst="roundRect">
                <a:avLst>
                  <a:gd name="adj" fmla="val 2413"/>
                </a:avLst>
              </a:prstGeom>
              <a:solidFill>
                <a:schemeClr val="bg1">
                  <a:lumMod val="50000"/>
                  <a:lumOff val="50000"/>
                </a:schemeClr>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effectLst/>
                  <a:latin typeface="+mn-lt"/>
                </a:endParaRPr>
              </a:p>
            </p:txBody>
          </p:sp>
          <p:sp>
            <p:nvSpPr>
              <p:cNvPr id="22" name="Rounded Rectangle 21"/>
              <p:cNvSpPr/>
              <p:nvPr/>
            </p:nvSpPr>
            <p:spPr bwMode="auto">
              <a:xfrm>
                <a:off x="9699640" y="1732232"/>
                <a:ext cx="1850994" cy="1159469"/>
              </a:xfrm>
              <a:prstGeom prst="roundRect">
                <a:avLst>
                  <a:gd name="adj" fmla="val 4081"/>
                </a:avLst>
              </a:prstGeom>
              <a:solidFill>
                <a:schemeClr val="bg1">
                  <a:lumMod val="75000"/>
                  <a:lumOff val="25000"/>
                </a:schemeClr>
              </a:solidFill>
              <a:ln w="6350" cap="flat" cmpd="sng" algn="ctr">
                <a:noFill/>
                <a:prstDash val="solid"/>
                <a:round/>
                <a:headEnd type="none" w="med" len="med"/>
                <a:tailEnd type="none" w="med" len="med"/>
              </a:ln>
              <a:effectLst>
                <a:innerShdw blurRad="63500" dist="50800" dir="13500000">
                  <a:prstClr val="black">
                    <a:alpha val="50000"/>
                  </a:prstClr>
                </a:inn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23" name="TextBox 22"/>
              <p:cNvSpPr txBox="1"/>
              <p:nvPr/>
            </p:nvSpPr>
            <p:spPr bwMode="ltGray">
              <a:xfrm>
                <a:off x="9686925" y="2959124"/>
                <a:ext cx="1838325" cy="712635"/>
              </a:xfrm>
              <a:prstGeom prst="rect">
                <a:avLst/>
              </a:prstGeom>
              <a:noFill/>
              <a:ln w="9525">
                <a:noFill/>
                <a:miter lim="800000"/>
                <a:headEnd/>
                <a:tailEnd/>
              </a:ln>
            </p:spPr>
            <p:txBody>
              <a:bodyPr wrap="none" lIns="91419" tIns="45710" rIns="91419" bIns="45710" rtlCol="0" anchor="t" anchorCtr="0">
                <a:noAutofit/>
              </a:bodyPr>
              <a:lstStyle/>
              <a:p>
                <a:pPr algn="l">
                  <a:lnSpc>
                    <a:spcPct val="90000"/>
                  </a:lnSpc>
                  <a:spcBef>
                    <a:spcPts val="0"/>
                  </a:spcBef>
                  <a:spcAft>
                    <a:spcPts val="800"/>
                  </a:spcAft>
                </a:pPr>
                <a:r>
                  <a:rPr lang="en-IE" sz="1600" b="1" dirty="0" smtClean="0">
                    <a:latin typeface="Calibri" pitchFamily="34" charset="0"/>
                  </a:rPr>
                  <a:t>Driver software for </a:t>
                </a:r>
                <a:br>
                  <a:rPr lang="en-IE" sz="1600" b="1" dirty="0" smtClean="0">
                    <a:latin typeface="Calibri" pitchFamily="34" charset="0"/>
                  </a:rPr>
                </a:br>
                <a:r>
                  <a:rPr lang="en-IE" sz="1600" b="1" dirty="0" smtClean="0">
                    <a:latin typeface="Calibri" pitchFamily="34" charset="0"/>
                  </a:rPr>
                  <a:t>specialist PLC devices</a:t>
                </a:r>
              </a:p>
            </p:txBody>
          </p:sp>
          <p:sp>
            <p:nvSpPr>
              <p:cNvPr id="24" name="Rounded Rectangle 23"/>
              <p:cNvSpPr/>
              <p:nvPr/>
            </p:nvSpPr>
            <p:spPr bwMode="auto">
              <a:xfrm>
                <a:off x="9525000" y="1109287"/>
                <a:ext cx="2188368" cy="432048"/>
              </a:xfrm>
              <a:prstGeom prst="roundRect">
                <a:avLst>
                  <a:gd name="adj" fmla="val 13382"/>
                </a:avLst>
              </a:prstGeom>
              <a:solidFill>
                <a:srgbClr val="FFC000"/>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90000"/>
                  </a:lnSpc>
                  <a:spcBef>
                    <a:spcPct val="0"/>
                  </a:spcBef>
                  <a:spcAft>
                    <a:spcPct val="0"/>
                  </a:spcAft>
                  <a:buClrTx/>
                  <a:buSzTx/>
                  <a:buFontTx/>
                  <a:buNone/>
                  <a:tabLst/>
                </a:pPr>
                <a:r>
                  <a:rPr lang="en-US" sz="1600" b="1" dirty="0" smtClean="0">
                    <a:solidFill>
                      <a:schemeClr val="bg1">
                        <a:lumMod val="75000"/>
                        <a:lumOff val="25000"/>
                      </a:schemeClr>
                    </a:solidFill>
                    <a:latin typeface="+mn-lt"/>
                  </a:rPr>
                  <a:t>DRIVER SOFTWARE</a:t>
                </a:r>
                <a:endParaRPr kumimoji="0" lang="en-US" sz="1600" b="1" i="0" u="none" strike="noStrike" cap="none" normalizeH="0" baseline="0" dirty="0" smtClean="0">
                  <a:ln>
                    <a:noFill/>
                  </a:ln>
                  <a:solidFill>
                    <a:schemeClr val="bg1">
                      <a:lumMod val="75000"/>
                      <a:lumOff val="25000"/>
                    </a:schemeClr>
                  </a:solidFill>
                  <a:effectLst/>
                  <a:latin typeface="+mn-lt"/>
                </a:endParaRPr>
              </a:p>
            </p:txBody>
          </p:sp>
        </p:grpSp>
        <p:pic>
          <p:nvPicPr>
            <p:cNvPr id="20" name="Picture 19" descr="cd_front.png"/>
            <p:cNvPicPr>
              <a:picLocks noChangeAspect="1"/>
            </p:cNvPicPr>
            <p:nvPr/>
          </p:nvPicPr>
          <p:blipFill>
            <a:blip r:embed="rId6">
              <a:grayscl/>
            </a:blip>
            <a:stretch>
              <a:fillRect/>
            </a:stretch>
          </p:blipFill>
          <p:spPr>
            <a:xfrm>
              <a:off x="4052375" y="1913482"/>
              <a:ext cx="864393" cy="864393"/>
            </a:xfrm>
            <a:prstGeom prst="rect">
              <a:avLst/>
            </a:prstGeom>
            <a:effectLst>
              <a:outerShdw blurRad="76200" dist="38100" dir="2700000" algn="tl" rotWithShape="0">
                <a:prstClr val="black">
                  <a:alpha val="40000"/>
                </a:prstClr>
              </a:outerShdw>
            </a:effectLst>
          </p:spPr>
        </p:pic>
      </p:grpSp>
      <p:grpSp>
        <p:nvGrpSpPr>
          <p:cNvPr id="25" name="Group 24"/>
          <p:cNvGrpSpPr/>
          <p:nvPr/>
        </p:nvGrpSpPr>
        <p:grpSpPr>
          <a:xfrm>
            <a:off x="6352623" y="2164296"/>
            <a:ext cx="2200275" cy="3112995"/>
            <a:chOff x="6352621" y="1420614"/>
            <a:chExt cx="2200275" cy="3112994"/>
          </a:xfrm>
        </p:grpSpPr>
        <p:grpSp>
          <p:nvGrpSpPr>
            <p:cNvPr id="26" name="Group 25"/>
            <p:cNvGrpSpPr/>
            <p:nvPr/>
          </p:nvGrpSpPr>
          <p:grpSpPr>
            <a:xfrm>
              <a:off x="6352621" y="1420614"/>
              <a:ext cx="2200275" cy="3112994"/>
              <a:chOff x="9525000" y="1109287"/>
              <a:chExt cx="2200275" cy="3112994"/>
            </a:xfrm>
          </p:grpSpPr>
          <p:sp>
            <p:nvSpPr>
              <p:cNvPr id="28" name="Rounded Rectangle 27"/>
              <p:cNvSpPr/>
              <p:nvPr/>
            </p:nvSpPr>
            <p:spPr bwMode="auto">
              <a:xfrm>
                <a:off x="9525000" y="1541335"/>
                <a:ext cx="2200275" cy="2680946"/>
              </a:xfrm>
              <a:prstGeom prst="roundRect">
                <a:avLst>
                  <a:gd name="adj" fmla="val 2413"/>
                </a:avLst>
              </a:prstGeom>
              <a:solidFill>
                <a:schemeClr val="bg1">
                  <a:lumMod val="50000"/>
                  <a:lumOff val="50000"/>
                </a:schemeClr>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29" name="Rounded Rectangle 28"/>
              <p:cNvSpPr/>
              <p:nvPr/>
            </p:nvSpPr>
            <p:spPr bwMode="auto">
              <a:xfrm>
                <a:off x="9699640" y="1732232"/>
                <a:ext cx="1850994" cy="1159469"/>
              </a:xfrm>
              <a:prstGeom prst="roundRect">
                <a:avLst>
                  <a:gd name="adj" fmla="val 4081"/>
                </a:avLst>
              </a:prstGeom>
              <a:solidFill>
                <a:schemeClr val="bg1">
                  <a:lumMod val="75000"/>
                  <a:lumOff val="25000"/>
                </a:schemeClr>
              </a:solidFill>
              <a:ln w="6350" cap="flat" cmpd="sng" algn="ctr">
                <a:noFill/>
                <a:prstDash val="solid"/>
                <a:round/>
                <a:headEnd type="none" w="med" len="med"/>
                <a:tailEnd type="none" w="med" len="med"/>
              </a:ln>
              <a:effectLst>
                <a:innerShdw blurRad="63500" dist="50800" dir="13500000">
                  <a:prstClr val="black">
                    <a:alpha val="50000"/>
                  </a:prstClr>
                </a:inn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30" name="TextBox 29"/>
              <p:cNvSpPr txBox="1"/>
              <p:nvPr/>
            </p:nvSpPr>
            <p:spPr bwMode="ltGray">
              <a:xfrm>
                <a:off x="9686925" y="2959124"/>
                <a:ext cx="1838325" cy="712635"/>
              </a:xfrm>
              <a:prstGeom prst="rect">
                <a:avLst/>
              </a:prstGeom>
              <a:noFill/>
              <a:ln w="9525">
                <a:noFill/>
                <a:miter lim="800000"/>
                <a:headEnd/>
                <a:tailEnd/>
              </a:ln>
            </p:spPr>
            <p:txBody>
              <a:bodyPr wrap="none" lIns="91419" tIns="45710" rIns="91419" bIns="45710" rtlCol="0" anchor="t" anchorCtr="0">
                <a:noAutofit/>
              </a:bodyPr>
              <a:lstStyle/>
              <a:p>
                <a:pPr algn="l">
                  <a:lnSpc>
                    <a:spcPct val="90000"/>
                  </a:lnSpc>
                  <a:spcBef>
                    <a:spcPts val="0"/>
                  </a:spcBef>
                  <a:spcAft>
                    <a:spcPts val="800"/>
                  </a:spcAft>
                </a:pPr>
                <a:r>
                  <a:rPr lang="en-IE" sz="1400" b="1" dirty="0" smtClean="0">
                    <a:latin typeface="Calibri" pitchFamily="34" charset="0"/>
                  </a:rPr>
                  <a:t>Management systems</a:t>
                </a:r>
                <a:br>
                  <a:rPr lang="en-IE" sz="1400" b="1" dirty="0" smtClean="0">
                    <a:latin typeface="Calibri" pitchFamily="34" charset="0"/>
                  </a:rPr>
                </a:br>
                <a:r>
                  <a:rPr lang="en-IE" sz="1400" b="1" dirty="0" smtClean="0">
                    <a:latin typeface="Calibri" pitchFamily="34" charset="0"/>
                  </a:rPr>
                  <a:t>for wind turbines, </a:t>
                </a:r>
                <a:br>
                  <a:rPr lang="en-IE" sz="1400" b="1" dirty="0" smtClean="0">
                    <a:latin typeface="Calibri" pitchFamily="34" charset="0"/>
                  </a:rPr>
                </a:br>
                <a:r>
                  <a:rPr lang="en-IE" sz="1400" b="1" dirty="0" smtClean="0">
                    <a:latin typeface="Calibri" pitchFamily="34" charset="0"/>
                  </a:rPr>
                  <a:t>biogas &amp; other energy</a:t>
                </a:r>
                <a:br>
                  <a:rPr lang="en-IE" sz="1400" b="1" dirty="0" smtClean="0">
                    <a:latin typeface="Calibri" pitchFamily="34" charset="0"/>
                  </a:rPr>
                </a:br>
                <a:r>
                  <a:rPr lang="en-IE" sz="1400" b="1" dirty="0" smtClean="0">
                    <a:latin typeface="Calibri" pitchFamily="34" charset="0"/>
                  </a:rPr>
                  <a:t>infrastructure</a:t>
                </a:r>
              </a:p>
            </p:txBody>
          </p:sp>
          <p:sp>
            <p:nvSpPr>
              <p:cNvPr id="31" name="Rounded Rectangle 30"/>
              <p:cNvSpPr/>
              <p:nvPr/>
            </p:nvSpPr>
            <p:spPr bwMode="auto">
              <a:xfrm>
                <a:off x="9525000" y="1109287"/>
                <a:ext cx="2188368" cy="432048"/>
              </a:xfrm>
              <a:prstGeom prst="roundRect">
                <a:avLst>
                  <a:gd name="adj" fmla="val 13382"/>
                </a:avLst>
              </a:prstGeom>
              <a:solidFill>
                <a:srgbClr val="FFC000"/>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90000"/>
                  </a:lnSpc>
                  <a:spcBef>
                    <a:spcPct val="0"/>
                  </a:spcBef>
                  <a:spcAft>
                    <a:spcPct val="0"/>
                  </a:spcAft>
                  <a:buClrTx/>
                  <a:buSzTx/>
                  <a:buFontTx/>
                  <a:buNone/>
                  <a:tabLst/>
                </a:pPr>
                <a:r>
                  <a:rPr lang="en-US" sz="1600" b="1" dirty="0" smtClean="0">
                    <a:solidFill>
                      <a:schemeClr val="bg1">
                        <a:lumMod val="75000"/>
                        <a:lumOff val="25000"/>
                      </a:schemeClr>
                    </a:solidFill>
                    <a:latin typeface="+mn-lt"/>
                  </a:rPr>
                  <a:t>MGMNT. SYSTEMS</a:t>
                </a:r>
                <a:endParaRPr kumimoji="0" lang="en-US" sz="1600" b="1" i="0" u="none" strike="noStrike" cap="none" normalizeH="0" baseline="0" dirty="0" smtClean="0">
                  <a:ln>
                    <a:noFill/>
                  </a:ln>
                  <a:solidFill>
                    <a:schemeClr val="bg1">
                      <a:lumMod val="75000"/>
                      <a:lumOff val="25000"/>
                    </a:schemeClr>
                  </a:solidFill>
                  <a:effectLst/>
                  <a:latin typeface="+mn-lt"/>
                </a:endParaRPr>
              </a:p>
            </p:txBody>
          </p:sp>
        </p:grpSp>
        <p:pic>
          <p:nvPicPr>
            <p:cNvPr id="27" name="Picture 26" descr="factory_3d.png"/>
            <p:cNvPicPr>
              <a:picLocks noChangeAspect="1"/>
            </p:cNvPicPr>
            <p:nvPr/>
          </p:nvPicPr>
          <p:blipFill>
            <a:blip r:embed="rId7"/>
            <a:stretch>
              <a:fillRect/>
            </a:stretch>
          </p:blipFill>
          <p:spPr>
            <a:xfrm>
              <a:off x="6858000" y="2168474"/>
              <a:ext cx="1199042" cy="931295"/>
            </a:xfrm>
            <a:prstGeom prst="rect">
              <a:avLst/>
            </a:prstGeom>
          </p:spPr>
        </p:pic>
      </p:grpSp>
      <p:grpSp>
        <p:nvGrpSpPr>
          <p:cNvPr id="32" name="Group 31"/>
          <p:cNvGrpSpPr/>
          <p:nvPr/>
        </p:nvGrpSpPr>
        <p:grpSpPr>
          <a:xfrm>
            <a:off x="1933596" y="957754"/>
            <a:ext cx="5276811" cy="519289"/>
            <a:chOff x="519862" y="1069437"/>
            <a:chExt cx="4169177" cy="754558"/>
          </a:xfrm>
        </p:grpSpPr>
        <p:sp>
          <p:nvSpPr>
            <p:cNvPr id="33" name="TextBox 32"/>
            <p:cNvSpPr txBox="1"/>
            <p:nvPr/>
          </p:nvSpPr>
          <p:spPr bwMode="ltGray">
            <a:xfrm>
              <a:off x="994412" y="1069437"/>
              <a:ext cx="3212986" cy="740387"/>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2800" b="1" dirty="0" smtClean="0">
                  <a:solidFill>
                    <a:schemeClr val="tx1">
                      <a:lumMod val="65000"/>
                      <a:lumOff val="35000"/>
                    </a:schemeClr>
                  </a:solidFill>
                  <a:latin typeface="Calibri" pitchFamily="34" charset="0"/>
                </a:rPr>
                <a:t>3 x</a:t>
              </a:r>
              <a:r>
                <a:rPr lang="en-US" sz="2000" b="1" dirty="0" smtClean="0">
                  <a:solidFill>
                    <a:schemeClr val="tx1">
                      <a:lumMod val="65000"/>
                      <a:lumOff val="35000"/>
                    </a:schemeClr>
                  </a:solidFill>
                  <a:latin typeface="Calibri" pitchFamily="34" charset="0"/>
                </a:rPr>
                <a:t> ICS </a:t>
              </a:r>
              <a:r>
                <a:rPr lang="en-US" sz="2000" b="1" dirty="0">
                  <a:solidFill>
                    <a:schemeClr val="tx1">
                      <a:lumMod val="65000"/>
                      <a:lumOff val="35000"/>
                    </a:schemeClr>
                  </a:solidFill>
                  <a:latin typeface="Calibri" pitchFamily="34" charset="0"/>
                </a:rPr>
                <a:t>software vendors </a:t>
              </a:r>
              <a:r>
                <a:rPr lang="en-US" sz="2000" b="1" dirty="0" smtClean="0">
                  <a:solidFill>
                    <a:schemeClr val="tx1">
                      <a:lumMod val="65000"/>
                      <a:lumOff val="35000"/>
                    </a:schemeClr>
                  </a:solidFill>
                  <a:latin typeface="Calibri" pitchFamily="34" charset="0"/>
                </a:rPr>
                <a:t>specifically </a:t>
              </a:r>
              <a:r>
                <a:rPr lang="en-US" sz="2000" b="1" dirty="0">
                  <a:solidFill>
                    <a:schemeClr val="tx1">
                      <a:lumMod val="65000"/>
                      <a:lumOff val="35000"/>
                    </a:schemeClr>
                  </a:solidFill>
                  <a:latin typeface="Calibri" pitchFamily="34" charset="0"/>
                </a:rPr>
                <a:t>targeted </a:t>
              </a:r>
            </a:p>
          </p:txBody>
        </p:sp>
        <p:grpSp>
          <p:nvGrpSpPr>
            <p:cNvPr id="34" name="Group 33"/>
            <p:cNvGrpSpPr/>
            <p:nvPr/>
          </p:nvGrpSpPr>
          <p:grpSpPr>
            <a:xfrm>
              <a:off x="519862" y="1128564"/>
              <a:ext cx="4169177" cy="695431"/>
              <a:chOff x="519862" y="1128565"/>
              <a:chExt cx="4169177" cy="1649318"/>
            </a:xfrm>
          </p:grpSpPr>
          <p:sp>
            <p:nvSpPr>
              <p:cNvPr id="35" name="Right Bracket 34"/>
              <p:cNvSpPr/>
              <p:nvPr/>
            </p:nvSpPr>
            <p:spPr bwMode="auto">
              <a:xfrm flipH="1">
                <a:off x="519862" y="1131034"/>
                <a:ext cx="105428" cy="1646849"/>
              </a:xfrm>
              <a:prstGeom prst="rightBracket">
                <a:avLst/>
              </a:prstGeom>
              <a:noFill/>
              <a:ln w="57150" cap="flat" cmpd="sng" algn="ctr">
                <a:solidFill>
                  <a:srgbClr val="FFC000"/>
                </a:solidFill>
                <a:prstDash val="solid"/>
                <a:round/>
                <a:headEnd type="none" w="med" len="med"/>
                <a:tailEnd type="none" w="med" len="med"/>
              </a:ln>
              <a:effectLst/>
            </p:spPr>
            <p:txBody>
              <a:bodyPr rtlCol="0" anchor="ctr"/>
              <a:lstStyle/>
              <a:p>
                <a:pPr algn="ctr"/>
                <a:endParaRPr lang="en-US"/>
              </a:p>
            </p:txBody>
          </p:sp>
          <p:sp>
            <p:nvSpPr>
              <p:cNvPr id="36" name="Right Bracket 35"/>
              <p:cNvSpPr/>
              <p:nvPr/>
            </p:nvSpPr>
            <p:spPr bwMode="auto">
              <a:xfrm>
                <a:off x="4583611" y="1128565"/>
                <a:ext cx="105428" cy="1646851"/>
              </a:xfrm>
              <a:prstGeom prst="rightBracket">
                <a:avLst/>
              </a:prstGeom>
              <a:noFill/>
              <a:ln w="57150" cap="flat" cmpd="sng" algn="ctr">
                <a:solidFill>
                  <a:srgbClr val="FFC000"/>
                </a:solidFill>
                <a:prstDash val="solid"/>
                <a:round/>
                <a:headEnd type="none" w="med" len="med"/>
                <a:tailEnd type="none" w="med" len="med"/>
              </a:ln>
              <a:effectLst/>
            </p:spPr>
            <p:txBody>
              <a:bodyPr rtlCol="0" anchor="ctr"/>
              <a:lstStyle/>
              <a:p>
                <a:pPr algn="ctr"/>
                <a:endParaRPr lang="en-US"/>
              </a:p>
            </p:txBody>
          </p:sp>
        </p:grpSp>
      </p:grpSp>
      <p:grpSp>
        <p:nvGrpSpPr>
          <p:cNvPr id="37" name="Group 36"/>
          <p:cNvGrpSpPr/>
          <p:nvPr/>
        </p:nvGrpSpPr>
        <p:grpSpPr>
          <a:xfrm>
            <a:off x="323762" y="5438996"/>
            <a:ext cx="2800438" cy="728384"/>
            <a:chOff x="519861" y="1095409"/>
            <a:chExt cx="2212610" cy="1058383"/>
          </a:xfrm>
        </p:grpSpPr>
        <p:sp>
          <p:nvSpPr>
            <p:cNvPr id="38" name="TextBox 37"/>
            <p:cNvSpPr txBox="1"/>
            <p:nvPr/>
          </p:nvSpPr>
          <p:spPr bwMode="ltGray">
            <a:xfrm>
              <a:off x="681006" y="1182433"/>
              <a:ext cx="1946038" cy="626896"/>
            </a:xfrm>
            <a:prstGeom prst="rect">
              <a:avLst/>
            </a:prstGeom>
            <a:noFill/>
            <a:ln w="9525">
              <a:noFill/>
              <a:miter lim="800000"/>
              <a:headEnd/>
              <a:tailEnd/>
            </a:ln>
          </p:spPr>
          <p:txBody>
            <a:bodyPr wrap="none" lIns="91419" tIns="45710" rIns="91419" bIns="45710" rtlCol="0" anchor="t" anchorCtr="0">
              <a:noAutofit/>
            </a:bodyPr>
            <a:lstStyle/>
            <a:p>
              <a:pPr algn="l">
                <a:lnSpc>
                  <a:spcPct val="90000"/>
                </a:lnSpc>
                <a:spcBef>
                  <a:spcPts val="0"/>
                </a:spcBef>
                <a:spcAft>
                  <a:spcPts val="800"/>
                </a:spcAft>
              </a:pPr>
              <a:r>
                <a:rPr lang="en-US" sz="1800" b="1" dirty="0" smtClean="0">
                  <a:solidFill>
                    <a:schemeClr val="tx1">
                      <a:lumMod val="65000"/>
                      <a:lumOff val="35000"/>
                    </a:schemeClr>
                  </a:solidFill>
                  <a:latin typeface="Calibri" pitchFamily="34" charset="0"/>
                </a:rPr>
                <a:t>Establish beachhead in </a:t>
              </a:r>
              <a:br>
                <a:rPr lang="en-US" sz="1800" b="1" dirty="0" smtClean="0">
                  <a:solidFill>
                    <a:schemeClr val="tx1">
                      <a:lumMod val="65000"/>
                      <a:lumOff val="35000"/>
                    </a:schemeClr>
                  </a:solidFill>
                  <a:latin typeface="Calibri" pitchFamily="34" charset="0"/>
                </a:rPr>
              </a:br>
              <a:r>
                <a:rPr lang="en-US" sz="1800" b="1" dirty="0" smtClean="0">
                  <a:solidFill>
                    <a:schemeClr val="tx1">
                      <a:lumMod val="65000"/>
                      <a:lumOff val="35000"/>
                    </a:schemeClr>
                  </a:solidFill>
                  <a:latin typeface="Calibri" pitchFamily="34" charset="0"/>
                </a:rPr>
                <a:t>target orgs</a:t>
              </a:r>
              <a:endParaRPr lang="en-US" sz="1400" b="1" dirty="0">
                <a:solidFill>
                  <a:schemeClr val="tx1">
                    <a:lumMod val="65000"/>
                    <a:lumOff val="35000"/>
                  </a:schemeClr>
                </a:solidFill>
                <a:latin typeface="Calibri" pitchFamily="34" charset="0"/>
              </a:endParaRPr>
            </a:p>
          </p:txBody>
        </p:sp>
        <p:grpSp>
          <p:nvGrpSpPr>
            <p:cNvPr id="39" name="Group 38"/>
            <p:cNvGrpSpPr/>
            <p:nvPr/>
          </p:nvGrpSpPr>
          <p:grpSpPr>
            <a:xfrm>
              <a:off x="519861" y="1095409"/>
              <a:ext cx="2212610" cy="1058383"/>
              <a:chOff x="519861" y="1049931"/>
              <a:chExt cx="2212610" cy="2510111"/>
            </a:xfrm>
          </p:grpSpPr>
          <p:sp>
            <p:nvSpPr>
              <p:cNvPr id="40" name="Right Bracket 39"/>
              <p:cNvSpPr/>
              <p:nvPr/>
            </p:nvSpPr>
            <p:spPr bwMode="auto">
              <a:xfrm flipH="1">
                <a:off x="519861" y="1131032"/>
                <a:ext cx="105428" cy="2429010"/>
              </a:xfrm>
              <a:prstGeom prst="rightBracket">
                <a:avLst/>
              </a:prstGeom>
              <a:noFill/>
              <a:ln w="57150" cap="flat" cmpd="sng" algn="ctr">
                <a:solidFill>
                  <a:srgbClr val="FFC000"/>
                </a:solidFill>
                <a:prstDash val="solid"/>
                <a:round/>
                <a:headEnd type="none" w="med" len="med"/>
                <a:tailEnd type="none" w="med" len="med"/>
              </a:ln>
              <a:effectLst/>
            </p:spPr>
            <p:txBody>
              <a:bodyPr rtlCol="0" anchor="ctr"/>
              <a:lstStyle/>
              <a:p>
                <a:pPr algn="ctr"/>
                <a:endParaRPr lang="en-US"/>
              </a:p>
            </p:txBody>
          </p:sp>
          <p:sp>
            <p:nvSpPr>
              <p:cNvPr id="41" name="Right Bracket 40"/>
              <p:cNvSpPr/>
              <p:nvPr/>
            </p:nvSpPr>
            <p:spPr bwMode="auto">
              <a:xfrm>
                <a:off x="2627043" y="1049931"/>
                <a:ext cx="105428" cy="2429010"/>
              </a:xfrm>
              <a:prstGeom prst="rightBracket">
                <a:avLst/>
              </a:prstGeom>
              <a:noFill/>
              <a:ln w="57150" cap="flat" cmpd="sng" algn="ctr">
                <a:solidFill>
                  <a:srgbClr val="FFC000"/>
                </a:solidFill>
                <a:prstDash val="solid"/>
                <a:round/>
                <a:headEnd type="none" w="med" len="med"/>
                <a:tailEnd type="none" w="med" len="med"/>
              </a:ln>
              <a:effectLst/>
            </p:spPr>
            <p:txBody>
              <a:bodyPr rtlCol="0" anchor="ctr"/>
              <a:lstStyle/>
              <a:p>
                <a:pPr algn="ctr"/>
                <a:endParaRPr lang="en-US"/>
              </a:p>
            </p:txBody>
          </p:sp>
        </p:grpSp>
      </p:grpSp>
      <p:grpSp>
        <p:nvGrpSpPr>
          <p:cNvPr id="42" name="Group 41"/>
          <p:cNvGrpSpPr/>
          <p:nvPr/>
        </p:nvGrpSpPr>
        <p:grpSpPr>
          <a:xfrm>
            <a:off x="6014439" y="5379039"/>
            <a:ext cx="2876638" cy="751135"/>
            <a:chOff x="519861" y="1062354"/>
            <a:chExt cx="2272815" cy="1091438"/>
          </a:xfrm>
        </p:grpSpPr>
        <p:sp>
          <p:nvSpPr>
            <p:cNvPr id="43" name="TextBox 42"/>
            <p:cNvSpPr txBox="1"/>
            <p:nvPr/>
          </p:nvSpPr>
          <p:spPr bwMode="ltGray">
            <a:xfrm>
              <a:off x="625289" y="1062354"/>
              <a:ext cx="2114672" cy="1057243"/>
            </a:xfrm>
            <a:prstGeom prst="rect">
              <a:avLst/>
            </a:prstGeom>
            <a:noFill/>
            <a:ln w="9525">
              <a:noFill/>
              <a:miter lim="800000"/>
              <a:headEnd/>
              <a:tailEnd/>
            </a:ln>
          </p:spPr>
          <p:txBody>
            <a:bodyPr wrap="none" lIns="91419" tIns="45710" rIns="91419" bIns="45710" rtlCol="0" anchor="t" anchorCtr="0">
              <a:noAutofit/>
            </a:bodyPr>
            <a:lstStyle/>
            <a:p>
              <a:pPr algn="l">
                <a:lnSpc>
                  <a:spcPct val="90000"/>
                </a:lnSpc>
                <a:spcBef>
                  <a:spcPts val="0"/>
                </a:spcBef>
                <a:spcAft>
                  <a:spcPts val="800"/>
                </a:spcAft>
              </a:pPr>
              <a:r>
                <a:rPr lang="en-US" sz="1600" b="1" dirty="0" smtClean="0">
                  <a:solidFill>
                    <a:schemeClr val="tx1">
                      <a:lumMod val="65000"/>
                      <a:lumOff val="35000"/>
                    </a:schemeClr>
                  </a:solidFill>
                  <a:latin typeface="Calibri" pitchFamily="34" charset="0"/>
                </a:rPr>
                <a:t>Access to critical infra-</a:t>
              </a:r>
              <a:br>
                <a:rPr lang="en-US" sz="1600" b="1" dirty="0" smtClean="0">
                  <a:solidFill>
                    <a:schemeClr val="tx1">
                      <a:lumMod val="65000"/>
                      <a:lumOff val="35000"/>
                    </a:schemeClr>
                  </a:solidFill>
                  <a:latin typeface="Calibri" pitchFamily="34" charset="0"/>
                </a:rPr>
              </a:br>
              <a:r>
                <a:rPr lang="en-US" sz="1600" b="1" dirty="0" smtClean="0">
                  <a:solidFill>
                    <a:schemeClr val="tx1">
                      <a:lumMod val="65000"/>
                      <a:lumOff val="35000"/>
                    </a:schemeClr>
                  </a:solidFill>
                  <a:latin typeface="Calibri" pitchFamily="34" charset="0"/>
                </a:rPr>
                <a:t>structure can be used for </a:t>
              </a:r>
              <a:br>
                <a:rPr lang="en-US" sz="1600" b="1" dirty="0" smtClean="0">
                  <a:solidFill>
                    <a:schemeClr val="tx1">
                      <a:lumMod val="65000"/>
                      <a:lumOff val="35000"/>
                    </a:schemeClr>
                  </a:solidFill>
                  <a:latin typeface="Calibri" pitchFamily="34" charset="0"/>
                </a:rPr>
              </a:br>
              <a:r>
                <a:rPr lang="en-US" sz="1600" b="1" dirty="0" smtClean="0">
                  <a:solidFill>
                    <a:schemeClr val="tx1">
                      <a:lumMod val="65000"/>
                      <a:lumOff val="35000"/>
                    </a:schemeClr>
                  </a:solidFill>
                  <a:latin typeface="Calibri" pitchFamily="34" charset="0"/>
                </a:rPr>
                <a:t>sabotage</a:t>
              </a:r>
              <a:endParaRPr lang="en-US" sz="1200" b="1" dirty="0">
                <a:solidFill>
                  <a:schemeClr val="tx1">
                    <a:lumMod val="65000"/>
                    <a:lumOff val="35000"/>
                  </a:schemeClr>
                </a:solidFill>
                <a:latin typeface="Calibri" pitchFamily="34" charset="0"/>
              </a:endParaRPr>
            </a:p>
          </p:txBody>
        </p:sp>
        <p:grpSp>
          <p:nvGrpSpPr>
            <p:cNvPr id="44" name="Group 43"/>
            <p:cNvGrpSpPr/>
            <p:nvPr/>
          </p:nvGrpSpPr>
          <p:grpSpPr>
            <a:xfrm>
              <a:off x="519861" y="1095409"/>
              <a:ext cx="2272815" cy="1058383"/>
              <a:chOff x="519861" y="1049931"/>
              <a:chExt cx="2272815" cy="2510111"/>
            </a:xfrm>
          </p:grpSpPr>
          <p:sp>
            <p:nvSpPr>
              <p:cNvPr id="45" name="Right Bracket 44"/>
              <p:cNvSpPr/>
              <p:nvPr/>
            </p:nvSpPr>
            <p:spPr bwMode="auto">
              <a:xfrm flipH="1">
                <a:off x="519861" y="1131032"/>
                <a:ext cx="105428" cy="2429010"/>
              </a:xfrm>
              <a:prstGeom prst="rightBracket">
                <a:avLst/>
              </a:prstGeom>
              <a:noFill/>
              <a:ln w="57150" cap="flat" cmpd="sng" algn="ctr">
                <a:solidFill>
                  <a:srgbClr val="FFC000"/>
                </a:solidFill>
                <a:prstDash val="solid"/>
                <a:round/>
                <a:headEnd type="none" w="med" len="med"/>
                <a:tailEnd type="none" w="med" len="med"/>
              </a:ln>
              <a:effectLst/>
            </p:spPr>
            <p:txBody>
              <a:bodyPr rtlCol="0" anchor="ctr"/>
              <a:lstStyle/>
              <a:p>
                <a:pPr algn="ctr"/>
                <a:endParaRPr lang="en-US"/>
              </a:p>
            </p:txBody>
          </p:sp>
          <p:sp>
            <p:nvSpPr>
              <p:cNvPr id="46" name="Right Bracket 45"/>
              <p:cNvSpPr/>
              <p:nvPr/>
            </p:nvSpPr>
            <p:spPr bwMode="auto">
              <a:xfrm>
                <a:off x="2687248" y="1049931"/>
                <a:ext cx="105428" cy="2429010"/>
              </a:xfrm>
              <a:prstGeom prst="rightBracket">
                <a:avLst/>
              </a:prstGeom>
              <a:noFill/>
              <a:ln w="57150" cap="flat" cmpd="sng" algn="ctr">
                <a:solidFill>
                  <a:srgbClr val="FFC000"/>
                </a:solidFill>
                <a:prstDash val="solid"/>
                <a:round/>
                <a:headEnd type="none" w="med" len="med"/>
                <a:tailEnd type="none" w="med" len="med"/>
              </a:ln>
              <a:effectLst/>
            </p:spPr>
            <p:txBody>
              <a:bodyPr rtlCol="0" anchor="ctr"/>
              <a:lstStyle/>
              <a:p>
                <a:pPr algn="ctr"/>
                <a:endParaRPr lang="en-US"/>
              </a:p>
            </p:txBody>
          </p:sp>
        </p:grpSp>
      </p:grpSp>
      <p:pic>
        <p:nvPicPr>
          <p:cNvPr id="47" name="Picture 4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14500" y="4038601"/>
            <a:ext cx="5715000" cy="2857500"/>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2613626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childTnLst>
                                </p:cTn>
                              </p:par>
                              <p:par>
                                <p:cTn id="8" presetID="10" presetClass="entr" presetSubtype="0" fill="hold" nodeType="withEffect">
                                  <p:stCondLst>
                                    <p:cond delay="25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000"/>
                                        <p:tgtEl>
                                          <p:spTgt spid="37"/>
                                        </p:tgtEl>
                                      </p:cBhvr>
                                    </p:animEffect>
                                  </p:childTnLst>
                                </p:cTn>
                              </p:par>
                              <p:par>
                                <p:cTn id="11" presetID="10" presetClass="entr" presetSubtype="0" fill="hold" nodeType="withEffect">
                                  <p:stCondLst>
                                    <p:cond delay="25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p:txBody>
          <a:bodyPr/>
          <a:lstStyle/>
          <a:p>
            <a:pPr>
              <a:defRPr/>
            </a:pPr>
            <a:r>
              <a:rPr lang="en-US" dirty="0"/>
              <a:t>State of the threat landscape - 2014</a:t>
            </a:r>
          </a:p>
        </p:txBody>
      </p:sp>
      <p:sp>
        <p:nvSpPr>
          <p:cNvPr id="6" name="Slide Number Placeholder 5"/>
          <p:cNvSpPr>
            <a:spLocks noGrp="1"/>
          </p:cNvSpPr>
          <p:nvPr>
            <p:ph type="sldNum" sz="quarter" idx="4"/>
          </p:nvPr>
        </p:nvSpPr>
        <p:spPr/>
        <p:txBody>
          <a:bodyPr/>
          <a:lstStyle/>
          <a:p>
            <a:fld id="{446C9BED-6FD4-4BA4-B6B0-4A26058AC9EF}" type="slidenum">
              <a:rPr lang="en-US" smtClean="0"/>
              <a:pPr/>
              <a:t>11</a:t>
            </a:fld>
            <a:endParaRPr lang="en-US" dirty="0"/>
          </a:p>
        </p:txBody>
      </p:sp>
      <p:sp>
        <p:nvSpPr>
          <p:cNvPr id="2" name="Title 1"/>
          <p:cNvSpPr>
            <a:spLocks noGrp="1"/>
          </p:cNvSpPr>
          <p:nvPr>
            <p:ph type="title"/>
          </p:nvPr>
        </p:nvSpPr>
        <p:spPr/>
        <p:txBody>
          <a:bodyPr/>
          <a:lstStyle/>
          <a:p>
            <a:r>
              <a:rPr lang="en-IE" dirty="0">
                <a:solidFill>
                  <a:schemeClr val="tx1">
                    <a:lumMod val="75000"/>
                    <a:lumOff val="25000"/>
                  </a:schemeClr>
                </a:solidFill>
              </a:rPr>
              <a:t>How to get more information</a:t>
            </a:r>
            <a:endParaRPr lang="en-US" dirty="0"/>
          </a:p>
        </p:txBody>
      </p:sp>
      <p:grpSp>
        <p:nvGrpSpPr>
          <p:cNvPr id="3" name="Group 2"/>
          <p:cNvGrpSpPr/>
          <p:nvPr/>
        </p:nvGrpSpPr>
        <p:grpSpPr>
          <a:xfrm>
            <a:off x="723175" y="1356320"/>
            <a:ext cx="7697650" cy="4953000"/>
            <a:chOff x="425624" y="1017240"/>
            <a:chExt cx="7697650" cy="3714750"/>
          </a:xfrm>
        </p:grpSpPr>
        <p:sp>
          <p:nvSpPr>
            <p:cNvPr id="8" name="Content Placeholder 2"/>
            <p:cNvSpPr txBox="1">
              <a:spLocks/>
            </p:cNvSpPr>
            <p:nvPr/>
          </p:nvSpPr>
          <p:spPr>
            <a:xfrm>
              <a:off x="1259632" y="1017240"/>
              <a:ext cx="6863642" cy="3714750"/>
            </a:xfrm>
            <a:prstGeom prst="rect">
              <a:avLst/>
            </a:prstGeom>
          </p:spPr>
          <p:txBody>
            <a:bodyPr/>
            <a:lstStyle>
              <a:lvl1pPr marL="233310" indent="-233310" algn="l" rtl="0" eaLnBrk="1" fontAlgn="base" hangingPunct="1">
                <a:lnSpc>
                  <a:spcPct val="90000"/>
                </a:lnSpc>
                <a:spcBef>
                  <a:spcPct val="0"/>
                </a:spcBef>
                <a:spcAft>
                  <a:spcPts val="1200"/>
                </a:spcAft>
                <a:buClr>
                  <a:schemeClr val="bg2">
                    <a:lumMod val="50000"/>
                  </a:schemeClr>
                </a:buClr>
                <a:buChar char="•"/>
                <a:defRPr sz="2400">
                  <a:solidFill>
                    <a:schemeClr val="bg2">
                      <a:lumMod val="50000"/>
                    </a:schemeClr>
                  </a:solidFill>
                  <a:latin typeface="+mn-lt"/>
                  <a:ea typeface="+mn-ea"/>
                  <a:cs typeface="+mn-cs"/>
                </a:defRPr>
              </a:lvl1pPr>
              <a:lvl2pPr marL="517525" indent="-233363" algn="l" rtl="0" eaLnBrk="1" fontAlgn="base" hangingPunct="1">
                <a:lnSpc>
                  <a:spcPct val="90000"/>
                </a:lnSpc>
                <a:spcBef>
                  <a:spcPct val="0"/>
                </a:spcBef>
                <a:spcAft>
                  <a:spcPts val="1000"/>
                </a:spcAft>
                <a:buClr>
                  <a:schemeClr val="bg2">
                    <a:lumMod val="50000"/>
                  </a:schemeClr>
                </a:buClr>
                <a:buFont typeface="Arial" charset="0"/>
                <a:buChar char="–"/>
                <a:defRPr sz="2000">
                  <a:solidFill>
                    <a:schemeClr val="bg2">
                      <a:lumMod val="50000"/>
                    </a:schemeClr>
                  </a:solidFill>
                  <a:latin typeface="+mn-lt"/>
                </a:defRPr>
              </a:lvl2pPr>
              <a:lvl3pPr marL="688975" indent="-171450" algn="l" rtl="0" eaLnBrk="1" fontAlgn="base" hangingPunct="1">
                <a:lnSpc>
                  <a:spcPct val="90000"/>
                </a:lnSpc>
                <a:spcBef>
                  <a:spcPct val="0"/>
                </a:spcBef>
                <a:spcAft>
                  <a:spcPts val="800"/>
                </a:spcAft>
                <a:buClr>
                  <a:schemeClr val="bg2">
                    <a:lumMod val="50000"/>
                  </a:schemeClr>
                </a:buClr>
                <a:buChar char="•"/>
                <a:tabLst/>
                <a:defRPr sz="1600">
                  <a:solidFill>
                    <a:schemeClr val="bg2">
                      <a:lumMod val="50000"/>
                    </a:schemeClr>
                  </a:solidFill>
                  <a:latin typeface="+mn-lt"/>
                </a:defRPr>
              </a:lvl3pPr>
              <a:lvl4pPr marL="854075" indent="-165100" algn="l" rtl="0" eaLnBrk="1" fontAlgn="base" hangingPunct="1">
                <a:lnSpc>
                  <a:spcPct val="90000"/>
                </a:lnSpc>
                <a:spcBef>
                  <a:spcPct val="0"/>
                </a:spcBef>
                <a:spcAft>
                  <a:spcPts val="600"/>
                </a:spcAft>
                <a:buClr>
                  <a:schemeClr val="bg2">
                    <a:lumMod val="50000"/>
                  </a:schemeClr>
                </a:buClr>
                <a:buChar char="–"/>
                <a:defRPr sz="1400">
                  <a:solidFill>
                    <a:schemeClr val="bg2">
                      <a:lumMod val="50000"/>
                    </a:schemeClr>
                  </a:solidFill>
                  <a:latin typeface="+mn-lt"/>
                </a:defRPr>
              </a:lvl4pPr>
              <a:lvl5pPr marL="974725" indent="-120650" algn="l" rtl="0" eaLnBrk="1" fontAlgn="base" hangingPunct="1">
                <a:lnSpc>
                  <a:spcPct val="90000"/>
                </a:lnSpc>
                <a:spcBef>
                  <a:spcPct val="0"/>
                </a:spcBef>
                <a:spcAft>
                  <a:spcPts val="600"/>
                </a:spcAft>
                <a:buClr>
                  <a:schemeClr val="bg2">
                    <a:lumMod val="50000"/>
                  </a:schemeClr>
                </a:buClr>
                <a:buFont typeface="Arial" pitchFamily="34" charset="0"/>
                <a:buChar char="•"/>
                <a:defRPr sz="1200">
                  <a:solidFill>
                    <a:schemeClr val="bg2">
                      <a:lumMod val="50000"/>
                    </a:schemeClr>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indent="0">
                <a:buFontTx/>
                <a:buNone/>
              </a:pPr>
              <a:r>
                <a:rPr lang="en-IE" sz="1800" b="1" kern="0" dirty="0" smtClean="0">
                  <a:solidFill>
                    <a:schemeClr val="tx1"/>
                  </a:solidFill>
                </a:rPr>
                <a:t>Blog</a:t>
              </a:r>
              <a:r>
                <a:rPr lang="en-IE" sz="1800" kern="0" dirty="0" smtClean="0">
                  <a:solidFill>
                    <a:schemeClr val="tx1"/>
                  </a:solidFill>
                </a:rPr>
                <a:t/>
              </a:r>
              <a:br>
                <a:rPr lang="en-IE" sz="1800" kern="0" dirty="0" smtClean="0">
                  <a:solidFill>
                    <a:schemeClr val="tx1"/>
                  </a:solidFill>
                </a:rPr>
              </a:br>
              <a:r>
                <a:rPr lang="en-IE" sz="1800" kern="0" dirty="0" smtClean="0">
                  <a:solidFill>
                    <a:schemeClr val="tx1"/>
                  </a:solidFill>
                  <a:hlinkClick r:id="rId3"/>
                </a:rPr>
                <a:t>http://www.symantec.com/connect/symantec-blogs/sr</a:t>
              </a:r>
              <a:endParaRPr lang="en-IE" sz="1800" kern="0" dirty="0" smtClean="0">
                <a:solidFill>
                  <a:schemeClr val="tx1"/>
                </a:solidFill>
              </a:endParaRPr>
            </a:p>
            <a:p>
              <a:pPr marL="0" indent="0">
                <a:buFontTx/>
                <a:buNone/>
              </a:pPr>
              <a:endParaRPr lang="en-IE" sz="1800" kern="0" dirty="0" smtClean="0">
                <a:solidFill>
                  <a:schemeClr val="tx1"/>
                </a:solidFill>
              </a:endParaRPr>
            </a:p>
            <a:p>
              <a:pPr marL="0" indent="0">
                <a:buFontTx/>
                <a:buNone/>
              </a:pPr>
              <a:r>
                <a:rPr lang="en-IE" sz="1800" b="1" kern="0" dirty="0" smtClean="0">
                  <a:solidFill>
                    <a:schemeClr val="tx1"/>
                  </a:solidFill>
                </a:rPr>
                <a:t>Twitter @</a:t>
              </a:r>
              <a:r>
                <a:rPr lang="en-IE" sz="1800" b="1" kern="0" dirty="0" err="1" smtClean="0">
                  <a:solidFill>
                    <a:schemeClr val="tx1"/>
                  </a:solidFill>
                </a:rPr>
                <a:t>threatintel</a:t>
              </a:r>
              <a:r>
                <a:rPr lang="en-IE" sz="1800" kern="0" dirty="0" smtClean="0">
                  <a:solidFill>
                    <a:schemeClr val="tx1"/>
                  </a:solidFill>
                </a:rPr>
                <a:t/>
              </a:r>
              <a:br>
                <a:rPr lang="en-IE" sz="1800" kern="0" dirty="0" smtClean="0">
                  <a:solidFill>
                    <a:schemeClr val="tx1"/>
                  </a:solidFill>
                </a:rPr>
              </a:br>
              <a:r>
                <a:rPr lang="en-IE" sz="1800" kern="0" dirty="0" smtClean="0">
                  <a:solidFill>
                    <a:schemeClr val="tx1"/>
                  </a:solidFill>
                  <a:hlinkClick r:id="rId4"/>
                </a:rPr>
                <a:t>http://twitter.com/threatintel</a:t>
              </a:r>
              <a:endParaRPr lang="en-IE" sz="1800" kern="0" dirty="0" smtClean="0">
                <a:solidFill>
                  <a:schemeClr val="tx1"/>
                </a:solidFill>
              </a:endParaRPr>
            </a:p>
            <a:p>
              <a:pPr marL="0" indent="0">
                <a:buFontTx/>
                <a:buNone/>
              </a:pPr>
              <a:endParaRPr lang="en-IE" sz="1800" kern="0" dirty="0" smtClean="0">
                <a:solidFill>
                  <a:schemeClr val="tx1"/>
                </a:solidFill>
              </a:endParaRPr>
            </a:p>
            <a:p>
              <a:pPr marL="0" indent="0">
                <a:buFontTx/>
                <a:buNone/>
              </a:pPr>
              <a:r>
                <a:rPr lang="en-IE" sz="1800" b="1" kern="0" dirty="0" smtClean="0">
                  <a:solidFill>
                    <a:schemeClr val="tx1"/>
                  </a:solidFill>
                </a:rPr>
                <a:t>Whitepapers</a:t>
              </a:r>
              <a:r>
                <a:rPr lang="en-IE" sz="1800" kern="0" dirty="0" smtClean="0">
                  <a:solidFill>
                    <a:schemeClr val="tx1"/>
                  </a:solidFill>
                </a:rPr>
                <a:t/>
              </a:r>
              <a:br>
                <a:rPr lang="en-IE" sz="1800" kern="0" dirty="0" smtClean="0">
                  <a:solidFill>
                    <a:schemeClr val="tx1"/>
                  </a:solidFill>
                </a:rPr>
              </a:br>
              <a:r>
                <a:rPr lang="en-IE" sz="1800" kern="0" dirty="0" smtClean="0">
                  <a:solidFill>
                    <a:schemeClr val="tx1"/>
                  </a:solidFill>
                  <a:hlinkClick r:id="rId5"/>
                </a:rPr>
                <a:t>http://www.symantec.com/security_response/whitepapers.jsp</a:t>
              </a:r>
              <a:endParaRPr lang="en-IE" sz="1800" kern="0" dirty="0" smtClean="0">
                <a:solidFill>
                  <a:schemeClr val="tx1"/>
                </a:solidFill>
              </a:endParaRPr>
            </a:p>
          </p:txBody>
        </p:sp>
        <p:pic>
          <p:nvPicPr>
            <p:cNvPr id="9" name="Picture 3" descr="C:\Documents and Settings\hon_lau\My Documents\Downloads\WHITEPAPERS_URL_qrcode.8426424.png"/>
            <p:cNvPicPr>
              <a:picLocks noChangeAspect="1" noChangeArrowheads="1"/>
            </p:cNvPicPr>
            <p:nvPr/>
          </p:nvPicPr>
          <p:blipFill>
            <a:blip r:embed="rId6" cstate="print"/>
            <a:srcRect/>
            <a:stretch>
              <a:fillRect/>
            </a:stretch>
          </p:blipFill>
          <p:spPr bwMode="auto">
            <a:xfrm>
              <a:off x="425624" y="3168912"/>
              <a:ext cx="762000" cy="733273"/>
            </a:xfrm>
            <a:prstGeom prst="rect">
              <a:avLst/>
            </a:prstGeom>
            <a:noFill/>
          </p:spPr>
        </p:pic>
        <p:pic>
          <p:nvPicPr>
            <p:cNvPr id="11" name="Picture 4" descr="C:\Documents and Settings\hon_lau\My Documents\Downloads\THREAT_INTEL_TWITTER_qrcode.8426452.png"/>
            <p:cNvPicPr>
              <a:picLocks noChangeAspect="1" noChangeArrowheads="1"/>
            </p:cNvPicPr>
            <p:nvPr/>
          </p:nvPicPr>
          <p:blipFill>
            <a:blip r:embed="rId7" cstate="print"/>
            <a:srcRect/>
            <a:stretch>
              <a:fillRect/>
            </a:stretch>
          </p:blipFill>
          <p:spPr bwMode="auto">
            <a:xfrm>
              <a:off x="425624" y="2148685"/>
              <a:ext cx="762000" cy="733273"/>
            </a:xfrm>
            <a:prstGeom prst="rect">
              <a:avLst/>
            </a:prstGeom>
            <a:noFill/>
          </p:spPr>
        </p:pic>
        <p:pic>
          <p:nvPicPr>
            <p:cNvPr id="12" name="Picture 5" descr="C:\Documents and Settings\hon_lau\My Documents\Downloads\SR_BLOG_URL_qrcode.8426488.png"/>
            <p:cNvPicPr>
              <a:picLocks noChangeAspect="1" noChangeArrowheads="1"/>
            </p:cNvPicPr>
            <p:nvPr/>
          </p:nvPicPr>
          <p:blipFill>
            <a:blip r:embed="rId8" cstate="print"/>
            <a:srcRect/>
            <a:stretch>
              <a:fillRect/>
            </a:stretch>
          </p:blipFill>
          <p:spPr bwMode="auto">
            <a:xfrm>
              <a:off x="425624" y="1108033"/>
              <a:ext cx="762000" cy="733273"/>
            </a:xfrm>
            <a:prstGeom prst="rect">
              <a:avLst/>
            </a:prstGeom>
            <a:noFill/>
          </p:spPr>
        </p:pic>
      </p:grpSp>
    </p:spTree>
    <p:extLst>
      <p:ext uri="{BB962C8B-B14F-4D97-AF65-F5344CB8AC3E}">
        <p14:creationId xmlns:p14="http://schemas.microsoft.com/office/powerpoint/2010/main" val="1836820353"/>
      </p:ext>
    </p:extLst>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Siân John</a:t>
            </a:r>
            <a:endParaRPr lang="en-US" dirty="0"/>
          </a:p>
        </p:txBody>
      </p:sp>
      <p:sp>
        <p:nvSpPr>
          <p:cNvPr id="3" name="Subtitle 2"/>
          <p:cNvSpPr>
            <a:spLocks noGrp="1"/>
          </p:cNvSpPr>
          <p:nvPr>
            <p:ph type="subTitle" idx="1"/>
          </p:nvPr>
        </p:nvSpPr>
        <p:spPr/>
        <p:txBody>
          <a:bodyPr/>
          <a:lstStyle/>
          <a:p>
            <a:r>
              <a:rPr lang="en-US" dirty="0" smtClean="0"/>
              <a:t>sian_john@symantec.com</a:t>
            </a:r>
            <a:endParaRPr lang="en-US" dirty="0" smtClean="0"/>
          </a:p>
          <a:p>
            <a:r>
              <a:rPr lang="en-US" dirty="0" smtClean="0"/>
              <a:t>Phone: +447894600068   </a:t>
            </a:r>
            <a:r>
              <a:rPr lang="en-US" dirty="0" err="1" smtClean="0"/>
              <a:t>twitteR</a:t>
            </a:r>
            <a:r>
              <a:rPr lang="en-US" dirty="0" smtClean="0"/>
              <a:t>:@sbj24</a:t>
            </a:r>
            <a:endParaRPr lang="en-US" dirty="0"/>
          </a:p>
          <a:p>
            <a:endParaRPr lang="en-US" dirty="0" smtClean="0"/>
          </a:p>
        </p:txBody>
      </p:sp>
    </p:spTree>
    <p:extLst>
      <p:ext uri="{BB962C8B-B14F-4D97-AF65-F5344CB8AC3E}">
        <p14:creationId xmlns:p14="http://schemas.microsoft.com/office/powerpoint/2010/main" val="141148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bwMode="auto">
          <a:xfrm>
            <a:off x="768927" y="3668891"/>
            <a:ext cx="7519940" cy="796004"/>
          </a:xfrm>
          <a:prstGeom prst="ellipse">
            <a:avLst/>
          </a:prstGeom>
          <a:gradFill flip="none" rotWithShape="1">
            <a:gsLst>
              <a:gs pos="0">
                <a:schemeClr val="tx1">
                  <a:lumMod val="75000"/>
                  <a:shade val="30000"/>
                  <a:satMod val="115000"/>
                </a:schemeClr>
              </a:gs>
              <a:gs pos="50000">
                <a:schemeClr val="tx1">
                  <a:lumMod val="75000"/>
                  <a:shade val="67500"/>
                  <a:satMod val="115000"/>
                  <a:alpha val="36000"/>
                </a:schemeClr>
              </a:gs>
              <a:gs pos="100000">
                <a:schemeClr val="tx1">
                  <a:lumMod val="75000"/>
                  <a:shade val="100000"/>
                  <a:satMod val="115000"/>
                  <a:alpha val="0"/>
                </a:schemeClr>
              </a:gs>
            </a:gsLst>
            <a:lin ang="5400000" scaled="1"/>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16387" name="Rectangle 2"/>
          <p:cNvSpPr>
            <a:spLocks noGrp="1" noChangeArrowheads="1"/>
          </p:cNvSpPr>
          <p:nvPr>
            <p:ph type="title"/>
          </p:nvPr>
        </p:nvSpPr>
        <p:spPr/>
        <p:txBody>
          <a:bodyPr/>
          <a:lstStyle/>
          <a:p>
            <a:r>
              <a:rPr lang="en-US" dirty="0" smtClean="0"/>
              <a:t>Attacker motivations</a:t>
            </a:r>
          </a:p>
        </p:txBody>
      </p:sp>
      <p:sp>
        <p:nvSpPr>
          <p:cNvPr id="8" name="Footer Placeholder 7"/>
          <p:cNvSpPr>
            <a:spLocks noGrp="1"/>
          </p:cNvSpPr>
          <p:nvPr>
            <p:ph type="ftr" sz="quarter" idx="10"/>
          </p:nvPr>
        </p:nvSpPr>
        <p:spPr/>
        <p:txBody>
          <a:bodyPr/>
          <a:lstStyle/>
          <a:p>
            <a:pPr>
              <a:defRPr/>
            </a:pPr>
            <a:r>
              <a:rPr lang="en-US" dirty="0"/>
              <a:t>State of the threat landscape - 2014</a:t>
            </a:r>
          </a:p>
        </p:txBody>
      </p:sp>
      <p:sp>
        <p:nvSpPr>
          <p:cNvPr id="7" name="Slide Number Placeholder 6"/>
          <p:cNvSpPr>
            <a:spLocks noGrp="1"/>
          </p:cNvSpPr>
          <p:nvPr>
            <p:ph type="sldNum" sz="quarter" idx="4294967295"/>
          </p:nvPr>
        </p:nvSpPr>
        <p:spPr>
          <a:xfrm>
            <a:off x="8657690" y="6394155"/>
            <a:ext cx="153888" cy="153888"/>
          </a:xfrm>
          <a:prstGeom prst="rect">
            <a:avLst/>
          </a:prstGeom>
        </p:spPr>
        <p:txBody>
          <a:bodyPr/>
          <a:lstStyle/>
          <a:p>
            <a:fld id="{446C9BED-6FD4-4BA4-B6B0-4A26058AC9EF}" type="slidenum">
              <a:rPr lang="en-US" smtClean="0"/>
              <a:pPr/>
              <a:t>2</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2847" y="1790701"/>
            <a:ext cx="5715000" cy="2857500"/>
          </a:xfrm>
          <a:prstGeom prst="rect">
            <a:avLst/>
          </a:prstGeom>
        </p:spPr>
      </p:pic>
      <p:sp>
        <p:nvSpPr>
          <p:cNvPr id="10" name="Rounded Rectangle 9"/>
          <p:cNvSpPr/>
          <p:nvPr/>
        </p:nvSpPr>
        <p:spPr bwMode="auto">
          <a:xfrm>
            <a:off x="793867" y="1752600"/>
            <a:ext cx="1949335" cy="457200"/>
          </a:xfrm>
          <a:prstGeom prst="roundRect">
            <a:avLst>
              <a:gd name="adj" fmla="val 13940"/>
            </a:avLst>
          </a:prstGeom>
          <a:solidFill>
            <a:srgbClr val="FFC00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dirty="0" smtClean="0">
                <a:ln>
                  <a:noFill/>
                </a:ln>
                <a:solidFill>
                  <a:schemeClr val="bg1">
                    <a:lumMod val="85000"/>
                    <a:lumOff val="15000"/>
                  </a:schemeClr>
                </a:solidFill>
                <a:effectLst/>
                <a:latin typeface="+mn-lt"/>
              </a:rPr>
              <a:t>CYBERCRIME</a:t>
            </a:r>
          </a:p>
        </p:txBody>
      </p:sp>
      <p:sp>
        <p:nvSpPr>
          <p:cNvPr id="11" name="Rounded Rectangle 10"/>
          <p:cNvSpPr/>
          <p:nvPr/>
        </p:nvSpPr>
        <p:spPr bwMode="auto">
          <a:xfrm>
            <a:off x="6432667" y="1752251"/>
            <a:ext cx="1949335" cy="457200"/>
          </a:xfrm>
          <a:prstGeom prst="roundRect">
            <a:avLst>
              <a:gd name="adj" fmla="val 13940"/>
            </a:avLst>
          </a:prstGeom>
          <a:solidFill>
            <a:srgbClr val="FFC00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dirty="0" smtClean="0">
                <a:ln>
                  <a:noFill/>
                </a:ln>
                <a:solidFill>
                  <a:schemeClr val="bg1">
                    <a:lumMod val="85000"/>
                    <a:lumOff val="15000"/>
                  </a:schemeClr>
                </a:solidFill>
                <a:effectLst/>
                <a:latin typeface="+mn-lt"/>
              </a:rPr>
              <a:t>ESPIONAGE</a:t>
            </a:r>
          </a:p>
        </p:txBody>
      </p:sp>
      <p:sp>
        <p:nvSpPr>
          <p:cNvPr id="12" name="Rounded Rectangle 11"/>
          <p:cNvSpPr/>
          <p:nvPr/>
        </p:nvSpPr>
        <p:spPr bwMode="auto">
          <a:xfrm>
            <a:off x="789710" y="3886200"/>
            <a:ext cx="1949335" cy="457200"/>
          </a:xfrm>
          <a:prstGeom prst="roundRect">
            <a:avLst>
              <a:gd name="adj" fmla="val 13940"/>
            </a:avLst>
          </a:prstGeom>
          <a:solidFill>
            <a:srgbClr val="FFC00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mn-lt"/>
              </a:rPr>
              <a:t>SUBVERSION</a:t>
            </a:r>
          </a:p>
        </p:txBody>
      </p:sp>
      <p:sp>
        <p:nvSpPr>
          <p:cNvPr id="13" name="Rounded Rectangle 12"/>
          <p:cNvSpPr/>
          <p:nvPr/>
        </p:nvSpPr>
        <p:spPr bwMode="auto">
          <a:xfrm>
            <a:off x="6434051" y="3886200"/>
            <a:ext cx="1949335" cy="457200"/>
          </a:xfrm>
          <a:prstGeom prst="roundRect">
            <a:avLst>
              <a:gd name="adj" fmla="val 13940"/>
            </a:avLst>
          </a:prstGeom>
          <a:solidFill>
            <a:srgbClr val="FFC00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mn-lt"/>
              </a:rPr>
              <a:t>SABOTAGE</a:t>
            </a:r>
          </a:p>
        </p:txBody>
      </p:sp>
      <p:sp>
        <p:nvSpPr>
          <p:cNvPr id="14" name="Rounded Rectangle 13"/>
          <p:cNvSpPr/>
          <p:nvPr/>
        </p:nvSpPr>
        <p:spPr bwMode="auto">
          <a:xfrm>
            <a:off x="793867" y="2286000"/>
            <a:ext cx="1949335" cy="504307"/>
          </a:xfrm>
          <a:prstGeom prst="roundRect">
            <a:avLst>
              <a:gd name="adj" fmla="val 13940"/>
            </a:avLst>
          </a:prstGeom>
          <a:solidFill>
            <a:schemeClr val="tx2"/>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mn-lt"/>
              </a:rPr>
              <a:t>Financial Trojans</a:t>
            </a:r>
          </a:p>
        </p:txBody>
      </p:sp>
      <p:sp>
        <p:nvSpPr>
          <p:cNvPr id="15" name="Rounded Rectangle 14"/>
          <p:cNvSpPr/>
          <p:nvPr/>
        </p:nvSpPr>
        <p:spPr bwMode="auto">
          <a:xfrm>
            <a:off x="793867" y="2848493"/>
            <a:ext cx="1949335" cy="504307"/>
          </a:xfrm>
          <a:prstGeom prst="roundRect">
            <a:avLst>
              <a:gd name="adj" fmla="val 13940"/>
            </a:avLst>
          </a:prstGeom>
          <a:solidFill>
            <a:schemeClr val="tx2"/>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mn-lt"/>
              </a:rPr>
              <a:t>Ransomware</a:t>
            </a:r>
          </a:p>
        </p:txBody>
      </p:sp>
      <p:sp>
        <p:nvSpPr>
          <p:cNvPr id="16" name="Rounded Rectangle 15"/>
          <p:cNvSpPr/>
          <p:nvPr/>
        </p:nvSpPr>
        <p:spPr bwMode="auto">
          <a:xfrm>
            <a:off x="789709" y="4419600"/>
            <a:ext cx="1949335" cy="533400"/>
          </a:xfrm>
          <a:prstGeom prst="roundRect">
            <a:avLst>
              <a:gd name="adj" fmla="val 13940"/>
            </a:avLst>
          </a:prstGeom>
          <a:solidFill>
            <a:schemeClr val="tx2"/>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mn-lt"/>
              </a:rPr>
              <a:t>DDoS</a:t>
            </a:r>
          </a:p>
        </p:txBody>
      </p:sp>
      <p:sp>
        <p:nvSpPr>
          <p:cNvPr id="17" name="Rounded Rectangle 16"/>
          <p:cNvSpPr/>
          <p:nvPr/>
        </p:nvSpPr>
        <p:spPr bwMode="auto">
          <a:xfrm>
            <a:off x="768928" y="5029200"/>
            <a:ext cx="1949335" cy="498765"/>
          </a:xfrm>
          <a:prstGeom prst="roundRect">
            <a:avLst>
              <a:gd name="adj" fmla="val 13940"/>
            </a:avLst>
          </a:prstGeom>
          <a:solidFill>
            <a:schemeClr val="tx2"/>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500" b="1" i="0" u="none" strike="noStrike" cap="none" normalizeH="0" baseline="0" dirty="0" smtClean="0">
                <a:ln>
                  <a:noFill/>
                </a:ln>
                <a:solidFill>
                  <a:schemeClr val="bg1"/>
                </a:solidFill>
                <a:effectLst/>
                <a:latin typeface="+mn-lt"/>
              </a:rPr>
              <a:t>Social media</a:t>
            </a:r>
            <a:r>
              <a:rPr kumimoji="0" lang="en-US" sz="1500" b="1" i="0" u="none" strike="noStrike" cap="none" normalizeH="0" dirty="0" smtClean="0">
                <a:ln>
                  <a:noFill/>
                </a:ln>
                <a:solidFill>
                  <a:schemeClr val="bg1"/>
                </a:solidFill>
                <a:effectLst/>
                <a:latin typeface="+mn-lt"/>
              </a:rPr>
              <a:t> hacking</a:t>
            </a:r>
            <a:endParaRPr kumimoji="0" lang="en-US" sz="1500" b="1" i="0" u="none" strike="noStrike" cap="none" normalizeH="0" baseline="0" dirty="0" smtClean="0">
              <a:ln>
                <a:noFill/>
              </a:ln>
              <a:solidFill>
                <a:schemeClr val="bg1"/>
              </a:solidFill>
              <a:effectLst/>
              <a:latin typeface="+mn-lt"/>
            </a:endParaRPr>
          </a:p>
        </p:txBody>
      </p:sp>
      <p:sp>
        <p:nvSpPr>
          <p:cNvPr id="18" name="Rounded Rectangle 17"/>
          <p:cNvSpPr/>
          <p:nvPr/>
        </p:nvSpPr>
        <p:spPr bwMode="auto">
          <a:xfrm>
            <a:off x="6420197" y="2284612"/>
            <a:ext cx="1949335" cy="504307"/>
          </a:xfrm>
          <a:prstGeom prst="roundRect">
            <a:avLst>
              <a:gd name="adj" fmla="val 13940"/>
            </a:avLst>
          </a:prstGeom>
          <a:solidFill>
            <a:schemeClr val="tx2"/>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mn-lt"/>
              </a:rPr>
              <a:t>Nation states</a:t>
            </a:r>
          </a:p>
        </p:txBody>
      </p:sp>
      <p:sp>
        <p:nvSpPr>
          <p:cNvPr id="19" name="Rounded Rectangle 18"/>
          <p:cNvSpPr/>
          <p:nvPr/>
        </p:nvSpPr>
        <p:spPr bwMode="auto">
          <a:xfrm>
            <a:off x="6420197" y="2848493"/>
            <a:ext cx="1949335" cy="504307"/>
          </a:xfrm>
          <a:prstGeom prst="roundRect">
            <a:avLst>
              <a:gd name="adj" fmla="val 13940"/>
            </a:avLst>
          </a:prstGeom>
          <a:solidFill>
            <a:schemeClr val="tx2"/>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mn-lt"/>
              </a:rPr>
              <a:t>Corporate</a:t>
            </a:r>
          </a:p>
        </p:txBody>
      </p:sp>
      <p:sp>
        <p:nvSpPr>
          <p:cNvPr id="20" name="Rounded Rectangle 19"/>
          <p:cNvSpPr/>
          <p:nvPr/>
        </p:nvSpPr>
        <p:spPr bwMode="auto">
          <a:xfrm>
            <a:off x="6434051" y="4431027"/>
            <a:ext cx="1949335" cy="504307"/>
          </a:xfrm>
          <a:prstGeom prst="roundRect">
            <a:avLst>
              <a:gd name="adj" fmla="val 13940"/>
            </a:avLst>
          </a:prstGeom>
          <a:solidFill>
            <a:schemeClr val="tx2"/>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mn-lt"/>
              </a:rPr>
              <a:t>Physical damage</a:t>
            </a:r>
          </a:p>
        </p:txBody>
      </p:sp>
      <p:sp>
        <p:nvSpPr>
          <p:cNvPr id="21" name="Rounded Rectangle 20"/>
          <p:cNvSpPr/>
          <p:nvPr/>
        </p:nvSpPr>
        <p:spPr bwMode="auto">
          <a:xfrm>
            <a:off x="6425044" y="5029200"/>
            <a:ext cx="1949335" cy="504307"/>
          </a:xfrm>
          <a:prstGeom prst="roundRect">
            <a:avLst>
              <a:gd name="adj" fmla="val 13940"/>
            </a:avLst>
          </a:prstGeom>
          <a:solidFill>
            <a:schemeClr val="tx2"/>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mn-lt"/>
              </a:rPr>
              <a:t>Data destruction</a:t>
            </a:r>
          </a:p>
        </p:txBody>
      </p:sp>
    </p:spTree>
    <p:extLst>
      <p:ext uri="{BB962C8B-B14F-4D97-AF65-F5344CB8AC3E}">
        <p14:creationId xmlns:p14="http://schemas.microsoft.com/office/powerpoint/2010/main" val="2717183427"/>
      </p:ext>
    </p:extLst>
  </p:cSld>
  <p:clrMapOvr>
    <a:masterClrMapping/>
  </p:clrMapOvr>
  <p:transition spd="slow">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p:txBody>
          <a:bodyPr/>
          <a:lstStyle/>
          <a:p>
            <a:pPr>
              <a:defRPr/>
            </a:pPr>
            <a:r>
              <a:rPr lang="en-US" dirty="0"/>
              <a:t>State of the threat landscape - 2014</a:t>
            </a:r>
          </a:p>
        </p:txBody>
      </p:sp>
      <p:sp>
        <p:nvSpPr>
          <p:cNvPr id="6" name="Slide Number Placeholder 5"/>
          <p:cNvSpPr>
            <a:spLocks noGrp="1"/>
          </p:cNvSpPr>
          <p:nvPr>
            <p:ph type="sldNum" sz="quarter" idx="4"/>
          </p:nvPr>
        </p:nvSpPr>
        <p:spPr/>
        <p:txBody>
          <a:bodyPr/>
          <a:lstStyle/>
          <a:p>
            <a:fld id="{446C9BED-6FD4-4BA4-B6B0-4A26058AC9EF}" type="slidenum">
              <a:rPr lang="en-US" smtClean="0"/>
              <a:pPr/>
              <a:t>3</a:t>
            </a:fld>
            <a:endParaRPr lang="en-US" dirty="0"/>
          </a:p>
        </p:txBody>
      </p:sp>
      <p:sp>
        <p:nvSpPr>
          <p:cNvPr id="2" name="Title 1"/>
          <p:cNvSpPr>
            <a:spLocks noGrp="1"/>
          </p:cNvSpPr>
          <p:nvPr>
            <p:ph type="title"/>
          </p:nvPr>
        </p:nvSpPr>
        <p:spPr/>
        <p:txBody>
          <a:bodyPr/>
          <a:lstStyle/>
          <a:p>
            <a:r>
              <a:rPr lang="en-US" dirty="0"/>
              <a:t>Subversion through </a:t>
            </a:r>
            <a:r>
              <a:rPr lang="en-US" dirty="0" err="1"/>
              <a:t>hacktivism</a:t>
            </a:r>
            <a:endParaRPr lang="en-US" dirty="0"/>
          </a:p>
        </p:txBody>
      </p:sp>
      <p:grpSp>
        <p:nvGrpSpPr>
          <p:cNvPr id="8" name="Group 7"/>
          <p:cNvGrpSpPr/>
          <p:nvPr/>
        </p:nvGrpSpPr>
        <p:grpSpPr>
          <a:xfrm>
            <a:off x="3163751" y="1301782"/>
            <a:ext cx="2819400" cy="3029599"/>
            <a:chOff x="228600" y="2085523"/>
            <a:chExt cx="2819400" cy="3029599"/>
          </a:xfrm>
        </p:grpSpPr>
        <p:sp>
          <p:nvSpPr>
            <p:cNvPr id="9" name="Rounded Rectangle 8"/>
            <p:cNvSpPr/>
            <p:nvPr/>
          </p:nvSpPr>
          <p:spPr bwMode="auto">
            <a:xfrm>
              <a:off x="228600" y="2695122"/>
              <a:ext cx="2819400" cy="2411205"/>
            </a:xfrm>
            <a:prstGeom prst="roundRect">
              <a:avLst>
                <a:gd name="adj" fmla="val 1735"/>
              </a:avLst>
            </a:prstGeom>
            <a:solidFill>
              <a:schemeClr val="bg1">
                <a:lumMod val="50000"/>
                <a:lumOff val="50000"/>
              </a:schemeClr>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90000"/>
                </a:lnSpc>
                <a:spcBef>
                  <a:spcPct val="0"/>
                </a:spcBef>
                <a:spcAft>
                  <a:spcPct val="0"/>
                </a:spcAft>
                <a:buClrTx/>
                <a:buSzTx/>
                <a:buFontTx/>
                <a:buNone/>
                <a:tabLst/>
              </a:pPr>
              <a:endParaRPr kumimoji="0" lang="en-US" b="1" i="0" u="none" strike="noStrike" cap="none" normalizeH="0" baseline="0" dirty="0" smtClean="0">
                <a:ln>
                  <a:noFill/>
                </a:ln>
                <a:effectLst/>
                <a:latin typeface="+mn-lt"/>
              </a:endParaRPr>
            </a:p>
          </p:txBody>
        </p:sp>
        <p:sp>
          <p:nvSpPr>
            <p:cNvPr id="11" name="Rounded Rectangle 10"/>
            <p:cNvSpPr/>
            <p:nvPr/>
          </p:nvSpPr>
          <p:spPr bwMode="auto">
            <a:xfrm>
              <a:off x="228600" y="2085523"/>
              <a:ext cx="2819400" cy="609600"/>
            </a:xfrm>
            <a:prstGeom prst="roundRect">
              <a:avLst>
                <a:gd name="adj" fmla="val 13940"/>
              </a:avLst>
            </a:prstGeom>
            <a:solidFill>
              <a:srgbClr val="FFC000"/>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dirty="0" smtClean="0">
                  <a:ln>
                    <a:noFill/>
                  </a:ln>
                  <a:solidFill>
                    <a:schemeClr val="bg1">
                      <a:lumMod val="75000"/>
                      <a:lumOff val="25000"/>
                    </a:schemeClr>
                  </a:solidFill>
                  <a:effectLst/>
                  <a:latin typeface="+mn-lt"/>
                </a:rPr>
                <a:t>DDOS ATTACK</a:t>
              </a:r>
            </a:p>
          </p:txBody>
        </p:sp>
        <p:grpSp>
          <p:nvGrpSpPr>
            <p:cNvPr id="12" name="Group 11"/>
            <p:cNvGrpSpPr/>
            <p:nvPr/>
          </p:nvGrpSpPr>
          <p:grpSpPr>
            <a:xfrm>
              <a:off x="686451" y="2868432"/>
              <a:ext cx="2285350" cy="2246690"/>
              <a:chOff x="1255268" y="4138798"/>
              <a:chExt cx="1847500" cy="1816247"/>
            </a:xfrm>
          </p:grpSpPr>
          <p:sp>
            <p:nvSpPr>
              <p:cNvPr id="14" name="Rounded Rectangle 13"/>
              <p:cNvSpPr/>
              <p:nvPr/>
            </p:nvSpPr>
            <p:spPr bwMode="auto">
              <a:xfrm>
                <a:off x="1595858" y="4528446"/>
                <a:ext cx="309627" cy="360606"/>
              </a:xfrm>
              <a:prstGeom prst="roundRect">
                <a:avLst>
                  <a:gd name="adj" fmla="val 10965"/>
                </a:avLst>
              </a:prstGeom>
              <a:solidFill>
                <a:schemeClr val="bg1">
                  <a:lumMod val="65000"/>
                  <a:lumOff val="35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smtClean="0">
                    <a:ln>
                      <a:noFill/>
                    </a:ln>
                    <a:effectLst/>
                    <a:latin typeface="+mn-lt"/>
                  </a:rPr>
                  <a:t>J</a:t>
                </a:r>
              </a:p>
              <a:p>
                <a:pPr marL="0" marR="0" indent="0" algn="l"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smtClean="0">
                    <a:ln>
                      <a:noFill/>
                    </a:ln>
                    <a:effectLst/>
                    <a:latin typeface="+mn-lt"/>
                  </a:rPr>
                  <a:t>  </a:t>
                </a:r>
              </a:p>
            </p:txBody>
          </p:sp>
          <p:sp>
            <p:nvSpPr>
              <p:cNvPr id="15" name="Rounded Rectangle 14"/>
              <p:cNvSpPr/>
              <p:nvPr/>
            </p:nvSpPr>
            <p:spPr bwMode="auto">
              <a:xfrm>
                <a:off x="1936448" y="4528446"/>
                <a:ext cx="309627" cy="360606"/>
              </a:xfrm>
              <a:prstGeom prst="roundRect">
                <a:avLst>
                  <a:gd name="adj" fmla="val 10965"/>
                </a:avLst>
              </a:prstGeom>
              <a:solidFill>
                <a:schemeClr val="bg1">
                  <a:lumMod val="65000"/>
                  <a:lumOff val="35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lang="en-US" sz="1200" b="1" dirty="0">
                    <a:latin typeface="+mn-lt"/>
                  </a:rPr>
                  <a:t>K</a:t>
                </a:r>
                <a:endParaRPr kumimoji="0" lang="en-US" sz="1200" b="1" i="0" u="none" strike="noStrike" cap="none" normalizeH="0" baseline="0" dirty="0" smtClean="0">
                  <a:ln>
                    <a:noFill/>
                  </a:ln>
                  <a:effectLst/>
                  <a:latin typeface="+mn-lt"/>
                </a:endParaRPr>
              </a:p>
              <a:p>
                <a:pPr marL="0" marR="0" indent="0" algn="l"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smtClean="0">
                    <a:ln>
                      <a:noFill/>
                    </a:ln>
                    <a:effectLst/>
                    <a:latin typeface="+mn-lt"/>
                  </a:rPr>
                  <a:t>  </a:t>
                </a:r>
              </a:p>
            </p:txBody>
          </p:sp>
          <p:sp>
            <p:nvSpPr>
              <p:cNvPr id="16" name="Rounded Rectangle 15"/>
              <p:cNvSpPr/>
              <p:nvPr/>
            </p:nvSpPr>
            <p:spPr bwMode="auto">
              <a:xfrm>
                <a:off x="1255268" y="4524107"/>
                <a:ext cx="309627" cy="353868"/>
              </a:xfrm>
              <a:prstGeom prst="roundRect">
                <a:avLst>
                  <a:gd name="adj" fmla="val 10965"/>
                </a:avLst>
              </a:prstGeom>
              <a:solidFill>
                <a:schemeClr val="bg1">
                  <a:lumMod val="65000"/>
                  <a:lumOff val="35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lang="en-US" sz="1200" b="1" dirty="0">
                    <a:latin typeface="+mn-lt"/>
                  </a:rPr>
                  <a:t>H</a:t>
                </a:r>
                <a:endParaRPr kumimoji="0" lang="en-US" sz="1200" b="1" i="0" u="none" strike="noStrike" cap="none" normalizeH="0" baseline="0" dirty="0" smtClean="0">
                  <a:ln>
                    <a:noFill/>
                  </a:ln>
                  <a:effectLst/>
                  <a:latin typeface="+mn-lt"/>
                </a:endParaRPr>
              </a:p>
              <a:p>
                <a:pPr marL="0" marR="0" indent="0" algn="l"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smtClean="0">
                    <a:ln>
                      <a:noFill/>
                    </a:ln>
                    <a:effectLst/>
                    <a:latin typeface="+mn-lt"/>
                  </a:rPr>
                  <a:t>  </a:t>
                </a:r>
              </a:p>
            </p:txBody>
          </p:sp>
          <p:sp>
            <p:nvSpPr>
              <p:cNvPr id="17" name="Rounded Rectangle 16"/>
              <p:cNvSpPr/>
              <p:nvPr/>
            </p:nvSpPr>
            <p:spPr bwMode="auto">
              <a:xfrm>
                <a:off x="2277038" y="4528446"/>
                <a:ext cx="309627" cy="360606"/>
              </a:xfrm>
              <a:prstGeom prst="roundRect">
                <a:avLst>
                  <a:gd name="adj" fmla="val 10965"/>
                </a:avLst>
              </a:prstGeom>
              <a:solidFill>
                <a:schemeClr val="bg1">
                  <a:lumMod val="65000"/>
                  <a:lumOff val="35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smtClean="0">
                    <a:ln>
                      <a:noFill/>
                    </a:ln>
                    <a:effectLst/>
                    <a:latin typeface="+mn-lt"/>
                  </a:rPr>
                  <a:t>L</a:t>
                </a:r>
              </a:p>
              <a:p>
                <a:pPr marL="0" marR="0" indent="0" algn="l"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smtClean="0">
                    <a:ln>
                      <a:noFill/>
                    </a:ln>
                    <a:effectLst/>
                    <a:latin typeface="+mn-lt"/>
                  </a:rPr>
                  <a:t>  </a:t>
                </a:r>
              </a:p>
            </p:txBody>
          </p:sp>
          <p:sp>
            <p:nvSpPr>
              <p:cNvPr id="18" name="Rounded Rectangle 17"/>
              <p:cNvSpPr/>
              <p:nvPr/>
            </p:nvSpPr>
            <p:spPr bwMode="auto">
              <a:xfrm>
                <a:off x="1402341" y="4925521"/>
                <a:ext cx="309627" cy="360606"/>
              </a:xfrm>
              <a:prstGeom prst="roundRect">
                <a:avLst>
                  <a:gd name="adj" fmla="val 10965"/>
                </a:avLst>
              </a:prstGeom>
              <a:solidFill>
                <a:schemeClr val="bg1">
                  <a:lumMod val="65000"/>
                  <a:lumOff val="35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smtClean="0">
                    <a:ln>
                      <a:noFill/>
                    </a:ln>
                    <a:effectLst/>
                    <a:latin typeface="+mn-lt"/>
                  </a:rPr>
                  <a:t>?</a:t>
                </a:r>
              </a:p>
              <a:p>
                <a:pPr marL="0" marR="0" indent="0" algn="l"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smtClean="0">
                    <a:ln>
                      <a:noFill/>
                    </a:ln>
                    <a:effectLst/>
                    <a:latin typeface="+mn-lt"/>
                  </a:rPr>
                  <a:t>  </a:t>
                </a:r>
              </a:p>
            </p:txBody>
          </p:sp>
          <p:sp>
            <p:nvSpPr>
              <p:cNvPr id="19" name="Rounded Rectangle 18"/>
              <p:cNvSpPr/>
              <p:nvPr/>
            </p:nvSpPr>
            <p:spPr bwMode="auto">
              <a:xfrm>
                <a:off x="1443625" y="4142134"/>
                <a:ext cx="309627" cy="360606"/>
              </a:xfrm>
              <a:prstGeom prst="roundRect">
                <a:avLst>
                  <a:gd name="adj" fmla="val 10965"/>
                </a:avLst>
              </a:prstGeom>
              <a:solidFill>
                <a:schemeClr val="bg1">
                  <a:lumMod val="65000"/>
                  <a:lumOff val="35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lang="en-US" sz="1200" b="1" dirty="0">
                    <a:latin typeface="+mn-lt"/>
                  </a:rPr>
                  <a:t>Y</a:t>
                </a:r>
                <a:endParaRPr kumimoji="0" lang="en-US" sz="1200" b="1" i="0" u="none" strike="noStrike" cap="none" normalizeH="0" baseline="0" dirty="0" smtClean="0">
                  <a:ln>
                    <a:noFill/>
                  </a:ln>
                  <a:effectLst/>
                  <a:latin typeface="+mn-lt"/>
                </a:endParaRPr>
              </a:p>
              <a:p>
                <a:pPr marL="0" marR="0" indent="0" algn="l"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smtClean="0">
                    <a:ln>
                      <a:noFill/>
                    </a:ln>
                    <a:effectLst/>
                    <a:latin typeface="+mn-lt"/>
                  </a:rPr>
                  <a:t>  </a:t>
                </a:r>
              </a:p>
            </p:txBody>
          </p:sp>
          <p:sp>
            <p:nvSpPr>
              <p:cNvPr id="20" name="Rounded Rectangle 19"/>
              <p:cNvSpPr/>
              <p:nvPr/>
            </p:nvSpPr>
            <p:spPr bwMode="auto">
              <a:xfrm>
                <a:off x="1781634" y="4142134"/>
                <a:ext cx="309627" cy="360606"/>
              </a:xfrm>
              <a:prstGeom prst="roundRect">
                <a:avLst>
                  <a:gd name="adj" fmla="val 10965"/>
                </a:avLst>
              </a:prstGeom>
              <a:solidFill>
                <a:schemeClr val="bg1">
                  <a:lumMod val="65000"/>
                  <a:lumOff val="35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lang="en-US" sz="1200" b="1" dirty="0">
                    <a:latin typeface="+mn-lt"/>
                  </a:rPr>
                  <a:t>U</a:t>
                </a:r>
                <a:endParaRPr kumimoji="0" lang="en-US" sz="1200" b="1" i="0" u="none" strike="noStrike" cap="none" normalizeH="0" baseline="0" dirty="0" smtClean="0">
                  <a:ln>
                    <a:noFill/>
                  </a:ln>
                  <a:effectLst/>
                  <a:latin typeface="+mn-lt"/>
                </a:endParaRPr>
              </a:p>
              <a:p>
                <a:pPr marL="0" marR="0" indent="0" algn="l"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smtClean="0">
                    <a:ln>
                      <a:noFill/>
                    </a:ln>
                    <a:effectLst/>
                    <a:latin typeface="+mn-lt"/>
                  </a:rPr>
                  <a:t>  </a:t>
                </a:r>
              </a:p>
            </p:txBody>
          </p:sp>
          <p:sp>
            <p:nvSpPr>
              <p:cNvPr id="21" name="Rounded Rectangle 20"/>
              <p:cNvSpPr/>
              <p:nvPr/>
            </p:nvSpPr>
            <p:spPr bwMode="auto">
              <a:xfrm>
                <a:off x="2117064" y="4138798"/>
                <a:ext cx="309627" cy="360606"/>
              </a:xfrm>
              <a:prstGeom prst="roundRect">
                <a:avLst>
                  <a:gd name="adj" fmla="val 10965"/>
                </a:avLst>
              </a:prstGeom>
              <a:solidFill>
                <a:schemeClr val="bg1">
                  <a:lumMod val="65000"/>
                  <a:lumOff val="35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lang="en-US" sz="1200" b="1" dirty="0">
                    <a:latin typeface="+mn-lt"/>
                  </a:rPr>
                  <a:t>I</a:t>
                </a:r>
                <a:endParaRPr kumimoji="0" lang="en-US" sz="1200" b="1" i="0" u="none" strike="noStrike" cap="none" normalizeH="0" baseline="0" dirty="0" smtClean="0">
                  <a:ln>
                    <a:noFill/>
                  </a:ln>
                  <a:effectLst/>
                  <a:latin typeface="+mn-lt"/>
                </a:endParaRPr>
              </a:p>
              <a:p>
                <a:pPr marL="0" marR="0" indent="0" algn="l"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smtClean="0">
                    <a:ln>
                      <a:noFill/>
                    </a:ln>
                    <a:effectLst/>
                    <a:latin typeface="+mn-lt"/>
                  </a:rPr>
                  <a:t>  </a:t>
                </a:r>
              </a:p>
            </p:txBody>
          </p:sp>
          <p:sp>
            <p:nvSpPr>
              <p:cNvPr id="13" name="Rounded Rectangle 12"/>
              <p:cNvSpPr/>
              <p:nvPr/>
            </p:nvSpPr>
            <p:spPr bwMode="auto">
              <a:xfrm>
                <a:off x="1750672" y="4920015"/>
                <a:ext cx="557020" cy="361954"/>
              </a:xfrm>
              <a:prstGeom prst="roundRect">
                <a:avLst>
                  <a:gd name="adj" fmla="val 10965"/>
                </a:avLst>
              </a:prstGeom>
              <a:solidFill>
                <a:srgbClr val="C00000"/>
              </a:solidFill>
              <a:ln w="19050" cap="flat" cmpd="sng" algn="ctr">
                <a:noFill/>
                <a:prstDash val="solid"/>
                <a:round/>
                <a:headEnd type="none" w="med" len="med"/>
                <a:tailEnd type="none" w="med" len="med"/>
              </a:ln>
              <a:effectLst>
                <a:glow rad="139700">
                  <a:schemeClr val="accent5">
                    <a:satMod val="175000"/>
                    <a:alpha val="40000"/>
                  </a:schemeClr>
                </a:glo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kumimoji="0" lang="en-US" sz="1100" b="1" i="0" u="none" strike="noStrike" cap="none" normalizeH="0" baseline="0" dirty="0" smtClean="0">
                    <a:ln>
                      <a:noFill/>
                    </a:ln>
                    <a:effectLst/>
                    <a:latin typeface="+mn-lt"/>
                  </a:rPr>
                  <a:t/>
                </a:r>
                <a:br>
                  <a:rPr kumimoji="0" lang="en-US" sz="1100" b="1" i="0" u="none" strike="noStrike" cap="none" normalizeH="0" baseline="0" dirty="0" smtClean="0">
                    <a:ln>
                      <a:noFill/>
                    </a:ln>
                    <a:effectLst/>
                    <a:latin typeface="+mn-lt"/>
                  </a:rPr>
                </a:br>
                <a:r>
                  <a:rPr kumimoji="0" lang="en-US" sz="1200" b="1" i="0" u="none" strike="noStrike" cap="none" normalizeH="0" baseline="0" dirty="0" smtClean="0">
                    <a:ln>
                      <a:noFill/>
                    </a:ln>
                    <a:effectLst/>
                    <a:latin typeface="+mn-lt"/>
                  </a:rPr>
                  <a:t>START</a:t>
                </a:r>
                <a:br>
                  <a:rPr kumimoji="0" lang="en-US" sz="1200" b="1" i="0" u="none" strike="noStrike" cap="none" normalizeH="0" baseline="0" dirty="0" smtClean="0">
                    <a:ln>
                      <a:noFill/>
                    </a:ln>
                    <a:effectLst/>
                    <a:latin typeface="+mn-lt"/>
                  </a:rPr>
                </a:br>
                <a:r>
                  <a:rPr kumimoji="0" lang="en-US" sz="1200" b="1" i="0" u="none" strike="noStrike" cap="none" normalizeH="0" baseline="0" dirty="0" smtClean="0">
                    <a:ln>
                      <a:noFill/>
                    </a:ln>
                    <a:effectLst/>
                    <a:latin typeface="+mn-lt"/>
                  </a:rPr>
                  <a:t>DDoS</a:t>
                </a:r>
              </a:p>
              <a:p>
                <a:pPr marL="0" marR="0" indent="0" algn="l" defTabSz="914400" rtl="0" eaLnBrk="1" fontAlgn="base" latinLnBrk="0" hangingPunct="1">
                  <a:lnSpc>
                    <a:spcPct val="90000"/>
                  </a:lnSpc>
                  <a:spcBef>
                    <a:spcPct val="0"/>
                  </a:spcBef>
                  <a:spcAft>
                    <a:spcPct val="0"/>
                  </a:spcAft>
                  <a:buClrTx/>
                  <a:buSzTx/>
                  <a:buFontTx/>
                  <a:buNone/>
                  <a:tabLst/>
                </a:pPr>
                <a:endParaRPr kumimoji="0" lang="en-US" sz="1100" b="1" i="0" u="none" strike="noStrike" cap="none" normalizeH="0" baseline="0" dirty="0" smtClean="0">
                  <a:ln>
                    <a:noFill/>
                  </a:ln>
                  <a:effectLst/>
                  <a:latin typeface="+mn-lt"/>
                </a:endParaRPr>
              </a:p>
            </p:txBody>
          </p:sp>
          <p:pic>
            <p:nvPicPr>
              <p:cNvPr id="22" name="Picture 21"/>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rot="20966559">
                <a:off x="2170016" y="4913923"/>
                <a:ext cx="932752" cy="1041122"/>
              </a:xfrm>
              <a:prstGeom prst="rect">
                <a:avLst/>
              </a:prstGeom>
              <a:effectLst/>
            </p:spPr>
          </p:pic>
        </p:grpSp>
      </p:grpSp>
      <p:grpSp>
        <p:nvGrpSpPr>
          <p:cNvPr id="23" name="Group 22"/>
          <p:cNvGrpSpPr/>
          <p:nvPr/>
        </p:nvGrpSpPr>
        <p:grpSpPr>
          <a:xfrm>
            <a:off x="145297" y="1295402"/>
            <a:ext cx="2825107" cy="3042359"/>
            <a:chOff x="3176693" y="2063970"/>
            <a:chExt cx="2825107" cy="3042359"/>
          </a:xfrm>
        </p:grpSpPr>
        <p:sp>
          <p:nvSpPr>
            <p:cNvPr id="24" name="Rounded Rectangle 23"/>
            <p:cNvSpPr/>
            <p:nvPr/>
          </p:nvSpPr>
          <p:spPr bwMode="auto">
            <a:xfrm>
              <a:off x="3182400" y="2695124"/>
              <a:ext cx="2819400" cy="2411205"/>
            </a:xfrm>
            <a:prstGeom prst="roundRect">
              <a:avLst>
                <a:gd name="adj" fmla="val 2070"/>
              </a:avLst>
            </a:prstGeom>
            <a:solidFill>
              <a:schemeClr val="bg1">
                <a:lumMod val="50000"/>
                <a:lumOff val="50000"/>
              </a:schemeClr>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90000"/>
                </a:lnSpc>
                <a:spcBef>
                  <a:spcPct val="0"/>
                </a:spcBef>
                <a:spcAft>
                  <a:spcPct val="0"/>
                </a:spcAft>
                <a:buClrTx/>
                <a:buSzTx/>
                <a:buFontTx/>
                <a:buNone/>
                <a:tabLst/>
              </a:pPr>
              <a:endParaRPr kumimoji="0" lang="en-US" b="1" i="0" u="none" strike="noStrike" cap="none" normalizeH="0" baseline="0" dirty="0" smtClean="0">
                <a:ln>
                  <a:noFill/>
                </a:ln>
                <a:solidFill>
                  <a:schemeClr val="bg1"/>
                </a:solidFill>
                <a:effectLst/>
                <a:latin typeface="+mn-lt"/>
              </a:endParaRPr>
            </a:p>
          </p:txBody>
        </p:sp>
        <p:sp>
          <p:nvSpPr>
            <p:cNvPr id="25" name="Rounded Rectangle 24"/>
            <p:cNvSpPr/>
            <p:nvPr/>
          </p:nvSpPr>
          <p:spPr bwMode="auto">
            <a:xfrm>
              <a:off x="3176693" y="2063970"/>
              <a:ext cx="2819400" cy="631154"/>
            </a:xfrm>
            <a:prstGeom prst="roundRect">
              <a:avLst>
                <a:gd name="adj" fmla="val 13940"/>
              </a:avLst>
            </a:prstGeom>
            <a:solidFill>
              <a:srgbClr val="FFC000"/>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800" b="1" dirty="0" smtClean="0">
                  <a:solidFill>
                    <a:schemeClr val="bg1">
                      <a:lumMod val="75000"/>
                      <a:lumOff val="25000"/>
                    </a:schemeClr>
                  </a:solidFill>
                  <a:latin typeface="+mn-lt"/>
                </a:rPr>
                <a:t>WEBSITE DEFACEMENT</a:t>
              </a:r>
              <a:endParaRPr kumimoji="0" lang="en-US" sz="1800" b="1" i="0" u="none" strike="noStrike" cap="none" normalizeH="0" baseline="0" dirty="0" smtClean="0">
                <a:ln>
                  <a:noFill/>
                </a:ln>
                <a:solidFill>
                  <a:schemeClr val="bg1">
                    <a:lumMod val="75000"/>
                    <a:lumOff val="25000"/>
                  </a:schemeClr>
                </a:solidFill>
                <a:effectLst/>
                <a:latin typeface="+mn-lt"/>
              </a:endParaRPr>
            </a:p>
          </p:txBody>
        </p:sp>
        <p:grpSp>
          <p:nvGrpSpPr>
            <p:cNvPr id="26" name="Group 25"/>
            <p:cNvGrpSpPr/>
            <p:nvPr/>
          </p:nvGrpSpPr>
          <p:grpSpPr>
            <a:xfrm>
              <a:off x="3993524" y="2969454"/>
              <a:ext cx="1433951" cy="1596521"/>
              <a:chOff x="3993524" y="2969454"/>
              <a:chExt cx="1433951" cy="1596521"/>
            </a:xfrm>
          </p:grpSpPr>
          <p:grpSp>
            <p:nvGrpSpPr>
              <p:cNvPr id="35" name="Group 34"/>
              <p:cNvGrpSpPr/>
              <p:nvPr/>
            </p:nvGrpSpPr>
            <p:grpSpPr>
              <a:xfrm>
                <a:off x="3993524" y="2969454"/>
                <a:ext cx="1433951" cy="1596521"/>
                <a:chOff x="-3219684" y="-2184024"/>
                <a:chExt cx="2093151" cy="1883836"/>
              </a:xfrm>
            </p:grpSpPr>
            <p:grpSp>
              <p:nvGrpSpPr>
                <p:cNvPr id="37" name="Group 36"/>
                <p:cNvGrpSpPr/>
                <p:nvPr/>
              </p:nvGrpSpPr>
              <p:grpSpPr>
                <a:xfrm>
                  <a:off x="-3219684" y="-2184024"/>
                  <a:ext cx="2093151" cy="1883836"/>
                  <a:chOff x="838200" y="3459162"/>
                  <a:chExt cx="2286000" cy="2057400"/>
                </a:xfrm>
              </p:grpSpPr>
              <p:sp>
                <p:nvSpPr>
                  <p:cNvPr id="39" name="Rounded Rectangle 38"/>
                  <p:cNvSpPr/>
                  <p:nvPr/>
                </p:nvSpPr>
                <p:spPr bwMode="auto">
                  <a:xfrm>
                    <a:off x="838200" y="3459162"/>
                    <a:ext cx="2286000" cy="2057400"/>
                  </a:xfrm>
                  <a:prstGeom prst="roundRect">
                    <a:avLst>
                      <a:gd name="adj" fmla="val 7485"/>
                    </a:avLst>
                  </a:prstGeom>
                  <a:solidFill>
                    <a:schemeClr val="bg1">
                      <a:lumMod val="65000"/>
                      <a:lumOff val="35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40" name="Rectangle 39"/>
                  <p:cNvSpPr/>
                  <p:nvPr/>
                </p:nvSpPr>
                <p:spPr bwMode="auto">
                  <a:xfrm>
                    <a:off x="993569" y="3596839"/>
                    <a:ext cx="1975610" cy="266205"/>
                  </a:xfrm>
                  <a:prstGeom prst="rect">
                    <a:avLst/>
                  </a:prstGeom>
                  <a:solidFill>
                    <a:schemeClr val="bg1">
                      <a:lumMod val="50000"/>
                      <a:lumOff val="5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kumimoji="0" lang="en-US" sz="1200" i="0" u="none" strike="noStrike" cap="none" normalizeH="0" baseline="0" dirty="0" smtClean="0">
                        <a:ln>
                          <a:noFill/>
                        </a:ln>
                        <a:solidFill>
                          <a:schemeClr val="bg1">
                            <a:lumMod val="50000"/>
                          </a:schemeClr>
                        </a:solidFill>
                        <a:effectLst/>
                        <a:latin typeface="+mn-lt"/>
                      </a:rPr>
                      <a:t>http://</a:t>
                    </a:r>
                  </a:p>
                </p:txBody>
              </p:sp>
              <p:sp>
                <p:nvSpPr>
                  <p:cNvPr id="41" name="Rectangle 40"/>
                  <p:cNvSpPr/>
                  <p:nvPr/>
                </p:nvSpPr>
                <p:spPr bwMode="auto">
                  <a:xfrm>
                    <a:off x="993569" y="4038601"/>
                    <a:ext cx="1975610" cy="1295400"/>
                  </a:xfrm>
                  <a:prstGeom prst="rect">
                    <a:avLst/>
                  </a:prstGeom>
                  <a:solidFill>
                    <a:schemeClr val="bg1">
                      <a:lumMod val="75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grpSp>
            <p:sp>
              <p:nvSpPr>
                <p:cNvPr id="38" name="Oval 37"/>
                <p:cNvSpPr/>
                <p:nvPr/>
              </p:nvSpPr>
              <p:spPr bwMode="auto">
                <a:xfrm>
                  <a:off x="-2587226" y="-1402218"/>
                  <a:ext cx="894126" cy="762000"/>
                </a:xfrm>
                <a:prstGeom prst="ellipse">
                  <a:avLst/>
                </a:prstGeom>
                <a:solidFill>
                  <a:schemeClr val="bg1">
                    <a:lumMod val="5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grpSp>
          <p:sp>
            <p:nvSpPr>
              <p:cNvPr id="36" name="TextBox 35"/>
              <p:cNvSpPr txBox="1"/>
              <p:nvPr/>
            </p:nvSpPr>
            <p:spPr bwMode="ltGray">
              <a:xfrm>
                <a:off x="4275869" y="3743219"/>
                <a:ext cx="914400" cy="327301"/>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b="1" dirty="0" smtClean="0">
                    <a:solidFill>
                      <a:schemeClr val="bg1">
                        <a:lumMod val="85000"/>
                      </a:schemeClr>
                    </a:solidFill>
                    <a:latin typeface="Calibri" pitchFamily="34" charset="0"/>
                  </a:rPr>
                  <a:t>WWW</a:t>
                </a:r>
              </a:p>
            </p:txBody>
          </p:sp>
        </p:grpSp>
        <p:pic>
          <p:nvPicPr>
            <p:cNvPr id="27" name="Picture 26" descr="www.png"/>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4090983" y="3395178"/>
              <a:ext cx="1239251" cy="1083429"/>
            </a:xfrm>
            <a:prstGeom prst="rect">
              <a:avLst/>
            </a:prstGeom>
            <a:solidFill>
              <a:schemeClr val="bg1">
                <a:lumMod val="50000"/>
                <a:lumOff val="50000"/>
              </a:schemeClr>
            </a:solidFill>
            <a:effectLst/>
          </p:spPr>
        </p:pic>
        <p:grpSp>
          <p:nvGrpSpPr>
            <p:cNvPr id="28" name="Group 27"/>
            <p:cNvGrpSpPr/>
            <p:nvPr/>
          </p:nvGrpSpPr>
          <p:grpSpPr>
            <a:xfrm>
              <a:off x="4125694" y="3383382"/>
              <a:ext cx="1373426" cy="1600053"/>
              <a:chOff x="4125694" y="3383382"/>
              <a:chExt cx="1373426" cy="1600053"/>
            </a:xfrm>
          </p:grpSpPr>
          <p:grpSp>
            <p:nvGrpSpPr>
              <p:cNvPr id="30" name="Group 29"/>
              <p:cNvGrpSpPr/>
              <p:nvPr/>
            </p:nvGrpSpPr>
            <p:grpSpPr>
              <a:xfrm rot="20315692">
                <a:off x="4125694" y="3383382"/>
                <a:ext cx="1116916" cy="1090281"/>
                <a:chOff x="2743200" y="3429000"/>
                <a:chExt cx="990600" cy="966978"/>
              </a:xfrm>
            </p:grpSpPr>
            <p:sp>
              <p:nvSpPr>
                <p:cNvPr id="32" name="Oval 31"/>
                <p:cNvSpPr/>
                <p:nvPr/>
              </p:nvSpPr>
              <p:spPr bwMode="auto">
                <a:xfrm>
                  <a:off x="2743200" y="3429000"/>
                  <a:ext cx="990600" cy="966978"/>
                </a:xfrm>
                <a:prstGeom prst="ellipse">
                  <a:avLst/>
                </a:prstGeom>
                <a:noFill/>
                <a:ln w="104775" cap="flat" cmpd="sng" algn="ctr">
                  <a:solidFill>
                    <a:srgbClr val="C00000"/>
                  </a:solidFill>
                  <a:prstDash val="solid"/>
                  <a:round/>
                  <a:headEnd type="none" w="med" len="med"/>
                  <a:tailEnd type="none" w="med" len="med"/>
                </a:ln>
                <a:effectLst>
                  <a:softEdge rad="38100"/>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b="1" i="0" u="none" strike="noStrike" cap="none" normalizeH="0" baseline="0" dirty="0" err="1" smtClean="0">
                    <a:ln>
                      <a:noFill/>
                    </a:ln>
                    <a:solidFill>
                      <a:schemeClr val="bg1"/>
                    </a:solidFill>
                    <a:effectLst/>
                    <a:latin typeface="+mn-lt"/>
                  </a:endParaRPr>
                </a:p>
              </p:txBody>
            </p:sp>
            <p:sp>
              <p:nvSpPr>
                <p:cNvPr id="33" name="Oval 32"/>
                <p:cNvSpPr/>
                <p:nvPr/>
              </p:nvSpPr>
              <p:spPr bwMode="auto">
                <a:xfrm>
                  <a:off x="2971800" y="3657600"/>
                  <a:ext cx="152400" cy="152400"/>
                </a:xfrm>
                <a:prstGeom prst="ellipse">
                  <a:avLst/>
                </a:prstGeom>
                <a:noFill/>
                <a:ln w="104775" cap="flat" cmpd="sng" algn="ctr">
                  <a:solidFill>
                    <a:srgbClr val="B32317"/>
                  </a:solidFill>
                  <a:prstDash val="solid"/>
                  <a:round/>
                  <a:headEnd type="none" w="med" len="med"/>
                  <a:tailEnd type="none" w="med" len="med"/>
                </a:ln>
                <a:effectLst>
                  <a:softEdge rad="38100"/>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b="1" i="0" u="none" strike="noStrike" cap="none" normalizeH="0" baseline="0" dirty="0" err="1" smtClean="0">
                    <a:ln>
                      <a:noFill/>
                    </a:ln>
                    <a:solidFill>
                      <a:schemeClr val="bg1"/>
                    </a:solidFill>
                    <a:effectLst/>
                    <a:latin typeface="+mn-lt"/>
                  </a:endParaRPr>
                </a:p>
              </p:txBody>
            </p:sp>
            <p:sp>
              <p:nvSpPr>
                <p:cNvPr id="34" name="Oval 33"/>
                <p:cNvSpPr/>
                <p:nvPr/>
              </p:nvSpPr>
              <p:spPr bwMode="auto">
                <a:xfrm>
                  <a:off x="3352800" y="3664839"/>
                  <a:ext cx="152400" cy="152400"/>
                </a:xfrm>
                <a:prstGeom prst="ellipse">
                  <a:avLst/>
                </a:prstGeom>
                <a:noFill/>
                <a:ln w="104775" cap="flat" cmpd="sng" algn="ctr">
                  <a:solidFill>
                    <a:srgbClr val="B32317"/>
                  </a:solidFill>
                  <a:prstDash val="solid"/>
                  <a:round/>
                  <a:headEnd type="none" w="med" len="med"/>
                  <a:tailEnd type="none" w="med" len="med"/>
                </a:ln>
                <a:effectLst>
                  <a:softEdge rad="38100"/>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b="1" i="0" u="none" strike="noStrike" cap="none" normalizeH="0" baseline="0" dirty="0" err="1" smtClean="0">
                    <a:ln>
                      <a:noFill/>
                    </a:ln>
                    <a:solidFill>
                      <a:schemeClr val="bg1"/>
                    </a:solidFill>
                    <a:effectLst/>
                    <a:latin typeface="+mn-lt"/>
                  </a:endParaRPr>
                </a:p>
              </p:txBody>
            </p:sp>
          </p:grpSp>
          <p:sp>
            <p:nvSpPr>
              <p:cNvPr id="31" name="Arc 30"/>
              <p:cNvSpPr/>
              <p:nvPr/>
            </p:nvSpPr>
            <p:spPr bwMode="auto">
              <a:xfrm rot="20044727">
                <a:off x="4468121" y="3952436"/>
                <a:ext cx="1030999" cy="1030999"/>
              </a:xfrm>
              <a:prstGeom prst="arc">
                <a:avLst>
                  <a:gd name="adj1" fmla="val 13905833"/>
                  <a:gd name="adj2" fmla="val 18357513"/>
                </a:avLst>
              </a:prstGeom>
              <a:noFill/>
              <a:ln w="104775" cap="flat" cmpd="sng" algn="ctr">
                <a:solidFill>
                  <a:srgbClr val="C00000"/>
                </a:solidFill>
                <a:prstDash val="solid"/>
                <a:round/>
                <a:headEnd type="none" w="med" len="med"/>
                <a:tailEnd type="none" w="med" len="med"/>
              </a:ln>
              <a:effectLst>
                <a:softEdge rad="38100"/>
              </a:effectLst>
            </p:spPr>
            <p:txBody>
              <a:bodyPr rtlCol="0" anchor="ctr"/>
              <a:lstStyle/>
              <a:p>
                <a:pPr algn="ctr"/>
                <a:endParaRPr lang="en-US" b="1"/>
              </a:p>
            </p:txBody>
          </p:sp>
        </p:grpSp>
        <p:sp>
          <p:nvSpPr>
            <p:cNvPr id="29" name="Freeform 28"/>
            <p:cNvSpPr/>
            <p:nvPr/>
          </p:nvSpPr>
          <p:spPr bwMode="auto">
            <a:xfrm rot="2396727">
              <a:off x="4340164" y="3090287"/>
              <a:ext cx="1381849" cy="415274"/>
            </a:xfrm>
            <a:custGeom>
              <a:avLst/>
              <a:gdLst>
                <a:gd name="connsiteX0" fmla="*/ 0 w 1550504"/>
                <a:gd name="connsiteY0" fmla="*/ 392342 h 440050"/>
                <a:gd name="connsiteX1" fmla="*/ 127221 w 1550504"/>
                <a:gd name="connsiteY1" fmla="*/ 288975 h 440050"/>
                <a:gd name="connsiteX2" fmla="*/ 151075 w 1550504"/>
                <a:gd name="connsiteY2" fmla="*/ 273073 h 440050"/>
                <a:gd name="connsiteX3" fmla="*/ 182880 w 1550504"/>
                <a:gd name="connsiteY3" fmla="*/ 241268 h 440050"/>
                <a:gd name="connsiteX4" fmla="*/ 198783 w 1550504"/>
                <a:gd name="connsiteY4" fmla="*/ 217414 h 440050"/>
                <a:gd name="connsiteX5" fmla="*/ 238539 w 1550504"/>
                <a:gd name="connsiteY5" fmla="*/ 193560 h 440050"/>
                <a:gd name="connsiteX6" fmla="*/ 318052 w 1550504"/>
                <a:gd name="connsiteY6" fmla="*/ 106095 h 440050"/>
                <a:gd name="connsiteX7" fmla="*/ 341906 w 1550504"/>
                <a:gd name="connsiteY7" fmla="*/ 90193 h 440050"/>
                <a:gd name="connsiteX8" fmla="*/ 397565 w 1550504"/>
                <a:gd name="connsiteY8" fmla="*/ 34534 h 440050"/>
                <a:gd name="connsiteX9" fmla="*/ 421419 w 1550504"/>
                <a:gd name="connsiteY9" fmla="*/ 26582 h 440050"/>
                <a:gd name="connsiteX10" fmla="*/ 453224 w 1550504"/>
                <a:gd name="connsiteY10" fmla="*/ 10680 h 440050"/>
                <a:gd name="connsiteX11" fmla="*/ 485029 w 1550504"/>
                <a:gd name="connsiteY11" fmla="*/ 2728 h 440050"/>
                <a:gd name="connsiteX12" fmla="*/ 556591 w 1550504"/>
                <a:gd name="connsiteY12" fmla="*/ 10680 h 440050"/>
                <a:gd name="connsiteX13" fmla="*/ 548640 w 1550504"/>
                <a:gd name="connsiteY13" fmla="*/ 98144 h 440050"/>
                <a:gd name="connsiteX14" fmla="*/ 540689 w 1550504"/>
                <a:gd name="connsiteY14" fmla="*/ 137901 h 440050"/>
                <a:gd name="connsiteX15" fmla="*/ 532737 w 1550504"/>
                <a:gd name="connsiteY15" fmla="*/ 193560 h 440050"/>
                <a:gd name="connsiteX16" fmla="*/ 516835 w 1550504"/>
                <a:gd name="connsiteY16" fmla="*/ 217414 h 440050"/>
                <a:gd name="connsiteX17" fmla="*/ 500932 w 1550504"/>
                <a:gd name="connsiteY17" fmla="*/ 249219 h 440050"/>
                <a:gd name="connsiteX18" fmla="*/ 492981 w 1550504"/>
                <a:gd name="connsiteY18" fmla="*/ 273073 h 440050"/>
                <a:gd name="connsiteX19" fmla="*/ 469127 w 1550504"/>
                <a:gd name="connsiteY19" fmla="*/ 304878 h 440050"/>
                <a:gd name="connsiteX20" fmla="*/ 445273 w 1550504"/>
                <a:gd name="connsiteY20" fmla="*/ 376440 h 440050"/>
                <a:gd name="connsiteX21" fmla="*/ 437322 w 1550504"/>
                <a:gd name="connsiteY21" fmla="*/ 400294 h 440050"/>
                <a:gd name="connsiteX22" fmla="*/ 461176 w 1550504"/>
                <a:gd name="connsiteY22" fmla="*/ 416196 h 440050"/>
                <a:gd name="connsiteX23" fmla="*/ 532737 w 1550504"/>
                <a:gd name="connsiteY23" fmla="*/ 368488 h 440050"/>
                <a:gd name="connsiteX24" fmla="*/ 556591 w 1550504"/>
                <a:gd name="connsiteY24" fmla="*/ 352586 h 440050"/>
                <a:gd name="connsiteX25" fmla="*/ 628153 w 1550504"/>
                <a:gd name="connsiteY25" fmla="*/ 281024 h 440050"/>
                <a:gd name="connsiteX26" fmla="*/ 652007 w 1550504"/>
                <a:gd name="connsiteY26" fmla="*/ 257170 h 440050"/>
                <a:gd name="connsiteX27" fmla="*/ 683812 w 1550504"/>
                <a:gd name="connsiteY27" fmla="*/ 225365 h 440050"/>
                <a:gd name="connsiteX28" fmla="*/ 763325 w 1550504"/>
                <a:gd name="connsiteY28" fmla="*/ 145852 h 440050"/>
                <a:gd name="connsiteX29" fmla="*/ 858741 w 1550504"/>
                <a:gd name="connsiteY29" fmla="*/ 66339 h 440050"/>
                <a:gd name="connsiteX30" fmla="*/ 882595 w 1550504"/>
                <a:gd name="connsiteY30" fmla="*/ 58388 h 440050"/>
                <a:gd name="connsiteX31" fmla="*/ 946205 w 1550504"/>
                <a:gd name="connsiteY31" fmla="*/ 42485 h 440050"/>
                <a:gd name="connsiteX32" fmla="*/ 993913 w 1550504"/>
                <a:gd name="connsiteY32" fmla="*/ 58388 h 440050"/>
                <a:gd name="connsiteX33" fmla="*/ 1001864 w 1550504"/>
                <a:gd name="connsiteY33" fmla="*/ 82241 h 440050"/>
                <a:gd name="connsiteX34" fmla="*/ 993913 w 1550504"/>
                <a:gd name="connsiteY34" fmla="*/ 225365 h 440050"/>
                <a:gd name="connsiteX35" fmla="*/ 978010 w 1550504"/>
                <a:gd name="connsiteY35" fmla="*/ 288975 h 440050"/>
                <a:gd name="connsiteX36" fmla="*/ 962108 w 1550504"/>
                <a:gd name="connsiteY36" fmla="*/ 320781 h 440050"/>
                <a:gd name="connsiteX37" fmla="*/ 954156 w 1550504"/>
                <a:gd name="connsiteY37" fmla="*/ 352586 h 440050"/>
                <a:gd name="connsiteX38" fmla="*/ 938254 w 1550504"/>
                <a:gd name="connsiteY38" fmla="*/ 384391 h 440050"/>
                <a:gd name="connsiteX39" fmla="*/ 930303 w 1550504"/>
                <a:gd name="connsiteY39" fmla="*/ 408245 h 440050"/>
                <a:gd name="connsiteX40" fmla="*/ 938254 w 1550504"/>
                <a:gd name="connsiteY40" fmla="*/ 440050 h 440050"/>
                <a:gd name="connsiteX41" fmla="*/ 970059 w 1550504"/>
                <a:gd name="connsiteY41" fmla="*/ 408245 h 440050"/>
                <a:gd name="connsiteX42" fmla="*/ 1041621 w 1550504"/>
                <a:gd name="connsiteY42" fmla="*/ 368488 h 440050"/>
                <a:gd name="connsiteX43" fmla="*/ 1057523 w 1550504"/>
                <a:gd name="connsiteY43" fmla="*/ 344635 h 440050"/>
                <a:gd name="connsiteX44" fmla="*/ 1081377 w 1550504"/>
                <a:gd name="connsiteY44" fmla="*/ 336683 h 440050"/>
                <a:gd name="connsiteX45" fmla="*/ 1105231 w 1550504"/>
                <a:gd name="connsiteY45" fmla="*/ 320781 h 440050"/>
                <a:gd name="connsiteX46" fmla="*/ 1137036 w 1550504"/>
                <a:gd name="connsiteY46" fmla="*/ 296927 h 440050"/>
                <a:gd name="connsiteX47" fmla="*/ 1160890 w 1550504"/>
                <a:gd name="connsiteY47" fmla="*/ 281024 h 440050"/>
                <a:gd name="connsiteX48" fmla="*/ 1192696 w 1550504"/>
                <a:gd name="connsiteY48" fmla="*/ 257170 h 440050"/>
                <a:gd name="connsiteX49" fmla="*/ 1216549 w 1550504"/>
                <a:gd name="connsiteY49" fmla="*/ 241268 h 440050"/>
                <a:gd name="connsiteX50" fmla="*/ 1248355 w 1550504"/>
                <a:gd name="connsiteY50" fmla="*/ 209462 h 440050"/>
                <a:gd name="connsiteX51" fmla="*/ 1311965 w 1550504"/>
                <a:gd name="connsiteY51" fmla="*/ 161755 h 440050"/>
                <a:gd name="connsiteX52" fmla="*/ 1367624 w 1550504"/>
                <a:gd name="connsiteY52" fmla="*/ 129949 h 440050"/>
                <a:gd name="connsiteX53" fmla="*/ 1431235 w 1550504"/>
                <a:gd name="connsiteY53" fmla="*/ 90193 h 440050"/>
                <a:gd name="connsiteX54" fmla="*/ 1510748 w 1550504"/>
                <a:gd name="connsiteY54" fmla="*/ 50436 h 440050"/>
                <a:gd name="connsiteX55" fmla="*/ 1550504 w 1550504"/>
                <a:gd name="connsiteY55" fmla="*/ 50436 h 44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550504" h="440050">
                  <a:moveTo>
                    <a:pt x="0" y="392342"/>
                  </a:moveTo>
                  <a:cubicBezTo>
                    <a:pt x="81380" y="343513"/>
                    <a:pt x="8337" y="390874"/>
                    <a:pt x="127221" y="288975"/>
                  </a:cubicBezTo>
                  <a:cubicBezTo>
                    <a:pt x="134477" y="282756"/>
                    <a:pt x="143819" y="279292"/>
                    <a:pt x="151075" y="273073"/>
                  </a:cubicBezTo>
                  <a:cubicBezTo>
                    <a:pt x="162459" y="263316"/>
                    <a:pt x="173123" y="252652"/>
                    <a:pt x="182880" y="241268"/>
                  </a:cubicBezTo>
                  <a:cubicBezTo>
                    <a:pt x="189099" y="234012"/>
                    <a:pt x="191527" y="223633"/>
                    <a:pt x="198783" y="217414"/>
                  </a:cubicBezTo>
                  <a:cubicBezTo>
                    <a:pt x="210517" y="207356"/>
                    <a:pt x="225287" y="201511"/>
                    <a:pt x="238539" y="193560"/>
                  </a:cubicBezTo>
                  <a:cubicBezTo>
                    <a:pt x="262104" y="158213"/>
                    <a:pt x="275835" y="134238"/>
                    <a:pt x="318052" y="106095"/>
                  </a:cubicBezTo>
                  <a:cubicBezTo>
                    <a:pt x="326003" y="100794"/>
                    <a:pt x="334803" y="96586"/>
                    <a:pt x="341906" y="90193"/>
                  </a:cubicBezTo>
                  <a:cubicBezTo>
                    <a:pt x="361409" y="72641"/>
                    <a:pt x="372674" y="42832"/>
                    <a:pt x="397565" y="34534"/>
                  </a:cubicBezTo>
                  <a:cubicBezTo>
                    <a:pt x="405516" y="31883"/>
                    <a:pt x="413715" y="29884"/>
                    <a:pt x="421419" y="26582"/>
                  </a:cubicBezTo>
                  <a:cubicBezTo>
                    <a:pt x="432314" y="21913"/>
                    <a:pt x="442126" y="14842"/>
                    <a:pt x="453224" y="10680"/>
                  </a:cubicBezTo>
                  <a:cubicBezTo>
                    <a:pt x="463456" y="6843"/>
                    <a:pt x="474427" y="5379"/>
                    <a:pt x="485029" y="2728"/>
                  </a:cubicBezTo>
                  <a:cubicBezTo>
                    <a:pt x="508883" y="5379"/>
                    <a:pt x="543278" y="-9290"/>
                    <a:pt x="556591" y="10680"/>
                  </a:cubicBezTo>
                  <a:cubicBezTo>
                    <a:pt x="572830" y="35038"/>
                    <a:pt x="552271" y="69095"/>
                    <a:pt x="548640" y="98144"/>
                  </a:cubicBezTo>
                  <a:cubicBezTo>
                    <a:pt x="546964" y="111554"/>
                    <a:pt x="542911" y="124570"/>
                    <a:pt x="540689" y="137901"/>
                  </a:cubicBezTo>
                  <a:cubicBezTo>
                    <a:pt x="537608" y="156387"/>
                    <a:pt x="538122" y="175609"/>
                    <a:pt x="532737" y="193560"/>
                  </a:cubicBezTo>
                  <a:cubicBezTo>
                    <a:pt x="529991" y="202713"/>
                    <a:pt x="521576" y="209117"/>
                    <a:pt x="516835" y="217414"/>
                  </a:cubicBezTo>
                  <a:cubicBezTo>
                    <a:pt x="510954" y="227705"/>
                    <a:pt x="505601" y="238324"/>
                    <a:pt x="500932" y="249219"/>
                  </a:cubicBezTo>
                  <a:cubicBezTo>
                    <a:pt x="497630" y="256923"/>
                    <a:pt x="497139" y="265796"/>
                    <a:pt x="492981" y="273073"/>
                  </a:cubicBezTo>
                  <a:cubicBezTo>
                    <a:pt x="486406" y="284579"/>
                    <a:pt x="477078" y="294276"/>
                    <a:pt x="469127" y="304878"/>
                  </a:cubicBezTo>
                  <a:lnTo>
                    <a:pt x="445273" y="376440"/>
                  </a:lnTo>
                  <a:lnTo>
                    <a:pt x="437322" y="400294"/>
                  </a:lnTo>
                  <a:cubicBezTo>
                    <a:pt x="445273" y="405595"/>
                    <a:pt x="451847" y="418269"/>
                    <a:pt x="461176" y="416196"/>
                  </a:cubicBezTo>
                  <a:cubicBezTo>
                    <a:pt x="461178" y="416196"/>
                    <a:pt x="520810" y="376440"/>
                    <a:pt x="532737" y="368488"/>
                  </a:cubicBezTo>
                  <a:cubicBezTo>
                    <a:pt x="540688" y="363187"/>
                    <a:pt x="549834" y="359343"/>
                    <a:pt x="556591" y="352586"/>
                  </a:cubicBezTo>
                  <a:lnTo>
                    <a:pt x="628153" y="281024"/>
                  </a:lnTo>
                  <a:lnTo>
                    <a:pt x="652007" y="257170"/>
                  </a:lnTo>
                  <a:cubicBezTo>
                    <a:pt x="662609" y="246568"/>
                    <a:pt x="674607" y="237200"/>
                    <a:pt x="683812" y="225365"/>
                  </a:cubicBezTo>
                  <a:cubicBezTo>
                    <a:pt x="744617" y="147187"/>
                    <a:pt x="710802" y="163359"/>
                    <a:pt x="763325" y="145852"/>
                  </a:cubicBezTo>
                  <a:cubicBezTo>
                    <a:pt x="787141" y="122036"/>
                    <a:pt x="830389" y="75789"/>
                    <a:pt x="858741" y="66339"/>
                  </a:cubicBezTo>
                  <a:cubicBezTo>
                    <a:pt x="866692" y="63689"/>
                    <a:pt x="874509" y="60593"/>
                    <a:pt x="882595" y="58388"/>
                  </a:cubicBezTo>
                  <a:cubicBezTo>
                    <a:pt x="903681" y="52637"/>
                    <a:pt x="946205" y="42485"/>
                    <a:pt x="946205" y="42485"/>
                  </a:cubicBezTo>
                  <a:cubicBezTo>
                    <a:pt x="962108" y="47786"/>
                    <a:pt x="980272" y="48645"/>
                    <a:pt x="993913" y="58388"/>
                  </a:cubicBezTo>
                  <a:cubicBezTo>
                    <a:pt x="1000733" y="63259"/>
                    <a:pt x="1001864" y="73860"/>
                    <a:pt x="1001864" y="82241"/>
                  </a:cubicBezTo>
                  <a:cubicBezTo>
                    <a:pt x="1001864" y="130023"/>
                    <a:pt x="998052" y="177763"/>
                    <a:pt x="993913" y="225365"/>
                  </a:cubicBezTo>
                  <a:cubicBezTo>
                    <a:pt x="992555" y="240984"/>
                    <a:pt x="985128" y="272367"/>
                    <a:pt x="978010" y="288975"/>
                  </a:cubicBezTo>
                  <a:cubicBezTo>
                    <a:pt x="973341" y="299870"/>
                    <a:pt x="966270" y="309682"/>
                    <a:pt x="962108" y="320781"/>
                  </a:cubicBezTo>
                  <a:cubicBezTo>
                    <a:pt x="958271" y="331013"/>
                    <a:pt x="957993" y="342354"/>
                    <a:pt x="954156" y="352586"/>
                  </a:cubicBezTo>
                  <a:cubicBezTo>
                    <a:pt x="949994" y="363684"/>
                    <a:pt x="942923" y="373496"/>
                    <a:pt x="938254" y="384391"/>
                  </a:cubicBezTo>
                  <a:cubicBezTo>
                    <a:pt x="934953" y="392095"/>
                    <a:pt x="932953" y="400294"/>
                    <a:pt x="930303" y="408245"/>
                  </a:cubicBezTo>
                  <a:cubicBezTo>
                    <a:pt x="932953" y="418847"/>
                    <a:pt x="927326" y="440050"/>
                    <a:pt x="938254" y="440050"/>
                  </a:cubicBezTo>
                  <a:cubicBezTo>
                    <a:pt x="953247" y="440050"/>
                    <a:pt x="958351" y="417611"/>
                    <a:pt x="970059" y="408245"/>
                  </a:cubicBezTo>
                  <a:cubicBezTo>
                    <a:pt x="1009116" y="376999"/>
                    <a:pt x="1006487" y="380200"/>
                    <a:pt x="1041621" y="368488"/>
                  </a:cubicBezTo>
                  <a:cubicBezTo>
                    <a:pt x="1046922" y="360537"/>
                    <a:pt x="1050061" y="350605"/>
                    <a:pt x="1057523" y="344635"/>
                  </a:cubicBezTo>
                  <a:cubicBezTo>
                    <a:pt x="1064068" y="339399"/>
                    <a:pt x="1073880" y="340431"/>
                    <a:pt x="1081377" y="336683"/>
                  </a:cubicBezTo>
                  <a:cubicBezTo>
                    <a:pt x="1089924" y="332409"/>
                    <a:pt x="1097455" y="326335"/>
                    <a:pt x="1105231" y="320781"/>
                  </a:cubicBezTo>
                  <a:cubicBezTo>
                    <a:pt x="1116015" y="313078"/>
                    <a:pt x="1126252" y="304630"/>
                    <a:pt x="1137036" y="296927"/>
                  </a:cubicBezTo>
                  <a:cubicBezTo>
                    <a:pt x="1144812" y="291372"/>
                    <a:pt x="1153114" y="286579"/>
                    <a:pt x="1160890" y="281024"/>
                  </a:cubicBezTo>
                  <a:cubicBezTo>
                    <a:pt x="1171674" y="273321"/>
                    <a:pt x="1181912" y="264873"/>
                    <a:pt x="1192696" y="257170"/>
                  </a:cubicBezTo>
                  <a:cubicBezTo>
                    <a:pt x="1200472" y="251616"/>
                    <a:pt x="1209294" y="247487"/>
                    <a:pt x="1216549" y="241268"/>
                  </a:cubicBezTo>
                  <a:cubicBezTo>
                    <a:pt x="1227933" y="231510"/>
                    <a:pt x="1236837" y="219061"/>
                    <a:pt x="1248355" y="209462"/>
                  </a:cubicBezTo>
                  <a:cubicBezTo>
                    <a:pt x="1268716" y="192495"/>
                    <a:pt x="1290762" y="177657"/>
                    <a:pt x="1311965" y="161755"/>
                  </a:cubicBezTo>
                  <a:cubicBezTo>
                    <a:pt x="1350476" y="132872"/>
                    <a:pt x="1331197" y="142092"/>
                    <a:pt x="1367624" y="129949"/>
                  </a:cubicBezTo>
                  <a:cubicBezTo>
                    <a:pt x="1396579" y="86518"/>
                    <a:pt x="1367878" y="118991"/>
                    <a:pt x="1431235" y="90193"/>
                  </a:cubicBezTo>
                  <a:cubicBezTo>
                    <a:pt x="1466914" y="73975"/>
                    <a:pt x="1471711" y="58244"/>
                    <a:pt x="1510748" y="50436"/>
                  </a:cubicBezTo>
                  <a:cubicBezTo>
                    <a:pt x="1523743" y="47837"/>
                    <a:pt x="1537252" y="50436"/>
                    <a:pt x="1550504" y="50436"/>
                  </a:cubicBezTo>
                </a:path>
              </a:pathLst>
            </a:custGeom>
            <a:noFill/>
            <a:ln w="92075" cap="flat" cmpd="sng" algn="ctr">
              <a:solidFill>
                <a:srgbClr val="B32317"/>
              </a:solidFill>
              <a:prstDash val="solid"/>
              <a:round/>
              <a:headEnd type="none" w="med" len="med"/>
              <a:tailEnd type="none" w="med" len="med"/>
            </a:ln>
            <a:effectLst>
              <a:softEdge rad="31750"/>
            </a:effectLst>
          </p:spPr>
          <p:txBody>
            <a:bodyPr rtlCol="0" anchor="ctr"/>
            <a:lstStyle/>
            <a:p>
              <a:pPr algn="ctr"/>
              <a:endParaRPr lang="en-US"/>
            </a:p>
          </p:txBody>
        </p:sp>
      </p:grpSp>
      <p:grpSp>
        <p:nvGrpSpPr>
          <p:cNvPr id="3" name="Group 2"/>
          <p:cNvGrpSpPr/>
          <p:nvPr/>
        </p:nvGrpSpPr>
        <p:grpSpPr>
          <a:xfrm>
            <a:off x="6176498" y="1306178"/>
            <a:ext cx="2815102" cy="3020805"/>
            <a:chOff x="6176498" y="979633"/>
            <a:chExt cx="2815102" cy="2265604"/>
          </a:xfrm>
        </p:grpSpPr>
        <p:sp>
          <p:nvSpPr>
            <p:cNvPr id="43" name="Rounded Rectangle 42"/>
            <p:cNvSpPr/>
            <p:nvPr/>
          </p:nvSpPr>
          <p:spPr bwMode="auto">
            <a:xfrm>
              <a:off x="6176498" y="1436833"/>
              <a:ext cx="2815102" cy="1808404"/>
            </a:xfrm>
            <a:prstGeom prst="roundRect">
              <a:avLst>
                <a:gd name="adj" fmla="val 1437"/>
              </a:avLst>
            </a:prstGeom>
            <a:solidFill>
              <a:schemeClr val="bg1">
                <a:lumMod val="50000"/>
                <a:lumOff val="50000"/>
              </a:schemeClr>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90000"/>
                </a:lnSpc>
                <a:spcBef>
                  <a:spcPct val="0"/>
                </a:spcBef>
                <a:spcAft>
                  <a:spcPct val="0"/>
                </a:spcAft>
                <a:buClrTx/>
                <a:buSzTx/>
                <a:buFontTx/>
                <a:buNone/>
                <a:tabLst/>
              </a:pPr>
              <a:endParaRPr kumimoji="0" lang="en-US" b="1" i="0" u="none" strike="noStrike" cap="none" normalizeH="0" baseline="0" dirty="0" smtClean="0">
                <a:ln>
                  <a:noFill/>
                </a:ln>
                <a:solidFill>
                  <a:schemeClr val="bg1"/>
                </a:solidFill>
                <a:effectLst/>
                <a:latin typeface="+mn-lt"/>
              </a:endParaRPr>
            </a:p>
          </p:txBody>
        </p:sp>
        <p:sp>
          <p:nvSpPr>
            <p:cNvPr id="44" name="Rounded Rectangle 43"/>
            <p:cNvSpPr/>
            <p:nvPr/>
          </p:nvSpPr>
          <p:spPr bwMode="auto">
            <a:xfrm>
              <a:off x="6176498" y="979633"/>
              <a:ext cx="2810805" cy="457201"/>
            </a:xfrm>
            <a:prstGeom prst="roundRect">
              <a:avLst>
                <a:gd name="adj" fmla="val 13940"/>
              </a:avLst>
            </a:prstGeom>
            <a:solidFill>
              <a:srgbClr val="FFC000"/>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800" b="1" dirty="0" smtClean="0">
                  <a:solidFill>
                    <a:schemeClr val="bg1">
                      <a:lumMod val="75000"/>
                      <a:lumOff val="25000"/>
                    </a:schemeClr>
                  </a:solidFill>
                  <a:latin typeface="+mn-lt"/>
                </a:rPr>
                <a:t>SOCIAL MEDIA HACKING</a:t>
              </a:r>
              <a:endParaRPr kumimoji="0" lang="en-US" sz="1800" b="1" i="0" u="none" strike="noStrike" cap="none" normalizeH="0" baseline="0" dirty="0" smtClean="0">
                <a:ln>
                  <a:noFill/>
                </a:ln>
                <a:solidFill>
                  <a:schemeClr val="bg1">
                    <a:lumMod val="75000"/>
                    <a:lumOff val="25000"/>
                  </a:schemeClr>
                </a:solidFill>
                <a:effectLst/>
                <a:latin typeface="+mn-lt"/>
              </a:endParaRPr>
            </a:p>
          </p:txBody>
        </p:sp>
        <p:grpSp>
          <p:nvGrpSpPr>
            <p:cNvPr id="45" name="Group 44"/>
            <p:cNvGrpSpPr/>
            <p:nvPr/>
          </p:nvGrpSpPr>
          <p:grpSpPr>
            <a:xfrm>
              <a:off x="6824165" y="1701491"/>
              <a:ext cx="1610455" cy="1191408"/>
              <a:chOff x="6986353" y="3136062"/>
              <a:chExt cx="1284419" cy="1266944"/>
            </a:xfrm>
          </p:grpSpPr>
          <p:pic>
            <p:nvPicPr>
              <p:cNvPr id="55" name="Picture 54"/>
              <p:cNvPicPr>
                <a:picLocks noChangeAspect="1"/>
              </p:cNvPicPr>
              <p:nvPr/>
            </p:nvPicPr>
            <p:blipFill>
              <a:blip r:embed="rId7" cstate="print">
                <a:grayscl/>
                <a:extLst>
                  <a:ext uri="{28A0092B-C50C-407E-A947-70E740481C1C}">
                    <a14:useLocalDpi xmlns:a14="http://schemas.microsoft.com/office/drawing/2010/main" val="0"/>
                  </a:ext>
                </a:extLst>
              </a:blip>
              <a:stretch>
                <a:fillRect/>
              </a:stretch>
            </p:blipFill>
            <p:spPr>
              <a:xfrm>
                <a:off x="7290013" y="3136062"/>
                <a:ext cx="624513" cy="6245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6" name="Picture 55"/>
              <p:cNvPicPr>
                <a:picLocks noChangeAspect="1"/>
              </p:cNvPicPr>
              <p:nvPr/>
            </p:nvPicPr>
            <p:blipFill>
              <a:blip r:embed="rId8" cstate="print">
                <a:grayscl/>
                <a:extLst>
                  <a:ext uri="{28A0092B-C50C-407E-A947-70E740481C1C}">
                    <a14:useLocalDpi xmlns:a14="http://schemas.microsoft.com/office/drawing/2010/main" val="0"/>
                  </a:ext>
                </a:extLst>
              </a:blip>
              <a:stretch>
                <a:fillRect/>
              </a:stretch>
            </p:blipFill>
            <p:spPr>
              <a:xfrm>
                <a:off x="6986353" y="3761194"/>
                <a:ext cx="627112" cy="627112"/>
              </a:xfrm>
              <a:prstGeom prst="rect">
                <a:avLst/>
              </a:prstGeom>
            </p:spPr>
          </p:pic>
          <p:pic>
            <p:nvPicPr>
              <p:cNvPr id="57" name="Picture 56"/>
              <p:cNvPicPr>
                <a:picLocks noChangeAspect="1"/>
              </p:cNvPicPr>
              <p:nvPr/>
            </p:nvPicPr>
            <p:blipFill>
              <a:blip r:embed="rId9" cstate="print">
                <a:grayscl/>
                <a:extLst>
                  <a:ext uri="{28A0092B-C50C-407E-A947-70E740481C1C}">
                    <a14:useLocalDpi xmlns:a14="http://schemas.microsoft.com/office/drawing/2010/main" val="0"/>
                  </a:ext>
                </a:extLst>
              </a:blip>
              <a:stretch>
                <a:fillRect/>
              </a:stretch>
            </p:blipFill>
            <p:spPr>
              <a:xfrm>
                <a:off x="7632589" y="3764823"/>
                <a:ext cx="638183" cy="638183"/>
              </a:xfrm>
              <a:prstGeom prst="rect">
                <a:avLst/>
              </a:prstGeom>
            </p:spPr>
          </p:pic>
        </p:grpSp>
        <p:grpSp>
          <p:nvGrpSpPr>
            <p:cNvPr id="46" name="Group 45"/>
            <p:cNvGrpSpPr/>
            <p:nvPr/>
          </p:nvGrpSpPr>
          <p:grpSpPr>
            <a:xfrm rot="19582591">
              <a:off x="6809980" y="1501264"/>
              <a:ext cx="1548136" cy="1555448"/>
              <a:chOff x="4067944" y="3141040"/>
              <a:chExt cx="1872136" cy="1800057"/>
            </a:xfrm>
            <a:noFill/>
          </p:grpSpPr>
          <p:sp>
            <p:nvSpPr>
              <p:cNvPr id="47" name="Oval 46"/>
              <p:cNvSpPr/>
              <p:nvPr/>
            </p:nvSpPr>
            <p:spPr>
              <a:xfrm>
                <a:off x="4644008" y="3702401"/>
                <a:ext cx="720080" cy="720080"/>
              </a:xfrm>
              <a:prstGeom prst="ellipse">
                <a:avLst/>
              </a:prstGeom>
              <a:grpFill/>
              <a:ln w="38100">
                <a:solidFill>
                  <a:srgbClr val="B32317">
                    <a:alpha val="83000"/>
                  </a:srgb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Oval 47"/>
              <p:cNvSpPr>
                <a:spLocks noChangeAspect="1"/>
              </p:cNvSpPr>
              <p:nvPr/>
            </p:nvSpPr>
            <p:spPr>
              <a:xfrm>
                <a:off x="4427984" y="3486377"/>
                <a:ext cx="1152128" cy="1152128"/>
              </a:xfrm>
              <a:prstGeom prst="ellipse">
                <a:avLst/>
              </a:prstGeom>
              <a:grpFill/>
              <a:ln w="38100">
                <a:solidFill>
                  <a:srgbClr val="B32317">
                    <a:alpha val="83000"/>
                  </a:srgb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49" name="Straight Connector 48"/>
              <p:cNvCxnSpPr/>
              <p:nvPr/>
            </p:nvCxnSpPr>
            <p:spPr>
              <a:xfrm>
                <a:off x="4067944" y="4062441"/>
                <a:ext cx="648000" cy="0"/>
              </a:xfrm>
              <a:prstGeom prst="line">
                <a:avLst/>
              </a:prstGeom>
              <a:grpFill/>
              <a:ln w="38100">
                <a:solidFill>
                  <a:srgbClr val="B32317">
                    <a:alpha val="83000"/>
                  </a:srgb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292080" y="4062441"/>
                <a:ext cx="648000" cy="0"/>
              </a:xfrm>
              <a:prstGeom prst="line">
                <a:avLst/>
              </a:prstGeom>
              <a:grpFill/>
              <a:ln w="38100">
                <a:solidFill>
                  <a:srgbClr val="B32317">
                    <a:alpha val="83000"/>
                  </a:srgb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a:off x="4709308" y="3465040"/>
                <a:ext cx="648000" cy="0"/>
              </a:xfrm>
              <a:prstGeom prst="line">
                <a:avLst/>
              </a:prstGeom>
              <a:grpFill/>
              <a:ln w="38100">
                <a:solidFill>
                  <a:srgbClr val="B32317">
                    <a:alpha val="83000"/>
                  </a:srgb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a:off x="4709308" y="4617097"/>
                <a:ext cx="648000" cy="0"/>
              </a:xfrm>
              <a:prstGeom prst="line">
                <a:avLst/>
              </a:prstGeom>
              <a:grpFill/>
              <a:ln w="38100">
                <a:solidFill>
                  <a:srgbClr val="B32317">
                    <a:alpha val="83000"/>
                  </a:srgb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716016" y="4062441"/>
                <a:ext cx="576064" cy="0"/>
              </a:xfrm>
              <a:prstGeom prst="line">
                <a:avLst/>
              </a:prstGeom>
              <a:grpFill/>
              <a:ln w="38100">
                <a:solidFill>
                  <a:srgbClr val="B32317">
                    <a:alpha val="83000"/>
                  </a:srgb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a:off x="4745276" y="4077071"/>
                <a:ext cx="576064" cy="0"/>
              </a:xfrm>
              <a:prstGeom prst="line">
                <a:avLst/>
              </a:prstGeom>
              <a:grpFill/>
              <a:ln w="38100">
                <a:solidFill>
                  <a:srgbClr val="B32317">
                    <a:alpha val="83000"/>
                  </a:srgb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
        <p:nvSpPr>
          <p:cNvPr id="58" name="Pentagon 57"/>
          <p:cNvSpPr/>
          <p:nvPr/>
        </p:nvSpPr>
        <p:spPr bwMode="auto">
          <a:xfrm>
            <a:off x="2721181" y="2580120"/>
            <a:ext cx="766297" cy="661781"/>
          </a:xfrm>
          <a:prstGeom prst="homePlate">
            <a:avLst/>
          </a:prstGeom>
          <a:solidFill>
            <a:srgbClr val="FFC00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b="1" i="0" u="none" strike="noStrike" cap="none" normalizeH="0" baseline="0" dirty="0" smtClean="0">
              <a:ln>
                <a:noFill/>
              </a:ln>
              <a:solidFill>
                <a:schemeClr val="tx1">
                  <a:lumMod val="65000"/>
                  <a:lumOff val="35000"/>
                </a:schemeClr>
              </a:solidFill>
              <a:effectLst/>
              <a:latin typeface="+mn-lt"/>
            </a:endParaRPr>
          </a:p>
        </p:txBody>
      </p:sp>
      <p:sp>
        <p:nvSpPr>
          <p:cNvPr id="59" name="Pentagon 58"/>
          <p:cNvSpPr/>
          <p:nvPr/>
        </p:nvSpPr>
        <p:spPr bwMode="auto">
          <a:xfrm>
            <a:off x="5793351" y="2580120"/>
            <a:ext cx="766297" cy="661781"/>
          </a:xfrm>
          <a:prstGeom prst="homePlate">
            <a:avLst/>
          </a:prstGeom>
          <a:solidFill>
            <a:srgbClr val="FFC00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b="1" i="0" u="none" strike="noStrike" cap="none" normalizeH="0" baseline="0" dirty="0" smtClean="0">
              <a:ln>
                <a:noFill/>
              </a:ln>
              <a:solidFill>
                <a:schemeClr val="tx1">
                  <a:lumMod val="65000"/>
                  <a:lumOff val="35000"/>
                </a:schemeClr>
              </a:solidFill>
              <a:effectLst/>
              <a:latin typeface="+mn-lt"/>
            </a:endParaRPr>
          </a:p>
        </p:txBody>
      </p:sp>
      <p:grpSp>
        <p:nvGrpSpPr>
          <p:cNvPr id="60" name="Group 59"/>
          <p:cNvGrpSpPr/>
          <p:nvPr/>
        </p:nvGrpSpPr>
        <p:grpSpPr>
          <a:xfrm>
            <a:off x="170938" y="4572002"/>
            <a:ext cx="4326411" cy="1580929"/>
            <a:chOff x="471142" y="2743200"/>
            <a:chExt cx="3857191" cy="1580929"/>
          </a:xfrm>
        </p:grpSpPr>
        <p:sp>
          <p:nvSpPr>
            <p:cNvPr id="61" name="Rounded Rectangle 60"/>
            <p:cNvSpPr/>
            <p:nvPr/>
          </p:nvSpPr>
          <p:spPr bwMode="auto">
            <a:xfrm>
              <a:off x="471142" y="3170352"/>
              <a:ext cx="3857191" cy="360477"/>
            </a:xfrm>
            <a:prstGeom prst="roundRect">
              <a:avLst>
                <a:gd name="adj" fmla="val 9245"/>
              </a:avLst>
            </a:prstGeom>
            <a:solidFill>
              <a:schemeClr val="bg1">
                <a:lumMod val="50000"/>
                <a:lumOff val="50000"/>
                <a:alpha val="90000"/>
              </a:schemeClr>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r>
                <a:rPr lang="en-US" sz="1800" dirty="0" smtClean="0">
                  <a:latin typeface="+mn-lt"/>
                </a:rPr>
                <a:t>Powerful communications medium</a:t>
              </a:r>
              <a:endParaRPr lang="en-US" sz="1800" dirty="0">
                <a:latin typeface="+mn-lt"/>
              </a:endParaRPr>
            </a:p>
          </p:txBody>
        </p:sp>
        <p:sp>
          <p:nvSpPr>
            <p:cNvPr id="62" name="Rounded Rectangle 61"/>
            <p:cNvSpPr/>
            <p:nvPr/>
          </p:nvSpPr>
          <p:spPr bwMode="auto">
            <a:xfrm>
              <a:off x="471142" y="3568475"/>
              <a:ext cx="3857191" cy="360477"/>
            </a:xfrm>
            <a:prstGeom prst="roundRect">
              <a:avLst>
                <a:gd name="adj" fmla="val 9245"/>
              </a:avLst>
            </a:prstGeom>
            <a:solidFill>
              <a:schemeClr val="bg1">
                <a:lumMod val="50000"/>
                <a:lumOff val="50000"/>
                <a:alpha val="90000"/>
              </a:schemeClr>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r>
                <a:rPr lang="en-US" sz="1800" dirty="0" smtClean="0">
                  <a:latin typeface="+mn-lt"/>
                </a:rPr>
                <a:t>Easy to propagate false market moving news</a:t>
              </a:r>
              <a:endParaRPr lang="en-US" sz="1800" dirty="0">
                <a:latin typeface="+mn-lt"/>
              </a:endParaRPr>
            </a:p>
          </p:txBody>
        </p:sp>
        <p:sp>
          <p:nvSpPr>
            <p:cNvPr id="63" name="Rounded Rectangle 62"/>
            <p:cNvSpPr/>
            <p:nvPr/>
          </p:nvSpPr>
          <p:spPr bwMode="auto">
            <a:xfrm>
              <a:off x="471142" y="3963652"/>
              <a:ext cx="3857191" cy="360477"/>
            </a:xfrm>
            <a:prstGeom prst="roundRect">
              <a:avLst>
                <a:gd name="adj" fmla="val 9245"/>
              </a:avLst>
            </a:prstGeom>
            <a:solidFill>
              <a:schemeClr val="bg1">
                <a:lumMod val="50000"/>
                <a:lumOff val="50000"/>
                <a:alpha val="90000"/>
              </a:schemeClr>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r>
                <a:rPr lang="en-US" sz="1800" dirty="0" smtClean="0">
                  <a:latin typeface="+mn-lt"/>
                </a:rPr>
                <a:t>Fast, and news can spread virally</a:t>
              </a:r>
              <a:endParaRPr lang="en-US" sz="1800" dirty="0">
                <a:latin typeface="+mn-lt"/>
              </a:endParaRPr>
            </a:p>
          </p:txBody>
        </p:sp>
        <p:sp>
          <p:nvSpPr>
            <p:cNvPr id="64" name="Rounded Rectangle 63"/>
            <p:cNvSpPr/>
            <p:nvPr/>
          </p:nvSpPr>
          <p:spPr bwMode="auto">
            <a:xfrm>
              <a:off x="471142" y="2743200"/>
              <a:ext cx="3857191" cy="419100"/>
            </a:xfrm>
            <a:prstGeom prst="roundRect">
              <a:avLst>
                <a:gd name="adj" fmla="val 10826"/>
              </a:avLst>
            </a:prstGeom>
            <a:solidFill>
              <a:srgbClr val="FFC000"/>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90000"/>
                </a:lnSpc>
                <a:spcBef>
                  <a:spcPct val="0"/>
                </a:spcBef>
                <a:spcAft>
                  <a:spcPct val="0"/>
                </a:spcAft>
                <a:buClrTx/>
                <a:buSzTx/>
                <a:buFontTx/>
                <a:buNone/>
                <a:tabLst/>
              </a:pPr>
              <a:r>
                <a:rPr lang="en-US" sz="1800" b="1" dirty="0" smtClean="0">
                  <a:solidFill>
                    <a:schemeClr val="bg1">
                      <a:lumMod val="75000"/>
                      <a:lumOff val="25000"/>
                    </a:schemeClr>
                  </a:solidFill>
                  <a:latin typeface="+mn-lt"/>
                </a:rPr>
                <a:t>PREFERENCE FOR HACKING SOCIAL MEDIA</a:t>
              </a:r>
              <a:endParaRPr kumimoji="0" lang="en-US" sz="1800" b="1" i="0" u="none" strike="noStrike" cap="none" normalizeH="0" baseline="0" dirty="0" smtClean="0">
                <a:ln>
                  <a:noFill/>
                </a:ln>
                <a:solidFill>
                  <a:schemeClr val="bg1">
                    <a:lumMod val="75000"/>
                    <a:lumOff val="25000"/>
                  </a:schemeClr>
                </a:solidFill>
                <a:effectLst/>
                <a:latin typeface="+mn-lt"/>
              </a:endParaRPr>
            </a:p>
          </p:txBody>
        </p:sp>
      </p:grpSp>
      <p:grpSp>
        <p:nvGrpSpPr>
          <p:cNvPr id="65" name="Group 64"/>
          <p:cNvGrpSpPr/>
          <p:nvPr/>
        </p:nvGrpSpPr>
        <p:grpSpPr>
          <a:xfrm>
            <a:off x="4648202" y="4572002"/>
            <a:ext cx="4342377" cy="1580929"/>
            <a:chOff x="471142" y="2743200"/>
            <a:chExt cx="3857191" cy="1580929"/>
          </a:xfrm>
        </p:grpSpPr>
        <p:sp>
          <p:nvSpPr>
            <p:cNvPr id="66" name="Rounded Rectangle 65"/>
            <p:cNvSpPr/>
            <p:nvPr/>
          </p:nvSpPr>
          <p:spPr bwMode="auto">
            <a:xfrm>
              <a:off x="471142" y="3170352"/>
              <a:ext cx="3857191" cy="360477"/>
            </a:xfrm>
            <a:prstGeom prst="roundRect">
              <a:avLst>
                <a:gd name="adj" fmla="val 9245"/>
              </a:avLst>
            </a:prstGeom>
            <a:solidFill>
              <a:schemeClr val="bg1">
                <a:lumMod val="50000"/>
                <a:lumOff val="50000"/>
                <a:alpha val="90000"/>
              </a:schemeClr>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r>
                <a:rPr lang="en-US" sz="1800" dirty="0" smtClean="0">
                  <a:latin typeface="+mn-lt"/>
                </a:rPr>
                <a:t>Social engineering attacks</a:t>
              </a:r>
              <a:endParaRPr lang="en-US" sz="1800" dirty="0">
                <a:latin typeface="+mn-lt"/>
              </a:endParaRPr>
            </a:p>
          </p:txBody>
        </p:sp>
        <p:sp>
          <p:nvSpPr>
            <p:cNvPr id="67" name="Rounded Rectangle 66"/>
            <p:cNvSpPr/>
            <p:nvPr/>
          </p:nvSpPr>
          <p:spPr bwMode="auto">
            <a:xfrm>
              <a:off x="471142" y="3568475"/>
              <a:ext cx="3857191" cy="360477"/>
            </a:xfrm>
            <a:prstGeom prst="roundRect">
              <a:avLst>
                <a:gd name="adj" fmla="val 9245"/>
              </a:avLst>
            </a:prstGeom>
            <a:solidFill>
              <a:schemeClr val="bg1">
                <a:lumMod val="50000"/>
                <a:lumOff val="50000"/>
                <a:alpha val="90000"/>
              </a:schemeClr>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r>
                <a:rPr lang="en-US" sz="1800" dirty="0" smtClean="0">
                  <a:latin typeface="+mn-lt"/>
                </a:rPr>
                <a:t>Password guessing/brute force</a:t>
              </a:r>
              <a:endParaRPr lang="en-US" sz="1800" dirty="0">
                <a:latin typeface="+mn-lt"/>
              </a:endParaRPr>
            </a:p>
          </p:txBody>
        </p:sp>
        <p:sp>
          <p:nvSpPr>
            <p:cNvPr id="68" name="Rounded Rectangle 67"/>
            <p:cNvSpPr/>
            <p:nvPr/>
          </p:nvSpPr>
          <p:spPr bwMode="auto">
            <a:xfrm>
              <a:off x="471142" y="3963652"/>
              <a:ext cx="3857191" cy="360477"/>
            </a:xfrm>
            <a:prstGeom prst="roundRect">
              <a:avLst>
                <a:gd name="adj" fmla="val 9245"/>
              </a:avLst>
            </a:prstGeom>
            <a:solidFill>
              <a:schemeClr val="bg1">
                <a:lumMod val="50000"/>
                <a:lumOff val="50000"/>
                <a:alpha val="90000"/>
              </a:schemeClr>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r>
                <a:rPr lang="en-US" sz="1800" dirty="0" smtClean="0">
                  <a:latin typeface="+mn-lt"/>
                </a:rPr>
                <a:t>Guessing security questions</a:t>
              </a:r>
              <a:endParaRPr lang="en-US" sz="1800" dirty="0">
                <a:latin typeface="+mn-lt"/>
              </a:endParaRPr>
            </a:p>
          </p:txBody>
        </p:sp>
        <p:sp>
          <p:nvSpPr>
            <p:cNvPr id="69" name="Rounded Rectangle 68"/>
            <p:cNvSpPr/>
            <p:nvPr/>
          </p:nvSpPr>
          <p:spPr bwMode="auto">
            <a:xfrm>
              <a:off x="471142" y="2743200"/>
              <a:ext cx="3857191" cy="419100"/>
            </a:xfrm>
            <a:prstGeom prst="roundRect">
              <a:avLst>
                <a:gd name="adj" fmla="val 10826"/>
              </a:avLst>
            </a:prstGeom>
            <a:solidFill>
              <a:srgbClr val="FFC000"/>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90000"/>
                </a:lnSpc>
                <a:spcBef>
                  <a:spcPct val="0"/>
                </a:spcBef>
                <a:spcAft>
                  <a:spcPct val="0"/>
                </a:spcAft>
                <a:buClrTx/>
                <a:buSzTx/>
                <a:buFontTx/>
                <a:buNone/>
                <a:tabLst/>
              </a:pPr>
              <a:r>
                <a:rPr lang="en-US" sz="1800" b="1" dirty="0" smtClean="0">
                  <a:solidFill>
                    <a:schemeClr val="bg1">
                      <a:lumMod val="75000"/>
                      <a:lumOff val="25000"/>
                    </a:schemeClr>
                  </a:solidFill>
                  <a:latin typeface="+mn-lt"/>
                </a:rPr>
                <a:t>SOCIAL MEDIA ACCOUNTS VULNERABLE</a:t>
              </a:r>
              <a:endParaRPr kumimoji="0" lang="en-US" sz="1800" b="1" i="0" u="none" strike="noStrike" cap="none" normalizeH="0" baseline="0" dirty="0" smtClean="0">
                <a:ln>
                  <a:noFill/>
                </a:ln>
                <a:solidFill>
                  <a:schemeClr val="bg1">
                    <a:lumMod val="75000"/>
                    <a:lumOff val="25000"/>
                  </a:schemeClr>
                </a:solidFill>
                <a:effectLst/>
                <a:latin typeface="+mn-lt"/>
              </a:endParaRPr>
            </a:p>
          </p:txBody>
        </p:sp>
      </p:grpSp>
    </p:spTree>
    <p:extLst>
      <p:ext uri="{BB962C8B-B14F-4D97-AF65-F5344CB8AC3E}">
        <p14:creationId xmlns:p14="http://schemas.microsoft.com/office/powerpoint/2010/main" val="3571898719"/>
      </p:ext>
    </p:extLst>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02019" y="723015"/>
            <a:ext cx="9707525" cy="6266120"/>
          </a:xfrm>
          <a:prstGeom prst="ellipse">
            <a:avLst/>
          </a:prstGeom>
          <a:ln>
            <a:noFill/>
          </a:ln>
          <a:effectLst>
            <a:glow>
              <a:schemeClr val="accent1"/>
            </a:glow>
            <a:softEdge rad="609600"/>
          </a:effectLst>
        </p:spPr>
      </p:pic>
      <p:sp>
        <p:nvSpPr>
          <p:cNvPr id="7" name="Footer Placeholder 6"/>
          <p:cNvSpPr>
            <a:spLocks noGrp="1"/>
          </p:cNvSpPr>
          <p:nvPr>
            <p:ph type="ftr" sz="quarter" idx="10"/>
          </p:nvPr>
        </p:nvSpPr>
        <p:spPr/>
        <p:txBody>
          <a:bodyPr/>
          <a:lstStyle/>
          <a:p>
            <a:pPr>
              <a:defRPr/>
            </a:pPr>
            <a:r>
              <a:rPr lang="en-US" dirty="0"/>
              <a:t>State of the threat landscape - 2014</a:t>
            </a:r>
          </a:p>
        </p:txBody>
      </p:sp>
      <p:sp>
        <p:nvSpPr>
          <p:cNvPr id="6" name="Slide Number Placeholder 5"/>
          <p:cNvSpPr>
            <a:spLocks noGrp="1"/>
          </p:cNvSpPr>
          <p:nvPr>
            <p:ph type="sldNum" sz="quarter" idx="4"/>
          </p:nvPr>
        </p:nvSpPr>
        <p:spPr/>
        <p:txBody>
          <a:bodyPr/>
          <a:lstStyle/>
          <a:p>
            <a:fld id="{446C9BED-6FD4-4BA4-B6B0-4A26058AC9EF}" type="slidenum">
              <a:rPr lang="en-US" smtClean="0"/>
              <a:pPr/>
              <a:t>4</a:t>
            </a:fld>
            <a:endParaRPr lang="en-US" dirty="0"/>
          </a:p>
        </p:txBody>
      </p:sp>
      <p:sp>
        <p:nvSpPr>
          <p:cNvPr id="2" name="Title 1"/>
          <p:cNvSpPr>
            <a:spLocks noGrp="1"/>
          </p:cNvSpPr>
          <p:nvPr>
            <p:ph type="title"/>
          </p:nvPr>
        </p:nvSpPr>
        <p:spPr/>
        <p:txBody>
          <a:bodyPr/>
          <a:lstStyle/>
          <a:p>
            <a:r>
              <a:rPr lang="de-CH" dirty="0"/>
              <a:t>Distributed denial of service (DDoS) attacks</a:t>
            </a:r>
            <a:endParaRPr lang="en-US" dirty="0"/>
          </a:p>
        </p:txBody>
      </p:sp>
      <p:sp>
        <p:nvSpPr>
          <p:cNvPr id="8" name="Rounded Rectangle 7"/>
          <p:cNvSpPr/>
          <p:nvPr/>
        </p:nvSpPr>
        <p:spPr bwMode="auto">
          <a:xfrm>
            <a:off x="394610" y="1289944"/>
            <a:ext cx="8368390" cy="365096"/>
          </a:xfrm>
          <a:prstGeom prst="roundRect">
            <a:avLst>
              <a:gd name="adj" fmla="val 8722"/>
            </a:avLst>
          </a:prstGeom>
          <a:solidFill>
            <a:srgbClr val="FFC000"/>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2000" b="1" i="0" u="none" strike="noStrike" cap="none" normalizeH="0" baseline="0" dirty="0" smtClean="0">
                <a:ln>
                  <a:noFill/>
                </a:ln>
                <a:solidFill>
                  <a:schemeClr val="bg1">
                    <a:lumMod val="75000"/>
                    <a:lumOff val="25000"/>
                  </a:schemeClr>
                </a:solidFill>
                <a:effectLst/>
                <a:latin typeface="+mn-lt"/>
              </a:rPr>
              <a:t>DDOS ON THE RISE</a:t>
            </a:r>
          </a:p>
        </p:txBody>
      </p:sp>
      <p:sp>
        <p:nvSpPr>
          <p:cNvPr id="9" name="Rounded Rectangle 8"/>
          <p:cNvSpPr/>
          <p:nvPr/>
        </p:nvSpPr>
        <p:spPr bwMode="auto">
          <a:xfrm>
            <a:off x="381002" y="1798079"/>
            <a:ext cx="2729615" cy="610863"/>
          </a:xfrm>
          <a:prstGeom prst="roundRect">
            <a:avLst>
              <a:gd name="adj" fmla="val 5512"/>
            </a:avLst>
          </a:prstGeom>
          <a:solidFill>
            <a:schemeClr val="bg1">
              <a:lumMod val="50000"/>
              <a:lumOff val="50000"/>
            </a:schemeClr>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dirty="0" smtClean="0">
                <a:ln>
                  <a:noFill/>
                </a:ln>
                <a:effectLst/>
                <a:latin typeface="+mn-lt"/>
              </a:rPr>
              <a:t>Attack size</a:t>
            </a:r>
            <a:r>
              <a:rPr kumimoji="0" lang="en-US" sz="1600" b="1" i="0" u="none" strike="noStrike" cap="none" normalizeH="0" dirty="0" smtClean="0">
                <a:ln>
                  <a:noFill/>
                </a:ln>
                <a:effectLst/>
                <a:latin typeface="+mn-lt"/>
              </a:rPr>
              <a:t> </a:t>
            </a:r>
            <a:r>
              <a:rPr kumimoji="0" lang="en-US" sz="1600" b="1" i="0" u="none" strike="noStrike" cap="none" normalizeH="0" baseline="0" dirty="0" smtClean="0">
                <a:ln>
                  <a:noFill/>
                </a:ln>
                <a:effectLst/>
                <a:latin typeface="+mn-lt"/>
              </a:rPr>
              <a:t>+216% </a:t>
            </a:r>
          </a:p>
          <a:p>
            <a:pPr marL="0" marR="0" indent="0" algn="ctr" defTabSz="914400" rtl="0" eaLnBrk="1" fontAlgn="base" latinLnBrk="0" hangingPunct="1">
              <a:lnSpc>
                <a:spcPct val="90000"/>
              </a:lnSpc>
              <a:spcBef>
                <a:spcPct val="0"/>
              </a:spcBef>
              <a:spcAft>
                <a:spcPct val="0"/>
              </a:spcAft>
              <a:buClrTx/>
              <a:buSzTx/>
              <a:buFontTx/>
              <a:buNone/>
              <a:tabLst/>
            </a:pPr>
            <a:r>
              <a:rPr kumimoji="0" lang="en-US" sz="1600" i="0" u="none" strike="noStrike" cap="none" normalizeH="0" baseline="0" dirty="0" smtClean="0">
                <a:ln>
                  <a:noFill/>
                </a:ln>
                <a:effectLst/>
                <a:latin typeface="+mn-lt"/>
              </a:rPr>
              <a:t>Q1-Q2 2014</a:t>
            </a:r>
          </a:p>
        </p:txBody>
      </p:sp>
      <p:sp>
        <p:nvSpPr>
          <p:cNvPr id="11" name="Rounded Rectangle 10"/>
          <p:cNvSpPr/>
          <p:nvPr/>
        </p:nvSpPr>
        <p:spPr bwMode="auto">
          <a:xfrm>
            <a:off x="6053750" y="1792571"/>
            <a:ext cx="2709250" cy="616371"/>
          </a:xfrm>
          <a:prstGeom prst="roundRect">
            <a:avLst>
              <a:gd name="adj" fmla="val 5512"/>
            </a:avLst>
          </a:prstGeom>
          <a:solidFill>
            <a:schemeClr val="bg1">
              <a:lumMod val="50000"/>
              <a:lumOff val="50000"/>
            </a:schemeClr>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dirty="0" smtClean="0">
                <a:ln>
                  <a:noFill/>
                </a:ln>
                <a:effectLst/>
                <a:latin typeface="+mn-lt"/>
              </a:rPr>
              <a:t>Max of 400 GBPS</a:t>
            </a:r>
            <a:r>
              <a:rPr kumimoji="0" lang="en-US" sz="1600" b="1" i="0" u="none" strike="noStrike" cap="none" normalizeH="0" dirty="0" smtClean="0">
                <a:ln>
                  <a:noFill/>
                </a:ln>
                <a:effectLst/>
                <a:latin typeface="+mn-lt"/>
              </a:rPr>
              <a:t> </a:t>
            </a:r>
          </a:p>
          <a:p>
            <a:pPr marL="0" marR="0" indent="0" algn="ctr" defTabSz="914400" rtl="0" eaLnBrk="1" fontAlgn="base" latinLnBrk="0" hangingPunct="1">
              <a:lnSpc>
                <a:spcPct val="90000"/>
              </a:lnSpc>
              <a:spcBef>
                <a:spcPct val="0"/>
              </a:spcBef>
              <a:spcAft>
                <a:spcPct val="0"/>
              </a:spcAft>
              <a:buClrTx/>
              <a:buSzTx/>
              <a:buFontTx/>
              <a:buNone/>
              <a:tabLst/>
            </a:pPr>
            <a:r>
              <a:rPr lang="en-US" sz="1600" baseline="0" dirty="0" smtClean="0">
                <a:latin typeface="+mn-lt"/>
              </a:rPr>
              <a:t>Record</a:t>
            </a:r>
            <a:r>
              <a:rPr lang="en-US" sz="1600" dirty="0" smtClean="0">
                <a:latin typeface="+mn-lt"/>
              </a:rPr>
              <a:t> level in 2014</a:t>
            </a:r>
            <a:endParaRPr kumimoji="0" lang="en-US" sz="1600" i="0" u="none" strike="noStrike" cap="none" normalizeH="0" baseline="0" dirty="0" smtClean="0">
              <a:ln>
                <a:noFill/>
              </a:ln>
              <a:effectLst/>
              <a:latin typeface="+mn-lt"/>
            </a:endParaRPr>
          </a:p>
        </p:txBody>
      </p:sp>
      <p:sp>
        <p:nvSpPr>
          <p:cNvPr id="12" name="Rounded Rectangle 11"/>
          <p:cNvSpPr/>
          <p:nvPr/>
        </p:nvSpPr>
        <p:spPr bwMode="auto">
          <a:xfrm>
            <a:off x="370702" y="2629781"/>
            <a:ext cx="8392298" cy="365096"/>
          </a:xfrm>
          <a:prstGeom prst="roundRect">
            <a:avLst>
              <a:gd name="adj" fmla="val 8722"/>
            </a:avLst>
          </a:prstGeom>
          <a:solidFill>
            <a:srgbClr val="FFC000"/>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2000" b="1" i="0" u="none" strike="noStrike" cap="none" normalizeH="0" baseline="0" dirty="0" smtClean="0">
                <a:ln>
                  <a:noFill/>
                </a:ln>
                <a:solidFill>
                  <a:schemeClr val="bg1">
                    <a:lumMod val="75000"/>
                    <a:lumOff val="25000"/>
                  </a:schemeClr>
                </a:solidFill>
                <a:effectLst/>
                <a:latin typeface="+mn-lt"/>
              </a:rPr>
              <a:t>TYPES OF ATTACKS</a:t>
            </a:r>
          </a:p>
        </p:txBody>
      </p:sp>
      <p:grpSp>
        <p:nvGrpSpPr>
          <p:cNvPr id="13" name="Group 12"/>
          <p:cNvGrpSpPr/>
          <p:nvPr/>
        </p:nvGrpSpPr>
        <p:grpSpPr>
          <a:xfrm>
            <a:off x="381002" y="3133319"/>
            <a:ext cx="2436627" cy="3047741"/>
            <a:chOff x="1203802" y="1984489"/>
            <a:chExt cx="2200275" cy="2846586"/>
          </a:xfrm>
        </p:grpSpPr>
        <p:grpSp>
          <p:nvGrpSpPr>
            <p:cNvPr id="14" name="Group 13"/>
            <p:cNvGrpSpPr/>
            <p:nvPr/>
          </p:nvGrpSpPr>
          <p:grpSpPr>
            <a:xfrm>
              <a:off x="1203802" y="1984489"/>
              <a:ext cx="2200275" cy="2846586"/>
              <a:chOff x="9525000" y="1109287"/>
              <a:chExt cx="2200275" cy="2846586"/>
            </a:xfrm>
          </p:grpSpPr>
          <p:sp>
            <p:nvSpPr>
              <p:cNvPr id="19" name="Rounded Rectangle 18"/>
              <p:cNvSpPr/>
              <p:nvPr/>
            </p:nvSpPr>
            <p:spPr bwMode="auto">
              <a:xfrm>
                <a:off x="9525000" y="1541335"/>
                <a:ext cx="2200275" cy="2414538"/>
              </a:xfrm>
              <a:prstGeom prst="roundRect">
                <a:avLst>
                  <a:gd name="adj" fmla="val 2413"/>
                </a:avLst>
              </a:prstGeom>
              <a:solidFill>
                <a:srgbClr val="7F7F7F">
                  <a:alpha val="89804"/>
                </a:srgbClr>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20" name="Rounded Rectangle 19"/>
              <p:cNvSpPr/>
              <p:nvPr/>
            </p:nvSpPr>
            <p:spPr bwMode="auto">
              <a:xfrm>
                <a:off x="9699640" y="1732232"/>
                <a:ext cx="1850994" cy="1159469"/>
              </a:xfrm>
              <a:prstGeom prst="roundRect">
                <a:avLst>
                  <a:gd name="adj" fmla="val 4081"/>
                </a:avLst>
              </a:prstGeom>
              <a:solidFill>
                <a:schemeClr val="bg1">
                  <a:lumMod val="65000"/>
                  <a:lumOff val="35000"/>
                </a:schemeClr>
              </a:solidFill>
              <a:ln w="6350" cap="flat" cmpd="sng" algn="ctr">
                <a:noFill/>
                <a:prstDash val="solid"/>
                <a:round/>
                <a:headEnd type="none" w="med" len="med"/>
                <a:tailEnd type="none" w="med" len="med"/>
              </a:ln>
              <a:effectLst>
                <a:innerShdw blurRad="63500" dist="50800" dir="13500000">
                  <a:prstClr val="black">
                    <a:alpha val="50000"/>
                  </a:prstClr>
                </a:inn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21" name="TextBox 20"/>
              <p:cNvSpPr txBox="1"/>
              <p:nvPr/>
            </p:nvSpPr>
            <p:spPr bwMode="ltGray">
              <a:xfrm>
                <a:off x="9686925" y="2906157"/>
                <a:ext cx="1863709" cy="712633"/>
              </a:xfrm>
              <a:prstGeom prst="rect">
                <a:avLst/>
              </a:prstGeom>
              <a:noFill/>
              <a:ln w="9525">
                <a:noFill/>
                <a:miter lim="800000"/>
                <a:headEnd/>
                <a:tailEnd/>
              </a:ln>
            </p:spPr>
            <p:txBody>
              <a:bodyPr wrap="none" lIns="91419" tIns="45710" rIns="91419" bIns="45710" rtlCol="0" anchor="t" anchorCtr="0">
                <a:noAutofit/>
              </a:bodyPr>
              <a:lstStyle/>
              <a:p>
                <a:pPr algn="l">
                  <a:lnSpc>
                    <a:spcPct val="90000"/>
                  </a:lnSpc>
                  <a:spcBef>
                    <a:spcPts val="0"/>
                  </a:spcBef>
                  <a:spcAft>
                    <a:spcPts val="800"/>
                  </a:spcAft>
                </a:pPr>
                <a:r>
                  <a:rPr lang="en-IE" sz="1400" dirty="0" smtClean="0">
                    <a:latin typeface="Calibri" pitchFamily="34" charset="0"/>
                  </a:rPr>
                  <a:t>Attacker controlled</a:t>
                </a:r>
                <a:br>
                  <a:rPr lang="en-IE" sz="1400" dirty="0" smtClean="0">
                    <a:latin typeface="Calibri" pitchFamily="34" charset="0"/>
                  </a:rPr>
                </a:br>
                <a:r>
                  <a:rPr lang="en-IE" sz="1400" dirty="0" smtClean="0">
                    <a:latin typeface="Calibri" pitchFamily="34" charset="0"/>
                  </a:rPr>
                  <a:t>botnets. Increasingly</a:t>
                </a:r>
                <a:br>
                  <a:rPr lang="en-IE" sz="1400" dirty="0" smtClean="0">
                    <a:latin typeface="Calibri" pitchFamily="34" charset="0"/>
                  </a:rPr>
                </a:br>
                <a:r>
                  <a:rPr lang="en-IE" sz="1400" dirty="0" smtClean="0">
                    <a:latin typeface="Calibri" pitchFamily="34" charset="0"/>
                  </a:rPr>
                  <a:t>using hacked Linux servers</a:t>
                </a:r>
              </a:p>
            </p:txBody>
          </p:sp>
          <p:sp>
            <p:nvSpPr>
              <p:cNvPr id="22" name="Rounded Rectangle 21"/>
              <p:cNvSpPr/>
              <p:nvPr/>
            </p:nvSpPr>
            <p:spPr bwMode="auto">
              <a:xfrm>
                <a:off x="9525000" y="1109287"/>
                <a:ext cx="2188368" cy="432048"/>
              </a:xfrm>
              <a:prstGeom prst="roundRect">
                <a:avLst>
                  <a:gd name="adj" fmla="val 13382"/>
                </a:avLst>
              </a:prstGeom>
              <a:solidFill>
                <a:srgbClr val="FFC000"/>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90000"/>
                  </a:lnSpc>
                  <a:spcBef>
                    <a:spcPct val="0"/>
                  </a:spcBef>
                  <a:spcAft>
                    <a:spcPct val="0"/>
                  </a:spcAft>
                  <a:buClrTx/>
                  <a:buSzTx/>
                  <a:buFontTx/>
                  <a:buNone/>
                  <a:tabLst/>
                </a:pPr>
                <a:r>
                  <a:rPr lang="en-US" sz="1600" b="1" dirty="0" smtClean="0">
                    <a:solidFill>
                      <a:schemeClr val="bg1">
                        <a:lumMod val="75000"/>
                        <a:lumOff val="25000"/>
                      </a:schemeClr>
                    </a:solidFill>
                    <a:latin typeface="+mn-lt"/>
                  </a:rPr>
                  <a:t>BOTNETS</a:t>
                </a:r>
                <a:endParaRPr kumimoji="0" lang="en-US" sz="1600" b="1" i="0" u="none" strike="noStrike" cap="none" normalizeH="0" baseline="0" dirty="0" smtClean="0">
                  <a:ln>
                    <a:noFill/>
                  </a:ln>
                  <a:solidFill>
                    <a:schemeClr val="bg1">
                      <a:lumMod val="75000"/>
                      <a:lumOff val="25000"/>
                    </a:schemeClr>
                  </a:solidFill>
                  <a:effectLst/>
                  <a:latin typeface="+mn-lt"/>
                </a:endParaRPr>
              </a:p>
            </p:txBody>
          </p:sp>
        </p:grpSp>
        <p:grpSp>
          <p:nvGrpSpPr>
            <p:cNvPr id="15" name="Group 14"/>
            <p:cNvGrpSpPr/>
            <p:nvPr/>
          </p:nvGrpSpPr>
          <p:grpSpPr>
            <a:xfrm>
              <a:off x="1666988" y="2604022"/>
              <a:ext cx="1317108" cy="1141810"/>
              <a:chOff x="-139141" y="3840775"/>
              <a:chExt cx="1317108" cy="1141810"/>
            </a:xfrm>
          </p:grpSpPr>
          <p:pic>
            <p:nvPicPr>
              <p:cNvPr id="16" name="Picture 3"/>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19308257">
                <a:off x="-139141" y="3871103"/>
                <a:ext cx="855810" cy="86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19308257">
                <a:off x="322157" y="3840775"/>
                <a:ext cx="855810" cy="86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100000" contrast="-60000"/>
                        </a14:imgEffect>
                      </a14:imgLayer>
                    </a14:imgProps>
                  </a:ext>
                  <a:ext uri="{28A0092B-C50C-407E-A947-70E740481C1C}">
                    <a14:useLocalDpi xmlns:a14="http://schemas.microsoft.com/office/drawing/2010/main" val="0"/>
                  </a:ext>
                </a:extLst>
              </a:blip>
              <a:srcRect/>
              <a:stretch>
                <a:fillRect/>
              </a:stretch>
            </p:blipFill>
            <p:spPr bwMode="auto">
              <a:xfrm rot="19308257">
                <a:off x="-7103" y="3994628"/>
                <a:ext cx="981624" cy="98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23" name="Group 22"/>
          <p:cNvGrpSpPr/>
          <p:nvPr/>
        </p:nvGrpSpPr>
        <p:grpSpPr>
          <a:xfrm>
            <a:off x="3395551" y="3133319"/>
            <a:ext cx="2436627" cy="3047741"/>
            <a:chOff x="3520315" y="1981077"/>
            <a:chExt cx="2200275" cy="2846586"/>
          </a:xfrm>
        </p:grpSpPr>
        <p:grpSp>
          <p:nvGrpSpPr>
            <p:cNvPr id="24" name="Group 23"/>
            <p:cNvGrpSpPr/>
            <p:nvPr/>
          </p:nvGrpSpPr>
          <p:grpSpPr>
            <a:xfrm>
              <a:off x="3520315" y="1981077"/>
              <a:ext cx="2200275" cy="2846586"/>
              <a:chOff x="9525000" y="1109287"/>
              <a:chExt cx="2200275" cy="2846586"/>
            </a:xfrm>
          </p:grpSpPr>
          <p:sp>
            <p:nvSpPr>
              <p:cNvPr id="27" name="Rounded Rectangle 26"/>
              <p:cNvSpPr/>
              <p:nvPr/>
            </p:nvSpPr>
            <p:spPr bwMode="auto">
              <a:xfrm>
                <a:off x="9525000" y="1541335"/>
                <a:ext cx="2200275" cy="2414538"/>
              </a:xfrm>
              <a:prstGeom prst="roundRect">
                <a:avLst>
                  <a:gd name="adj" fmla="val 2413"/>
                </a:avLst>
              </a:prstGeom>
              <a:solidFill>
                <a:srgbClr val="7F7F7F">
                  <a:alpha val="89804"/>
                </a:srgbClr>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28" name="Rounded Rectangle 27"/>
              <p:cNvSpPr/>
              <p:nvPr/>
            </p:nvSpPr>
            <p:spPr bwMode="auto">
              <a:xfrm>
                <a:off x="9699640" y="1732232"/>
                <a:ext cx="1850994" cy="1159469"/>
              </a:xfrm>
              <a:prstGeom prst="roundRect">
                <a:avLst>
                  <a:gd name="adj" fmla="val 4081"/>
                </a:avLst>
              </a:prstGeom>
              <a:solidFill>
                <a:schemeClr val="bg1">
                  <a:lumMod val="65000"/>
                  <a:lumOff val="35000"/>
                </a:schemeClr>
              </a:solidFill>
              <a:ln w="6350" cap="flat" cmpd="sng" algn="ctr">
                <a:noFill/>
                <a:prstDash val="solid"/>
                <a:round/>
                <a:headEnd type="none" w="med" len="med"/>
                <a:tailEnd type="none" w="med" len="med"/>
              </a:ln>
              <a:effectLst>
                <a:innerShdw blurRad="63500" dist="50800" dir="13500000">
                  <a:prstClr val="black">
                    <a:alpha val="50000"/>
                  </a:prstClr>
                </a:inn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29" name="TextBox 28"/>
              <p:cNvSpPr txBox="1"/>
              <p:nvPr/>
            </p:nvSpPr>
            <p:spPr bwMode="ltGray">
              <a:xfrm>
                <a:off x="9686925" y="2906157"/>
                <a:ext cx="1838325" cy="712635"/>
              </a:xfrm>
              <a:prstGeom prst="rect">
                <a:avLst/>
              </a:prstGeom>
              <a:noFill/>
              <a:ln w="9525">
                <a:noFill/>
                <a:miter lim="800000"/>
                <a:headEnd/>
                <a:tailEnd/>
              </a:ln>
            </p:spPr>
            <p:txBody>
              <a:bodyPr wrap="none" lIns="91419" tIns="45710" rIns="91419" bIns="45710" rtlCol="0" anchor="t" anchorCtr="0">
                <a:noAutofit/>
              </a:bodyPr>
              <a:lstStyle/>
              <a:p>
                <a:pPr algn="l">
                  <a:lnSpc>
                    <a:spcPct val="90000"/>
                  </a:lnSpc>
                  <a:spcBef>
                    <a:spcPts val="0"/>
                  </a:spcBef>
                  <a:spcAft>
                    <a:spcPts val="800"/>
                  </a:spcAft>
                </a:pPr>
                <a:r>
                  <a:rPr lang="en-IE" sz="1400" dirty="0" smtClean="0">
                    <a:latin typeface="Calibri" pitchFamily="34" charset="0"/>
                  </a:rPr>
                  <a:t>Abusing DNS, NTP,</a:t>
                </a:r>
                <a:br>
                  <a:rPr lang="en-IE" sz="1400" dirty="0" smtClean="0">
                    <a:latin typeface="Calibri" pitchFamily="34" charset="0"/>
                  </a:rPr>
                </a:br>
                <a:r>
                  <a:rPr lang="en-IE" sz="1400" dirty="0" smtClean="0">
                    <a:latin typeface="Calibri" pitchFamily="34" charset="0"/>
                  </a:rPr>
                  <a:t>SNMP services to </a:t>
                </a:r>
                <a:br>
                  <a:rPr lang="en-IE" sz="1400" dirty="0" smtClean="0">
                    <a:latin typeface="Calibri" pitchFamily="34" charset="0"/>
                  </a:rPr>
                </a:br>
                <a:r>
                  <a:rPr lang="en-IE" sz="1400" dirty="0" smtClean="0">
                    <a:latin typeface="Calibri" pitchFamily="34" charset="0"/>
                  </a:rPr>
                  <a:t>multiply attack size</a:t>
                </a:r>
              </a:p>
            </p:txBody>
          </p:sp>
          <p:sp>
            <p:nvSpPr>
              <p:cNvPr id="30" name="Rounded Rectangle 29"/>
              <p:cNvSpPr/>
              <p:nvPr/>
            </p:nvSpPr>
            <p:spPr bwMode="auto">
              <a:xfrm>
                <a:off x="9525000" y="1109287"/>
                <a:ext cx="2188368" cy="432048"/>
              </a:xfrm>
              <a:prstGeom prst="roundRect">
                <a:avLst>
                  <a:gd name="adj" fmla="val 13382"/>
                </a:avLst>
              </a:prstGeom>
              <a:solidFill>
                <a:srgbClr val="FFC000"/>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90000"/>
                  </a:lnSpc>
                  <a:spcBef>
                    <a:spcPct val="0"/>
                  </a:spcBef>
                  <a:spcAft>
                    <a:spcPct val="0"/>
                  </a:spcAft>
                  <a:buClrTx/>
                  <a:buSzTx/>
                  <a:buFontTx/>
                  <a:buNone/>
                  <a:tabLst/>
                </a:pPr>
                <a:r>
                  <a:rPr lang="en-US" sz="1300" b="1" dirty="0" smtClean="0">
                    <a:solidFill>
                      <a:schemeClr val="bg1">
                        <a:lumMod val="75000"/>
                        <a:lumOff val="25000"/>
                      </a:schemeClr>
                    </a:solidFill>
                    <a:latin typeface="+mn-lt"/>
                  </a:rPr>
                  <a:t>AMPLIFICATION/</a:t>
                </a:r>
                <a:br>
                  <a:rPr lang="en-US" sz="1300" b="1" dirty="0" smtClean="0">
                    <a:solidFill>
                      <a:schemeClr val="bg1">
                        <a:lumMod val="75000"/>
                        <a:lumOff val="25000"/>
                      </a:schemeClr>
                    </a:solidFill>
                    <a:latin typeface="+mn-lt"/>
                  </a:rPr>
                </a:br>
                <a:r>
                  <a:rPr lang="en-US" sz="1300" b="1" dirty="0" smtClean="0">
                    <a:solidFill>
                      <a:schemeClr val="bg1">
                        <a:lumMod val="75000"/>
                        <a:lumOff val="25000"/>
                      </a:schemeClr>
                    </a:solidFill>
                    <a:latin typeface="+mn-lt"/>
                  </a:rPr>
                  <a:t>REFLECTION</a:t>
                </a:r>
              </a:p>
            </p:txBody>
          </p:sp>
        </p:grpSp>
        <p:pic>
          <p:nvPicPr>
            <p:cNvPr id="25" name="Picture 24" descr="server_front.png"/>
            <p:cNvPicPr>
              <a:picLocks noChangeAspect="1"/>
            </p:cNvPicPr>
            <p:nvPr/>
          </p:nvPicPr>
          <p:blipFill>
            <a:blip r:embed="rId8"/>
            <a:stretch>
              <a:fillRect/>
            </a:stretch>
          </p:blipFill>
          <p:spPr>
            <a:xfrm>
              <a:off x="4614499" y="2762346"/>
              <a:ext cx="366482" cy="818955"/>
            </a:xfrm>
            <a:prstGeom prst="rect">
              <a:avLst/>
            </a:prstGeom>
            <a:effectLst/>
          </p:spPr>
        </p:pic>
        <p:sp>
          <p:nvSpPr>
            <p:cNvPr id="26" name="Bent-Up Arrow 25"/>
            <p:cNvSpPr/>
            <p:nvPr/>
          </p:nvSpPr>
          <p:spPr bwMode="auto">
            <a:xfrm rot="18913871">
              <a:off x="4240828" y="2765177"/>
              <a:ext cx="383434" cy="673691"/>
            </a:xfrm>
            <a:prstGeom prst="bentUpArrow">
              <a:avLst/>
            </a:prstGeom>
            <a:solidFill>
              <a:srgbClr val="FFC000">
                <a:alpha val="30196"/>
              </a:srgb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grpSp>
      <p:grpSp>
        <p:nvGrpSpPr>
          <p:cNvPr id="31" name="Group 30"/>
          <p:cNvGrpSpPr/>
          <p:nvPr/>
        </p:nvGrpSpPr>
        <p:grpSpPr>
          <a:xfrm>
            <a:off x="6350067" y="3133319"/>
            <a:ext cx="2436627" cy="3047741"/>
            <a:chOff x="5896510" y="1981077"/>
            <a:chExt cx="2200275" cy="2846586"/>
          </a:xfrm>
        </p:grpSpPr>
        <p:grpSp>
          <p:nvGrpSpPr>
            <p:cNvPr id="32" name="Group 31"/>
            <p:cNvGrpSpPr/>
            <p:nvPr/>
          </p:nvGrpSpPr>
          <p:grpSpPr>
            <a:xfrm>
              <a:off x="5896510" y="1981077"/>
              <a:ext cx="2200275" cy="2846586"/>
              <a:chOff x="9525000" y="1109287"/>
              <a:chExt cx="2200275" cy="2846586"/>
            </a:xfrm>
            <a:effectLst/>
          </p:grpSpPr>
          <p:sp>
            <p:nvSpPr>
              <p:cNvPr id="34" name="Rounded Rectangle 33"/>
              <p:cNvSpPr/>
              <p:nvPr/>
            </p:nvSpPr>
            <p:spPr bwMode="auto">
              <a:xfrm>
                <a:off x="9525000" y="1541335"/>
                <a:ext cx="2200275" cy="2414538"/>
              </a:xfrm>
              <a:prstGeom prst="roundRect">
                <a:avLst>
                  <a:gd name="adj" fmla="val 2413"/>
                </a:avLst>
              </a:prstGeom>
              <a:solidFill>
                <a:srgbClr val="7F7F7F">
                  <a:alpha val="89804"/>
                </a:srgbClr>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35" name="Rounded Rectangle 34"/>
              <p:cNvSpPr/>
              <p:nvPr/>
            </p:nvSpPr>
            <p:spPr bwMode="auto">
              <a:xfrm>
                <a:off x="9699640" y="1732232"/>
                <a:ext cx="1850994" cy="1159469"/>
              </a:xfrm>
              <a:prstGeom prst="roundRect">
                <a:avLst>
                  <a:gd name="adj" fmla="val 4081"/>
                </a:avLst>
              </a:prstGeom>
              <a:solidFill>
                <a:schemeClr val="bg1">
                  <a:lumMod val="65000"/>
                  <a:lumOff val="35000"/>
                </a:schemeClr>
              </a:solidFill>
              <a:ln w="6350" cap="flat" cmpd="sng" algn="ctr">
                <a:noFill/>
                <a:prstDash val="solid"/>
                <a:round/>
                <a:headEnd type="none" w="med" len="med"/>
                <a:tailEnd type="none" w="med" len="med"/>
              </a:ln>
              <a:effectLst>
                <a:innerShdw blurRad="63500" dist="50800" dir="13500000">
                  <a:prstClr val="black">
                    <a:alpha val="50000"/>
                  </a:prstClr>
                </a:inn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36" name="TextBox 35"/>
              <p:cNvSpPr txBox="1"/>
              <p:nvPr/>
            </p:nvSpPr>
            <p:spPr bwMode="ltGray">
              <a:xfrm>
                <a:off x="9616995" y="2906157"/>
                <a:ext cx="2012495" cy="877580"/>
              </a:xfrm>
              <a:prstGeom prst="rect">
                <a:avLst/>
              </a:prstGeom>
              <a:noFill/>
              <a:ln w="9525">
                <a:noFill/>
                <a:miter lim="800000"/>
                <a:headEnd/>
                <a:tailEnd/>
              </a:ln>
            </p:spPr>
            <p:txBody>
              <a:bodyPr wrap="none" lIns="91419" tIns="45710" rIns="91419" bIns="45710" rtlCol="0" anchor="t" anchorCtr="0">
                <a:noAutofit/>
              </a:bodyPr>
              <a:lstStyle/>
              <a:p>
                <a:pPr algn="l">
                  <a:lnSpc>
                    <a:spcPct val="90000"/>
                  </a:lnSpc>
                  <a:spcBef>
                    <a:spcPts val="0"/>
                  </a:spcBef>
                  <a:spcAft>
                    <a:spcPts val="800"/>
                  </a:spcAft>
                </a:pPr>
                <a:r>
                  <a:rPr lang="en-IE" sz="1400" dirty="0" smtClean="0">
                    <a:latin typeface="Calibri" pitchFamily="34" charset="0"/>
                  </a:rPr>
                  <a:t>Attacks against specific</a:t>
                </a:r>
                <a:br>
                  <a:rPr lang="en-IE" sz="1400" dirty="0" smtClean="0">
                    <a:latin typeface="Calibri" pitchFamily="34" charset="0"/>
                  </a:rPr>
                </a:br>
                <a:r>
                  <a:rPr lang="en-IE" sz="1400" dirty="0" smtClean="0">
                    <a:latin typeface="Calibri" pitchFamily="34" charset="0"/>
                  </a:rPr>
                  <a:t>service based features. </a:t>
                </a:r>
                <a:br>
                  <a:rPr lang="en-IE" sz="1400" dirty="0" smtClean="0">
                    <a:latin typeface="Calibri" pitchFamily="34" charset="0"/>
                  </a:rPr>
                </a:br>
                <a:r>
                  <a:rPr lang="en-IE" sz="1400" dirty="0" smtClean="0">
                    <a:latin typeface="Calibri" pitchFamily="34" charset="0"/>
                  </a:rPr>
                  <a:t>Accounts for 69% of </a:t>
                </a:r>
                <a:r>
                  <a:rPr lang="en-IE" sz="1400" dirty="0" err="1" smtClean="0">
                    <a:latin typeface="Calibri" pitchFamily="34" charset="0"/>
                  </a:rPr>
                  <a:t>DDoS</a:t>
                </a:r>
                <a:r>
                  <a:rPr lang="en-IE" sz="1400" dirty="0" smtClean="0">
                    <a:latin typeface="Calibri" pitchFamily="34" charset="0"/>
                  </a:rPr>
                  <a:t> </a:t>
                </a:r>
                <a:br>
                  <a:rPr lang="en-IE" sz="1400" dirty="0" smtClean="0">
                    <a:latin typeface="Calibri" pitchFamily="34" charset="0"/>
                  </a:rPr>
                </a:br>
                <a:r>
                  <a:rPr lang="en-IE" sz="1400" dirty="0" smtClean="0">
                    <a:latin typeface="Calibri" pitchFamily="34" charset="0"/>
                  </a:rPr>
                  <a:t>using HTTP*</a:t>
                </a:r>
              </a:p>
            </p:txBody>
          </p:sp>
          <p:sp>
            <p:nvSpPr>
              <p:cNvPr id="37" name="Rounded Rectangle 36"/>
              <p:cNvSpPr/>
              <p:nvPr/>
            </p:nvSpPr>
            <p:spPr bwMode="auto">
              <a:xfrm>
                <a:off x="9525000" y="1109287"/>
                <a:ext cx="2188368" cy="432048"/>
              </a:xfrm>
              <a:prstGeom prst="roundRect">
                <a:avLst>
                  <a:gd name="adj" fmla="val 13382"/>
                </a:avLst>
              </a:prstGeom>
              <a:solidFill>
                <a:srgbClr val="FFC000"/>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90000"/>
                  </a:lnSpc>
                  <a:spcBef>
                    <a:spcPct val="0"/>
                  </a:spcBef>
                  <a:spcAft>
                    <a:spcPct val="0"/>
                  </a:spcAft>
                  <a:buClrTx/>
                  <a:buSzTx/>
                  <a:buFontTx/>
                  <a:buNone/>
                  <a:tabLst/>
                </a:pPr>
                <a:r>
                  <a:rPr lang="en-US" sz="1500" b="1" dirty="0" smtClean="0">
                    <a:solidFill>
                      <a:schemeClr val="bg1">
                        <a:lumMod val="75000"/>
                        <a:lumOff val="25000"/>
                      </a:schemeClr>
                    </a:solidFill>
                    <a:latin typeface="+mn-lt"/>
                  </a:rPr>
                  <a:t>WEB APPLICATIONS</a:t>
                </a:r>
              </a:p>
            </p:txBody>
          </p:sp>
        </p:grpSp>
        <p:pic>
          <p:nvPicPr>
            <p:cNvPr id="33" name="Picture 32" descr="www.png"/>
            <p:cNvPicPr>
              <a:picLocks noChangeAspect="1"/>
            </p:cNvPicPr>
            <p:nvPr/>
          </p:nvPicPr>
          <p:blipFill>
            <a:blip r:embed="rId9">
              <a:extLst>
                <a:ext uri="{BEBA8EAE-BF5A-486C-A8C5-ECC9F3942E4B}">
                  <a14:imgProps xmlns:a14="http://schemas.microsoft.com/office/drawing/2010/main">
                    <a14:imgLayer r:embed="rId10">
                      <a14:imgEffect>
                        <a14:saturation sat="0"/>
                      </a14:imgEffect>
                      <a14:imgEffect>
                        <a14:brightnessContrast bright="-11000"/>
                      </a14:imgEffect>
                    </a14:imgLayer>
                  </a14:imgProps>
                </a:ext>
              </a:extLst>
            </a:blip>
            <a:stretch>
              <a:fillRect/>
            </a:stretch>
          </p:blipFill>
          <p:spPr>
            <a:xfrm>
              <a:off x="6691217" y="2762346"/>
              <a:ext cx="681685" cy="836833"/>
            </a:xfrm>
            <a:prstGeom prst="rect">
              <a:avLst/>
            </a:prstGeom>
            <a:effectLst/>
          </p:spPr>
        </p:pic>
      </p:grpSp>
      <p:sp>
        <p:nvSpPr>
          <p:cNvPr id="38" name="Rounded Rectangle 37"/>
          <p:cNvSpPr/>
          <p:nvPr/>
        </p:nvSpPr>
        <p:spPr bwMode="auto">
          <a:xfrm>
            <a:off x="3194810" y="1792571"/>
            <a:ext cx="2729615" cy="610863"/>
          </a:xfrm>
          <a:prstGeom prst="roundRect">
            <a:avLst>
              <a:gd name="adj" fmla="val 5512"/>
            </a:avLst>
          </a:prstGeom>
          <a:solidFill>
            <a:schemeClr val="bg1">
              <a:lumMod val="50000"/>
              <a:lumOff val="50000"/>
            </a:schemeClr>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dirty="0" smtClean="0">
                <a:ln>
                  <a:noFill/>
                </a:ln>
                <a:effectLst/>
                <a:latin typeface="+mn-lt"/>
              </a:rPr>
              <a:t>Attacks are shorter but stronger</a:t>
            </a:r>
            <a:endParaRPr kumimoji="0" lang="en-US" sz="1600" i="0" u="none" strike="noStrike" cap="none" normalizeH="0" baseline="0" dirty="0" smtClean="0">
              <a:ln>
                <a:noFill/>
              </a:ln>
              <a:effectLst/>
              <a:latin typeface="+mn-lt"/>
            </a:endParaRPr>
          </a:p>
        </p:txBody>
      </p:sp>
    </p:spTree>
    <p:extLst>
      <p:ext uri="{BB962C8B-B14F-4D97-AF65-F5344CB8AC3E}">
        <p14:creationId xmlns:p14="http://schemas.microsoft.com/office/powerpoint/2010/main" val="2161322148"/>
      </p:ext>
    </p:extLst>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4187" y="457201"/>
            <a:ext cx="9144000" cy="5143436"/>
            <a:chOff x="14187" y="457200"/>
            <a:chExt cx="9144000" cy="5143436"/>
          </a:xfrm>
        </p:grpSpPr>
        <p:pic>
          <p:nvPicPr>
            <p:cNvPr id="14" name="Picture 13" descr="Targeted_Attack_Bars_no_silhouette-01.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187" y="457200"/>
              <a:ext cx="9144000" cy="5143436"/>
            </a:xfrm>
            <a:prstGeom prst="rect">
              <a:avLst/>
            </a:prstGeom>
            <a:effectLst>
              <a:outerShdw blurRad="50800" dist="38100" dir="2700000" algn="tl" rotWithShape="0">
                <a:prstClr val="black">
                  <a:alpha val="40000"/>
                </a:prstClr>
              </a:outerShdw>
            </a:effectLst>
          </p:spPr>
        </p:pic>
        <p:sp>
          <p:nvSpPr>
            <p:cNvPr id="15" name="TextBox 14"/>
            <p:cNvSpPr txBox="1"/>
            <p:nvPr/>
          </p:nvSpPr>
          <p:spPr bwMode="ltGray">
            <a:xfrm>
              <a:off x="1922731" y="2555808"/>
              <a:ext cx="914400" cy="38492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4400" b="1" dirty="0" smtClean="0">
                  <a:solidFill>
                    <a:schemeClr val="tx1">
                      <a:lumMod val="50000"/>
                      <a:lumOff val="50000"/>
                    </a:schemeClr>
                  </a:solidFill>
                  <a:latin typeface="Calibri" pitchFamily="34" charset="0"/>
                </a:rPr>
                <a:t>2012</a:t>
              </a:r>
            </a:p>
          </p:txBody>
        </p:sp>
        <p:sp>
          <p:nvSpPr>
            <p:cNvPr id="16" name="TextBox 15"/>
            <p:cNvSpPr txBox="1"/>
            <p:nvPr/>
          </p:nvSpPr>
          <p:spPr bwMode="ltGray">
            <a:xfrm>
              <a:off x="6343949" y="854104"/>
              <a:ext cx="914400" cy="9144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4400" b="1" dirty="0" smtClean="0">
                  <a:solidFill>
                    <a:schemeClr val="accent2"/>
                  </a:solidFill>
                  <a:latin typeface="Calibri" pitchFamily="34" charset="0"/>
                </a:rPr>
                <a:t>2013</a:t>
              </a:r>
            </a:p>
          </p:txBody>
        </p:sp>
      </p:grpSp>
      <p:sp>
        <p:nvSpPr>
          <p:cNvPr id="7" name="Footer Placeholder 6"/>
          <p:cNvSpPr>
            <a:spLocks noGrp="1"/>
          </p:cNvSpPr>
          <p:nvPr>
            <p:ph type="ftr" sz="quarter" idx="10"/>
          </p:nvPr>
        </p:nvSpPr>
        <p:spPr/>
        <p:txBody>
          <a:bodyPr/>
          <a:lstStyle/>
          <a:p>
            <a:pPr>
              <a:defRPr/>
            </a:pPr>
            <a:r>
              <a:rPr lang="en-US" dirty="0"/>
              <a:t>State of the threat landscape - 2014</a:t>
            </a:r>
          </a:p>
        </p:txBody>
      </p:sp>
      <p:sp>
        <p:nvSpPr>
          <p:cNvPr id="6" name="Slide Number Placeholder 5"/>
          <p:cNvSpPr>
            <a:spLocks noGrp="1"/>
          </p:cNvSpPr>
          <p:nvPr>
            <p:ph type="sldNum" sz="quarter" idx="4"/>
          </p:nvPr>
        </p:nvSpPr>
        <p:spPr/>
        <p:txBody>
          <a:bodyPr/>
          <a:lstStyle/>
          <a:p>
            <a:fld id="{446C9BED-6FD4-4BA4-B6B0-4A26058AC9EF}" type="slidenum">
              <a:rPr lang="en-US" smtClean="0"/>
              <a:pPr/>
              <a:t>5</a:t>
            </a:fld>
            <a:endParaRPr lang="en-US" dirty="0"/>
          </a:p>
        </p:txBody>
      </p:sp>
      <p:sp>
        <p:nvSpPr>
          <p:cNvPr id="2" name="Title 1"/>
          <p:cNvSpPr>
            <a:spLocks noGrp="1"/>
          </p:cNvSpPr>
          <p:nvPr>
            <p:ph type="title"/>
          </p:nvPr>
        </p:nvSpPr>
        <p:spPr/>
        <p:txBody>
          <a:bodyPr/>
          <a:lstStyle/>
          <a:p>
            <a:r>
              <a:rPr lang="en-US" dirty="0" smtClean="0"/>
              <a:t>Targeted Attacks on the Rise</a:t>
            </a:r>
            <a:endParaRPr lang="en-US" dirty="0"/>
          </a:p>
        </p:txBody>
      </p:sp>
      <p:pic>
        <p:nvPicPr>
          <p:cNvPr id="8" name="Picture 7" descr="dotted_world_map_dark_grey.png"/>
          <p:cNvPicPr>
            <a:picLocks noChangeAspect="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4000"/>
                    </a14:imgEffect>
                  </a14:imgLayer>
                </a14:imgProps>
              </a:ext>
            </a:extLst>
          </a:blip>
          <a:stretch>
            <a:fillRect/>
          </a:stretch>
        </p:blipFill>
        <p:spPr>
          <a:xfrm>
            <a:off x="8871" y="1039906"/>
            <a:ext cx="8991600" cy="5818095"/>
          </a:xfrm>
          <a:prstGeom prst="rect">
            <a:avLst/>
          </a:prstGeom>
          <a:effectLst/>
        </p:spPr>
      </p:pic>
      <p:grpSp>
        <p:nvGrpSpPr>
          <p:cNvPr id="9" name="Group 8"/>
          <p:cNvGrpSpPr/>
          <p:nvPr/>
        </p:nvGrpSpPr>
        <p:grpSpPr>
          <a:xfrm>
            <a:off x="1637414" y="1562987"/>
            <a:ext cx="4423144" cy="3498112"/>
            <a:chOff x="1637414" y="1562986"/>
            <a:chExt cx="4423144" cy="3498112"/>
          </a:xfrm>
        </p:grpSpPr>
        <p:sp>
          <p:nvSpPr>
            <p:cNvPr id="11" name="Freeform 10"/>
            <p:cNvSpPr/>
            <p:nvPr/>
          </p:nvSpPr>
          <p:spPr bwMode="auto">
            <a:xfrm>
              <a:off x="1637414" y="1562986"/>
              <a:ext cx="4423144" cy="3498112"/>
            </a:xfrm>
            <a:custGeom>
              <a:avLst/>
              <a:gdLst>
                <a:gd name="connsiteX0" fmla="*/ 0 w 4423144"/>
                <a:gd name="connsiteY0" fmla="*/ 1690577 h 3498112"/>
                <a:gd name="connsiteX1" fmla="*/ 4423144 w 4423144"/>
                <a:gd name="connsiteY1" fmla="*/ 0 h 3498112"/>
                <a:gd name="connsiteX2" fmla="*/ 4401879 w 4423144"/>
                <a:gd name="connsiteY2" fmla="*/ 3498112 h 3498112"/>
                <a:gd name="connsiteX3" fmla="*/ 1488558 w 4423144"/>
                <a:gd name="connsiteY3" fmla="*/ 3487479 h 3498112"/>
                <a:gd name="connsiteX4" fmla="*/ 0 w 4423144"/>
                <a:gd name="connsiteY4" fmla="*/ 1690577 h 3498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3144" h="3498112">
                  <a:moveTo>
                    <a:pt x="0" y="1690577"/>
                  </a:moveTo>
                  <a:lnTo>
                    <a:pt x="4423144" y="0"/>
                  </a:lnTo>
                  <a:lnTo>
                    <a:pt x="4401879" y="3498112"/>
                  </a:lnTo>
                  <a:lnTo>
                    <a:pt x="1488558" y="3487479"/>
                  </a:lnTo>
                  <a:lnTo>
                    <a:pt x="0" y="1690577"/>
                  </a:lnTo>
                  <a:close/>
                </a:path>
              </a:pathLst>
            </a:custGeom>
            <a:gradFill flip="none" rotWithShape="1">
              <a:gsLst>
                <a:gs pos="0">
                  <a:srgbClr val="FFC000">
                    <a:shade val="30000"/>
                    <a:satMod val="115000"/>
                    <a:alpha val="64000"/>
                  </a:srgbClr>
                </a:gs>
                <a:gs pos="50000">
                  <a:srgbClr val="FFC000">
                    <a:shade val="67500"/>
                    <a:satMod val="115000"/>
                    <a:alpha val="55000"/>
                  </a:srgbClr>
                </a:gs>
                <a:gs pos="100000">
                  <a:srgbClr val="FFC000">
                    <a:shade val="100000"/>
                    <a:satMod val="115000"/>
                    <a:alpha val="0"/>
                  </a:srgbClr>
                </a:gs>
              </a:gsLst>
              <a:path path="circle">
                <a:fillToRect t="100000" r="100000"/>
              </a:path>
              <a:tileRect l="-100000" b="-100000"/>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12" name="Rectangle 11"/>
            <p:cNvSpPr/>
            <p:nvPr/>
          </p:nvSpPr>
          <p:spPr>
            <a:xfrm>
              <a:off x="3228750" y="2842357"/>
              <a:ext cx="2714873" cy="1569660"/>
            </a:xfrm>
            <a:prstGeom prst="rect">
              <a:avLst/>
            </a:prstGeom>
          </p:spPr>
          <p:txBody>
            <a:bodyPr wrap="square">
              <a:spAutoFit/>
            </a:bodyPr>
            <a:lstStyle/>
            <a:p>
              <a:r>
                <a:rPr lang="en-US" sz="9600" b="1" dirty="0">
                  <a:solidFill>
                    <a:schemeClr val="tx1">
                      <a:lumMod val="75000"/>
                      <a:lumOff val="25000"/>
                    </a:schemeClr>
                  </a:solidFill>
                  <a:latin typeface="Calibri"/>
                  <a:cs typeface="Calibri"/>
                </a:rPr>
                <a:t>+</a:t>
              </a:r>
              <a:r>
                <a:rPr lang="en-US" sz="9600" b="1" dirty="0" smtClean="0">
                  <a:solidFill>
                    <a:schemeClr val="tx1">
                      <a:lumMod val="75000"/>
                      <a:lumOff val="25000"/>
                    </a:schemeClr>
                  </a:solidFill>
                  <a:latin typeface="Calibri"/>
                  <a:cs typeface="Calibri"/>
                </a:rPr>
                <a:t>91</a:t>
              </a:r>
              <a:r>
                <a:rPr lang="en-US" sz="8000" b="1" baseline="30000" dirty="0" smtClean="0">
                  <a:solidFill>
                    <a:schemeClr val="tx1">
                      <a:lumMod val="75000"/>
                      <a:lumOff val="25000"/>
                    </a:schemeClr>
                  </a:solidFill>
                  <a:latin typeface="Calibri"/>
                  <a:cs typeface="Calibri"/>
                </a:rPr>
                <a:t>%</a:t>
              </a:r>
              <a:r>
                <a:rPr lang="en-US" sz="8000" b="1" dirty="0" smtClean="0">
                  <a:solidFill>
                    <a:schemeClr val="tx1">
                      <a:lumMod val="75000"/>
                      <a:lumOff val="25000"/>
                    </a:schemeClr>
                  </a:solidFill>
                  <a:latin typeface="Calibri"/>
                  <a:cs typeface="Calibri"/>
                </a:rPr>
                <a:t> </a:t>
              </a:r>
            </a:p>
          </p:txBody>
        </p:sp>
      </p:grpSp>
      <p:sp>
        <p:nvSpPr>
          <p:cNvPr id="17" name="Rounded Rectangle 16"/>
          <p:cNvSpPr/>
          <p:nvPr/>
        </p:nvSpPr>
        <p:spPr bwMode="auto">
          <a:xfrm>
            <a:off x="533400" y="5372101"/>
            <a:ext cx="8153400" cy="419100"/>
          </a:xfrm>
          <a:prstGeom prst="roundRect">
            <a:avLst>
              <a:gd name="adj" fmla="val 13363"/>
            </a:avLst>
          </a:prstGeom>
          <a:solidFill>
            <a:srgbClr val="FFC000"/>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90000"/>
              </a:lnSpc>
              <a:spcBef>
                <a:spcPct val="0"/>
              </a:spcBef>
              <a:spcAft>
                <a:spcPct val="0"/>
              </a:spcAft>
              <a:buClrTx/>
              <a:buSzTx/>
              <a:buFontTx/>
              <a:buNone/>
              <a:tabLst/>
            </a:pPr>
            <a:r>
              <a:rPr lang="en-US" sz="2000" b="1" dirty="0" smtClean="0">
                <a:solidFill>
                  <a:schemeClr val="bg1">
                    <a:lumMod val="75000"/>
                    <a:lumOff val="25000"/>
                  </a:schemeClr>
                </a:solidFill>
                <a:latin typeface="+mn-lt"/>
              </a:rPr>
              <a:t>NUMBER OF TARGETED ATTACK CAMPAIGNS CONTINUES TO RISE…</a:t>
            </a:r>
            <a:endParaRPr kumimoji="0" lang="en-US" sz="2000" b="1" i="0" u="none" strike="noStrike" cap="none" normalizeH="0" baseline="0" dirty="0" smtClean="0">
              <a:ln>
                <a:noFill/>
              </a:ln>
              <a:solidFill>
                <a:schemeClr val="bg1">
                  <a:lumMod val="75000"/>
                  <a:lumOff val="25000"/>
                </a:schemeClr>
              </a:solidFill>
              <a:effectLst/>
              <a:latin typeface="+mn-lt"/>
            </a:endParaRPr>
          </a:p>
        </p:txBody>
      </p:sp>
    </p:spTree>
    <p:extLst>
      <p:ext uri="{BB962C8B-B14F-4D97-AF65-F5344CB8AC3E}">
        <p14:creationId xmlns:p14="http://schemas.microsoft.com/office/powerpoint/2010/main" val="74376085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2000"/>
                                        <p:tgtEl>
                                          <p:spTgt spid="13"/>
                                        </p:tgtEl>
                                      </p:cBhvr>
                                    </p:animEffect>
                                  </p:childTnLst>
                                </p:cTn>
                              </p:par>
                              <p:par>
                                <p:cTn id="8" presetID="42" presetClass="path" presetSubtype="0" accel="50000" decel="50000" fill="hold" grpId="0" nodeType="withEffect">
                                  <p:stCondLst>
                                    <p:cond delay="0"/>
                                  </p:stCondLst>
                                  <p:childTnLst>
                                    <p:animMotion origin="layout" path="M 0 0 L 0 0.25 E" pathEditMode="relative" ptsTypes="">
                                      <p:cBhvr>
                                        <p:cTn id="9" dur="2000" spd="-100000" fill="hold"/>
                                        <p:tgtEl>
                                          <p:spTgt spid="17"/>
                                        </p:tgtEl>
                                        <p:attrNameLst>
                                          <p:attrName>ppt_x</p:attrName>
                                          <p:attrName>ppt_y</p:attrName>
                                        </p:attrNameLst>
                                      </p:cBhvr>
                                    </p:animMotion>
                                  </p:childTnLst>
                                </p:cTn>
                              </p:par>
                            </p:childTnLst>
                          </p:cTn>
                        </p:par>
                        <p:par>
                          <p:cTn id="10" fill="hold">
                            <p:stCondLst>
                              <p:cond delay="3000"/>
                            </p:stCondLst>
                            <p:childTnLst>
                              <p:par>
                                <p:cTn id="11" presetID="10" presetClass="entr" presetSubtype="0" fill="hold" nodeType="afterEffect">
                                  <p:stCondLst>
                                    <p:cond delay="5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p:txBody>
          <a:bodyPr/>
          <a:lstStyle/>
          <a:p>
            <a:pPr>
              <a:defRPr/>
            </a:pPr>
            <a:r>
              <a:rPr lang="en-US" dirty="0"/>
              <a:t>State of the threat landscape - 2014</a:t>
            </a:r>
          </a:p>
        </p:txBody>
      </p:sp>
      <p:sp>
        <p:nvSpPr>
          <p:cNvPr id="6" name="Slide Number Placeholder 5"/>
          <p:cNvSpPr>
            <a:spLocks noGrp="1"/>
          </p:cNvSpPr>
          <p:nvPr>
            <p:ph type="sldNum" sz="quarter" idx="4"/>
          </p:nvPr>
        </p:nvSpPr>
        <p:spPr/>
        <p:txBody>
          <a:bodyPr/>
          <a:lstStyle/>
          <a:p>
            <a:fld id="{446C9BED-6FD4-4BA4-B6B0-4A26058AC9EF}" type="slidenum">
              <a:rPr lang="en-US" smtClean="0"/>
              <a:pPr/>
              <a:t>6</a:t>
            </a:fld>
            <a:endParaRPr lang="en-US" dirty="0"/>
          </a:p>
        </p:txBody>
      </p:sp>
      <p:sp>
        <p:nvSpPr>
          <p:cNvPr id="2" name="Title 1"/>
          <p:cNvSpPr>
            <a:spLocks noGrp="1"/>
          </p:cNvSpPr>
          <p:nvPr>
            <p:ph type="title"/>
          </p:nvPr>
        </p:nvSpPr>
        <p:spPr/>
        <p:txBody>
          <a:bodyPr/>
          <a:lstStyle/>
          <a:p>
            <a:r>
              <a:rPr lang="en-US" dirty="0">
                <a:solidFill>
                  <a:schemeClr val="tx1">
                    <a:lumMod val="65000"/>
                    <a:lumOff val="35000"/>
                  </a:schemeClr>
                </a:solidFill>
              </a:rPr>
              <a:t>Stages of an attack</a:t>
            </a:r>
            <a:endParaRPr lang="en-US" dirty="0"/>
          </a:p>
        </p:txBody>
      </p:sp>
      <p:grpSp>
        <p:nvGrpSpPr>
          <p:cNvPr id="8" name="Group 7"/>
          <p:cNvGrpSpPr/>
          <p:nvPr/>
        </p:nvGrpSpPr>
        <p:grpSpPr>
          <a:xfrm>
            <a:off x="57149" y="1359560"/>
            <a:ext cx="2771776" cy="4823073"/>
            <a:chOff x="57149" y="863352"/>
            <a:chExt cx="2771776" cy="4823073"/>
          </a:xfrm>
        </p:grpSpPr>
        <p:grpSp>
          <p:nvGrpSpPr>
            <p:cNvPr id="9" name="Group 8"/>
            <p:cNvGrpSpPr/>
            <p:nvPr/>
          </p:nvGrpSpPr>
          <p:grpSpPr>
            <a:xfrm>
              <a:off x="57149" y="1265482"/>
              <a:ext cx="2771776" cy="4420943"/>
              <a:chOff x="57149" y="1265482"/>
              <a:chExt cx="2771776" cy="4420943"/>
            </a:xfrm>
          </p:grpSpPr>
          <p:grpSp>
            <p:nvGrpSpPr>
              <p:cNvPr id="12" name="Group 11"/>
              <p:cNvGrpSpPr/>
              <p:nvPr/>
            </p:nvGrpSpPr>
            <p:grpSpPr>
              <a:xfrm>
                <a:off x="57149" y="1265482"/>
                <a:ext cx="2200275" cy="3982793"/>
                <a:chOff x="76199" y="1265482"/>
                <a:chExt cx="2200275" cy="3982793"/>
              </a:xfrm>
            </p:grpSpPr>
            <p:sp>
              <p:nvSpPr>
                <p:cNvPr id="16" name="Rounded Rectangle 15"/>
                <p:cNvSpPr/>
                <p:nvPr/>
              </p:nvSpPr>
              <p:spPr bwMode="auto">
                <a:xfrm>
                  <a:off x="76199" y="1295400"/>
                  <a:ext cx="2200275" cy="3952875"/>
                </a:xfrm>
                <a:prstGeom prst="roundRect">
                  <a:avLst>
                    <a:gd name="adj" fmla="val 1114"/>
                  </a:avLst>
                </a:prstGeom>
                <a:solidFill>
                  <a:schemeClr val="bg1">
                    <a:lumMod val="50000"/>
                    <a:lumOff val="50000"/>
                  </a:schemeClr>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17" name="Rounded Rectangle 16"/>
                <p:cNvSpPr/>
                <p:nvPr/>
              </p:nvSpPr>
              <p:spPr bwMode="auto">
                <a:xfrm>
                  <a:off x="250839" y="1486297"/>
                  <a:ext cx="1850994" cy="1428353"/>
                </a:xfrm>
                <a:prstGeom prst="roundRect">
                  <a:avLst>
                    <a:gd name="adj" fmla="val 4081"/>
                  </a:avLst>
                </a:prstGeom>
                <a:solidFill>
                  <a:schemeClr val="bg1">
                    <a:lumMod val="75000"/>
                    <a:lumOff val="25000"/>
                  </a:schemeClr>
                </a:solidFill>
                <a:ln w="6350" cap="flat" cmpd="sng" algn="ctr">
                  <a:noFill/>
                  <a:prstDash val="solid"/>
                  <a:round/>
                  <a:headEnd type="none" w="med" len="med"/>
                  <a:tailEnd type="none" w="med" len="med"/>
                </a:ln>
                <a:effectLst>
                  <a:innerShdw blurRad="63500" dist="50800" dir="13500000">
                    <a:prstClr val="black">
                      <a:alpha val="50000"/>
                    </a:prstClr>
                  </a:inn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18" name="Rounded Rectangle 17"/>
                <p:cNvSpPr/>
                <p:nvPr/>
              </p:nvSpPr>
              <p:spPr bwMode="auto">
                <a:xfrm>
                  <a:off x="241314" y="3219449"/>
                  <a:ext cx="1870044" cy="1847851"/>
                </a:xfrm>
                <a:prstGeom prst="roundRect">
                  <a:avLst>
                    <a:gd name="adj" fmla="val 4081"/>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000" i="0" u="none" strike="noStrike" cap="none" normalizeH="0" baseline="0" dirty="0" err="1" smtClean="0">
                    <a:ln>
                      <a:noFill/>
                    </a:ln>
                    <a:solidFill>
                      <a:schemeClr val="bg1"/>
                    </a:solidFill>
                    <a:effectLst/>
                    <a:latin typeface="+mn-lt"/>
                  </a:endParaRPr>
                </a:p>
              </p:txBody>
            </p:sp>
            <p:sp>
              <p:nvSpPr>
                <p:cNvPr id="19" name="TextBox 18"/>
                <p:cNvSpPr txBox="1"/>
                <p:nvPr/>
              </p:nvSpPr>
              <p:spPr bwMode="ltGray">
                <a:xfrm>
                  <a:off x="238124" y="2950742"/>
                  <a:ext cx="1838325" cy="1466851"/>
                </a:xfrm>
                <a:prstGeom prst="rect">
                  <a:avLst/>
                </a:prstGeom>
                <a:noFill/>
                <a:ln w="9525">
                  <a:noFill/>
                  <a:miter lim="800000"/>
                  <a:headEnd/>
                  <a:tailEnd/>
                </a:ln>
              </p:spPr>
              <p:txBody>
                <a:bodyPr wrap="none" lIns="91419" tIns="45710" rIns="91419" bIns="45710" rtlCol="0" anchor="t" anchorCtr="0">
                  <a:noAutofit/>
                </a:bodyPr>
                <a:lstStyle/>
                <a:p>
                  <a:pPr algn="l">
                    <a:lnSpc>
                      <a:spcPct val="90000"/>
                    </a:lnSpc>
                    <a:spcBef>
                      <a:spcPts val="0"/>
                    </a:spcBef>
                    <a:spcAft>
                      <a:spcPts val="800"/>
                    </a:spcAft>
                  </a:pPr>
                  <a:r>
                    <a:rPr lang="en-IE" sz="1600" b="1" dirty="0" smtClean="0">
                      <a:latin typeface="Calibri" pitchFamily="34" charset="0"/>
                    </a:rPr>
                    <a:t>Attacker breaks into  </a:t>
                  </a:r>
                  <a:br>
                    <a:rPr lang="en-IE" sz="1600" b="1" dirty="0" smtClean="0">
                      <a:latin typeface="Calibri" pitchFamily="34" charset="0"/>
                    </a:rPr>
                  </a:br>
                  <a:r>
                    <a:rPr lang="en-IE" sz="1600" b="1" dirty="0" smtClean="0">
                      <a:latin typeface="Calibri" pitchFamily="34" charset="0"/>
                    </a:rPr>
                    <a:t>the network by </a:t>
                  </a:r>
                  <a:br>
                    <a:rPr lang="en-IE" sz="1600" b="1" dirty="0" smtClean="0">
                      <a:latin typeface="Calibri" pitchFamily="34" charset="0"/>
                    </a:rPr>
                  </a:br>
                  <a:r>
                    <a:rPr lang="en-IE" sz="1600" b="1" dirty="0" smtClean="0">
                      <a:latin typeface="Calibri" pitchFamily="34" charset="0"/>
                    </a:rPr>
                    <a:t>delivering targeted </a:t>
                  </a:r>
                  <a:br>
                    <a:rPr lang="en-IE" sz="1600" b="1" dirty="0" smtClean="0">
                      <a:latin typeface="Calibri" pitchFamily="34" charset="0"/>
                    </a:rPr>
                  </a:br>
                  <a:r>
                    <a:rPr lang="en-IE" sz="1600" b="1" dirty="0" smtClean="0">
                      <a:latin typeface="Calibri" pitchFamily="34" charset="0"/>
                    </a:rPr>
                    <a:t>malware to </a:t>
                  </a:r>
                  <a:br>
                    <a:rPr lang="en-IE" sz="1600" b="1" dirty="0" smtClean="0">
                      <a:latin typeface="Calibri" pitchFamily="34" charset="0"/>
                    </a:rPr>
                  </a:br>
                  <a:r>
                    <a:rPr lang="en-IE" sz="1600" b="1" dirty="0" smtClean="0">
                      <a:latin typeface="Calibri" pitchFamily="34" charset="0"/>
                    </a:rPr>
                    <a:t>vulnerable systems </a:t>
                  </a:r>
                  <a:br>
                    <a:rPr lang="en-IE" sz="1600" b="1" dirty="0" smtClean="0">
                      <a:latin typeface="Calibri" pitchFamily="34" charset="0"/>
                    </a:rPr>
                  </a:br>
                  <a:r>
                    <a:rPr lang="en-IE" sz="1600" b="1" dirty="0" smtClean="0">
                      <a:latin typeface="Calibri" pitchFamily="34" charset="0"/>
                    </a:rPr>
                    <a:t>and employees</a:t>
                  </a:r>
                </a:p>
              </p:txBody>
            </p:sp>
            <p:grpSp>
              <p:nvGrpSpPr>
                <p:cNvPr id="20" name="Group 5"/>
                <p:cNvGrpSpPr/>
                <p:nvPr/>
              </p:nvGrpSpPr>
              <p:grpSpPr>
                <a:xfrm rot="631149">
                  <a:off x="666401" y="1265482"/>
                  <a:ext cx="1019870" cy="1549752"/>
                  <a:chOff x="-243408" y="6696236"/>
                  <a:chExt cx="1443598" cy="1969574"/>
                </a:xfrm>
              </p:grpSpPr>
              <p:pic>
                <p:nvPicPr>
                  <p:cNvPr id="21" name="Picture 20" descr="hook_3d.png"/>
                  <p:cNvPicPr>
                    <a:picLocks noChangeAspect="1"/>
                  </p:cNvPicPr>
                  <p:nvPr/>
                </p:nvPicPr>
                <p:blipFill>
                  <a:blip r:embed="rId3" cstate="print"/>
                  <a:stretch>
                    <a:fillRect/>
                  </a:stretch>
                </p:blipFill>
                <p:spPr>
                  <a:xfrm>
                    <a:off x="548680" y="7092280"/>
                    <a:ext cx="651510" cy="1573530"/>
                  </a:xfrm>
                  <a:prstGeom prst="rect">
                    <a:avLst/>
                  </a:prstGeom>
                </p:spPr>
              </p:pic>
              <p:grpSp>
                <p:nvGrpSpPr>
                  <p:cNvPr id="22" name="Group 37"/>
                  <p:cNvGrpSpPr>
                    <a:grpSpLocks noChangeAspect="1"/>
                  </p:cNvGrpSpPr>
                  <p:nvPr/>
                </p:nvGrpSpPr>
                <p:grpSpPr>
                  <a:xfrm>
                    <a:off x="-243408" y="6696236"/>
                    <a:ext cx="1368152" cy="1908212"/>
                    <a:chOff x="467544" y="2011730"/>
                    <a:chExt cx="2736303" cy="3816424"/>
                  </a:xfrm>
                </p:grpSpPr>
                <p:pic>
                  <p:nvPicPr>
                    <p:cNvPr id="24" name="Picture 23" descr="envelope_opened_front.png"/>
                    <p:cNvPicPr>
                      <a:picLocks noChangeAspect="1"/>
                    </p:cNvPicPr>
                    <p:nvPr/>
                  </p:nvPicPr>
                  <p:blipFill>
                    <a:blip r:embed="rId4" cstate="print"/>
                    <a:stretch>
                      <a:fillRect/>
                    </a:stretch>
                  </p:blipFill>
                  <p:spPr>
                    <a:xfrm>
                      <a:off x="683568" y="3933056"/>
                      <a:ext cx="2346548" cy="1895098"/>
                    </a:xfrm>
                    <a:prstGeom prst="rect">
                      <a:avLst/>
                    </a:prstGeom>
                    <a:effectLst>
                      <a:outerShdw blurRad="76200" dir="18900000" sx="99000" sy="99000" kx="-1200000" algn="bl" rotWithShape="0">
                        <a:prstClr val="black">
                          <a:alpha val="20000"/>
                        </a:prstClr>
                      </a:outerShdw>
                    </a:effectLst>
                  </p:spPr>
                </p:pic>
                <p:sp>
                  <p:nvSpPr>
                    <p:cNvPr id="25" name="Trapezoid 24"/>
                    <p:cNvSpPr/>
                    <p:nvPr/>
                  </p:nvSpPr>
                  <p:spPr>
                    <a:xfrm flipV="1">
                      <a:off x="467544" y="2011730"/>
                      <a:ext cx="2736303" cy="3001446"/>
                    </a:xfrm>
                    <a:prstGeom prst="trapezoid">
                      <a:avLst>
                        <a:gd name="adj" fmla="val 30571"/>
                      </a:avLst>
                    </a:prstGeom>
                    <a:gradFill flip="none" rotWithShape="1">
                      <a:gsLst>
                        <a:gs pos="0">
                          <a:srgbClr val="B32317">
                            <a:tint val="66000"/>
                            <a:satMod val="160000"/>
                            <a:alpha val="4000"/>
                          </a:srgbClr>
                        </a:gs>
                        <a:gs pos="18000">
                          <a:srgbClr val="B32317">
                            <a:tint val="44500"/>
                            <a:satMod val="160000"/>
                            <a:alpha val="22000"/>
                          </a:srgbClr>
                        </a:gs>
                        <a:gs pos="94000">
                          <a:srgbClr val="B32317">
                            <a:tint val="23500"/>
                            <a:satMod val="160000"/>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844134">
                      <a:off x="567259" y="3184562"/>
                      <a:ext cx="603910" cy="860246"/>
                    </a:xfrm>
                    <a:prstGeom prst="rect">
                      <a:avLst/>
                    </a:prstGeom>
                    <a:effectLst>
                      <a:outerShdw blurRad="76200" dist="635000" dir="21540000" sx="48000" sy="48000" kx="-1200000" algn="bl" rotWithShape="0">
                        <a:prstClr val="black">
                          <a:alpha val="20000"/>
                        </a:prstClr>
                      </a:outerShdw>
                    </a:effectLst>
                  </p:spPr>
                </p:pic>
                <p:pic>
                  <p:nvPicPr>
                    <p:cNvPr id="27" name="Picture 26"/>
                    <p:cNvPicPr>
                      <a:picLocks noChangeAspect="1"/>
                    </p:cNvPicPr>
                    <p:nvPr/>
                  </p:nvPicPr>
                  <p:blipFill>
                    <a:blip r:embed="rId6"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rot="2527951">
                      <a:off x="2510353" y="3781188"/>
                      <a:ext cx="674385" cy="316739"/>
                    </a:xfrm>
                    <a:prstGeom prst="rect">
                      <a:avLst/>
                    </a:prstGeom>
                    <a:effectLst>
                      <a:outerShdw blurRad="76200" dir="18900000" sy="23000" kx="-1200000" algn="bl" rotWithShape="0">
                        <a:prstClr val="black">
                          <a:alpha val="20000"/>
                        </a:prstClr>
                      </a:outerShdw>
                    </a:effectLst>
                  </p:spPr>
                </p:pic>
                <p:pic>
                  <p:nvPicPr>
                    <p:cNvPr id="28" name="Pictur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3003761">
                      <a:off x="1684193" y="4206265"/>
                      <a:ext cx="423225" cy="602867"/>
                    </a:xfrm>
                    <a:prstGeom prst="rect">
                      <a:avLst/>
                    </a:prstGeom>
                    <a:effectLst>
                      <a:outerShdw blurRad="76200" dist="635000" dir="21540000" sx="48000" sy="48000" kx="-1200000" algn="bl" rotWithShape="0">
                        <a:prstClr val="black">
                          <a:alpha val="20000"/>
                        </a:prstClr>
                      </a:outerShdw>
                    </a:effectLst>
                  </p:spPr>
                </p:pic>
                <p:pic>
                  <p:nvPicPr>
                    <p:cNvPr id="29" name="Picture 28"/>
                    <p:cNvPicPr>
                      <a:picLocks noChangeAspect="1"/>
                    </p:cNvPicPr>
                    <p:nvPr/>
                  </p:nvPicPr>
                  <p:blipFill>
                    <a:blip r:embed="rId8"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rot="19303076">
                      <a:off x="1417820" y="3813791"/>
                      <a:ext cx="373198" cy="175280"/>
                    </a:xfrm>
                    <a:prstGeom prst="rect">
                      <a:avLst/>
                    </a:prstGeom>
                    <a:effectLst>
                      <a:outerShdw blurRad="76200" dir="18900000" sy="23000" kx="-1200000" algn="bl" rotWithShape="0">
                        <a:prstClr val="black">
                          <a:alpha val="20000"/>
                        </a:prstClr>
                      </a:outerShdw>
                    </a:effectLst>
                  </p:spPr>
                </p:pic>
                <p:pic>
                  <p:nvPicPr>
                    <p:cNvPr id="30" name="Picture 29"/>
                    <p:cNvPicPr>
                      <a:picLocks noChangeAspect="1"/>
                    </p:cNvPicPr>
                    <p:nvPr/>
                  </p:nvPicPr>
                  <p:blipFill>
                    <a:blip r:embed="rId9"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rot="5678198">
                      <a:off x="1978707" y="3341299"/>
                      <a:ext cx="373198" cy="175280"/>
                    </a:xfrm>
                    <a:prstGeom prst="rect">
                      <a:avLst/>
                    </a:prstGeom>
                    <a:effectLst>
                      <a:outerShdw blurRad="76200" dir="18900000" sy="23000" kx="-1200000" algn="bl" rotWithShape="0">
                        <a:prstClr val="black">
                          <a:alpha val="20000"/>
                        </a:prstClr>
                      </a:outerShdw>
                    </a:effectLst>
                  </p:spPr>
                </p:pic>
              </p:grpSp>
              <p:pic>
                <p:nvPicPr>
                  <p:cNvPr id="23" name="Picture 22" descr="hook_3d_point.png"/>
                  <p:cNvPicPr>
                    <a:picLocks noChangeAspect="1"/>
                  </p:cNvPicPr>
                  <p:nvPr/>
                </p:nvPicPr>
                <p:blipFill>
                  <a:blip r:embed="rId10" cstate="print"/>
                  <a:stretch>
                    <a:fillRect/>
                  </a:stretch>
                </p:blipFill>
                <p:spPr>
                  <a:xfrm>
                    <a:off x="548680" y="7020272"/>
                    <a:ext cx="651510" cy="1573530"/>
                  </a:xfrm>
                  <a:prstGeom prst="rect">
                    <a:avLst/>
                  </a:prstGeom>
                </p:spPr>
              </p:pic>
            </p:grpSp>
          </p:grpSp>
          <p:grpSp>
            <p:nvGrpSpPr>
              <p:cNvPr id="13" name="Group 372"/>
              <p:cNvGrpSpPr/>
              <p:nvPr/>
            </p:nvGrpSpPr>
            <p:grpSpPr>
              <a:xfrm flipH="1" flipV="1">
                <a:off x="1091233" y="5252095"/>
                <a:ext cx="1737692" cy="434330"/>
                <a:chOff x="539552" y="3717032"/>
                <a:chExt cx="720080" cy="504056"/>
              </a:xfrm>
            </p:grpSpPr>
            <p:cxnSp>
              <p:nvCxnSpPr>
                <p:cNvPr id="14" name="Straight Connector 13"/>
                <p:cNvCxnSpPr/>
                <p:nvPr/>
              </p:nvCxnSpPr>
              <p:spPr bwMode="auto">
                <a:xfrm>
                  <a:off x="539552" y="3933056"/>
                  <a:ext cx="720080" cy="288032"/>
                </a:xfrm>
                <a:prstGeom prst="line">
                  <a:avLst/>
                </a:prstGeom>
                <a:solidFill>
                  <a:schemeClr val="accent1"/>
                </a:solidFill>
                <a:ln w="19050" cap="flat" cmpd="sng" algn="ctr">
                  <a:solidFill>
                    <a:schemeClr val="tx1">
                      <a:lumMod val="75000"/>
                    </a:schemeClr>
                  </a:solidFill>
                  <a:prstDash val="sysDot"/>
                  <a:round/>
                  <a:headEnd type="none" w="med" len="med"/>
                  <a:tailEnd type="none" w="med" len="med"/>
                </a:ln>
                <a:effectLst/>
              </p:spPr>
            </p:cxnSp>
            <p:cxnSp>
              <p:nvCxnSpPr>
                <p:cNvPr id="15" name="Straight Connector 14"/>
                <p:cNvCxnSpPr/>
                <p:nvPr/>
              </p:nvCxnSpPr>
              <p:spPr bwMode="auto">
                <a:xfrm>
                  <a:off x="539552" y="3717032"/>
                  <a:ext cx="0" cy="216024"/>
                </a:xfrm>
                <a:prstGeom prst="line">
                  <a:avLst/>
                </a:prstGeom>
                <a:solidFill>
                  <a:schemeClr val="accent1"/>
                </a:solidFill>
                <a:ln w="19050" cap="flat" cmpd="sng" algn="ctr">
                  <a:solidFill>
                    <a:schemeClr val="tx1">
                      <a:lumMod val="75000"/>
                    </a:schemeClr>
                  </a:solidFill>
                  <a:prstDash val="sysDot"/>
                  <a:round/>
                  <a:headEnd type="none" w="med" len="med"/>
                  <a:tailEnd type="none" w="med" len="med"/>
                </a:ln>
                <a:effectLst/>
              </p:spPr>
            </p:cxnSp>
          </p:grpSp>
        </p:grpSp>
        <p:sp>
          <p:nvSpPr>
            <p:cNvPr id="11" name="Rounded Rectangle 10"/>
            <p:cNvSpPr/>
            <p:nvPr/>
          </p:nvSpPr>
          <p:spPr bwMode="auto">
            <a:xfrm>
              <a:off x="57149" y="863352"/>
              <a:ext cx="2188368" cy="432048"/>
            </a:xfrm>
            <a:prstGeom prst="roundRect">
              <a:avLst>
                <a:gd name="adj" fmla="val 13382"/>
              </a:avLst>
            </a:prstGeom>
            <a:solidFill>
              <a:srgbClr val="FFC000"/>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90000"/>
                </a:lnSpc>
                <a:spcBef>
                  <a:spcPct val="0"/>
                </a:spcBef>
                <a:spcAft>
                  <a:spcPct val="0"/>
                </a:spcAft>
                <a:buClrTx/>
                <a:buSzTx/>
                <a:buFontTx/>
                <a:buNone/>
                <a:tabLst/>
              </a:pPr>
              <a:r>
                <a:rPr lang="en-US" sz="2000" b="1" dirty="0" smtClean="0">
                  <a:solidFill>
                    <a:schemeClr val="bg1">
                      <a:lumMod val="75000"/>
                      <a:lumOff val="25000"/>
                    </a:schemeClr>
                  </a:solidFill>
                  <a:latin typeface="+mn-lt"/>
                </a:rPr>
                <a:t>INCURSION</a:t>
              </a:r>
              <a:endParaRPr kumimoji="0" lang="en-US" sz="2000" b="1" i="0" u="none" strike="noStrike" cap="none" normalizeH="0" baseline="0" dirty="0" smtClean="0">
                <a:ln>
                  <a:noFill/>
                </a:ln>
                <a:solidFill>
                  <a:schemeClr val="bg1">
                    <a:lumMod val="75000"/>
                    <a:lumOff val="25000"/>
                  </a:schemeClr>
                </a:solidFill>
                <a:effectLst/>
                <a:latin typeface="+mn-lt"/>
              </a:endParaRPr>
            </a:p>
          </p:txBody>
        </p:sp>
      </p:grpSp>
      <p:grpSp>
        <p:nvGrpSpPr>
          <p:cNvPr id="31" name="Group 30"/>
          <p:cNvGrpSpPr/>
          <p:nvPr/>
        </p:nvGrpSpPr>
        <p:grpSpPr>
          <a:xfrm>
            <a:off x="2330449" y="1359559"/>
            <a:ext cx="2336801" cy="4832599"/>
            <a:chOff x="2330449" y="863352"/>
            <a:chExt cx="2336801" cy="4832598"/>
          </a:xfrm>
        </p:grpSpPr>
        <p:grpSp>
          <p:nvGrpSpPr>
            <p:cNvPr id="32" name="Group 31"/>
            <p:cNvGrpSpPr/>
            <p:nvPr/>
          </p:nvGrpSpPr>
          <p:grpSpPr>
            <a:xfrm>
              <a:off x="2330449" y="1295400"/>
              <a:ext cx="2336801" cy="4400550"/>
              <a:chOff x="2330449" y="1295400"/>
              <a:chExt cx="2336801" cy="4400550"/>
            </a:xfrm>
          </p:grpSpPr>
          <p:sp>
            <p:nvSpPr>
              <p:cNvPr id="34" name="Rounded Rectangle 33"/>
              <p:cNvSpPr/>
              <p:nvPr/>
            </p:nvSpPr>
            <p:spPr bwMode="auto">
              <a:xfrm>
                <a:off x="2330449" y="1295400"/>
                <a:ext cx="2200275" cy="3962400"/>
              </a:xfrm>
              <a:prstGeom prst="roundRect">
                <a:avLst>
                  <a:gd name="adj" fmla="val 1597"/>
                </a:avLst>
              </a:prstGeom>
              <a:solidFill>
                <a:schemeClr val="bg1">
                  <a:lumMod val="50000"/>
                  <a:lumOff val="50000"/>
                </a:schemeClr>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35" name="Rounded Rectangle 34"/>
              <p:cNvSpPr/>
              <p:nvPr/>
            </p:nvSpPr>
            <p:spPr bwMode="auto">
              <a:xfrm>
                <a:off x="2505089" y="1495822"/>
                <a:ext cx="1850994" cy="1428353"/>
              </a:xfrm>
              <a:prstGeom prst="roundRect">
                <a:avLst>
                  <a:gd name="adj" fmla="val 4081"/>
                </a:avLst>
              </a:prstGeom>
              <a:solidFill>
                <a:schemeClr val="bg1">
                  <a:lumMod val="75000"/>
                  <a:lumOff val="25000"/>
                </a:schemeClr>
              </a:solidFill>
              <a:ln w="6350" cap="flat" cmpd="sng" algn="ctr">
                <a:noFill/>
                <a:prstDash val="solid"/>
                <a:round/>
                <a:headEnd type="none" w="med" len="med"/>
                <a:tailEnd type="none" w="med" len="med"/>
              </a:ln>
              <a:effectLst>
                <a:innerShdw blurRad="63500" dist="50800" dir="13500000">
                  <a:prstClr val="black">
                    <a:alpha val="50000"/>
                  </a:prstClr>
                </a:inn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36" name="Rounded Rectangle 35"/>
              <p:cNvSpPr/>
              <p:nvPr/>
            </p:nvSpPr>
            <p:spPr bwMode="auto">
              <a:xfrm>
                <a:off x="2495564" y="3228974"/>
                <a:ext cx="1870044" cy="1847851"/>
              </a:xfrm>
              <a:prstGeom prst="roundRect">
                <a:avLst>
                  <a:gd name="adj" fmla="val 4081"/>
                </a:avLst>
              </a:prstGeom>
              <a:noFill/>
              <a:ln w="6350" cap="flat" cmpd="sng" algn="ctr">
                <a:noFill/>
                <a:prstDash val="solid"/>
                <a:round/>
                <a:headEnd type="none" w="med" len="med"/>
                <a:tailEnd type="none" w="med" len="med"/>
              </a:ln>
              <a:effectLst>
                <a:innerShdw blurRad="63500" dist="50800" dir="13500000">
                  <a:prstClr val="black">
                    <a:alpha val="50000"/>
                  </a:prstClr>
                </a:inn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000" i="0" u="none" strike="noStrike" cap="none" normalizeH="0" baseline="0" dirty="0" err="1" smtClean="0">
                  <a:ln>
                    <a:noFill/>
                  </a:ln>
                  <a:solidFill>
                    <a:schemeClr val="bg1"/>
                  </a:solidFill>
                  <a:effectLst/>
                  <a:latin typeface="+mn-lt"/>
                </a:endParaRPr>
              </a:p>
            </p:txBody>
          </p:sp>
          <p:sp>
            <p:nvSpPr>
              <p:cNvPr id="37" name="TextBox 36"/>
              <p:cNvSpPr txBox="1"/>
              <p:nvPr/>
            </p:nvSpPr>
            <p:spPr bwMode="ltGray">
              <a:xfrm>
                <a:off x="2492374" y="2946089"/>
                <a:ext cx="1838325" cy="1466850"/>
              </a:xfrm>
              <a:prstGeom prst="rect">
                <a:avLst/>
              </a:prstGeom>
              <a:noFill/>
              <a:ln w="9525">
                <a:noFill/>
                <a:miter lim="800000"/>
                <a:headEnd/>
                <a:tailEnd/>
              </a:ln>
            </p:spPr>
            <p:txBody>
              <a:bodyPr wrap="none" lIns="91419" tIns="45710" rIns="91419" bIns="45710" rtlCol="0" anchor="t" anchorCtr="0">
                <a:noAutofit/>
              </a:bodyPr>
              <a:lstStyle/>
              <a:p>
                <a:pPr algn="l">
                  <a:lnSpc>
                    <a:spcPct val="90000"/>
                  </a:lnSpc>
                  <a:spcBef>
                    <a:spcPts val="0"/>
                  </a:spcBef>
                  <a:spcAft>
                    <a:spcPts val="800"/>
                  </a:spcAft>
                </a:pPr>
                <a:r>
                  <a:rPr lang="en-IE" sz="1600" b="1" dirty="0" smtClean="0">
                    <a:latin typeface="Calibri" pitchFamily="34" charset="0"/>
                  </a:rPr>
                  <a:t>Attacker then maps </a:t>
                </a:r>
                <a:br>
                  <a:rPr lang="en-IE" sz="1600" b="1" dirty="0" smtClean="0">
                    <a:latin typeface="Calibri" pitchFamily="34" charset="0"/>
                  </a:rPr>
                </a:br>
                <a:r>
                  <a:rPr lang="en-IE" sz="1600" b="1" dirty="0" smtClean="0">
                    <a:latin typeface="Calibri" pitchFamily="34" charset="0"/>
                  </a:rPr>
                  <a:t>organization’s </a:t>
                </a:r>
                <a:br>
                  <a:rPr lang="en-IE" sz="1600" b="1" dirty="0" smtClean="0">
                    <a:latin typeface="Calibri" pitchFamily="34" charset="0"/>
                  </a:rPr>
                </a:br>
                <a:r>
                  <a:rPr lang="en-IE" sz="1600" b="1" dirty="0" err="1" smtClean="0">
                    <a:latin typeface="Calibri" pitchFamily="34" charset="0"/>
                  </a:rPr>
                  <a:t>defenses</a:t>
                </a:r>
                <a:r>
                  <a:rPr lang="en-IE" sz="1600" b="1" dirty="0" smtClean="0">
                    <a:latin typeface="Calibri" pitchFamily="34" charset="0"/>
                  </a:rPr>
                  <a:t> from the </a:t>
                </a:r>
                <a:br>
                  <a:rPr lang="en-IE" sz="1600" b="1" dirty="0" smtClean="0">
                    <a:latin typeface="Calibri" pitchFamily="34" charset="0"/>
                  </a:rPr>
                </a:br>
                <a:r>
                  <a:rPr lang="en-IE" sz="1600" b="1" dirty="0" smtClean="0">
                    <a:latin typeface="Calibri" pitchFamily="34" charset="0"/>
                  </a:rPr>
                  <a:t>inside</a:t>
                </a:r>
              </a:p>
              <a:p>
                <a:pPr algn="l">
                  <a:lnSpc>
                    <a:spcPct val="90000"/>
                  </a:lnSpc>
                  <a:spcBef>
                    <a:spcPts val="0"/>
                  </a:spcBef>
                  <a:spcAft>
                    <a:spcPts val="800"/>
                  </a:spcAft>
                </a:pPr>
                <a:r>
                  <a:rPr lang="en-IE" sz="1600" b="1" dirty="0" smtClean="0">
                    <a:latin typeface="Calibri" pitchFamily="34" charset="0"/>
                  </a:rPr>
                  <a:t>Create a battle plan</a:t>
                </a:r>
              </a:p>
            </p:txBody>
          </p:sp>
          <p:grpSp>
            <p:nvGrpSpPr>
              <p:cNvPr id="38" name="Group 37"/>
              <p:cNvGrpSpPr/>
              <p:nvPr/>
            </p:nvGrpSpPr>
            <p:grpSpPr>
              <a:xfrm>
                <a:off x="2776215" y="1621819"/>
                <a:ext cx="1210993" cy="1182947"/>
                <a:chOff x="3347715" y="2069494"/>
                <a:chExt cx="1210993" cy="1182947"/>
              </a:xfrm>
            </p:grpSpPr>
            <p:pic>
              <p:nvPicPr>
                <p:cNvPr id="42" name="Picture 41" descr="router.png"/>
                <p:cNvPicPr>
                  <a:picLocks noChangeAspect="1"/>
                </p:cNvPicPr>
                <p:nvPr/>
              </p:nvPicPr>
              <p:blipFill>
                <a:blip r:embed="rId11" cstate="print"/>
                <a:stretch>
                  <a:fillRect/>
                </a:stretch>
              </p:blipFill>
              <p:spPr>
                <a:xfrm>
                  <a:off x="3347715" y="2233612"/>
                  <a:ext cx="1210993" cy="938214"/>
                </a:xfrm>
                <a:prstGeom prst="rect">
                  <a:avLst/>
                </a:prstGeom>
                <a:effectLst>
                  <a:outerShdw blurRad="50800" dist="38100" dir="2700000" algn="tl" rotWithShape="0">
                    <a:prstClr val="black">
                      <a:alpha val="40000"/>
                    </a:prstClr>
                  </a:outerShdw>
                </a:effectLst>
              </p:spPr>
            </p:pic>
            <p:pic>
              <p:nvPicPr>
                <p:cNvPr id="43" name="Picture 4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345137">
                  <a:off x="3581385" y="2069494"/>
                  <a:ext cx="727383" cy="1182947"/>
                </a:xfrm>
                <a:prstGeom prst="rect">
                  <a:avLst/>
                </a:prstGeom>
                <a:effectLst>
                  <a:outerShdw blurRad="50800" dist="38100" dir="2700000" algn="tl" rotWithShape="0">
                    <a:prstClr val="black">
                      <a:alpha val="40000"/>
                    </a:prstClr>
                  </a:outerShdw>
                </a:effectLst>
              </p:spPr>
            </p:pic>
          </p:grpSp>
          <p:grpSp>
            <p:nvGrpSpPr>
              <p:cNvPr id="39" name="Group 372"/>
              <p:cNvGrpSpPr/>
              <p:nvPr/>
            </p:nvGrpSpPr>
            <p:grpSpPr>
              <a:xfrm flipH="1" flipV="1">
                <a:off x="3529633" y="5261620"/>
                <a:ext cx="1137617" cy="434330"/>
                <a:chOff x="539552" y="3717032"/>
                <a:chExt cx="720080" cy="504056"/>
              </a:xfrm>
            </p:grpSpPr>
            <p:cxnSp>
              <p:nvCxnSpPr>
                <p:cNvPr id="40" name="Straight Connector 39"/>
                <p:cNvCxnSpPr/>
                <p:nvPr/>
              </p:nvCxnSpPr>
              <p:spPr bwMode="auto">
                <a:xfrm>
                  <a:off x="539552" y="3933056"/>
                  <a:ext cx="720080" cy="288032"/>
                </a:xfrm>
                <a:prstGeom prst="line">
                  <a:avLst/>
                </a:prstGeom>
                <a:solidFill>
                  <a:schemeClr val="accent1"/>
                </a:solidFill>
                <a:ln w="19050" cap="flat" cmpd="sng" algn="ctr">
                  <a:solidFill>
                    <a:schemeClr val="tx1">
                      <a:lumMod val="75000"/>
                    </a:schemeClr>
                  </a:solidFill>
                  <a:prstDash val="sysDot"/>
                  <a:round/>
                  <a:headEnd type="none" w="med" len="med"/>
                  <a:tailEnd type="none" w="med" len="med"/>
                </a:ln>
                <a:effectLst/>
              </p:spPr>
            </p:cxnSp>
            <p:cxnSp>
              <p:nvCxnSpPr>
                <p:cNvPr id="41" name="Straight Connector 40"/>
                <p:cNvCxnSpPr/>
                <p:nvPr/>
              </p:nvCxnSpPr>
              <p:spPr bwMode="auto">
                <a:xfrm>
                  <a:off x="539552" y="3717032"/>
                  <a:ext cx="0" cy="216024"/>
                </a:xfrm>
                <a:prstGeom prst="line">
                  <a:avLst/>
                </a:prstGeom>
                <a:solidFill>
                  <a:schemeClr val="accent1"/>
                </a:solidFill>
                <a:ln w="19050" cap="flat" cmpd="sng" algn="ctr">
                  <a:solidFill>
                    <a:schemeClr val="tx1">
                      <a:lumMod val="75000"/>
                    </a:schemeClr>
                  </a:solidFill>
                  <a:prstDash val="sysDot"/>
                  <a:round/>
                  <a:headEnd type="none" w="med" len="med"/>
                  <a:tailEnd type="none" w="med" len="med"/>
                </a:ln>
                <a:effectLst/>
              </p:spPr>
            </p:cxnSp>
          </p:grpSp>
        </p:grpSp>
        <p:sp>
          <p:nvSpPr>
            <p:cNvPr id="33" name="Rounded Rectangle 32"/>
            <p:cNvSpPr/>
            <p:nvPr/>
          </p:nvSpPr>
          <p:spPr bwMode="auto">
            <a:xfrm>
              <a:off x="2342356" y="863352"/>
              <a:ext cx="2188368" cy="432048"/>
            </a:xfrm>
            <a:prstGeom prst="roundRect">
              <a:avLst>
                <a:gd name="adj" fmla="val 13382"/>
              </a:avLst>
            </a:prstGeom>
            <a:solidFill>
              <a:srgbClr val="FFC000"/>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90000"/>
                </a:lnSpc>
                <a:spcBef>
                  <a:spcPct val="0"/>
                </a:spcBef>
                <a:spcAft>
                  <a:spcPct val="0"/>
                </a:spcAft>
                <a:buClrTx/>
                <a:buSzTx/>
                <a:buFontTx/>
                <a:buNone/>
                <a:tabLst/>
              </a:pPr>
              <a:r>
                <a:rPr lang="en-US" sz="2000" b="1" dirty="0" smtClean="0">
                  <a:solidFill>
                    <a:schemeClr val="bg1">
                      <a:lumMod val="75000"/>
                      <a:lumOff val="25000"/>
                    </a:schemeClr>
                  </a:solidFill>
                  <a:latin typeface="+mn-lt"/>
                </a:rPr>
                <a:t>DISCOVERY</a:t>
              </a:r>
              <a:endParaRPr kumimoji="0" lang="en-US" sz="2000" b="1" i="0" u="none" strike="noStrike" cap="none" normalizeH="0" baseline="0" dirty="0" smtClean="0">
                <a:ln>
                  <a:noFill/>
                </a:ln>
                <a:solidFill>
                  <a:schemeClr val="bg1">
                    <a:lumMod val="75000"/>
                    <a:lumOff val="25000"/>
                  </a:schemeClr>
                </a:solidFill>
                <a:effectLst/>
                <a:latin typeface="+mn-lt"/>
              </a:endParaRPr>
            </a:p>
          </p:txBody>
        </p:sp>
      </p:grpSp>
      <p:grpSp>
        <p:nvGrpSpPr>
          <p:cNvPr id="44" name="Group 43"/>
          <p:cNvGrpSpPr/>
          <p:nvPr/>
        </p:nvGrpSpPr>
        <p:grpSpPr>
          <a:xfrm>
            <a:off x="4603751" y="1359560"/>
            <a:ext cx="2200275" cy="4842123"/>
            <a:chOff x="4603749" y="863352"/>
            <a:chExt cx="2200275" cy="4842123"/>
          </a:xfrm>
        </p:grpSpPr>
        <p:grpSp>
          <p:nvGrpSpPr>
            <p:cNvPr id="45" name="Group 44"/>
            <p:cNvGrpSpPr/>
            <p:nvPr/>
          </p:nvGrpSpPr>
          <p:grpSpPr>
            <a:xfrm>
              <a:off x="4603749" y="1295400"/>
              <a:ext cx="2200275" cy="4410075"/>
              <a:chOff x="4603749" y="1295400"/>
              <a:chExt cx="2200275" cy="4410075"/>
            </a:xfrm>
          </p:grpSpPr>
          <p:sp>
            <p:nvSpPr>
              <p:cNvPr id="47" name="Rounded Rectangle 46"/>
              <p:cNvSpPr/>
              <p:nvPr/>
            </p:nvSpPr>
            <p:spPr bwMode="auto">
              <a:xfrm>
                <a:off x="4603749" y="1295400"/>
                <a:ext cx="2200275" cy="3962400"/>
              </a:xfrm>
              <a:prstGeom prst="roundRect">
                <a:avLst>
                  <a:gd name="adj" fmla="val 1597"/>
                </a:avLst>
              </a:prstGeom>
              <a:solidFill>
                <a:schemeClr val="bg1">
                  <a:lumMod val="50000"/>
                  <a:lumOff val="50000"/>
                </a:schemeClr>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48" name="Rounded Rectangle 47"/>
              <p:cNvSpPr/>
              <p:nvPr/>
            </p:nvSpPr>
            <p:spPr bwMode="auto">
              <a:xfrm>
                <a:off x="4778389" y="1495822"/>
                <a:ext cx="1850994" cy="1428353"/>
              </a:xfrm>
              <a:prstGeom prst="roundRect">
                <a:avLst>
                  <a:gd name="adj" fmla="val 4081"/>
                </a:avLst>
              </a:prstGeom>
              <a:solidFill>
                <a:schemeClr val="bg1">
                  <a:lumMod val="75000"/>
                  <a:lumOff val="25000"/>
                </a:schemeClr>
              </a:solidFill>
              <a:ln w="6350" cap="flat" cmpd="sng" algn="ctr">
                <a:noFill/>
                <a:prstDash val="solid"/>
                <a:round/>
                <a:headEnd type="none" w="med" len="med"/>
                <a:tailEnd type="none" w="med" len="med"/>
              </a:ln>
              <a:effectLst>
                <a:innerShdw blurRad="63500" dist="50800" dir="13500000">
                  <a:prstClr val="black">
                    <a:alpha val="50000"/>
                  </a:prstClr>
                </a:inn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49" name="Rounded Rectangle 48"/>
              <p:cNvSpPr/>
              <p:nvPr/>
            </p:nvSpPr>
            <p:spPr bwMode="auto">
              <a:xfrm>
                <a:off x="4768864" y="3228974"/>
                <a:ext cx="1870044" cy="1847851"/>
              </a:xfrm>
              <a:prstGeom prst="roundRect">
                <a:avLst>
                  <a:gd name="adj" fmla="val 4081"/>
                </a:avLst>
              </a:prstGeom>
              <a:noFill/>
              <a:ln w="6350" cap="flat" cmpd="sng" algn="ctr">
                <a:noFill/>
                <a:prstDash val="solid"/>
                <a:round/>
                <a:headEnd type="none" w="med" len="med"/>
                <a:tailEnd type="none" w="med" len="med"/>
              </a:ln>
              <a:effectLst>
                <a:innerShdw blurRad="63500" dist="50800" dir="13500000">
                  <a:prstClr val="black">
                    <a:alpha val="50000"/>
                  </a:prstClr>
                </a:inn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000" i="0" u="none" strike="noStrike" cap="none" normalizeH="0" baseline="0" dirty="0" err="1" smtClean="0">
                  <a:ln>
                    <a:noFill/>
                  </a:ln>
                  <a:solidFill>
                    <a:schemeClr val="bg1"/>
                  </a:solidFill>
                  <a:effectLst/>
                  <a:latin typeface="+mn-lt"/>
                </a:endParaRPr>
              </a:p>
            </p:txBody>
          </p:sp>
          <p:sp>
            <p:nvSpPr>
              <p:cNvPr id="50" name="TextBox 49"/>
              <p:cNvSpPr txBox="1"/>
              <p:nvPr/>
            </p:nvSpPr>
            <p:spPr bwMode="ltGray">
              <a:xfrm>
                <a:off x="4765674" y="2946089"/>
                <a:ext cx="1838325" cy="1466849"/>
              </a:xfrm>
              <a:prstGeom prst="rect">
                <a:avLst/>
              </a:prstGeom>
              <a:noFill/>
              <a:ln w="9525">
                <a:noFill/>
                <a:miter lim="800000"/>
                <a:headEnd/>
                <a:tailEnd/>
              </a:ln>
            </p:spPr>
            <p:txBody>
              <a:bodyPr wrap="none" lIns="91419" tIns="45710" rIns="91419" bIns="45710" rtlCol="0" anchor="t" anchorCtr="0">
                <a:noAutofit/>
              </a:bodyPr>
              <a:lstStyle/>
              <a:p>
                <a:pPr algn="l">
                  <a:lnSpc>
                    <a:spcPct val="90000"/>
                  </a:lnSpc>
                  <a:spcBef>
                    <a:spcPts val="0"/>
                  </a:spcBef>
                  <a:spcAft>
                    <a:spcPts val="800"/>
                  </a:spcAft>
                </a:pPr>
                <a:r>
                  <a:rPr lang="en-IE" sz="1600" b="1" dirty="0" smtClean="0">
                    <a:latin typeface="Calibri" pitchFamily="34" charset="0"/>
                  </a:rPr>
                  <a:t>Accesses data on </a:t>
                </a:r>
                <a:br>
                  <a:rPr lang="en-IE" sz="1600" b="1" dirty="0" smtClean="0">
                    <a:latin typeface="Calibri" pitchFamily="34" charset="0"/>
                  </a:rPr>
                </a:br>
                <a:r>
                  <a:rPr lang="en-IE" sz="1600" b="1" dirty="0" smtClean="0">
                    <a:latin typeface="Calibri" pitchFamily="34" charset="0"/>
                  </a:rPr>
                  <a:t>unprotected systems</a:t>
                </a:r>
              </a:p>
              <a:p>
                <a:pPr algn="l">
                  <a:lnSpc>
                    <a:spcPct val="90000"/>
                  </a:lnSpc>
                  <a:spcBef>
                    <a:spcPts val="0"/>
                  </a:spcBef>
                  <a:spcAft>
                    <a:spcPts val="800"/>
                  </a:spcAft>
                </a:pPr>
                <a:r>
                  <a:rPr lang="en-IE" sz="1600" b="1" dirty="0" smtClean="0">
                    <a:latin typeface="Calibri" pitchFamily="34" charset="0"/>
                  </a:rPr>
                  <a:t>Installs malware </a:t>
                </a:r>
                <a:br>
                  <a:rPr lang="en-IE" sz="1600" b="1" dirty="0" smtClean="0">
                    <a:latin typeface="Calibri" pitchFamily="34" charset="0"/>
                  </a:rPr>
                </a:br>
                <a:r>
                  <a:rPr lang="en-IE" sz="1600" b="1" dirty="0" smtClean="0">
                    <a:latin typeface="Calibri" pitchFamily="34" charset="0"/>
                  </a:rPr>
                  <a:t>to secretly acquire </a:t>
                </a:r>
                <a:br>
                  <a:rPr lang="en-IE" sz="1600" b="1" dirty="0" smtClean="0">
                    <a:latin typeface="Calibri" pitchFamily="34" charset="0"/>
                  </a:rPr>
                </a:br>
                <a:r>
                  <a:rPr lang="en-IE" sz="1600" b="1" dirty="0" smtClean="0">
                    <a:latin typeface="Calibri" pitchFamily="34" charset="0"/>
                  </a:rPr>
                  <a:t>data or disrupt </a:t>
                </a:r>
                <a:br>
                  <a:rPr lang="en-IE" sz="1600" b="1" dirty="0" smtClean="0">
                    <a:latin typeface="Calibri" pitchFamily="34" charset="0"/>
                  </a:rPr>
                </a:br>
                <a:r>
                  <a:rPr lang="en-IE" sz="1600" b="1" dirty="0" smtClean="0">
                    <a:latin typeface="Calibri" pitchFamily="34" charset="0"/>
                  </a:rPr>
                  <a:t>operations</a:t>
                </a:r>
              </a:p>
            </p:txBody>
          </p:sp>
          <p:pic>
            <p:nvPicPr>
              <p:cNvPr id="51" name="Picture 50" descr="harddrive.png"/>
              <p:cNvPicPr>
                <a:picLocks noChangeAspect="1"/>
              </p:cNvPicPr>
              <p:nvPr/>
            </p:nvPicPr>
            <p:blipFill>
              <a:blip r:embed="rId13" cstate="print"/>
              <a:stretch>
                <a:fillRect/>
              </a:stretch>
            </p:blipFill>
            <p:spPr>
              <a:xfrm>
                <a:off x="5049651" y="1710696"/>
                <a:ext cx="1308470" cy="998601"/>
              </a:xfrm>
              <a:prstGeom prst="rect">
                <a:avLst/>
              </a:prstGeom>
              <a:effectLst>
                <a:outerShdw blurRad="50800" dist="38100" dir="2700000" algn="tl" rotWithShape="0">
                  <a:prstClr val="black">
                    <a:alpha val="40000"/>
                  </a:prstClr>
                </a:outerShdw>
              </a:effectLst>
            </p:spPr>
          </p:pic>
          <p:grpSp>
            <p:nvGrpSpPr>
              <p:cNvPr id="52" name="Group 372"/>
              <p:cNvGrpSpPr/>
              <p:nvPr/>
            </p:nvGrpSpPr>
            <p:grpSpPr>
              <a:xfrm flipH="1" flipV="1">
                <a:off x="5691808" y="5271145"/>
                <a:ext cx="670892" cy="434330"/>
                <a:chOff x="539552" y="3717032"/>
                <a:chExt cx="720080" cy="504056"/>
              </a:xfrm>
            </p:grpSpPr>
            <p:cxnSp>
              <p:nvCxnSpPr>
                <p:cNvPr id="53" name="Straight Connector 52"/>
                <p:cNvCxnSpPr/>
                <p:nvPr/>
              </p:nvCxnSpPr>
              <p:spPr bwMode="auto">
                <a:xfrm>
                  <a:off x="539552" y="3933056"/>
                  <a:ext cx="720080" cy="288032"/>
                </a:xfrm>
                <a:prstGeom prst="line">
                  <a:avLst/>
                </a:prstGeom>
                <a:solidFill>
                  <a:schemeClr val="accent1"/>
                </a:solidFill>
                <a:ln w="19050" cap="flat" cmpd="sng" algn="ctr">
                  <a:solidFill>
                    <a:schemeClr val="tx1">
                      <a:lumMod val="75000"/>
                    </a:schemeClr>
                  </a:solidFill>
                  <a:prstDash val="sysDot"/>
                  <a:round/>
                  <a:headEnd type="none" w="med" len="med"/>
                  <a:tailEnd type="none" w="med" len="med"/>
                </a:ln>
                <a:effectLst/>
              </p:spPr>
            </p:cxnSp>
            <p:cxnSp>
              <p:nvCxnSpPr>
                <p:cNvPr id="54" name="Straight Connector 53"/>
                <p:cNvCxnSpPr/>
                <p:nvPr/>
              </p:nvCxnSpPr>
              <p:spPr bwMode="auto">
                <a:xfrm>
                  <a:off x="539552" y="3717032"/>
                  <a:ext cx="0" cy="216024"/>
                </a:xfrm>
                <a:prstGeom prst="line">
                  <a:avLst/>
                </a:prstGeom>
                <a:solidFill>
                  <a:schemeClr val="accent1"/>
                </a:solidFill>
                <a:ln w="19050" cap="flat" cmpd="sng" algn="ctr">
                  <a:solidFill>
                    <a:schemeClr val="tx1">
                      <a:lumMod val="75000"/>
                    </a:schemeClr>
                  </a:solidFill>
                  <a:prstDash val="sysDot"/>
                  <a:round/>
                  <a:headEnd type="none" w="med" len="med"/>
                  <a:tailEnd type="none" w="med" len="med"/>
                </a:ln>
                <a:effectLst/>
              </p:spPr>
            </p:cxnSp>
          </p:grpSp>
        </p:grpSp>
        <p:sp>
          <p:nvSpPr>
            <p:cNvPr id="46" name="Rounded Rectangle 45"/>
            <p:cNvSpPr/>
            <p:nvPr/>
          </p:nvSpPr>
          <p:spPr bwMode="auto">
            <a:xfrm>
              <a:off x="4615656" y="863352"/>
              <a:ext cx="2188368" cy="432048"/>
            </a:xfrm>
            <a:prstGeom prst="roundRect">
              <a:avLst>
                <a:gd name="adj" fmla="val 13382"/>
              </a:avLst>
            </a:prstGeom>
            <a:solidFill>
              <a:srgbClr val="FFC000"/>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90000"/>
                </a:lnSpc>
                <a:spcBef>
                  <a:spcPct val="0"/>
                </a:spcBef>
                <a:spcAft>
                  <a:spcPct val="0"/>
                </a:spcAft>
                <a:buClrTx/>
                <a:buSzTx/>
                <a:buFontTx/>
                <a:buNone/>
                <a:tabLst/>
              </a:pPr>
              <a:r>
                <a:rPr lang="en-US" sz="2000" b="1" dirty="0" smtClean="0">
                  <a:solidFill>
                    <a:schemeClr val="bg1">
                      <a:lumMod val="75000"/>
                      <a:lumOff val="25000"/>
                    </a:schemeClr>
                  </a:solidFill>
                  <a:latin typeface="+mn-lt"/>
                </a:rPr>
                <a:t>CAPTURE</a:t>
              </a:r>
              <a:endParaRPr kumimoji="0" lang="en-US" sz="2000" b="1" i="0" u="none" strike="noStrike" cap="none" normalizeH="0" baseline="0" dirty="0" smtClean="0">
                <a:ln>
                  <a:noFill/>
                </a:ln>
                <a:solidFill>
                  <a:schemeClr val="bg1">
                    <a:lumMod val="75000"/>
                    <a:lumOff val="25000"/>
                  </a:schemeClr>
                </a:solidFill>
                <a:effectLst/>
                <a:latin typeface="+mn-lt"/>
              </a:endParaRPr>
            </a:p>
          </p:txBody>
        </p:sp>
      </p:grpSp>
      <p:grpSp>
        <p:nvGrpSpPr>
          <p:cNvPr id="55" name="Group 54"/>
          <p:cNvGrpSpPr/>
          <p:nvPr/>
        </p:nvGrpSpPr>
        <p:grpSpPr>
          <a:xfrm>
            <a:off x="6877051" y="1359559"/>
            <a:ext cx="2200275" cy="4851648"/>
            <a:chOff x="6877049" y="863352"/>
            <a:chExt cx="2200275" cy="4851648"/>
          </a:xfrm>
        </p:grpSpPr>
        <p:grpSp>
          <p:nvGrpSpPr>
            <p:cNvPr id="56" name="Group 55"/>
            <p:cNvGrpSpPr/>
            <p:nvPr/>
          </p:nvGrpSpPr>
          <p:grpSpPr>
            <a:xfrm>
              <a:off x="6877049" y="1295400"/>
              <a:ext cx="2200275" cy="4419600"/>
              <a:chOff x="6877049" y="1295400"/>
              <a:chExt cx="2200275" cy="4419600"/>
            </a:xfrm>
          </p:grpSpPr>
          <p:sp>
            <p:nvSpPr>
              <p:cNvPr id="58" name="Rounded Rectangle 57"/>
              <p:cNvSpPr/>
              <p:nvPr/>
            </p:nvSpPr>
            <p:spPr bwMode="auto">
              <a:xfrm>
                <a:off x="6877049" y="1295400"/>
                <a:ext cx="2200275" cy="3962400"/>
              </a:xfrm>
              <a:prstGeom prst="roundRect">
                <a:avLst>
                  <a:gd name="adj" fmla="val 2564"/>
                </a:avLst>
              </a:prstGeom>
              <a:solidFill>
                <a:schemeClr val="bg1">
                  <a:lumMod val="50000"/>
                  <a:lumOff val="50000"/>
                </a:schemeClr>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59" name="Rounded Rectangle 58"/>
              <p:cNvSpPr/>
              <p:nvPr/>
            </p:nvSpPr>
            <p:spPr bwMode="auto">
              <a:xfrm>
                <a:off x="7051689" y="1495822"/>
                <a:ext cx="1850994" cy="1428353"/>
              </a:xfrm>
              <a:prstGeom prst="roundRect">
                <a:avLst>
                  <a:gd name="adj" fmla="val 4081"/>
                </a:avLst>
              </a:prstGeom>
              <a:solidFill>
                <a:schemeClr val="bg1">
                  <a:lumMod val="75000"/>
                  <a:lumOff val="25000"/>
                </a:schemeClr>
              </a:solidFill>
              <a:ln w="6350" cap="flat" cmpd="sng" algn="ctr">
                <a:noFill/>
                <a:prstDash val="solid"/>
                <a:round/>
                <a:headEnd type="none" w="med" len="med"/>
                <a:tailEnd type="none" w="med" len="med"/>
              </a:ln>
              <a:effectLst>
                <a:innerShdw blurRad="63500" dist="50800" dir="13500000">
                  <a:prstClr val="black">
                    <a:alpha val="50000"/>
                  </a:prstClr>
                </a:inn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60" name="Rounded Rectangle 59"/>
              <p:cNvSpPr/>
              <p:nvPr/>
            </p:nvSpPr>
            <p:spPr bwMode="auto">
              <a:xfrm>
                <a:off x="7042164" y="3228974"/>
                <a:ext cx="1870044" cy="1847851"/>
              </a:xfrm>
              <a:prstGeom prst="roundRect">
                <a:avLst>
                  <a:gd name="adj" fmla="val 4081"/>
                </a:avLst>
              </a:prstGeom>
              <a:noFill/>
              <a:ln w="6350" cap="flat" cmpd="sng" algn="ctr">
                <a:noFill/>
                <a:prstDash val="solid"/>
                <a:round/>
                <a:headEnd type="none" w="med" len="med"/>
                <a:tailEnd type="none" w="med" len="med"/>
              </a:ln>
              <a:effectLst>
                <a:innerShdw blurRad="63500" dist="50800" dir="13500000">
                  <a:prstClr val="black">
                    <a:alpha val="50000"/>
                  </a:prstClr>
                </a:inn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000" i="0" u="none" strike="noStrike" cap="none" normalizeH="0" baseline="0" dirty="0" err="1" smtClean="0">
                  <a:ln>
                    <a:noFill/>
                  </a:ln>
                  <a:solidFill>
                    <a:schemeClr val="bg1"/>
                  </a:solidFill>
                  <a:effectLst/>
                  <a:latin typeface="+mn-lt"/>
                </a:endParaRPr>
              </a:p>
            </p:txBody>
          </p:sp>
          <p:sp>
            <p:nvSpPr>
              <p:cNvPr id="61" name="TextBox 60"/>
              <p:cNvSpPr txBox="1"/>
              <p:nvPr/>
            </p:nvSpPr>
            <p:spPr bwMode="ltGray">
              <a:xfrm>
                <a:off x="7038974" y="2917735"/>
                <a:ext cx="1838325" cy="1466851"/>
              </a:xfrm>
              <a:prstGeom prst="rect">
                <a:avLst/>
              </a:prstGeom>
              <a:noFill/>
              <a:ln w="9525">
                <a:noFill/>
                <a:miter lim="800000"/>
                <a:headEnd/>
                <a:tailEnd/>
              </a:ln>
            </p:spPr>
            <p:txBody>
              <a:bodyPr wrap="none" lIns="91419" tIns="45710" rIns="91419" bIns="45710" rtlCol="0" anchor="t" anchorCtr="0">
                <a:noAutofit/>
              </a:bodyPr>
              <a:lstStyle/>
              <a:p>
                <a:pPr algn="l">
                  <a:lnSpc>
                    <a:spcPct val="90000"/>
                  </a:lnSpc>
                  <a:spcBef>
                    <a:spcPts val="0"/>
                  </a:spcBef>
                  <a:spcAft>
                    <a:spcPts val="800"/>
                  </a:spcAft>
                </a:pPr>
                <a:r>
                  <a:rPr lang="en-IE" sz="1600" b="1" dirty="0" smtClean="0">
                    <a:latin typeface="Calibri" pitchFamily="34" charset="0"/>
                  </a:rPr>
                  <a:t>Data sent to attacker</a:t>
                </a:r>
                <a:br>
                  <a:rPr lang="en-IE" sz="1600" b="1" dirty="0" smtClean="0">
                    <a:latin typeface="Calibri" pitchFamily="34" charset="0"/>
                  </a:rPr>
                </a:br>
                <a:r>
                  <a:rPr lang="en-IE" sz="1600" b="1" dirty="0" smtClean="0">
                    <a:latin typeface="Calibri" pitchFamily="34" charset="0"/>
                  </a:rPr>
                  <a:t>for analysis</a:t>
                </a:r>
              </a:p>
              <a:p>
                <a:pPr algn="l">
                  <a:lnSpc>
                    <a:spcPct val="90000"/>
                  </a:lnSpc>
                  <a:spcBef>
                    <a:spcPts val="0"/>
                  </a:spcBef>
                  <a:spcAft>
                    <a:spcPts val="800"/>
                  </a:spcAft>
                </a:pPr>
                <a:r>
                  <a:rPr lang="en-IE" sz="1600" b="1" dirty="0" smtClean="0">
                    <a:latin typeface="Calibri" pitchFamily="34" charset="0"/>
                  </a:rPr>
                  <a:t>Information may be </a:t>
                </a:r>
                <a:br>
                  <a:rPr lang="en-IE" sz="1600" b="1" dirty="0" smtClean="0">
                    <a:latin typeface="Calibri" pitchFamily="34" charset="0"/>
                  </a:rPr>
                </a:br>
                <a:r>
                  <a:rPr lang="en-IE" sz="1600" b="1" dirty="0" smtClean="0">
                    <a:latin typeface="Calibri" pitchFamily="34" charset="0"/>
                  </a:rPr>
                  <a:t>used for various </a:t>
                </a:r>
                <a:br>
                  <a:rPr lang="en-IE" sz="1600" b="1" dirty="0" smtClean="0">
                    <a:latin typeface="Calibri" pitchFamily="34" charset="0"/>
                  </a:rPr>
                </a:br>
                <a:r>
                  <a:rPr lang="en-IE" sz="1600" b="1" dirty="0" smtClean="0">
                    <a:latin typeface="Calibri" pitchFamily="34" charset="0"/>
                  </a:rPr>
                  <a:t>purposes including</a:t>
                </a:r>
                <a:br>
                  <a:rPr lang="en-IE" sz="1600" b="1" dirty="0" smtClean="0">
                    <a:latin typeface="Calibri" pitchFamily="34" charset="0"/>
                  </a:rPr>
                </a:br>
                <a:r>
                  <a:rPr lang="en-IE" sz="1600" b="1" dirty="0" smtClean="0">
                    <a:latin typeface="Calibri" pitchFamily="34" charset="0"/>
                  </a:rPr>
                  <a:t>fraud and planning </a:t>
                </a:r>
                <a:br>
                  <a:rPr lang="en-IE" sz="1600" b="1" dirty="0" smtClean="0">
                    <a:latin typeface="Calibri" pitchFamily="34" charset="0"/>
                  </a:rPr>
                </a:br>
                <a:r>
                  <a:rPr lang="en-IE" sz="1600" b="1" dirty="0" smtClean="0">
                    <a:latin typeface="Calibri" pitchFamily="34" charset="0"/>
                  </a:rPr>
                  <a:t>further attacks</a:t>
                </a:r>
                <a:br>
                  <a:rPr lang="en-IE" sz="1600" b="1" dirty="0" smtClean="0">
                    <a:latin typeface="Calibri" pitchFamily="34" charset="0"/>
                  </a:rPr>
                </a:br>
                <a:endParaRPr lang="en-IE" sz="1600" b="1" dirty="0" smtClean="0">
                  <a:latin typeface="Calibri" pitchFamily="34" charset="0"/>
                </a:endParaRPr>
              </a:p>
            </p:txBody>
          </p:sp>
          <p:grpSp>
            <p:nvGrpSpPr>
              <p:cNvPr id="62" name="Group 61"/>
              <p:cNvGrpSpPr>
                <a:grpSpLocks noChangeAspect="1"/>
              </p:cNvGrpSpPr>
              <p:nvPr/>
            </p:nvGrpSpPr>
            <p:grpSpPr>
              <a:xfrm>
                <a:off x="7517271" y="1628775"/>
                <a:ext cx="1017547" cy="1293504"/>
                <a:chOff x="840245" y="3629025"/>
                <a:chExt cx="1453638" cy="1847863"/>
              </a:xfrm>
            </p:grpSpPr>
            <p:pic>
              <p:nvPicPr>
                <p:cNvPr id="66" name="Picture 6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21444626">
                  <a:off x="843295" y="3934780"/>
                  <a:ext cx="1450588" cy="1542108"/>
                </a:xfrm>
                <a:prstGeom prst="rect">
                  <a:avLst/>
                </a:prstGeom>
              </p:spPr>
            </p:pic>
            <p:grpSp>
              <p:nvGrpSpPr>
                <p:cNvPr id="67" name="Group 105"/>
                <p:cNvGrpSpPr/>
                <p:nvPr/>
              </p:nvGrpSpPr>
              <p:grpSpPr>
                <a:xfrm rot="289379">
                  <a:off x="895793" y="3629025"/>
                  <a:ext cx="1123507" cy="1162396"/>
                  <a:chOff x="6078574" y="2032061"/>
                  <a:chExt cx="1362640" cy="1508760"/>
                </a:xfrm>
                <a:effectLst/>
              </p:grpSpPr>
              <p:pic>
                <p:nvPicPr>
                  <p:cNvPr id="69" name="Picture 68" descr="document_text_front.png"/>
                  <p:cNvPicPr>
                    <a:picLocks noChangeAspect="1"/>
                  </p:cNvPicPr>
                  <p:nvPr/>
                </p:nvPicPr>
                <p:blipFill>
                  <a:blip r:embed="rId15" cstate="print"/>
                  <a:stretch>
                    <a:fillRect/>
                  </a:stretch>
                </p:blipFill>
                <p:spPr>
                  <a:xfrm>
                    <a:off x="6311289" y="2032061"/>
                    <a:ext cx="1001649" cy="1508760"/>
                  </a:xfrm>
                  <a:prstGeom prst="rect">
                    <a:avLst/>
                  </a:prstGeom>
                  <a:effectLst/>
                </p:spPr>
              </p:pic>
              <p:sp>
                <p:nvSpPr>
                  <p:cNvPr id="70" name="Rectangle 69"/>
                  <p:cNvSpPr/>
                  <p:nvPr/>
                </p:nvSpPr>
                <p:spPr>
                  <a:xfrm rot="19146993">
                    <a:off x="6078574" y="2315723"/>
                    <a:ext cx="1362640" cy="409350"/>
                  </a:xfrm>
                  <a:prstGeom prst="rect">
                    <a:avLst/>
                  </a:prstGeom>
                  <a:no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B32317"/>
                        </a:solidFill>
                        <a:effectLst>
                          <a:outerShdw blurRad="38100" dist="38100" dir="2700000" algn="tl">
                            <a:srgbClr val="000000">
                              <a:alpha val="43137"/>
                            </a:srgbClr>
                          </a:outerShdw>
                        </a:effectLst>
                        <a:latin typeface="Stencil" pitchFamily="82" charset="0"/>
                      </a:rPr>
                      <a:t>TOP</a:t>
                    </a:r>
                  </a:p>
                  <a:p>
                    <a:pPr algn="ctr"/>
                    <a:r>
                      <a:rPr lang="en-US" sz="1200" dirty="0" smtClean="0">
                        <a:solidFill>
                          <a:srgbClr val="B32317"/>
                        </a:solidFill>
                        <a:effectLst>
                          <a:outerShdw blurRad="38100" dist="38100" dir="2700000" algn="tl">
                            <a:srgbClr val="000000">
                              <a:alpha val="43137"/>
                            </a:srgbClr>
                          </a:outerShdw>
                        </a:effectLst>
                        <a:latin typeface="Stencil" pitchFamily="82" charset="0"/>
                      </a:rPr>
                      <a:t>SECRET</a:t>
                    </a:r>
                    <a:endParaRPr lang="en-IE" sz="1200" dirty="0">
                      <a:solidFill>
                        <a:srgbClr val="B32317"/>
                      </a:solidFill>
                      <a:effectLst>
                        <a:outerShdw blurRad="38100" dist="38100" dir="2700000" algn="tl">
                          <a:srgbClr val="000000">
                            <a:alpha val="43137"/>
                          </a:srgbClr>
                        </a:outerShdw>
                      </a:effectLst>
                      <a:latin typeface="Stencil" pitchFamily="82" charset="0"/>
                    </a:endParaRPr>
                  </a:p>
                </p:txBody>
              </p:sp>
            </p:grpSp>
            <p:pic>
              <p:nvPicPr>
                <p:cNvPr id="68" name="Picture 6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21444626">
                  <a:off x="840245" y="3933382"/>
                  <a:ext cx="1450588" cy="1542108"/>
                </a:xfrm>
                <a:prstGeom prst="rect">
                  <a:avLst/>
                </a:prstGeom>
                <a:effectLst>
                  <a:outerShdw blurRad="76200" dir="18900000" sy="23000" kx="-1200000" algn="bl" rotWithShape="0">
                    <a:prstClr val="black">
                      <a:alpha val="20000"/>
                    </a:prstClr>
                  </a:outerShdw>
                </a:effectLst>
              </p:spPr>
            </p:pic>
          </p:grpSp>
          <p:grpSp>
            <p:nvGrpSpPr>
              <p:cNvPr id="63" name="Group 372"/>
              <p:cNvGrpSpPr/>
              <p:nvPr/>
            </p:nvGrpSpPr>
            <p:grpSpPr>
              <a:xfrm flipH="1" flipV="1">
                <a:off x="7920658" y="5280670"/>
                <a:ext cx="356567" cy="434330"/>
                <a:chOff x="539552" y="3717032"/>
                <a:chExt cx="720080" cy="504056"/>
              </a:xfrm>
            </p:grpSpPr>
            <p:cxnSp>
              <p:nvCxnSpPr>
                <p:cNvPr id="64" name="Straight Connector 63"/>
                <p:cNvCxnSpPr/>
                <p:nvPr/>
              </p:nvCxnSpPr>
              <p:spPr bwMode="auto">
                <a:xfrm>
                  <a:off x="539552" y="3933056"/>
                  <a:ext cx="720080" cy="288032"/>
                </a:xfrm>
                <a:prstGeom prst="line">
                  <a:avLst/>
                </a:prstGeom>
                <a:solidFill>
                  <a:schemeClr val="accent1"/>
                </a:solidFill>
                <a:ln w="19050" cap="flat" cmpd="sng" algn="ctr">
                  <a:solidFill>
                    <a:schemeClr val="tx1">
                      <a:lumMod val="75000"/>
                    </a:schemeClr>
                  </a:solidFill>
                  <a:prstDash val="sysDot"/>
                  <a:round/>
                  <a:headEnd type="none" w="med" len="med"/>
                  <a:tailEnd type="none" w="med" len="med"/>
                </a:ln>
                <a:effectLst/>
              </p:spPr>
            </p:cxnSp>
            <p:cxnSp>
              <p:nvCxnSpPr>
                <p:cNvPr id="65" name="Straight Connector 64"/>
                <p:cNvCxnSpPr/>
                <p:nvPr/>
              </p:nvCxnSpPr>
              <p:spPr bwMode="auto">
                <a:xfrm>
                  <a:off x="539552" y="3717032"/>
                  <a:ext cx="0" cy="216024"/>
                </a:xfrm>
                <a:prstGeom prst="line">
                  <a:avLst/>
                </a:prstGeom>
                <a:solidFill>
                  <a:schemeClr val="accent1"/>
                </a:solidFill>
                <a:ln w="19050" cap="flat" cmpd="sng" algn="ctr">
                  <a:solidFill>
                    <a:schemeClr val="tx1">
                      <a:lumMod val="75000"/>
                    </a:schemeClr>
                  </a:solidFill>
                  <a:prstDash val="sysDot"/>
                  <a:round/>
                  <a:headEnd type="none" w="med" len="med"/>
                  <a:tailEnd type="none" w="med" len="med"/>
                </a:ln>
                <a:effectLst/>
              </p:spPr>
            </p:cxnSp>
          </p:grpSp>
        </p:grpSp>
        <p:sp>
          <p:nvSpPr>
            <p:cNvPr id="57" name="Rounded Rectangle 56"/>
            <p:cNvSpPr/>
            <p:nvPr/>
          </p:nvSpPr>
          <p:spPr bwMode="auto">
            <a:xfrm>
              <a:off x="6877049" y="863352"/>
              <a:ext cx="2188368" cy="432048"/>
            </a:xfrm>
            <a:prstGeom prst="roundRect">
              <a:avLst>
                <a:gd name="adj" fmla="val 13382"/>
              </a:avLst>
            </a:prstGeom>
            <a:solidFill>
              <a:srgbClr val="FFC000"/>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90000"/>
                </a:lnSpc>
                <a:spcBef>
                  <a:spcPct val="0"/>
                </a:spcBef>
                <a:spcAft>
                  <a:spcPct val="0"/>
                </a:spcAft>
                <a:buClrTx/>
                <a:buSzTx/>
                <a:buFontTx/>
                <a:buNone/>
                <a:tabLst/>
              </a:pPr>
              <a:r>
                <a:rPr lang="en-US" sz="2000" b="1" dirty="0" smtClean="0">
                  <a:solidFill>
                    <a:schemeClr val="bg1">
                      <a:lumMod val="75000"/>
                      <a:lumOff val="25000"/>
                    </a:schemeClr>
                  </a:solidFill>
                  <a:latin typeface="+mn-lt"/>
                </a:rPr>
                <a:t>EXFILTRATION</a:t>
              </a:r>
              <a:endParaRPr kumimoji="0" lang="en-US" sz="2000" b="1" i="0" u="none" strike="noStrike" cap="none" normalizeH="0" baseline="0" dirty="0" smtClean="0">
                <a:ln>
                  <a:noFill/>
                </a:ln>
                <a:solidFill>
                  <a:schemeClr val="bg1">
                    <a:lumMod val="75000"/>
                    <a:lumOff val="25000"/>
                  </a:schemeClr>
                </a:solidFill>
                <a:effectLst/>
                <a:latin typeface="+mn-lt"/>
              </a:endParaRPr>
            </a:p>
          </p:txBody>
        </p:sp>
      </p:grpSp>
      <p:grpSp>
        <p:nvGrpSpPr>
          <p:cNvPr id="71" name="Group 70"/>
          <p:cNvGrpSpPr/>
          <p:nvPr/>
        </p:nvGrpSpPr>
        <p:grpSpPr>
          <a:xfrm>
            <a:off x="-104775" y="6176157"/>
            <a:ext cx="9361040" cy="504056"/>
            <a:chOff x="-104775" y="5679951"/>
            <a:chExt cx="9361040" cy="504056"/>
          </a:xfrm>
        </p:grpSpPr>
        <p:sp>
          <p:nvSpPr>
            <p:cNvPr id="72" name="Rectangle 71"/>
            <p:cNvSpPr/>
            <p:nvPr/>
          </p:nvSpPr>
          <p:spPr bwMode="auto">
            <a:xfrm>
              <a:off x="-104775" y="5679951"/>
              <a:ext cx="9361040" cy="504056"/>
            </a:xfrm>
            <a:prstGeom prst="rect">
              <a:avLst/>
            </a:prstGeom>
            <a:gradFill flip="none" rotWithShape="1">
              <a:gsLst>
                <a:gs pos="0">
                  <a:schemeClr val="bg1">
                    <a:lumMod val="50000"/>
                    <a:lumOff val="50000"/>
                    <a:shade val="30000"/>
                    <a:satMod val="115000"/>
                  </a:schemeClr>
                </a:gs>
                <a:gs pos="50000">
                  <a:schemeClr val="bg1">
                    <a:lumMod val="50000"/>
                    <a:lumOff val="50000"/>
                    <a:shade val="67500"/>
                    <a:satMod val="115000"/>
                  </a:schemeClr>
                </a:gs>
                <a:gs pos="100000">
                  <a:schemeClr val="bg1">
                    <a:lumMod val="50000"/>
                    <a:lumOff val="50000"/>
                    <a:shade val="100000"/>
                    <a:satMod val="115000"/>
                  </a:schemeClr>
                </a:gs>
              </a:gsLst>
              <a:lin ang="5400000" scaled="1"/>
              <a:tileRect/>
            </a:gra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800" i="0" u="none" strike="noStrike" cap="none" normalizeH="0" baseline="0" dirty="0" err="1" smtClean="0">
                <a:ln>
                  <a:noFill/>
                </a:ln>
                <a:solidFill>
                  <a:schemeClr val="bg1"/>
                </a:solidFill>
                <a:effectLst>
                  <a:outerShdw blurRad="38100" dist="38100" dir="2700000" algn="tl">
                    <a:srgbClr val="000000">
                      <a:alpha val="43137"/>
                    </a:srgbClr>
                  </a:outerShdw>
                </a:effectLst>
                <a:latin typeface="+mn-lt"/>
              </a:endParaRPr>
            </a:p>
          </p:txBody>
        </p:sp>
        <p:sp>
          <p:nvSpPr>
            <p:cNvPr id="73" name="TextBox 72"/>
            <p:cNvSpPr txBox="1"/>
            <p:nvPr/>
          </p:nvSpPr>
          <p:spPr bwMode="ltGray">
            <a:xfrm>
              <a:off x="0" y="5765292"/>
              <a:ext cx="2114551" cy="333375"/>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2000" b="1" dirty="0" smtClean="0">
                  <a:solidFill>
                    <a:schemeClr val="tx1">
                      <a:lumMod val="75000"/>
                      <a:lumOff val="25000"/>
                    </a:schemeClr>
                  </a:solidFill>
                  <a:effectLst>
                    <a:outerShdw blurRad="50800" dist="38100" dir="2700000" algn="tl" rotWithShape="0">
                      <a:prstClr val="black">
                        <a:alpha val="40000"/>
                      </a:prstClr>
                    </a:outerShdw>
                  </a:effectLst>
                  <a:latin typeface="+mn-lt"/>
                </a:rPr>
                <a:t>RECONNAISSANCE</a:t>
              </a:r>
            </a:p>
          </p:txBody>
        </p:sp>
      </p:grpSp>
      <p:grpSp>
        <p:nvGrpSpPr>
          <p:cNvPr id="74" name="Group 73"/>
          <p:cNvGrpSpPr/>
          <p:nvPr/>
        </p:nvGrpSpPr>
        <p:grpSpPr>
          <a:xfrm>
            <a:off x="2128838" y="6176157"/>
            <a:ext cx="7129462" cy="504056"/>
            <a:chOff x="2128838" y="5708526"/>
            <a:chExt cx="7129462" cy="504056"/>
          </a:xfrm>
        </p:grpSpPr>
        <p:sp>
          <p:nvSpPr>
            <p:cNvPr id="75" name="Rectangle 74"/>
            <p:cNvSpPr/>
            <p:nvPr/>
          </p:nvSpPr>
          <p:spPr bwMode="auto">
            <a:xfrm>
              <a:off x="2143125" y="5708526"/>
              <a:ext cx="7115175" cy="504056"/>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3600" i="0" u="none" strike="noStrike" cap="none" normalizeH="0" baseline="0" dirty="0" err="1" smtClean="0">
                <a:ln>
                  <a:noFill/>
                </a:ln>
                <a:solidFill>
                  <a:schemeClr val="bg1"/>
                </a:solidFill>
                <a:effectLst>
                  <a:outerShdw blurRad="38100" dist="38100" dir="2700000" algn="tl">
                    <a:srgbClr val="000000">
                      <a:alpha val="43137"/>
                    </a:srgbClr>
                  </a:outerShdw>
                </a:effectLst>
                <a:latin typeface="+mn-lt"/>
              </a:endParaRPr>
            </a:p>
          </p:txBody>
        </p:sp>
        <p:sp>
          <p:nvSpPr>
            <p:cNvPr id="76" name="TextBox 75"/>
            <p:cNvSpPr txBox="1"/>
            <p:nvPr/>
          </p:nvSpPr>
          <p:spPr bwMode="ltGray">
            <a:xfrm>
              <a:off x="2128838" y="5784342"/>
              <a:ext cx="1512000" cy="333375"/>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2000" b="1" dirty="0" smtClean="0">
                  <a:solidFill>
                    <a:schemeClr val="bg1"/>
                  </a:solidFill>
                  <a:effectLst>
                    <a:outerShdw blurRad="50800" dist="38100" dir="2700000" algn="tl" rotWithShape="0">
                      <a:prstClr val="black">
                        <a:alpha val="40000"/>
                      </a:prstClr>
                    </a:outerShdw>
                  </a:effectLst>
                  <a:latin typeface="+mn-lt"/>
                </a:rPr>
                <a:t>INCURSION</a:t>
              </a:r>
            </a:p>
          </p:txBody>
        </p:sp>
        <p:sp>
          <p:nvSpPr>
            <p:cNvPr id="77" name="TextBox 76"/>
            <p:cNvSpPr txBox="1"/>
            <p:nvPr/>
          </p:nvSpPr>
          <p:spPr bwMode="ltGray">
            <a:xfrm>
              <a:off x="3911600" y="5784342"/>
              <a:ext cx="1512000" cy="333375"/>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2000" b="1" dirty="0" smtClean="0">
                  <a:solidFill>
                    <a:schemeClr val="bg1"/>
                  </a:solidFill>
                  <a:effectLst>
                    <a:outerShdw blurRad="50800" dist="38100" dir="2700000" algn="tl" rotWithShape="0">
                      <a:prstClr val="black">
                        <a:alpha val="40000"/>
                      </a:prstClr>
                    </a:outerShdw>
                  </a:effectLst>
                  <a:latin typeface="+mn-lt"/>
                </a:rPr>
                <a:t>DISCOVERY</a:t>
              </a:r>
            </a:p>
          </p:txBody>
        </p:sp>
        <p:sp>
          <p:nvSpPr>
            <p:cNvPr id="78" name="TextBox 77"/>
            <p:cNvSpPr txBox="1"/>
            <p:nvPr/>
          </p:nvSpPr>
          <p:spPr bwMode="ltGray">
            <a:xfrm>
              <a:off x="5694362" y="5784342"/>
              <a:ext cx="1512000" cy="333375"/>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2000" b="1" dirty="0" smtClean="0">
                  <a:solidFill>
                    <a:schemeClr val="bg1"/>
                  </a:solidFill>
                  <a:effectLst>
                    <a:outerShdw blurRad="50800" dist="38100" dir="2700000" algn="tl" rotWithShape="0">
                      <a:prstClr val="black">
                        <a:alpha val="40000"/>
                      </a:prstClr>
                    </a:outerShdw>
                  </a:effectLst>
                  <a:latin typeface="+mn-lt"/>
                </a:rPr>
                <a:t>CAPTURE</a:t>
              </a:r>
            </a:p>
          </p:txBody>
        </p:sp>
        <p:sp>
          <p:nvSpPr>
            <p:cNvPr id="79" name="TextBox 78"/>
            <p:cNvSpPr txBox="1"/>
            <p:nvPr/>
          </p:nvSpPr>
          <p:spPr bwMode="ltGray">
            <a:xfrm>
              <a:off x="7477125" y="5784342"/>
              <a:ext cx="1512000" cy="333375"/>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2000" b="1" dirty="0" smtClean="0">
                  <a:solidFill>
                    <a:schemeClr val="bg1"/>
                  </a:solidFill>
                  <a:effectLst>
                    <a:outerShdw blurRad="50800" dist="38100" dir="2700000" algn="tl" rotWithShape="0">
                      <a:prstClr val="black">
                        <a:alpha val="40000"/>
                      </a:prstClr>
                    </a:outerShdw>
                  </a:effectLst>
                  <a:latin typeface="+mn-lt"/>
                </a:rPr>
                <a:t>EXFILTRATION</a:t>
              </a:r>
            </a:p>
          </p:txBody>
        </p:sp>
      </p:grpSp>
    </p:spTree>
    <p:extLst>
      <p:ext uri="{BB962C8B-B14F-4D97-AF65-F5344CB8AC3E}">
        <p14:creationId xmlns:p14="http://schemas.microsoft.com/office/powerpoint/2010/main" val="79031001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afterEffect">
                                  <p:stCondLst>
                                    <p:cond delay="50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0-#ppt_w/2"/>
                                          </p:val>
                                        </p:tav>
                                        <p:tav tm="100000">
                                          <p:val>
                                            <p:strVal val="#ppt_x"/>
                                          </p:val>
                                        </p:tav>
                                      </p:tavLst>
                                    </p:anim>
                                    <p:anim calcmode="lin" valueType="num">
                                      <p:cBhvr additive="base">
                                        <p:cTn id="8" dur="500" fill="hold"/>
                                        <p:tgtEl>
                                          <p:spTgt spid="7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74"/>
                                        </p:tgtEl>
                                        <p:attrNameLst>
                                          <p:attrName>style.visibility</p:attrName>
                                        </p:attrNameLst>
                                      </p:cBhvr>
                                      <p:to>
                                        <p:strVal val="visible"/>
                                      </p:to>
                                    </p:set>
                                    <p:anim calcmode="lin" valueType="num">
                                      <p:cBhvr additive="base">
                                        <p:cTn id="12" dur="500" fill="hold"/>
                                        <p:tgtEl>
                                          <p:spTgt spid="74"/>
                                        </p:tgtEl>
                                        <p:attrNameLst>
                                          <p:attrName>ppt_x</p:attrName>
                                        </p:attrNameLst>
                                      </p:cBhvr>
                                      <p:tavLst>
                                        <p:tav tm="0">
                                          <p:val>
                                            <p:strVal val="1+#ppt_w/2"/>
                                          </p:val>
                                        </p:tav>
                                        <p:tav tm="100000">
                                          <p:val>
                                            <p:strVal val="#ppt_x"/>
                                          </p:val>
                                        </p:tav>
                                      </p:tavLst>
                                    </p:anim>
                                    <p:anim calcmode="lin" valueType="num">
                                      <p:cBhvr additive="base">
                                        <p:cTn id="13" dur="500" fill="hold"/>
                                        <p:tgtEl>
                                          <p:spTgt spid="74"/>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50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000" fill="hold"/>
                                        <p:tgtEl>
                                          <p:spTgt spid="8"/>
                                        </p:tgtEl>
                                        <p:attrNameLst>
                                          <p:attrName>ppt_x</p:attrName>
                                        </p:attrNameLst>
                                      </p:cBhvr>
                                      <p:tavLst>
                                        <p:tav tm="0">
                                          <p:val>
                                            <p:strVal val="1+#ppt_w/2"/>
                                          </p:val>
                                        </p:tav>
                                        <p:tav tm="100000">
                                          <p:val>
                                            <p:strVal val="#ppt_x"/>
                                          </p:val>
                                        </p:tav>
                                      </p:tavLst>
                                    </p:anim>
                                    <p:anim calcmode="lin" valueType="num">
                                      <p:cBhvr additive="base">
                                        <p:cTn id="18" dur="10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750" fill="hold"/>
                                        <p:tgtEl>
                                          <p:spTgt spid="31"/>
                                        </p:tgtEl>
                                        <p:attrNameLst>
                                          <p:attrName>ppt_x</p:attrName>
                                        </p:attrNameLst>
                                      </p:cBhvr>
                                      <p:tavLst>
                                        <p:tav tm="0">
                                          <p:val>
                                            <p:strVal val="1+#ppt_w/2"/>
                                          </p:val>
                                        </p:tav>
                                        <p:tav tm="100000">
                                          <p:val>
                                            <p:strVal val="#ppt_x"/>
                                          </p:val>
                                        </p:tav>
                                      </p:tavLst>
                                    </p:anim>
                                    <p:anim calcmode="lin" valueType="num">
                                      <p:cBhvr additive="base">
                                        <p:cTn id="23" dur="75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3750"/>
                            </p:stCondLst>
                            <p:childTnLst>
                              <p:par>
                                <p:cTn id="25" presetID="2" presetClass="entr" presetSubtype="2" fill="hold" nodeType="after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additive="base">
                                        <p:cTn id="27" dur="500" fill="hold"/>
                                        <p:tgtEl>
                                          <p:spTgt spid="44"/>
                                        </p:tgtEl>
                                        <p:attrNameLst>
                                          <p:attrName>ppt_x</p:attrName>
                                        </p:attrNameLst>
                                      </p:cBhvr>
                                      <p:tavLst>
                                        <p:tav tm="0">
                                          <p:val>
                                            <p:strVal val="1+#ppt_w/2"/>
                                          </p:val>
                                        </p:tav>
                                        <p:tav tm="100000">
                                          <p:val>
                                            <p:strVal val="#ppt_x"/>
                                          </p:val>
                                        </p:tav>
                                      </p:tavLst>
                                    </p:anim>
                                    <p:anim calcmode="lin" valueType="num">
                                      <p:cBhvr additive="base">
                                        <p:cTn id="28" dur="500" fill="hold"/>
                                        <p:tgtEl>
                                          <p:spTgt spid="44"/>
                                        </p:tgtEl>
                                        <p:attrNameLst>
                                          <p:attrName>ppt_y</p:attrName>
                                        </p:attrNameLst>
                                      </p:cBhvr>
                                      <p:tavLst>
                                        <p:tav tm="0">
                                          <p:val>
                                            <p:strVal val="#ppt_y"/>
                                          </p:val>
                                        </p:tav>
                                        <p:tav tm="100000">
                                          <p:val>
                                            <p:strVal val="#ppt_y"/>
                                          </p:val>
                                        </p:tav>
                                      </p:tavLst>
                                    </p:anim>
                                  </p:childTnLst>
                                </p:cTn>
                              </p:par>
                            </p:childTnLst>
                          </p:cTn>
                        </p:par>
                        <p:par>
                          <p:cTn id="29" fill="hold">
                            <p:stCondLst>
                              <p:cond delay="4250"/>
                            </p:stCondLst>
                            <p:childTnLst>
                              <p:par>
                                <p:cTn id="30" presetID="2" presetClass="entr" presetSubtype="2"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250" fill="hold"/>
                                        <p:tgtEl>
                                          <p:spTgt spid="55"/>
                                        </p:tgtEl>
                                        <p:attrNameLst>
                                          <p:attrName>ppt_x</p:attrName>
                                        </p:attrNameLst>
                                      </p:cBhvr>
                                      <p:tavLst>
                                        <p:tav tm="0">
                                          <p:val>
                                            <p:strVal val="1+#ppt_w/2"/>
                                          </p:val>
                                        </p:tav>
                                        <p:tav tm="100000">
                                          <p:val>
                                            <p:strVal val="#ppt_x"/>
                                          </p:val>
                                        </p:tav>
                                      </p:tavLst>
                                    </p:anim>
                                    <p:anim calcmode="lin" valueType="num">
                                      <p:cBhvr additive="base">
                                        <p:cTn id="33" dur="25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p:txBody>
          <a:bodyPr/>
          <a:lstStyle/>
          <a:p>
            <a:pPr>
              <a:defRPr/>
            </a:pPr>
            <a:r>
              <a:rPr lang="en-US" dirty="0"/>
              <a:t>State of the threat landscape - 2014</a:t>
            </a:r>
          </a:p>
        </p:txBody>
      </p:sp>
      <p:sp>
        <p:nvSpPr>
          <p:cNvPr id="6" name="Slide Number Placeholder 5"/>
          <p:cNvSpPr>
            <a:spLocks noGrp="1"/>
          </p:cNvSpPr>
          <p:nvPr>
            <p:ph type="sldNum" sz="quarter" idx="4"/>
          </p:nvPr>
        </p:nvSpPr>
        <p:spPr/>
        <p:txBody>
          <a:bodyPr/>
          <a:lstStyle/>
          <a:p>
            <a:fld id="{446C9BED-6FD4-4BA4-B6B0-4A26058AC9EF}" type="slidenum">
              <a:rPr lang="en-US" smtClean="0"/>
              <a:pPr/>
              <a:t>7</a:t>
            </a:fld>
            <a:endParaRPr lang="en-US" dirty="0"/>
          </a:p>
        </p:txBody>
      </p:sp>
      <p:sp>
        <p:nvSpPr>
          <p:cNvPr id="2" name="Title 1"/>
          <p:cNvSpPr>
            <a:spLocks noGrp="1"/>
          </p:cNvSpPr>
          <p:nvPr>
            <p:ph type="title"/>
          </p:nvPr>
        </p:nvSpPr>
        <p:spPr/>
        <p:txBody>
          <a:bodyPr/>
          <a:lstStyle/>
          <a:p>
            <a:r>
              <a:rPr lang="en-US" dirty="0" smtClean="0">
                <a:solidFill>
                  <a:schemeClr val="tx1">
                    <a:lumMod val="65000"/>
                    <a:lumOff val="35000"/>
                  </a:schemeClr>
                </a:solidFill>
              </a:rPr>
              <a:t>A </a:t>
            </a:r>
            <a:r>
              <a:rPr lang="en-US" dirty="0">
                <a:solidFill>
                  <a:schemeClr val="tx1">
                    <a:lumMod val="65000"/>
                    <a:lumOff val="35000"/>
                  </a:schemeClr>
                </a:solidFill>
              </a:rPr>
              <a:t>brief history of sabotage attacks</a:t>
            </a:r>
            <a:r>
              <a:rPr lang="en-US" dirty="0" smtClean="0">
                <a:solidFill>
                  <a:schemeClr val="tx1">
                    <a:lumMod val="65000"/>
                    <a:lumOff val="35000"/>
                  </a:schemeClr>
                </a:solidFill>
              </a:rPr>
              <a:t>…</a:t>
            </a:r>
            <a:r>
              <a:rPr lang="en-US" dirty="0" smtClean="0"/>
              <a:t/>
            </a:r>
            <a:br>
              <a:rPr lang="en-US" dirty="0" smtClean="0"/>
            </a:br>
            <a:endParaRPr lang="en-US" dirty="0"/>
          </a:p>
        </p:txBody>
      </p:sp>
      <p:grpSp>
        <p:nvGrpSpPr>
          <p:cNvPr id="8" name="Group 7"/>
          <p:cNvGrpSpPr/>
          <p:nvPr/>
        </p:nvGrpSpPr>
        <p:grpSpPr>
          <a:xfrm>
            <a:off x="611562" y="2808165"/>
            <a:ext cx="7464537" cy="1753215"/>
            <a:chOff x="611560" y="2708920"/>
            <a:chExt cx="7464537" cy="1753213"/>
          </a:xfrm>
        </p:grpSpPr>
        <p:grpSp>
          <p:nvGrpSpPr>
            <p:cNvPr id="9" name="Group 8"/>
            <p:cNvGrpSpPr/>
            <p:nvPr/>
          </p:nvGrpSpPr>
          <p:grpSpPr>
            <a:xfrm>
              <a:off x="611560" y="3717032"/>
              <a:ext cx="648072" cy="716745"/>
              <a:chOff x="539552" y="3717032"/>
              <a:chExt cx="648072" cy="716745"/>
            </a:xfrm>
          </p:grpSpPr>
          <p:cxnSp>
            <p:nvCxnSpPr>
              <p:cNvPr id="29" name="Straight Connector 28"/>
              <p:cNvCxnSpPr/>
              <p:nvPr/>
            </p:nvCxnSpPr>
            <p:spPr bwMode="auto">
              <a:xfrm>
                <a:off x="539552" y="3947234"/>
                <a:ext cx="648072" cy="486543"/>
              </a:xfrm>
              <a:prstGeom prst="line">
                <a:avLst/>
              </a:prstGeom>
              <a:solidFill>
                <a:schemeClr val="accent1"/>
              </a:solidFill>
              <a:ln w="19050" cap="flat" cmpd="sng" algn="ctr">
                <a:solidFill>
                  <a:schemeClr val="tx1">
                    <a:lumMod val="75000"/>
                  </a:schemeClr>
                </a:solidFill>
                <a:prstDash val="sysDot"/>
                <a:round/>
                <a:headEnd type="none" w="med" len="med"/>
                <a:tailEnd type="none" w="med" len="med"/>
              </a:ln>
              <a:effectLst/>
            </p:spPr>
          </p:cxnSp>
          <p:cxnSp>
            <p:nvCxnSpPr>
              <p:cNvPr id="30" name="Straight Connector 29"/>
              <p:cNvCxnSpPr/>
              <p:nvPr/>
            </p:nvCxnSpPr>
            <p:spPr bwMode="auto">
              <a:xfrm>
                <a:off x="539552" y="3717032"/>
                <a:ext cx="0" cy="216024"/>
              </a:xfrm>
              <a:prstGeom prst="line">
                <a:avLst/>
              </a:prstGeom>
              <a:solidFill>
                <a:schemeClr val="accent1"/>
              </a:solidFill>
              <a:ln w="19050" cap="flat" cmpd="sng" algn="ctr">
                <a:solidFill>
                  <a:schemeClr val="tx1">
                    <a:lumMod val="75000"/>
                  </a:schemeClr>
                </a:solidFill>
                <a:prstDash val="sysDot"/>
                <a:round/>
                <a:headEnd type="none" w="med" len="med"/>
                <a:tailEnd type="none" w="med" len="med"/>
              </a:ln>
              <a:effectLst/>
            </p:spPr>
          </p:cxnSp>
        </p:grpSp>
        <p:grpSp>
          <p:nvGrpSpPr>
            <p:cNvPr id="11" name="Group 10"/>
            <p:cNvGrpSpPr/>
            <p:nvPr/>
          </p:nvGrpSpPr>
          <p:grpSpPr>
            <a:xfrm flipH="1">
              <a:off x="3484412" y="3717032"/>
              <a:ext cx="2278792" cy="745101"/>
              <a:chOff x="585799" y="3717032"/>
              <a:chExt cx="3633627" cy="745101"/>
            </a:xfrm>
          </p:grpSpPr>
          <p:cxnSp>
            <p:nvCxnSpPr>
              <p:cNvPr id="27" name="Straight Connector 26"/>
              <p:cNvCxnSpPr/>
              <p:nvPr/>
            </p:nvCxnSpPr>
            <p:spPr bwMode="auto">
              <a:xfrm>
                <a:off x="585799" y="3975588"/>
                <a:ext cx="3633627" cy="486545"/>
              </a:xfrm>
              <a:prstGeom prst="line">
                <a:avLst/>
              </a:prstGeom>
              <a:solidFill>
                <a:schemeClr val="accent1"/>
              </a:solidFill>
              <a:ln w="19050" cap="flat" cmpd="sng" algn="ctr">
                <a:solidFill>
                  <a:schemeClr val="tx1">
                    <a:lumMod val="75000"/>
                  </a:schemeClr>
                </a:solidFill>
                <a:prstDash val="sysDot"/>
                <a:round/>
                <a:headEnd type="none" w="med" len="med"/>
                <a:tailEnd type="none" w="med" len="med"/>
              </a:ln>
              <a:effectLst/>
            </p:spPr>
          </p:cxnSp>
          <p:cxnSp>
            <p:nvCxnSpPr>
              <p:cNvPr id="28" name="Straight Connector 27"/>
              <p:cNvCxnSpPr/>
              <p:nvPr/>
            </p:nvCxnSpPr>
            <p:spPr bwMode="auto">
              <a:xfrm>
                <a:off x="611560" y="3717032"/>
                <a:ext cx="0" cy="216024"/>
              </a:xfrm>
              <a:prstGeom prst="line">
                <a:avLst/>
              </a:prstGeom>
              <a:solidFill>
                <a:schemeClr val="accent1"/>
              </a:solidFill>
              <a:ln w="19050" cap="flat" cmpd="sng" algn="ctr">
                <a:solidFill>
                  <a:schemeClr val="tx1">
                    <a:lumMod val="75000"/>
                  </a:schemeClr>
                </a:solidFill>
                <a:prstDash val="sysDot"/>
                <a:round/>
                <a:headEnd type="none" w="med" len="med"/>
                <a:tailEnd type="none" w="med" len="med"/>
              </a:ln>
              <a:effectLst/>
            </p:spPr>
          </p:cxnSp>
        </p:grpSp>
        <p:grpSp>
          <p:nvGrpSpPr>
            <p:cNvPr id="12" name="Group 11"/>
            <p:cNvGrpSpPr/>
            <p:nvPr/>
          </p:nvGrpSpPr>
          <p:grpSpPr>
            <a:xfrm flipH="1">
              <a:off x="7956376" y="3717032"/>
              <a:ext cx="119721" cy="504055"/>
              <a:chOff x="611560" y="3717032"/>
              <a:chExt cx="720080" cy="504055"/>
            </a:xfrm>
          </p:grpSpPr>
          <p:cxnSp>
            <p:nvCxnSpPr>
              <p:cNvPr id="25" name="Straight Connector 24"/>
              <p:cNvCxnSpPr/>
              <p:nvPr/>
            </p:nvCxnSpPr>
            <p:spPr bwMode="auto">
              <a:xfrm>
                <a:off x="611560" y="3933056"/>
                <a:ext cx="720080" cy="288032"/>
              </a:xfrm>
              <a:prstGeom prst="line">
                <a:avLst/>
              </a:prstGeom>
              <a:solidFill>
                <a:schemeClr val="accent1"/>
              </a:solidFill>
              <a:ln w="19050" cap="flat" cmpd="sng" algn="ctr">
                <a:solidFill>
                  <a:schemeClr val="tx1">
                    <a:lumMod val="75000"/>
                  </a:schemeClr>
                </a:solidFill>
                <a:prstDash val="sysDot"/>
                <a:round/>
                <a:headEnd type="none" w="med" len="med"/>
                <a:tailEnd type="none" w="med" len="med"/>
              </a:ln>
              <a:effectLst/>
            </p:spPr>
          </p:cxnSp>
          <p:cxnSp>
            <p:nvCxnSpPr>
              <p:cNvPr id="26" name="Straight Connector 25"/>
              <p:cNvCxnSpPr/>
              <p:nvPr/>
            </p:nvCxnSpPr>
            <p:spPr bwMode="auto">
              <a:xfrm>
                <a:off x="611560" y="3717032"/>
                <a:ext cx="0" cy="216024"/>
              </a:xfrm>
              <a:prstGeom prst="line">
                <a:avLst/>
              </a:prstGeom>
              <a:solidFill>
                <a:schemeClr val="accent1"/>
              </a:solidFill>
              <a:ln w="19050" cap="flat" cmpd="sng" algn="ctr">
                <a:solidFill>
                  <a:schemeClr val="tx1">
                    <a:lumMod val="75000"/>
                  </a:schemeClr>
                </a:solidFill>
                <a:prstDash val="sysDot"/>
                <a:round/>
                <a:headEnd type="none" w="med" len="med"/>
                <a:tailEnd type="none" w="med" len="med"/>
              </a:ln>
              <a:effectLst/>
            </p:spPr>
          </p:cxnSp>
        </p:grpSp>
        <p:grpSp>
          <p:nvGrpSpPr>
            <p:cNvPr id="13" name="Group 12"/>
            <p:cNvGrpSpPr/>
            <p:nvPr/>
          </p:nvGrpSpPr>
          <p:grpSpPr>
            <a:xfrm flipH="1" flipV="1">
              <a:off x="1043608" y="2708920"/>
              <a:ext cx="3007756" cy="504056"/>
              <a:chOff x="539552" y="3717032"/>
              <a:chExt cx="720080" cy="504056"/>
            </a:xfrm>
          </p:grpSpPr>
          <p:cxnSp>
            <p:nvCxnSpPr>
              <p:cNvPr id="23" name="Straight Connector 22"/>
              <p:cNvCxnSpPr/>
              <p:nvPr/>
            </p:nvCxnSpPr>
            <p:spPr bwMode="auto">
              <a:xfrm>
                <a:off x="539552" y="3933056"/>
                <a:ext cx="720080" cy="288032"/>
              </a:xfrm>
              <a:prstGeom prst="line">
                <a:avLst/>
              </a:prstGeom>
              <a:solidFill>
                <a:schemeClr val="accent1"/>
              </a:solidFill>
              <a:ln w="19050" cap="flat" cmpd="sng" algn="ctr">
                <a:solidFill>
                  <a:schemeClr val="tx1">
                    <a:lumMod val="75000"/>
                  </a:schemeClr>
                </a:solidFill>
                <a:prstDash val="sysDot"/>
                <a:round/>
                <a:headEnd type="none" w="med" len="med"/>
                <a:tailEnd type="none" w="med" len="med"/>
              </a:ln>
              <a:effectLst/>
            </p:spPr>
          </p:cxnSp>
          <p:cxnSp>
            <p:nvCxnSpPr>
              <p:cNvPr id="24" name="Straight Connector 23"/>
              <p:cNvCxnSpPr/>
              <p:nvPr/>
            </p:nvCxnSpPr>
            <p:spPr bwMode="auto">
              <a:xfrm>
                <a:off x="539552" y="3717032"/>
                <a:ext cx="0" cy="216024"/>
              </a:xfrm>
              <a:prstGeom prst="line">
                <a:avLst/>
              </a:prstGeom>
              <a:solidFill>
                <a:schemeClr val="accent1"/>
              </a:solidFill>
              <a:ln w="19050" cap="flat" cmpd="sng" algn="ctr">
                <a:solidFill>
                  <a:schemeClr val="tx1">
                    <a:lumMod val="75000"/>
                  </a:schemeClr>
                </a:solidFill>
                <a:prstDash val="sysDot"/>
                <a:round/>
                <a:headEnd type="none" w="med" len="med"/>
                <a:tailEnd type="none" w="med" len="med"/>
              </a:ln>
              <a:effectLst/>
            </p:spPr>
          </p:cxnSp>
        </p:grpSp>
        <p:grpSp>
          <p:nvGrpSpPr>
            <p:cNvPr id="14" name="Group 13"/>
            <p:cNvGrpSpPr/>
            <p:nvPr/>
          </p:nvGrpSpPr>
          <p:grpSpPr>
            <a:xfrm flipH="1" flipV="1">
              <a:off x="4499992" y="2708920"/>
              <a:ext cx="2376264" cy="504055"/>
              <a:chOff x="539552" y="3717033"/>
              <a:chExt cx="720080" cy="504055"/>
            </a:xfrm>
          </p:grpSpPr>
          <p:cxnSp>
            <p:nvCxnSpPr>
              <p:cNvPr id="21" name="Straight Connector 20"/>
              <p:cNvCxnSpPr/>
              <p:nvPr/>
            </p:nvCxnSpPr>
            <p:spPr bwMode="auto">
              <a:xfrm>
                <a:off x="539552" y="3933056"/>
                <a:ext cx="720080" cy="288032"/>
              </a:xfrm>
              <a:prstGeom prst="line">
                <a:avLst/>
              </a:prstGeom>
              <a:solidFill>
                <a:schemeClr val="accent1"/>
              </a:solidFill>
              <a:ln w="19050" cap="flat" cmpd="sng" algn="ctr">
                <a:solidFill>
                  <a:schemeClr val="tx1">
                    <a:lumMod val="75000"/>
                  </a:schemeClr>
                </a:solidFill>
                <a:prstDash val="sysDot"/>
                <a:round/>
                <a:headEnd type="none" w="med" len="med"/>
                <a:tailEnd type="none" w="med" len="med"/>
              </a:ln>
              <a:effectLst/>
            </p:spPr>
          </p:cxnSp>
          <p:cxnSp>
            <p:nvCxnSpPr>
              <p:cNvPr id="22" name="Straight Connector 21"/>
              <p:cNvCxnSpPr/>
              <p:nvPr/>
            </p:nvCxnSpPr>
            <p:spPr bwMode="auto">
              <a:xfrm>
                <a:off x="539552" y="3717032"/>
                <a:ext cx="0" cy="216024"/>
              </a:xfrm>
              <a:prstGeom prst="line">
                <a:avLst/>
              </a:prstGeom>
              <a:solidFill>
                <a:schemeClr val="accent1"/>
              </a:solidFill>
              <a:ln w="19050" cap="flat" cmpd="sng" algn="ctr">
                <a:solidFill>
                  <a:schemeClr val="tx1">
                    <a:lumMod val="75000"/>
                  </a:schemeClr>
                </a:solidFill>
                <a:prstDash val="sysDot"/>
                <a:round/>
                <a:headEnd type="none" w="med" len="med"/>
                <a:tailEnd type="none" w="med" len="med"/>
              </a:ln>
              <a:effectLst/>
            </p:spPr>
          </p:cxnSp>
        </p:grpSp>
        <p:grpSp>
          <p:nvGrpSpPr>
            <p:cNvPr id="15" name="Group 14"/>
            <p:cNvGrpSpPr/>
            <p:nvPr/>
          </p:nvGrpSpPr>
          <p:grpSpPr>
            <a:xfrm flipV="1">
              <a:off x="7154266" y="2708920"/>
              <a:ext cx="802110" cy="504055"/>
              <a:chOff x="539552" y="3717033"/>
              <a:chExt cx="720080" cy="504055"/>
            </a:xfrm>
          </p:grpSpPr>
          <p:cxnSp>
            <p:nvCxnSpPr>
              <p:cNvPr id="19" name="Straight Connector 18"/>
              <p:cNvCxnSpPr/>
              <p:nvPr/>
            </p:nvCxnSpPr>
            <p:spPr bwMode="auto">
              <a:xfrm>
                <a:off x="539552" y="3933056"/>
                <a:ext cx="720080" cy="288032"/>
              </a:xfrm>
              <a:prstGeom prst="line">
                <a:avLst/>
              </a:prstGeom>
              <a:solidFill>
                <a:schemeClr val="accent1"/>
              </a:solidFill>
              <a:ln w="19050" cap="flat" cmpd="sng" algn="ctr">
                <a:solidFill>
                  <a:schemeClr val="tx1">
                    <a:lumMod val="75000"/>
                  </a:schemeClr>
                </a:solidFill>
                <a:prstDash val="sysDot"/>
                <a:round/>
                <a:headEnd type="none" w="med" len="med"/>
                <a:tailEnd type="none" w="med" len="med"/>
              </a:ln>
              <a:effectLst/>
            </p:spPr>
          </p:cxnSp>
          <p:cxnSp>
            <p:nvCxnSpPr>
              <p:cNvPr id="20" name="Straight Connector 19"/>
              <p:cNvCxnSpPr/>
              <p:nvPr/>
            </p:nvCxnSpPr>
            <p:spPr bwMode="auto">
              <a:xfrm>
                <a:off x="539552" y="3717032"/>
                <a:ext cx="0" cy="216024"/>
              </a:xfrm>
              <a:prstGeom prst="line">
                <a:avLst/>
              </a:prstGeom>
              <a:solidFill>
                <a:schemeClr val="accent1"/>
              </a:solidFill>
              <a:ln w="19050" cap="flat" cmpd="sng" algn="ctr">
                <a:solidFill>
                  <a:schemeClr val="tx1">
                    <a:lumMod val="75000"/>
                  </a:schemeClr>
                </a:solidFill>
                <a:prstDash val="sysDot"/>
                <a:round/>
                <a:headEnd type="none" w="med" len="med"/>
                <a:tailEnd type="none" w="med" len="med"/>
              </a:ln>
              <a:effectLst/>
            </p:spPr>
          </p:cxnSp>
        </p:grpSp>
        <p:grpSp>
          <p:nvGrpSpPr>
            <p:cNvPr id="16" name="Group 15"/>
            <p:cNvGrpSpPr/>
            <p:nvPr/>
          </p:nvGrpSpPr>
          <p:grpSpPr>
            <a:xfrm flipH="1">
              <a:off x="5652119" y="3654386"/>
              <a:ext cx="1565113" cy="609207"/>
              <a:chOff x="611560" y="3717032"/>
              <a:chExt cx="720080" cy="504056"/>
            </a:xfrm>
          </p:grpSpPr>
          <p:cxnSp>
            <p:nvCxnSpPr>
              <p:cNvPr id="17" name="Straight Connector 16"/>
              <p:cNvCxnSpPr/>
              <p:nvPr/>
            </p:nvCxnSpPr>
            <p:spPr bwMode="auto">
              <a:xfrm>
                <a:off x="611560" y="3933056"/>
                <a:ext cx="720080" cy="288032"/>
              </a:xfrm>
              <a:prstGeom prst="line">
                <a:avLst/>
              </a:prstGeom>
              <a:solidFill>
                <a:schemeClr val="accent1"/>
              </a:solidFill>
              <a:ln w="19050" cap="flat" cmpd="sng" algn="ctr">
                <a:solidFill>
                  <a:schemeClr val="tx1">
                    <a:lumMod val="75000"/>
                  </a:schemeClr>
                </a:solidFill>
                <a:prstDash val="sysDot"/>
                <a:round/>
                <a:headEnd type="none" w="med" len="med"/>
                <a:tailEnd type="none" w="med" len="med"/>
              </a:ln>
              <a:effectLst/>
            </p:spPr>
          </p:cxnSp>
          <p:cxnSp>
            <p:nvCxnSpPr>
              <p:cNvPr id="18" name="Straight Connector 17"/>
              <p:cNvCxnSpPr/>
              <p:nvPr/>
            </p:nvCxnSpPr>
            <p:spPr bwMode="auto">
              <a:xfrm>
                <a:off x="611560" y="3717032"/>
                <a:ext cx="0" cy="216024"/>
              </a:xfrm>
              <a:prstGeom prst="line">
                <a:avLst/>
              </a:prstGeom>
              <a:solidFill>
                <a:schemeClr val="accent1"/>
              </a:solidFill>
              <a:ln w="19050" cap="flat" cmpd="sng" algn="ctr">
                <a:solidFill>
                  <a:schemeClr val="tx1">
                    <a:lumMod val="75000"/>
                  </a:schemeClr>
                </a:solidFill>
                <a:prstDash val="sysDot"/>
                <a:round/>
                <a:headEnd type="none" w="med" len="med"/>
                <a:tailEnd type="none" w="med" len="med"/>
              </a:ln>
              <a:effectLst/>
            </p:spPr>
          </p:cxnSp>
        </p:grpSp>
      </p:grpSp>
      <p:grpSp>
        <p:nvGrpSpPr>
          <p:cNvPr id="31" name="Group 30"/>
          <p:cNvGrpSpPr/>
          <p:nvPr/>
        </p:nvGrpSpPr>
        <p:grpSpPr>
          <a:xfrm>
            <a:off x="-108520" y="3209615"/>
            <a:ext cx="9361040" cy="720077"/>
            <a:chOff x="-108520" y="3212976"/>
            <a:chExt cx="9361040" cy="504056"/>
          </a:xfrm>
        </p:grpSpPr>
        <p:sp>
          <p:nvSpPr>
            <p:cNvPr id="32" name="Rectangle 31"/>
            <p:cNvSpPr/>
            <p:nvPr/>
          </p:nvSpPr>
          <p:spPr bwMode="auto">
            <a:xfrm>
              <a:off x="-108520" y="3212976"/>
              <a:ext cx="9361040" cy="504056"/>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t="100000" r="100000"/>
              </a:path>
              <a:tileRect l="-100000" b="-100000"/>
            </a:gra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800" i="0" u="none" strike="noStrike" cap="none" normalizeH="0" baseline="0" dirty="0" err="1" smtClean="0">
                <a:ln>
                  <a:noFill/>
                </a:ln>
                <a:solidFill>
                  <a:schemeClr val="bg1"/>
                </a:solidFill>
                <a:effectLst>
                  <a:outerShdw blurRad="38100" dist="38100" dir="2700000" algn="tl">
                    <a:srgbClr val="000000">
                      <a:alpha val="43137"/>
                    </a:srgbClr>
                  </a:outerShdw>
                </a:effectLst>
                <a:latin typeface="+mn-lt"/>
              </a:endParaRPr>
            </a:p>
          </p:txBody>
        </p:sp>
        <p:grpSp>
          <p:nvGrpSpPr>
            <p:cNvPr id="33" name="Group 78"/>
            <p:cNvGrpSpPr/>
            <p:nvPr/>
          </p:nvGrpSpPr>
          <p:grpSpPr>
            <a:xfrm>
              <a:off x="116514" y="3235304"/>
              <a:ext cx="1399651" cy="459400"/>
              <a:chOff x="614969" y="3862719"/>
              <a:chExt cx="1140679" cy="364293"/>
            </a:xfrm>
          </p:grpSpPr>
          <p:sp>
            <p:nvSpPr>
              <p:cNvPr id="67" name="Rectangle 66"/>
              <p:cNvSpPr/>
              <p:nvPr/>
            </p:nvSpPr>
            <p:spPr bwMode="auto">
              <a:xfrm>
                <a:off x="614969" y="3869434"/>
                <a:ext cx="1140679" cy="35757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nSpc>
                    <a:spcPct val="90000"/>
                  </a:lnSpc>
                </a:pPr>
                <a:endParaRPr lang="en-US" sz="2800" dirty="0" err="1" smtClean="0">
                  <a:solidFill>
                    <a:srgbClr val="7CA295"/>
                  </a:solidFill>
                  <a:effectLst>
                    <a:outerShdw blurRad="38100" dist="38100" dir="2700000" algn="tl">
                      <a:srgbClr val="000000">
                        <a:alpha val="43137"/>
                      </a:srgbClr>
                    </a:outerShdw>
                  </a:effectLst>
                  <a:latin typeface="Calibri"/>
                </a:endParaRPr>
              </a:p>
            </p:txBody>
          </p:sp>
          <p:grpSp>
            <p:nvGrpSpPr>
              <p:cNvPr id="68" name="Group 80"/>
              <p:cNvGrpSpPr/>
              <p:nvPr/>
            </p:nvGrpSpPr>
            <p:grpSpPr>
              <a:xfrm>
                <a:off x="634503" y="3862719"/>
                <a:ext cx="981880" cy="200853"/>
                <a:chOff x="533973" y="2825764"/>
                <a:chExt cx="1834981" cy="201383"/>
              </a:xfrm>
            </p:grpSpPr>
            <p:sp>
              <p:nvSpPr>
                <p:cNvPr id="70" name="Title 1"/>
                <p:cNvSpPr txBox="1">
                  <a:spLocks/>
                </p:cNvSpPr>
                <p:nvPr/>
              </p:nvSpPr>
              <p:spPr bwMode="black">
                <a:xfrm rot="18900000">
                  <a:off x="533973" y="2825764"/>
                  <a:ext cx="316928" cy="201383"/>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1" fontAlgn="base" hangingPunct="1">
                    <a:lnSpc>
                      <a:spcPct val="90000"/>
                    </a:lnSpc>
                    <a:spcBef>
                      <a:spcPct val="0"/>
                    </a:spcBef>
                    <a:spcAft>
                      <a:spcPct val="0"/>
                    </a:spcAft>
                    <a:defRPr sz="2800" b="1" baseline="0">
                      <a:solidFill>
                        <a:schemeClr val="tx1"/>
                      </a:solidFill>
                      <a:latin typeface="+mj-lt"/>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096" algn="l" rtl="0" eaLnBrk="1" fontAlgn="base" hangingPunct="1">
                    <a:spcBef>
                      <a:spcPct val="0"/>
                    </a:spcBef>
                    <a:spcAft>
                      <a:spcPct val="0"/>
                    </a:spcAft>
                    <a:defRPr sz="2800" b="1">
                      <a:solidFill>
                        <a:schemeClr val="bg1"/>
                      </a:solidFill>
                      <a:latin typeface="Arial" charset="0"/>
                    </a:defRPr>
                  </a:lvl6pPr>
                  <a:lvl7pPr marL="914192" algn="l" rtl="0" eaLnBrk="1" fontAlgn="base" hangingPunct="1">
                    <a:spcBef>
                      <a:spcPct val="0"/>
                    </a:spcBef>
                    <a:spcAft>
                      <a:spcPct val="0"/>
                    </a:spcAft>
                    <a:defRPr sz="2800" b="1">
                      <a:solidFill>
                        <a:schemeClr val="bg1"/>
                      </a:solidFill>
                      <a:latin typeface="Arial" charset="0"/>
                    </a:defRPr>
                  </a:lvl7pPr>
                  <a:lvl8pPr marL="1371288" algn="l" rtl="0" eaLnBrk="1" fontAlgn="base" hangingPunct="1">
                    <a:spcBef>
                      <a:spcPct val="0"/>
                    </a:spcBef>
                    <a:spcAft>
                      <a:spcPct val="0"/>
                    </a:spcAft>
                    <a:defRPr sz="2800" b="1">
                      <a:solidFill>
                        <a:schemeClr val="bg1"/>
                      </a:solidFill>
                      <a:latin typeface="Arial" charset="0"/>
                    </a:defRPr>
                  </a:lvl8pPr>
                  <a:lvl9pPr marL="1828385" algn="l" rtl="0" eaLnBrk="1" fontAlgn="base" hangingPunct="1">
                    <a:spcBef>
                      <a:spcPct val="0"/>
                    </a:spcBef>
                    <a:spcAft>
                      <a:spcPct val="0"/>
                    </a:spcAft>
                    <a:defRPr sz="2800" b="1">
                      <a:solidFill>
                        <a:schemeClr val="bg1"/>
                      </a:solidFill>
                      <a:latin typeface="Arial" charset="0"/>
                    </a:defRPr>
                  </a:lvl9pPr>
                </a:lstStyle>
                <a:p>
                  <a:pPr algn="ctr"/>
                  <a:r>
                    <a:rPr lang="en-US" sz="900" dirty="0" smtClean="0">
                      <a:solidFill>
                        <a:prstClr val="white"/>
                      </a:solidFill>
                      <a:effectLst>
                        <a:outerShdw blurRad="38100" dist="38100" dir="2700000" algn="tl">
                          <a:srgbClr val="000000">
                            <a:alpha val="43137"/>
                          </a:srgbClr>
                        </a:outerShdw>
                      </a:effectLst>
                      <a:latin typeface="Calibri"/>
                    </a:rPr>
                    <a:t>JAN</a:t>
                  </a:r>
                  <a:endParaRPr lang="en-US" sz="900" dirty="0">
                    <a:solidFill>
                      <a:prstClr val="white"/>
                    </a:solidFill>
                    <a:effectLst>
                      <a:outerShdw blurRad="38100" dist="38100" dir="2700000" algn="tl">
                        <a:srgbClr val="000000">
                          <a:alpha val="43137"/>
                        </a:srgbClr>
                      </a:outerShdw>
                    </a:effectLst>
                    <a:latin typeface="Calibri"/>
                  </a:endParaRPr>
                </a:p>
              </p:txBody>
            </p:sp>
            <p:sp>
              <p:nvSpPr>
                <p:cNvPr id="71" name="Title 1"/>
                <p:cNvSpPr txBox="1">
                  <a:spLocks/>
                </p:cNvSpPr>
                <p:nvPr/>
              </p:nvSpPr>
              <p:spPr bwMode="black">
                <a:xfrm rot="18900000">
                  <a:off x="1039991" y="2825764"/>
                  <a:ext cx="316928" cy="201383"/>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1" fontAlgn="base" hangingPunct="1">
                    <a:lnSpc>
                      <a:spcPct val="90000"/>
                    </a:lnSpc>
                    <a:spcBef>
                      <a:spcPct val="0"/>
                    </a:spcBef>
                    <a:spcAft>
                      <a:spcPct val="0"/>
                    </a:spcAft>
                    <a:defRPr sz="2800" b="1" baseline="0">
                      <a:solidFill>
                        <a:schemeClr val="tx1"/>
                      </a:solidFill>
                      <a:latin typeface="+mj-lt"/>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096" algn="l" rtl="0" eaLnBrk="1" fontAlgn="base" hangingPunct="1">
                    <a:spcBef>
                      <a:spcPct val="0"/>
                    </a:spcBef>
                    <a:spcAft>
                      <a:spcPct val="0"/>
                    </a:spcAft>
                    <a:defRPr sz="2800" b="1">
                      <a:solidFill>
                        <a:schemeClr val="bg1"/>
                      </a:solidFill>
                      <a:latin typeface="Arial" charset="0"/>
                    </a:defRPr>
                  </a:lvl6pPr>
                  <a:lvl7pPr marL="914192" algn="l" rtl="0" eaLnBrk="1" fontAlgn="base" hangingPunct="1">
                    <a:spcBef>
                      <a:spcPct val="0"/>
                    </a:spcBef>
                    <a:spcAft>
                      <a:spcPct val="0"/>
                    </a:spcAft>
                    <a:defRPr sz="2800" b="1">
                      <a:solidFill>
                        <a:schemeClr val="bg1"/>
                      </a:solidFill>
                      <a:latin typeface="Arial" charset="0"/>
                    </a:defRPr>
                  </a:lvl7pPr>
                  <a:lvl8pPr marL="1371288" algn="l" rtl="0" eaLnBrk="1" fontAlgn="base" hangingPunct="1">
                    <a:spcBef>
                      <a:spcPct val="0"/>
                    </a:spcBef>
                    <a:spcAft>
                      <a:spcPct val="0"/>
                    </a:spcAft>
                    <a:defRPr sz="2800" b="1">
                      <a:solidFill>
                        <a:schemeClr val="bg1"/>
                      </a:solidFill>
                      <a:latin typeface="Arial" charset="0"/>
                    </a:defRPr>
                  </a:lvl8pPr>
                  <a:lvl9pPr marL="1828385" algn="l" rtl="0" eaLnBrk="1" fontAlgn="base" hangingPunct="1">
                    <a:spcBef>
                      <a:spcPct val="0"/>
                    </a:spcBef>
                    <a:spcAft>
                      <a:spcPct val="0"/>
                    </a:spcAft>
                    <a:defRPr sz="2800" b="1">
                      <a:solidFill>
                        <a:schemeClr val="bg1"/>
                      </a:solidFill>
                      <a:latin typeface="Arial" charset="0"/>
                    </a:defRPr>
                  </a:lvl9pPr>
                </a:lstStyle>
                <a:p>
                  <a:pPr algn="ctr"/>
                  <a:r>
                    <a:rPr lang="en-US" sz="900" dirty="0" smtClean="0">
                      <a:solidFill>
                        <a:prstClr val="white"/>
                      </a:solidFill>
                      <a:effectLst>
                        <a:outerShdw blurRad="38100" dist="38100" dir="2700000" algn="tl">
                          <a:srgbClr val="000000">
                            <a:alpha val="43137"/>
                          </a:srgbClr>
                        </a:outerShdw>
                      </a:effectLst>
                      <a:latin typeface="Calibri"/>
                    </a:rPr>
                    <a:t>APR</a:t>
                  </a:r>
                  <a:endParaRPr lang="en-US" sz="900" dirty="0">
                    <a:solidFill>
                      <a:prstClr val="white"/>
                    </a:solidFill>
                    <a:effectLst>
                      <a:outerShdw blurRad="38100" dist="38100" dir="2700000" algn="tl">
                        <a:srgbClr val="000000">
                          <a:alpha val="43137"/>
                        </a:srgbClr>
                      </a:outerShdw>
                    </a:effectLst>
                    <a:latin typeface="Calibri"/>
                  </a:endParaRPr>
                </a:p>
              </p:txBody>
            </p:sp>
            <p:sp>
              <p:nvSpPr>
                <p:cNvPr id="72" name="Title 1"/>
                <p:cNvSpPr txBox="1">
                  <a:spLocks/>
                </p:cNvSpPr>
                <p:nvPr/>
              </p:nvSpPr>
              <p:spPr bwMode="black">
                <a:xfrm rot="18900000">
                  <a:off x="1546008" y="2825764"/>
                  <a:ext cx="316928" cy="201383"/>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1" fontAlgn="base" hangingPunct="1">
                    <a:lnSpc>
                      <a:spcPct val="90000"/>
                    </a:lnSpc>
                    <a:spcBef>
                      <a:spcPct val="0"/>
                    </a:spcBef>
                    <a:spcAft>
                      <a:spcPct val="0"/>
                    </a:spcAft>
                    <a:defRPr sz="2800" b="1" baseline="0">
                      <a:solidFill>
                        <a:schemeClr val="tx1"/>
                      </a:solidFill>
                      <a:latin typeface="+mj-lt"/>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096" algn="l" rtl="0" eaLnBrk="1" fontAlgn="base" hangingPunct="1">
                    <a:spcBef>
                      <a:spcPct val="0"/>
                    </a:spcBef>
                    <a:spcAft>
                      <a:spcPct val="0"/>
                    </a:spcAft>
                    <a:defRPr sz="2800" b="1">
                      <a:solidFill>
                        <a:schemeClr val="bg1"/>
                      </a:solidFill>
                      <a:latin typeface="Arial" charset="0"/>
                    </a:defRPr>
                  </a:lvl6pPr>
                  <a:lvl7pPr marL="914192" algn="l" rtl="0" eaLnBrk="1" fontAlgn="base" hangingPunct="1">
                    <a:spcBef>
                      <a:spcPct val="0"/>
                    </a:spcBef>
                    <a:spcAft>
                      <a:spcPct val="0"/>
                    </a:spcAft>
                    <a:defRPr sz="2800" b="1">
                      <a:solidFill>
                        <a:schemeClr val="bg1"/>
                      </a:solidFill>
                      <a:latin typeface="Arial" charset="0"/>
                    </a:defRPr>
                  </a:lvl7pPr>
                  <a:lvl8pPr marL="1371288" algn="l" rtl="0" eaLnBrk="1" fontAlgn="base" hangingPunct="1">
                    <a:spcBef>
                      <a:spcPct val="0"/>
                    </a:spcBef>
                    <a:spcAft>
                      <a:spcPct val="0"/>
                    </a:spcAft>
                    <a:defRPr sz="2800" b="1">
                      <a:solidFill>
                        <a:schemeClr val="bg1"/>
                      </a:solidFill>
                      <a:latin typeface="Arial" charset="0"/>
                    </a:defRPr>
                  </a:lvl8pPr>
                  <a:lvl9pPr marL="1828385" algn="l" rtl="0" eaLnBrk="1" fontAlgn="base" hangingPunct="1">
                    <a:spcBef>
                      <a:spcPct val="0"/>
                    </a:spcBef>
                    <a:spcAft>
                      <a:spcPct val="0"/>
                    </a:spcAft>
                    <a:defRPr sz="2800" b="1">
                      <a:solidFill>
                        <a:schemeClr val="bg1"/>
                      </a:solidFill>
                      <a:latin typeface="Arial" charset="0"/>
                    </a:defRPr>
                  </a:lvl9pPr>
                </a:lstStyle>
                <a:p>
                  <a:pPr algn="ctr"/>
                  <a:r>
                    <a:rPr lang="en-US" sz="900" dirty="0" smtClean="0">
                      <a:solidFill>
                        <a:prstClr val="white"/>
                      </a:solidFill>
                      <a:effectLst>
                        <a:outerShdw blurRad="38100" dist="38100" dir="2700000" algn="tl">
                          <a:srgbClr val="000000">
                            <a:alpha val="43137"/>
                          </a:srgbClr>
                        </a:outerShdw>
                      </a:effectLst>
                      <a:latin typeface="Calibri"/>
                    </a:rPr>
                    <a:t>JUL</a:t>
                  </a:r>
                  <a:endParaRPr lang="en-US" sz="900" dirty="0">
                    <a:solidFill>
                      <a:prstClr val="white"/>
                    </a:solidFill>
                    <a:effectLst>
                      <a:outerShdw blurRad="38100" dist="38100" dir="2700000" algn="tl">
                        <a:srgbClr val="000000">
                          <a:alpha val="43137"/>
                        </a:srgbClr>
                      </a:outerShdw>
                    </a:effectLst>
                    <a:latin typeface="Calibri"/>
                  </a:endParaRPr>
                </a:p>
              </p:txBody>
            </p:sp>
            <p:sp>
              <p:nvSpPr>
                <p:cNvPr id="73" name="Title 1"/>
                <p:cNvSpPr txBox="1">
                  <a:spLocks/>
                </p:cNvSpPr>
                <p:nvPr/>
              </p:nvSpPr>
              <p:spPr bwMode="black">
                <a:xfrm rot="18900000">
                  <a:off x="2052026" y="2825764"/>
                  <a:ext cx="316928" cy="201383"/>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1" fontAlgn="base" hangingPunct="1">
                    <a:lnSpc>
                      <a:spcPct val="90000"/>
                    </a:lnSpc>
                    <a:spcBef>
                      <a:spcPct val="0"/>
                    </a:spcBef>
                    <a:spcAft>
                      <a:spcPct val="0"/>
                    </a:spcAft>
                    <a:defRPr sz="2800" b="1" baseline="0">
                      <a:solidFill>
                        <a:schemeClr val="tx1"/>
                      </a:solidFill>
                      <a:latin typeface="+mj-lt"/>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096" algn="l" rtl="0" eaLnBrk="1" fontAlgn="base" hangingPunct="1">
                    <a:spcBef>
                      <a:spcPct val="0"/>
                    </a:spcBef>
                    <a:spcAft>
                      <a:spcPct val="0"/>
                    </a:spcAft>
                    <a:defRPr sz="2800" b="1">
                      <a:solidFill>
                        <a:schemeClr val="bg1"/>
                      </a:solidFill>
                      <a:latin typeface="Arial" charset="0"/>
                    </a:defRPr>
                  </a:lvl6pPr>
                  <a:lvl7pPr marL="914192" algn="l" rtl="0" eaLnBrk="1" fontAlgn="base" hangingPunct="1">
                    <a:spcBef>
                      <a:spcPct val="0"/>
                    </a:spcBef>
                    <a:spcAft>
                      <a:spcPct val="0"/>
                    </a:spcAft>
                    <a:defRPr sz="2800" b="1">
                      <a:solidFill>
                        <a:schemeClr val="bg1"/>
                      </a:solidFill>
                      <a:latin typeface="Arial" charset="0"/>
                    </a:defRPr>
                  </a:lvl7pPr>
                  <a:lvl8pPr marL="1371288" algn="l" rtl="0" eaLnBrk="1" fontAlgn="base" hangingPunct="1">
                    <a:spcBef>
                      <a:spcPct val="0"/>
                    </a:spcBef>
                    <a:spcAft>
                      <a:spcPct val="0"/>
                    </a:spcAft>
                    <a:defRPr sz="2800" b="1">
                      <a:solidFill>
                        <a:schemeClr val="bg1"/>
                      </a:solidFill>
                      <a:latin typeface="Arial" charset="0"/>
                    </a:defRPr>
                  </a:lvl8pPr>
                  <a:lvl9pPr marL="1828385" algn="l" rtl="0" eaLnBrk="1" fontAlgn="base" hangingPunct="1">
                    <a:spcBef>
                      <a:spcPct val="0"/>
                    </a:spcBef>
                    <a:spcAft>
                      <a:spcPct val="0"/>
                    </a:spcAft>
                    <a:defRPr sz="2800" b="1">
                      <a:solidFill>
                        <a:schemeClr val="bg1"/>
                      </a:solidFill>
                      <a:latin typeface="Arial" charset="0"/>
                    </a:defRPr>
                  </a:lvl9pPr>
                </a:lstStyle>
                <a:p>
                  <a:pPr algn="ctr"/>
                  <a:r>
                    <a:rPr lang="en-US" sz="900" dirty="0" smtClean="0">
                      <a:solidFill>
                        <a:prstClr val="white"/>
                      </a:solidFill>
                      <a:effectLst>
                        <a:outerShdw blurRad="38100" dist="38100" dir="2700000" algn="tl">
                          <a:srgbClr val="000000">
                            <a:alpha val="43137"/>
                          </a:srgbClr>
                        </a:outerShdw>
                      </a:effectLst>
                      <a:latin typeface="Calibri"/>
                    </a:rPr>
                    <a:t>OCT</a:t>
                  </a:r>
                  <a:endParaRPr lang="en-US" sz="900" dirty="0">
                    <a:solidFill>
                      <a:prstClr val="white"/>
                    </a:solidFill>
                    <a:effectLst>
                      <a:outerShdw blurRad="38100" dist="38100" dir="2700000" algn="tl">
                        <a:srgbClr val="000000">
                          <a:alpha val="43137"/>
                        </a:srgbClr>
                      </a:outerShdw>
                    </a:effectLst>
                    <a:latin typeface="Calibri"/>
                  </a:endParaRPr>
                </a:p>
              </p:txBody>
            </p:sp>
          </p:grpSp>
          <p:sp>
            <p:nvSpPr>
              <p:cNvPr id="69" name="TextBox 68"/>
              <p:cNvSpPr txBox="1"/>
              <p:nvPr/>
            </p:nvSpPr>
            <p:spPr bwMode="ltGray">
              <a:xfrm>
                <a:off x="890252" y="4058981"/>
                <a:ext cx="577629" cy="153265"/>
              </a:xfrm>
              <a:prstGeom prst="rect">
                <a:avLst/>
              </a:prstGeom>
              <a:noFill/>
              <a:ln w="9525">
                <a:noFill/>
                <a:miter lim="800000"/>
                <a:headEnd/>
                <a:tailEnd/>
              </a:ln>
            </p:spPr>
            <p:txBody>
              <a:bodyPr wrap="square" lIns="0" tIns="0" rIns="0" bIns="45720" rtlCol="0" anchor="ctr" anchorCtr="0">
                <a:noAutofit/>
              </a:bodyPr>
              <a:lstStyle/>
              <a:p>
                <a:pPr algn="dist">
                  <a:spcBef>
                    <a:spcPts val="0"/>
                  </a:spcBef>
                  <a:spcAft>
                    <a:spcPts val="0"/>
                  </a:spcAft>
                </a:pPr>
                <a:r>
                  <a:rPr lang="en-US" sz="1400" b="1" dirty="0" smtClean="0">
                    <a:solidFill>
                      <a:schemeClr val="bg1">
                        <a:lumMod val="75000"/>
                        <a:lumOff val="25000"/>
                      </a:schemeClr>
                    </a:solidFill>
                    <a:effectLst>
                      <a:outerShdw blurRad="38100" dist="38100" dir="2700000" algn="tl">
                        <a:srgbClr val="000000">
                          <a:alpha val="43137"/>
                        </a:srgbClr>
                      </a:outerShdw>
                    </a:effectLst>
                    <a:latin typeface="Calibri" pitchFamily="34" charset="0"/>
                    <a:cs typeface="Arial" charset="0"/>
                  </a:rPr>
                  <a:t>2007</a:t>
                </a:r>
              </a:p>
            </p:txBody>
          </p:sp>
        </p:grpSp>
        <p:sp>
          <p:nvSpPr>
            <p:cNvPr id="34" name="TextBox 33"/>
            <p:cNvSpPr txBox="1"/>
            <p:nvPr/>
          </p:nvSpPr>
          <p:spPr bwMode="ltGray">
            <a:xfrm>
              <a:off x="1965311" y="3347027"/>
              <a:ext cx="708770" cy="193278"/>
            </a:xfrm>
            <a:prstGeom prst="rect">
              <a:avLst/>
            </a:prstGeom>
            <a:noFill/>
            <a:ln w="9525">
              <a:noFill/>
              <a:miter lim="800000"/>
              <a:headEnd/>
              <a:tailEnd/>
            </a:ln>
          </p:spPr>
          <p:txBody>
            <a:bodyPr wrap="square" lIns="0" tIns="0" rIns="0" bIns="45720" rtlCol="0" anchor="ctr" anchorCtr="0">
              <a:noAutofit/>
            </a:bodyPr>
            <a:lstStyle/>
            <a:p>
              <a:pPr algn="dist">
                <a:spcBef>
                  <a:spcPts val="0"/>
                </a:spcBef>
                <a:spcAft>
                  <a:spcPts val="0"/>
                </a:spcAft>
              </a:pPr>
              <a:r>
                <a:rPr lang="en-US" b="1" dirty="0" smtClean="0">
                  <a:solidFill>
                    <a:schemeClr val="bg1">
                      <a:lumMod val="75000"/>
                      <a:lumOff val="25000"/>
                    </a:schemeClr>
                  </a:solidFill>
                  <a:effectLst>
                    <a:outerShdw blurRad="38100" dist="38100" dir="2700000" algn="tl">
                      <a:srgbClr val="000000">
                        <a:alpha val="43137"/>
                      </a:srgbClr>
                    </a:outerShdw>
                  </a:effectLst>
                  <a:latin typeface="Calibri" pitchFamily="34" charset="0"/>
                  <a:cs typeface="Arial" charset="0"/>
                </a:rPr>
                <a:t>…</a:t>
              </a:r>
            </a:p>
          </p:txBody>
        </p:sp>
        <p:grpSp>
          <p:nvGrpSpPr>
            <p:cNvPr id="35" name="Group 78"/>
            <p:cNvGrpSpPr/>
            <p:nvPr/>
          </p:nvGrpSpPr>
          <p:grpSpPr>
            <a:xfrm>
              <a:off x="3253492" y="3235304"/>
              <a:ext cx="1399651" cy="459400"/>
              <a:chOff x="614969" y="3862719"/>
              <a:chExt cx="1140679" cy="364293"/>
            </a:xfrm>
          </p:grpSpPr>
          <p:sp>
            <p:nvSpPr>
              <p:cNvPr id="60" name="Rectangle 59"/>
              <p:cNvSpPr/>
              <p:nvPr/>
            </p:nvSpPr>
            <p:spPr bwMode="auto">
              <a:xfrm>
                <a:off x="614969" y="3869434"/>
                <a:ext cx="1140679" cy="35757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nSpc>
                    <a:spcPct val="90000"/>
                  </a:lnSpc>
                </a:pPr>
                <a:endParaRPr lang="en-US" sz="2800" dirty="0" err="1" smtClean="0">
                  <a:solidFill>
                    <a:srgbClr val="7CA295"/>
                  </a:solidFill>
                  <a:effectLst>
                    <a:outerShdw blurRad="38100" dist="38100" dir="2700000" algn="tl">
                      <a:srgbClr val="000000">
                        <a:alpha val="43137"/>
                      </a:srgbClr>
                    </a:outerShdw>
                  </a:effectLst>
                  <a:latin typeface="Calibri"/>
                </a:endParaRPr>
              </a:p>
            </p:txBody>
          </p:sp>
          <p:grpSp>
            <p:nvGrpSpPr>
              <p:cNvPr id="61" name="Group 80"/>
              <p:cNvGrpSpPr/>
              <p:nvPr/>
            </p:nvGrpSpPr>
            <p:grpSpPr>
              <a:xfrm>
                <a:off x="634503" y="3862719"/>
                <a:ext cx="981880" cy="200853"/>
                <a:chOff x="533973" y="2825764"/>
                <a:chExt cx="1834981" cy="201383"/>
              </a:xfrm>
            </p:grpSpPr>
            <p:sp>
              <p:nvSpPr>
                <p:cNvPr id="63" name="Title 1"/>
                <p:cNvSpPr txBox="1">
                  <a:spLocks/>
                </p:cNvSpPr>
                <p:nvPr/>
              </p:nvSpPr>
              <p:spPr bwMode="black">
                <a:xfrm rot="18900000">
                  <a:off x="533973" y="2825764"/>
                  <a:ext cx="316928" cy="201383"/>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1" fontAlgn="base" hangingPunct="1">
                    <a:lnSpc>
                      <a:spcPct val="90000"/>
                    </a:lnSpc>
                    <a:spcBef>
                      <a:spcPct val="0"/>
                    </a:spcBef>
                    <a:spcAft>
                      <a:spcPct val="0"/>
                    </a:spcAft>
                    <a:defRPr sz="2800" b="1" baseline="0">
                      <a:solidFill>
                        <a:schemeClr val="tx1"/>
                      </a:solidFill>
                      <a:latin typeface="+mj-lt"/>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096" algn="l" rtl="0" eaLnBrk="1" fontAlgn="base" hangingPunct="1">
                    <a:spcBef>
                      <a:spcPct val="0"/>
                    </a:spcBef>
                    <a:spcAft>
                      <a:spcPct val="0"/>
                    </a:spcAft>
                    <a:defRPr sz="2800" b="1">
                      <a:solidFill>
                        <a:schemeClr val="bg1"/>
                      </a:solidFill>
                      <a:latin typeface="Arial" charset="0"/>
                    </a:defRPr>
                  </a:lvl6pPr>
                  <a:lvl7pPr marL="914192" algn="l" rtl="0" eaLnBrk="1" fontAlgn="base" hangingPunct="1">
                    <a:spcBef>
                      <a:spcPct val="0"/>
                    </a:spcBef>
                    <a:spcAft>
                      <a:spcPct val="0"/>
                    </a:spcAft>
                    <a:defRPr sz="2800" b="1">
                      <a:solidFill>
                        <a:schemeClr val="bg1"/>
                      </a:solidFill>
                      <a:latin typeface="Arial" charset="0"/>
                    </a:defRPr>
                  </a:lvl7pPr>
                  <a:lvl8pPr marL="1371288" algn="l" rtl="0" eaLnBrk="1" fontAlgn="base" hangingPunct="1">
                    <a:spcBef>
                      <a:spcPct val="0"/>
                    </a:spcBef>
                    <a:spcAft>
                      <a:spcPct val="0"/>
                    </a:spcAft>
                    <a:defRPr sz="2800" b="1">
                      <a:solidFill>
                        <a:schemeClr val="bg1"/>
                      </a:solidFill>
                      <a:latin typeface="Arial" charset="0"/>
                    </a:defRPr>
                  </a:lvl8pPr>
                  <a:lvl9pPr marL="1828385" algn="l" rtl="0" eaLnBrk="1" fontAlgn="base" hangingPunct="1">
                    <a:spcBef>
                      <a:spcPct val="0"/>
                    </a:spcBef>
                    <a:spcAft>
                      <a:spcPct val="0"/>
                    </a:spcAft>
                    <a:defRPr sz="2800" b="1">
                      <a:solidFill>
                        <a:schemeClr val="bg1"/>
                      </a:solidFill>
                      <a:latin typeface="Arial" charset="0"/>
                    </a:defRPr>
                  </a:lvl9pPr>
                </a:lstStyle>
                <a:p>
                  <a:pPr algn="ctr"/>
                  <a:r>
                    <a:rPr lang="en-US" sz="900" dirty="0" smtClean="0">
                      <a:solidFill>
                        <a:prstClr val="white"/>
                      </a:solidFill>
                      <a:effectLst>
                        <a:outerShdw blurRad="38100" dist="38100" dir="2700000" algn="tl">
                          <a:srgbClr val="000000">
                            <a:alpha val="43137"/>
                          </a:srgbClr>
                        </a:outerShdw>
                      </a:effectLst>
                      <a:latin typeface="Calibri"/>
                    </a:rPr>
                    <a:t>JAN</a:t>
                  </a:r>
                  <a:endParaRPr lang="en-US" sz="900" dirty="0">
                    <a:solidFill>
                      <a:prstClr val="white"/>
                    </a:solidFill>
                    <a:effectLst>
                      <a:outerShdw blurRad="38100" dist="38100" dir="2700000" algn="tl">
                        <a:srgbClr val="000000">
                          <a:alpha val="43137"/>
                        </a:srgbClr>
                      </a:outerShdw>
                    </a:effectLst>
                    <a:latin typeface="Calibri"/>
                  </a:endParaRPr>
                </a:p>
              </p:txBody>
            </p:sp>
            <p:sp>
              <p:nvSpPr>
                <p:cNvPr id="64" name="Title 1"/>
                <p:cNvSpPr txBox="1">
                  <a:spLocks/>
                </p:cNvSpPr>
                <p:nvPr/>
              </p:nvSpPr>
              <p:spPr bwMode="black">
                <a:xfrm rot="18900000">
                  <a:off x="1039991" y="2825764"/>
                  <a:ext cx="316928" cy="201383"/>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1" fontAlgn="base" hangingPunct="1">
                    <a:lnSpc>
                      <a:spcPct val="90000"/>
                    </a:lnSpc>
                    <a:spcBef>
                      <a:spcPct val="0"/>
                    </a:spcBef>
                    <a:spcAft>
                      <a:spcPct val="0"/>
                    </a:spcAft>
                    <a:defRPr sz="2800" b="1" baseline="0">
                      <a:solidFill>
                        <a:schemeClr val="tx1"/>
                      </a:solidFill>
                      <a:latin typeface="+mj-lt"/>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096" algn="l" rtl="0" eaLnBrk="1" fontAlgn="base" hangingPunct="1">
                    <a:spcBef>
                      <a:spcPct val="0"/>
                    </a:spcBef>
                    <a:spcAft>
                      <a:spcPct val="0"/>
                    </a:spcAft>
                    <a:defRPr sz="2800" b="1">
                      <a:solidFill>
                        <a:schemeClr val="bg1"/>
                      </a:solidFill>
                      <a:latin typeface="Arial" charset="0"/>
                    </a:defRPr>
                  </a:lvl6pPr>
                  <a:lvl7pPr marL="914192" algn="l" rtl="0" eaLnBrk="1" fontAlgn="base" hangingPunct="1">
                    <a:spcBef>
                      <a:spcPct val="0"/>
                    </a:spcBef>
                    <a:spcAft>
                      <a:spcPct val="0"/>
                    </a:spcAft>
                    <a:defRPr sz="2800" b="1">
                      <a:solidFill>
                        <a:schemeClr val="bg1"/>
                      </a:solidFill>
                      <a:latin typeface="Arial" charset="0"/>
                    </a:defRPr>
                  </a:lvl7pPr>
                  <a:lvl8pPr marL="1371288" algn="l" rtl="0" eaLnBrk="1" fontAlgn="base" hangingPunct="1">
                    <a:spcBef>
                      <a:spcPct val="0"/>
                    </a:spcBef>
                    <a:spcAft>
                      <a:spcPct val="0"/>
                    </a:spcAft>
                    <a:defRPr sz="2800" b="1">
                      <a:solidFill>
                        <a:schemeClr val="bg1"/>
                      </a:solidFill>
                      <a:latin typeface="Arial" charset="0"/>
                    </a:defRPr>
                  </a:lvl8pPr>
                  <a:lvl9pPr marL="1828385" algn="l" rtl="0" eaLnBrk="1" fontAlgn="base" hangingPunct="1">
                    <a:spcBef>
                      <a:spcPct val="0"/>
                    </a:spcBef>
                    <a:spcAft>
                      <a:spcPct val="0"/>
                    </a:spcAft>
                    <a:defRPr sz="2800" b="1">
                      <a:solidFill>
                        <a:schemeClr val="bg1"/>
                      </a:solidFill>
                      <a:latin typeface="Arial" charset="0"/>
                    </a:defRPr>
                  </a:lvl9pPr>
                </a:lstStyle>
                <a:p>
                  <a:pPr algn="ctr"/>
                  <a:r>
                    <a:rPr lang="en-US" sz="900" dirty="0" smtClean="0">
                      <a:solidFill>
                        <a:prstClr val="white"/>
                      </a:solidFill>
                      <a:effectLst>
                        <a:outerShdw blurRad="38100" dist="38100" dir="2700000" algn="tl">
                          <a:srgbClr val="000000">
                            <a:alpha val="43137"/>
                          </a:srgbClr>
                        </a:outerShdw>
                      </a:effectLst>
                      <a:latin typeface="Calibri"/>
                    </a:rPr>
                    <a:t>APR</a:t>
                  </a:r>
                  <a:endParaRPr lang="en-US" sz="900" dirty="0">
                    <a:solidFill>
                      <a:prstClr val="white"/>
                    </a:solidFill>
                    <a:effectLst>
                      <a:outerShdw blurRad="38100" dist="38100" dir="2700000" algn="tl">
                        <a:srgbClr val="000000">
                          <a:alpha val="43137"/>
                        </a:srgbClr>
                      </a:outerShdw>
                    </a:effectLst>
                    <a:latin typeface="Calibri"/>
                  </a:endParaRPr>
                </a:p>
              </p:txBody>
            </p:sp>
            <p:sp>
              <p:nvSpPr>
                <p:cNvPr id="65" name="Title 1"/>
                <p:cNvSpPr txBox="1">
                  <a:spLocks/>
                </p:cNvSpPr>
                <p:nvPr/>
              </p:nvSpPr>
              <p:spPr bwMode="black">
                <a:xfrm rot="18900000">
                  <a:off x="1546008" y="2825764"/>
                  <a:ext cx="316928" cy="201383"/>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1" fontAlgn="base" hangingPunct="1">
                    <a:lnSpc>
                      <a:spcPct val="90000"/>
                    </a:lnSpc>
                    <a:spcBef>
                      <a:spcPct val="0"/>
                    </a:spcBef>
                    <a:spcAft>
                      <a:spcPct val="0"/>
                    </a:spcAft>
                    <a:defRPr sz="2800" b="1" baseline="0">
                      <a:solidFill>
                        <a:schemeClr val="tx1"/>
                      </a:solidFill>
                      <a:latin typeface="+mj-lt"/>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096" algn="l" rtl="0" eaLnBrk="1" fontAlgn="base" hangingPunct="1">
                    <a:spcBef>
                      <a:spcPct val="0"/>
                    </a:spcBef>
                    <a:spcAft>
                      <a:spcPct val="0"/>
                    </a:spcAft>
                    <a:defRPr sz="2800" b="1">
                      <a:solidFill>
                        <a:schemeClr val="bg1"/>
                      </a:solidFill>
                      <a:latin typeface="Arial" charset="0"/>
                    </a:defRPr>
                  </a:lvl6pPr>
                  <a:lvl7pPr marL="914192" algn="l" rtl="0" eaLnBrk="1" fontAlgn="base" hangingPunct="1">
                    <a:spcBef>
                      <a:spcPct val="0"/>
                    </a:spcBef>
                    <a:spcAft>
                      <a:spcPct val="0"/>
                    </a:spcAft>
                    <a:defRPr sz="2800" b="1">
                      <a:solidFill>
                        <a:schemeClr val="bg1"/>
                      </a:solidFill>
                      <a:latin typeface="Arial" charset="0"/>
                    </a:defRPr>
                  </a:lvl7pPr>
                  <a:lvl8pPr marL="1371288" algn="l" rtl="0" eaLnBrk="1" fontAlgn="base" hangingPunct="1">
                    <a:spcBef>
                      <a:spcPct val="0"/>
                    </a:spcBef>
                    <a:spcAft>
                      <a:spcPct val="0"/>
                    </a:spcAft>
                    <a:defRPr sz="2800" b="1">
                      <a:solidFill>
                        <a:schemeClr val="bg1"/>
                      </a:solidFill>
                      <a:latin typeface="Arial" charset="0"/>
                    </a:defRPr>
                  </a:lvl8pPr>
                  <a:lvl9pPr marL="1828385" algn="l" rtl="0" eaLnBrk="1" fontAlgn="base" hangingPunct="1">
                    <a:spcBef>
                      <a:spcPct val="0"/>
                    </a:spcBef>
                    <a:spcAft>
                      <a:spcPct val="0"/>
                    </a:spcAft>
                    <a:defRPr sz="2800" b="1">
                      <a:solidFill>
                        <a:schemeClr val="bg1"/>
                      </a:solidFill>
                      <a:latin typeface="Arial" charset="0"/>
                    </a:defRPr>
                  </a:lvl9pPr>
                </a:lstStyle>
                <a:p>
                  <a:pPr algn="ctr"/>
                  <a:r>
                    <a:rPr lang="en-US" sz="900" dirty="0" smtClean="0">
                      <a:solidFill>
                        <a:prstClr val="white"/>
                      </a:solidFill>
                      <a:effectLst>
                        <a:outerShdw blurRad="38100" dist="38100" dir="2700000" algn="tl">
                          <a:srgbClr val="000000">
                            <a:alpha val="43137"/>
                          </a:srgbClr>
                        </a:outerShdw>
                      </a:effectLst>
                      <a:latin typeface="Calibri"/>
                    </a:rPr>
                    <a:t>JUL</a:t>
                  </a:r>
                  <a:endParaRPr lang="en-US" sz="900" dirty="0">
                    <a:solidFill>
                      <a:prstClr val="white"/>
                    </a:solidFill>
                    <a:effectLst>
                      <a:outerShdw blurRad="38100" dist="38100" dir="2700000" algn="tl">
                        <a:srgbClr val="000000">
                          <a:alpha val="43137"/>
                        </a:srgbClr>
                      </a:outerShdw>
                    </a:effectLst>
                    <a:latin typeface="Calibri"/>
                  </a:endParaRPr>
                </a:p>
              </p:txBody>
            </p:sp>
            <p:sp>
              <p:nvSpPr>
                <p:cNvPr id="66" name="Title 1"/>
                <p:cNvSpPr txBox="1">
                  <a:spLocks/>
                </p:cNvSpPr>
                <p:nvPr/>
              </p:nvSpPr>
              <p:spPr bwMode="black">
                <a:xfrm rot="18900000">
                  <a:off x="2052026" y="2825764"/>
                  <a:ext cx="316928" cy="201383"/>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1" fontAlgn="base" hangingPunct="1">
                    <a:lnSpc>
                      <a:spcPct val="90000"/>
                    </a:lnSpc>
                    <a:spcBef>
                      <a:spcPct val="0"/>
                    </a:spcBef>
                    <a:spcAft>
                      <a:spcPct val="0"/>
                    </a:spcAft>
                    <a:defRPr sz="2800" b="1" baseline="0">
                      <a:solidFill>
                        <a:schemeClr val="tx1"/>
                      </a:solidFill>
                      <a:latin typeface="+mj-lt"/>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096" algn="l" rtl="0" eaLnBrk="1" fontAlgn="base" hangingPunct="1">
                    <a:spcBef>
                      <a:spcPct val="0"/>
                    </a:spcBef>
                    <a:spcAft>
                      <a:spcPct val="0"/>
                    </a:spcAft>
                    <a:defRPr sz="2800" b="1">
                      <a:solidFill>
                        <a:schemeClr val="bg1"/>
                      </a:solidFill>
                      <a:latin typeface="Arial" charset="0"/>
                    </a:defRPr>
                  </a:lvl6pPr>
                  <a:lvl7pPr marL="914192" algn="l" rtl="0" eaLnBrk="1" fontAlgn="base" hangingPunct="1">
                    <a:spcBef>
                      <a:spcPct val="0"/>
                    </a:spcBef>
                    <a:spcAft>
                      <a:spcPct val="0"/>
                    </a:spcAft>
                    <a:defRPr sz="2800" b="1">
                      <a:solidFill>
                        <a:schemeClr val="bg1"/>
                      </a:solidFill>
                      <a:latin typeface="Arial" charset="0"/>
                    </a:defRPr>
                  </a:lvl7pPr>
                  <a:lvl8pPr marL="1371288" algn="l" rtl="0" eaLnBrk="1" fontAlgn="base" hangingPunct="1">
                    <a:spcBef>
                      <a:spcPct val="0"/>
                    </a:spcBef>
                    <a:spcAft>
                      <a:spcPct val="0"/>
                    </a:spcAft>
                    <a:defRPr sz="2800" b="1">
                      <a:solidFill>
                        <a:schemeClr val="bg1"/>
                      </a:solidFill>
                      <a:latin typeface="Arial" charset="0"/>
                    </a:defRPr>
                  </a:lvl8pPr>
                  <a:lvl9pPr marL="1828385" algn="l" rtl="0" eaLnBrk="1" fontAlgn="base" hangingPunct="1">
                    <a:spcBef>
                      <a:spcPct val="0"/>
                    </a:spcBef>
                    <a:spcAft>
                      <a:spcPct val="0"/>
                    </a:spcAft>
                    <a:defRPr sz="2800" b="1">
                      <a:solidFill>
                        <a:schemeClr val="bg1"/>
                      </a:solidFill>
                      <a:latin typeface="Arial" charset="0"/>
                    </a:defRPr>
                  </a:lvl9pPr>
                </a:lstStyle>
                <a:p>
                  <a:pPr algn="ctr"/>
                  <a:r>
                    <a:rPr lang="en-US" sz="900" dirty="0" smtClean="0">
                      <a:solidFill>
                        <a:prstClr val="white"/>
                      </a:solidFill>
                      <a:effectLst>
                        <a:outerShdw blurRad="38100" dist="38100" dir="2700000" algn="tl">
                          <a:srgbClr val="000000">
                            <a:alpha val="43137"/>
                          </a:srgbClr>
                        </a:outerShdw>
                      </a:effectLst>
                      <a:latin typeface="Calibri"/>
                    </a:rPr>
                    <a:t>OCT</a:t>
                  </a:r>
                  <a:endParaRPr lang="en-US" sz="900" dirty="0">
                    <a:solidFill>
                      <a:prstClr val="white"/>
                    </a:solidFill>
                    <a:effectLst>
                      <a:outerShdw blurRad="38100" dist="38100" dir="2700000" algn="tl">
                        <a:srgbClr val="000000">
                          <a:alpha val="43137"/>
                        </a:srgbClr>
                      </a:outerShdw>
                    </a:effectLst>
                    <a:latin typeface="Calibri"/>
                  </a:endParaRPr>
                </a:p>
              </p:txBody>
            </p:sp>
          </p:grpSp>
          <p:sp>
            <p:nvSpPr>
              <p:cNvPr id="62" name="TextBox 61"/>
              <p:cNvSpPr txBox="1"/>
              <p:nvPr/>
            </p:nvSpPr>
            <p:spPr bwMode="ltGray">
              <a:xfrm>
                <a:off x="890252" y="4058981"/>
                <a:ext cx="577629" cy="153265"/>
              </a:xfrm>
              <a:prstGeom prst="rect">
                <a:avLst/>
              </a:prstGeom>
              <a:noFill/>
              <a:ln w="9525">
                <a:noFill/>
                <a:miter lim="800000"/>
                <a:headEnd/>
                <a:tailEnd/>
              </a:ln>
            </p:spPr>
            <p:txBody>
              <a:bodyPr wrap="square" lIns="0" tIns="0" rIns="0" bIns="45720" rtlCol="0" anchor="ctr" anchorCtr="0">
                <a:noAutofit/>
              </a:bodyPr>
              <a:lstStyle/>
              <a:p>
                <a:pPr algn="dist">
                  <a:spcBef>
                    <a:spcPts val="0"/>
                  </a:spcBef>
                  <a:spcAft>
                    <a:spcPts val="0"/>
                  </a:spcAft>
                </a:pPr>
                <a:r>
                  <a:rPr lang="en-US" sz="1400" b="1" dirty="0" smtClean="0">
                    <a:solidFill>
                      <a:schemeClr val="bg1">
                        <a:lumMod val="75000"/>
                        <a:lumOff val="25000"/>
                      </a:schemeClr>
                    </a:solidFill>
                    <a:effectLst>
                      <a:outerShdw blurRad="38100" dist="38100" dir="2700000" algn="tl">
                        <a:srgbClr val="000000">
                          <a:alpha val="43137"/>
                        </a:srgbClr>
                      </a:outerShdw>
                    </a:effectLst>
                    <a:latin typeface="Calibri" pitchFamily="34" charset="0"/>
                    <a:cs typeface="Arial" charset="0"/>
                  </a:rPr>
                  <a:t>2010</a:t>
                </a:r>
              </a:p>
            </p:txBody>
          </p:sp>
        </p:grpSp>
        <p:grpSp>
          <p:nvGrpSpPr>
            <p:cNvPr id="36" name="Group 78"/>
            <p:cNvGrpSpPr/>
            <p:nvPr/>
          </p:nvGrpSpPr>
          <p:grpSpPr>
            <a:xfrm>
              <a:off x="4757558" y="3235304"/>
              <a:ext cx="1399651" cy="459400"/>
              <a:chOff x="614969" y="3862719"/>
              <a:chExt cx="1140679" cy="364293"/>
            </a:xfrm>
          </p:grpSpPr>
          <p:sp>
            <p:nvSpPr>
              <p:cNvPr id="53" name="Rectangle 52"/>
              <p:cNvSpPr/>
              <p:nvPr/>
            </p:nvSpPr>
            <p:spPr bwMode="auto">
              <a:xfrm>
                <a:off x="614969" y="3869434"/>
                <a:ext cx="1140679" cy="35757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nSpc>
                    <a:spcPct val="90000"/>
                  </a:lnSpc>
                </a:pPr>
                <a:endParaRPr lang="en-US" sz="2800" dirty="0" err="1" smtClean="0">
                  <a:solidFill>
                    <a:srgbClr val="7CA295"/>
                  </a:solidFill>
                  <a:effectLst>
                    <a:outerShdw blurRad="38100" dist="38100" dir="2700000" algn="tl">
                      <a:srgbClr val="000000">
                        <a:alpha val="43137"/>
                      </a:srgbClr>
                    </a:outerShdw>
                  </a:effectLst>
                  <a:latin typeface="Calibri"/>
                </a:endParaRPr>
              </a:p>
            </p:txBody>
          </p:sp>
          <p:grpSp>
            <p:nvGrpSpPr>
              <p:cNvPr id="54" name="Group 80"/>
              <p:cNvGrpSpPr/>
              <p:nvPr/>
            </p:nvGrpSpPr>
            <p:grpSpPr>
              <a:xfrm>
                <a:off x="634503" y="3862719"/>
                <a:ext cx="981880" cy="200853"/>
                <a:chOff x="533973" y="2825764"/>
                <a:chExt cx="1834981" cy="201383"/>
              </a:xfrm>
            </p:grpSpPr>
            <p:sp>
              <p:nvSpPr>
                <p:cNvPr id="56" name="Title 1"/>
                <p:cNvSpPr txBox="1">
                  <a:spLocks/>
                </p:cNvSpPr>
                <p:nvPr/>
              </p:nvSpPr>
              <p:spPr bwMode="black">
                <a:xfrm rot="18900000">
                  <a:off x="533973" y="2825764"/>
                  <a:ext cx="316928" cy="201383"/>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1" fontAlgn="base" hangingPunct="1">
                    <a:lnSpc>
                      <a:spcPct val="90000"/>
                    </a:lnSpc>
                    <a:spcBef>
                      <a:spcPct val="0"/>
                    </a:spcBef>
                    <a:spcAft>
                      <a:spcPct val="0"/>
                    </a:spcAft>
                    <a:defRPr sz="2800" b="1" baseline="0">
                      <a:solidFill>
                        <a:schemeClr val="tx1"/>
                      </a:solidFill>
                      <a:latin typeface="+mj-lt"/>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096" algn="l" rtl="0" eaLnBrk="1" fontAlgn="base" hangingPunct="1">
                    <a:spcBef>
                      <a:spcPct val="0"/>
                    </a:spcBef>
                    <a:spcAft>
                      <a:spcPct val="0"/>
                    </a:spcAft>
                    <a:defRPr sz="2800" b="1">
                      <a:solidFill>
                        <a:schemeClr val="bg1"/>
                      </a:solidFill>
                      <a:latin typeface="Arial" charset="0"/>
                    </a:defRPr>
                  </a:lvl6pPr>
                  <a:lvl7pPr marL="914192" algn="l" rtl="0" eaLnBrk="1" fontAlgn="base" hangingPunct="1">
                    <a:spcBef>
                      <a:spcPct val="0"/>
                    </a:spcBef>
                    <a:spcAft>
                      <a:spcPct val="0"/>
                    </a:spcAft>
                    <a:defRPr sz="2800" b="1">
                      <a:solidFill>
                        <a:schemeClr val="bg1"/>
                      </a:solidFill>
                      <a:latin typeface="Arial" charset="0"/>
                    </a:defRPr>
                  </a:lvl7pPr>
                  <a:lvl8pPr marL="1371288" algn="l" rtl="0" eaLnBrk="1" fontAlgn="base" hangingPunct="1">
                    <a:spcBef>
                      <a:spcPct val="0"/>
                    </a:spcBef>
                    <a:spcAft>
                      <a:spcPct val="0"/>
                    </a:spcAft>
                    <a:defRPr sz="2800" b="1">
                      <a:solidFill>
                        <a:schemeClr val="bg1"/>
                      </a:solidFill>
                      <a:latin typeface="Arial" charset="0"/>
                    </a:defRPr>
                  </a:lvl8pPr>
                  <a:lvl9pPr marL="1828385" algn="l" rtl="0" eaLnBrk="1" fontAlgn="base" hangingPunct="1">
                    <a:spcBef>
                      <a:spcPct val="0"/>
                    </a:spcBef>
                    <a:spcAft>
                      <a:spcPct val="0"/>
                    </a:spcAft>
                    <a:defRPr sz="2800" b="1">
                      <a:solidFill>
                        <a:schemeClr val="bg1"/>
                      </a:solidFill>
                      <a:latin typeface="Arial" charset="0"/>
                    </a:defRPr>
                  </a:lvl9pPr>
                </a:lstStyle>
                <a:p>
                  <a:pPr algn="ctr"/>
                  <a:r>
                    <a:rPr lang="en-US" sz="900" dirty="0" smtClean="0">
                      <a:solidFill>
                        <a:prstClr val="white"/>
                      </a:solidFill>
                      <a:effectLst>
                        <a:outerShdw blurRad="38100" dist="38100" dir="2700000" algn="tl">
                          <a:srgbClr val="000000">
                            <a:alpha val="43137"/>
                          </a:srgbClr>
                        </a:outerShdw>
                      </a:effectLst>
                      <a:latin typeface="Calibri"/>
                    </a:rPr>
                    <a:t>JAN</a:t>
                  </a:r>
                  <a:endParaRPr lang="en-US" sz="900" dirty="0">
                    <a:solidFill>
                      <a:prstClr val="white"/>
                    </a:solidFill>
                    <a:effectLst>
                      <a:outerShdw blurRad="38100" dist="38100" dir="2700000" algn="tl">
                        <a:srgbClr val="000000">
                          <a:alpha val="43137"/>
                        </a:srgbClr>
                      </a:outerShdw>
                    </a:effectLst>
                    <a:latin typeface="Calibri"/>
                  </a:endParaRPr>
                </a:p>
              </p:txBody>
            </p:sp>
            <p:sp>
              <p:nvSpPr>
                <p:cNvPr id="57" name="Title 1"/>
                <p:cNvSpPr txBox="1">
                  <a:spLocks/>
                </p:cNvSpPr>
                <p:nvPr/>
              </p:nvSpPr>
              <p:spPr bwMode="black">
                <a:xfrm rot="18900000">
                  <a:off x="1039991" y="2825764"/>
                  <a:ext cx="316928" cy="201383"/>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1" fontAlgn="base" hangingPunct="1">
                    <a:lnSpc>
                      <a:spcPct val="90000"/>
                    </a:lnSpc>
                    <a:spcBef>
                      <a:spcPct val="0"/>
                    </a:spcBef>
                    <a:spcAft>
                      <a:spcPct val="0"/>
                    </a:spcAft>
                    <a:defRPr sz="2800" b="1" baseline="0">
                      <a:solidFill>
                        <a:schemeClr val="tx1"/>
                      </a:solidFill>
                      <a:latin typeface="+mj-lt"/>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096" algn="l" rtl="0" eaLnBrk="1" fontAlgn="base" hangingPunct="1">
                    <a:spcBef>
                      <a:spcPct val="0"/>
                    </a:spcBef>
                    <a:spcAft>
                      <a:spcPct val="0"/>
                    </a:spcAft>
                    <a:defRPr sz="2800" b="1">
                      <a:solidFill>
                        <a:schemeClr val="bg1"/>
                      </a:solidFill>
                      <a:latin typeface="Arial" charset="0"/>
                    </a:defRPr>
                  </a:lvl6pPr>
                  <a:lvl7pPr marL="914192" algn="l" rtl="0" eaLnBrk="1" fontAlgn="base" hangingPunct="1">
                    <a:spcBef>
                      <a:spcPct val="0"/>
                    </a:spcBef>
                    <a:spcAft>
                      <a:spcPct val="0"/>
                    </a:spcAft>
                    <a:defRPr sz="2800" b="1">
                      <a:solidFill>
                        <a:schemeClr val="bg1"/>
                      </a:solidFill>
                      <a:latin typeface="Arial" charset="0"/>
                    </a:defRPr>
                  </a:lvl7pPr>
                  <a:lvl8pPr marL="1371288" algn="l" rtl="0" eaLnBrk="1" fontAlgn="base" hangingPunct="1">
                    <a:spcBef>
                      <a:spcPct val="0"/>
                    </a:spcBef>
                    <a:spcAft>
                      <a:spcPct val="0"/>
                    </a:spcAft>
                    <a:defRPr sz="2800" b="1">
                      <a:solidFill>
                        <a:schemeClr val="bg1"/>
                      </a:solidFill>
                      <a:latin typeface="Arial" charset="0"/>
                    </a:defRPr>
                  </a:lvl8pPr>
                  <a:lvl9pPr marL="1828385" algn="l" rtl="0" eaLnBrk="1" fontAlgn="base" hangingPunct="1">
                    <a:spcBef>
                      <a:spcPct val="0"/>
                    </a:spcBef>
                    <a:spcAft>
                      <a:spcPct val="0"/>
                    </a:spcAft>
                    <a:defRPr sz="2800" b="1">
                      <a:solidFill>
                        <a:schemeClr val="bg1"/>
                      </a:solidFill>
                      <a:latin typeface="Arial" charset="0"/>
                    </a:defRPr>
                  </a:lvl9pPr>
                </a:lstStyle>
                <a:p>
                  <a:pPr algn="ctr"/>
                  <a:r>
                    <a:rPr lang="en-US" sz="900" dirty="0" smtClean="0">
                      <a:solidFill>
                        <a:prstClr val="white"/>
                      </a:solidFill>
                      <a:effectLst>
                        <a:outerShdw blurRad="38100" dist="38100" dir="2700000" algn="tl">
                          <a:srgbClr val="000000">
                            <a:alpha val="43137"/>
                          </a:srgbClr>
                        </a:outerShdw>
                      </a:effectLst>
                      <a:latin typeface="Calibri"/>
                    </a:rPr>
                    <a:t>APR</a:t>
                  </a:r>
                  <a:endParaRPr lang="en-US" sz="900" dirty="0">
                    <a:solidFill>
                      <a:prstClr val="white"/>
                    </a:solidFill>
                    <a:effectLst>
                      <a:outerShdw blurRad="38100" dist="38100" dir="2700000" algn="tl">
                        <a:srgbClr val="000000">
                          <a:alpha val="43137"/>
                        </a:srgbClr>
                      </a:outerShdw>
                    </a:effectLst>
                    <a:latin typeface="Calibri"/>
                  </a:endParaRPr>
                </a:p>
              </p:txBody>
            </p:sp>
            <p:sp>
              <p:nvSpPr>
                <p:cNvPr id="58" name="Title 1"/>
                <p:cNvSpPr txBox="1">
                  <a:spLocks/>
                </p:cNvSpPr>
                <p:nvPr/>
              </p:nvSpPr>
              <p:spPr bwMode="black">
                <a:xfrm rot="18900000">
                  <a:off x="1546008" y="2825764"/>
                  <a:ext cx="316928" cy="201383"/>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1" fontAlgn="base" hangingPunct="1">
                    <a:lnSpc>
                      <a:spcPct val="90000"/>
                    </a:lnSpc>
                    <a:spcBef>
                      <a:spcPct val="0"/>
                    </a:spcBef>
                    <a:spcAft>
                      <a:spcPct val="0"/>
                    </a:spcAft>
                    <a:defRPr sz="2800" b="1" baseline="0">
                      <a:solidFill>
                        <a:schemeClr val="tx1"/>
                      </a:solidFill>
                      <a:latin typeface="+mj-lt"/>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096" algn="l" rtl="0" eaLnBrk="1" fontAlgn="base" hangingPunct="1">
                    <a:spcBef>
                      <a:spcPct val="0"/>
                    </a:spcBef>
                    <a:spcAft>
                      <a:spcPct val="0"/>
                    </a:spcAft>
                    <a:defRPr sz="2800" b="1">
                      <a:solidFill>
                        <a:schemeClr val="bg1"/>
                      </a:solidFill>
                      <a:latin typeface="Arial" charset="0"/>
                    </a:defRPr>
                  </a:lvl6pPr>
                  <a:lvl7pPr marL="914192" algn="l" rtl="0" eaLnBrk="1" fontAlgn="base" hangingPunct="1">
                    <a:spcBef>
                      <a:spcPct val="0"/>
                    </a:spcBef>
                    <a:spcAft>
                      <a:spcPct val="0"/>
                    </a:spcAft>
                    <a:defRPr sz="2800" b="1">
                      <a:solidFill>
                        <a:schemeClr val="bg1"/>
                      </a:solidFill>
                      <a:latin typeface="Arial" charset="0"/>
                    </a:defRPr>
                  </a:lvl7pPr>
                  <a:lvl8pPr marL="1371288" algn="l" rtl="0" eaLnBrk="1" fontAlgn="base" hangingPunct="1">
                    <a:spcBef>
                      <a:spcPct val="0"/>
                    </a:spcBef>
                    <a:spcAft>
                      <a:spcPct val="0"/>
                    </a:spcAft>
                    <a:defRPr sz="2800" b="1">
                      <a:solidFill>
                        <a:schemeClr val="bg1"/>
                      </a:solidFill>
                      <a:latin typeface="Arial" charset="0"/>
                    </a:defRPr>
                  </a:lvl8pPr>
                  <a:lvl9pPr marL="1828385" algn="l" rtl="0" eaLnBrk="1" fontAlgn="base" hangingPunct="1">
                    <a:spcBef>
                      <a:spcPct val="0"/>
                    </a:spcBef>
                    <a:spcAft>
                      <a:spcPct val="0"/>
                    </a:spcAft>
                    <a:defRPr sz="2800" b="1">
                      <a:solidFill>
                        <a:schemeClr val="bg1"/>
                      </a:solidFill>
                      <a:latin typeface="Arial" charset="0"/>
                    </a:defRPr>
                  </a:lvl9pPr>
                </a:lstStyle>
                <a:p>
                  <a:pPr algn="ctr"/>
                  <a:r>
                    <a:rPr lang="en-US" sz="900" dirty="0" smtClean="0">
                      <a:solidFill>
                        <a:prstClr val="white"/>
                      </a:solidFill>
                      <a:effectLst>
                        <a:outerShdw blurRad="38100" dist="38100" dir="2700000" algn="tl">
                          <a:srgbClr val="000000">
                            <a:alpha val="43137"/>
                          </a:srgbClr>
                        </a:outerShdw>
                      </a:effectLst>
                      <a:latin typeface="Calibri"/>
                    </a:rPr>
                    <a:t>JUL</a:t>
                  </a:r>
                  <a:endParaRPr lang="en-US" sz="900" dirty="0">
                    <a:solidFill>
                      <a:prstClr val="white"/>
                    </a:solidFill>
                    <a:effectLst>
                      <a:outerShdw blurRad="38100" dist="38100" dir="2700000" algn="tl">
                        <a:srgbClr val="000000">
                          <a:alpha val="43137"/>
                        </a:srgbClr>
                      </a:outerShdw>
                    </a:effectLst>
                    <a:latin typeface="Calibri"/>
                  </a:endParaRPr>
                </a:p>
              </p:txBody>
            </p:sp>
            <p:sp>
              <p:nvSpPr>
                <p:cNvPr id="59" name="Title 1"/>
                <p:cNvSpPr txBox="1">
                  <a:spLocks/>
                </p:cNvSpPr>
                <p:nvPr/>
              </p:nvSpPr>
              <p:spPr bwMode="black">
                <a:xfrm rot="18900000">
                  <a:off x="2052026" y="2825764"/>
                  <a:ext cx="316928" cy="201383"/>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1" fontAlgn="base" hangingPunct="1">
                    <a:lnSpc>
                      <a:spcPct val="90000"/>
                    </a:lnSpc>
                    <a:spcBef>
                      <a:spcPct val="0"/>
                    </a:spcBef>
                    <a:spcAft>
                      <a:spcPct val="0"/>
                    </a:spcAft>
                    <a:defRPr sz="2800" b="1" baseline="0">
                      <a:solidFill>
                        <a:schemeClr val="tx1"/>
                      </a:solidFill>
                      <a:latin typeface="+mj-lt"/>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096" algn="l" rtl="0" eaLnBrk="1" fontAlgn="base" hangingPunct="1">
                    <a:spcBef>
                      <a:spcPct val="0"/>
                    </a:spcBef>
                    <a:spcAft>
                      <a:spcPct val="0"/>
                    </a:spcAft>
                    <a:defRPr sz="2800" b="1">
                      <a:solidFill>
                        <a:schemeClr val="bg1"/>
                      </a:solidFill>
                      <a:latin typeface="Arial" charset="0"/>
                    </a:defRPr>
                  </a:lvl6pPr>
                  <a:lvl7pPr marL="914192" algn="l" rtl="0" eaLnBrk="1" fontAlgn="base" hangingPunct="1">
                    <a:spcBef>
                      <a:spcPct val="0"/>
                    </a:spcBef>
                    <a:spcAft>
                      <a:spcPct val="0"/>
                    </a:spcAft>
                    <a:defRPr sz="2800" b="1">
                      <a:solidFill>
                        <a:schemeClr val="bg1"/>
                      </a:solidFill>
                      <a:latin typeface="Arial" charset="0"/>
                    </a:defRPr>
                  </a:lvl7pPr>
                  <a:lvl8pPr marL="1371288" algn="l" rtl="0" eaLnBrk="1" fontAlgn="base" hangingPunct="1">
                    <a:spcBef>
                      <a:spcPct val="0"/>
                    </a:spcBef>
                    <a:spcAft>
                      <a:spcPct val="0"/>
                    </a:spcAft>
                    <a:defRPr sz="2800" b="1">
                      <a:solidFill>
                        <a:schemeClr val="bg1"/>
                      </a:solidFill>
                      <a:latin typeface="Arial" charset="0"/>
                    </a:defRPr>
                  </a:lvl8pPr>
                  <a:lvl9pPr marL="1828385" algn="l" rtl="0" eaLnBrk="1" fontAlgn="base" hangingPunct="1">
                    <a:spcBef>
                      <a:spcPct val="0"/>
                    </a:spcBef>
                    <a:spcAft>
                      <a:spcPct val="0"/>
                    </a:spcAft>
                    <a:defRPr sz="2800" b="1">
                      <a:solidFill>
                        <a:schemeClr val="bg1"/>
                      </a:solidFill>
                      <a:latin typeface="Arial" charset="0"/>
                    </a:defRPr>
                  </a:lvl9pPr>
                </a:lstStyle>
                <a:p>
                  <a:pPr algn="ctr"/>
                  <a:r>
                    <a:rPr lang="en-US" sz="900" dirty="0" smtClean="0">
                      <a:solidFill>
                        <a:prstClr val="white"/>
                      </a:solidFill>
                      <a:effectLst>
                        <a:outerShdw blurRad="38100" dist="38100" dir="2700000" algn="tl">
                          <a:srgbClr val="000000">
                            <a:alpha val="43137"/>
                          </a:srgbClr>
                        </a:outerShdw>
                      </a:effectLst>
                      <a:latin typeface="Calibri"/>
                    </a:rPr>
                    <a:t>OCT</a:t>
                  </a:r>
                  <a:endParaRPr lang="en-US" sz="900" dirty="0">
                    <a:solidFill>
                      <a:prstClr val="white"/>
                    </a:solidFill>
                    <a:effectLst>
                      <a:outerShdw blurRad="38100" dist="38100" dir="2700000" algn="tl">
                        <a:srgbClr val="000000">
                          <a:alpha val="43137"/>
                        </a:srgbClr>
                      </a:outerShdw>
                    </a:effectLst>
                    <a:latin typeface="Calibri"/>
                  </a:endParaRPr>
                </a:p>
              </p:txBody>
            </p:sp>
          </p:grpSp>
          <p:sp>
            <p:nvSpPr>
              <p:cNvPr id="55" name="TextBox 54"/>
              <p:cNvSpPr txBox="1"/>
              <p:nvPr/>
            </p:nvSpPr>
            <p:spPr bwMode="ltGray">
              <a:xfrm>
                <a:off x="890252" y="4058981"/>
                <a:ext cx="577629" cy="153265"/>
              </a:xfrm>
              <a:prstGeom prst="rect">
                <a:avLst/>
              </a:prstGeom>
              <a:noFill/>
              <a:ln w="9525">
                <a:noFill/>
                <a:miter lim="800000"/>
                <a:headEnd/>
                <a:tailEnd/>
              </a:ln>
            </p:spPr>
            <p:txBody>
              <a:bodyPr wrap="square" lIns="0" tIns="0" rIns="0" bIns="45720" rtlCol="0" anchor="ctr" anchorCtr="0">
                <a:noAutofit/>
              </a:bodyPr>
              <a:lstStyle/>
              <a:p>
                <a:pPr algn="dist">
                  <a:spcBef>
                    <a:spcPts val="0"/>
                  </a:spcBef>
                  <a:spcAft>
                    <a:spcPts val="0"/>
                  </a:spcAft>
                </a:pPr>
                <a:r>
                  <a:rPr lang="en-US" sz="1400" b="1" dirty="0" smtClean="0">
                    <a:solidFill>
                      <a:schemeClr val="bg1">
                        <a:lumMod val="75000"/>
                        <a:lumOff val="25000"/>
                      </a:schemeClr>
                    </a:solidFill>
                    <a:effectLst>
                      <a:outerShdw blurRad="38100" dist="38100" dir="2700000" algn="tl">
                        <a:srgbClr val="000000">
                          <a:alpha val="43137"/>
                        </a:srgbClr>
                      </a:outerShdw>
                    </a:effectLst>
                    <a:latin typeface="Calibri" pitchFamily="34" charset="0"/>
                    <a:cs typeface="Arial" charset="0"/>
                  </a:rPr>
                  <a:t>2011</a:t>
                </a:r>
              </a:p>
            </p:txBody>
          </p:sp>
        </p:grpSp>
        <p:grpSp>
          <p:nvGrpSpPr>
            <p:cNvPr id="37" name="Group 78"/>
            <p:cNvGrpSpPr/>
            <p:nvPr/>
          </p:nvGrpSpPr>
          <p:grpSpPr>
            <a:xfrm>
              <a:off x="6261625" y="3235304"/>
              <a:ext cx="1399651" cy="459400"/>
              <a:chOff x="614969" y="3862719"/>
              <a:chExt cx="1140679" cy="364293"/>
            </a:xfrm>
          </p:grpSpPr>
          <p:sp>
            <p:nvSpPr>
              <p:cNvPr id="46" name="Rectangle 45"/>
              <p:cNvSpPr/>
              <p:nvPr/>
            </p:nvSpPr>
            <p:spPr bwMode="auto">
              <a:xfrm>
                <a:off x="614969" y="3869434"/>
                <a:ext cx="1140679" cy="35757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nSpc>
                    <a:spcPct val="90000"/>
                  </a:lnSpc>
                </a:pPr>
                <a:endParaRPr lang="en-US" sz="2800" dirty="0" err="1" smtClean="0">
                  <a:solidFill>
                    <a:srgbClr val="7CA295"/>
                  </a:solidFill>
                  <a:effectLst>
                    <a:outerShdw blurRad="38100" dist="38100" dir="2700000" algn="tl">
                      <a:srgbClr val="000000">
                        <a:alpha val="43137"/>
                      </a:srgbClr>
                    </a:outerShdw>
                  </a:effectLst>
                  <a:latin typeface="Calibri"/>
                </a:endParaRPr>
              </a:p>
            </p:txBody>
          </p:sp>
          <p:grpSp>
            <p:nvGrpSpPr>
              <p:cNvPr id="47" name="Group 80"/>
              <p:cNvGrpSpPr/>
              <p:nvPr/>
            </p:nvGrpSpPr>
            <p:grpSpPr>
              <a:xfrm>
                <a:off x="634503" y="3862719"/>
                <a:ext cx="981880" cy="200853"/>
                <a:chOff x="533973" y="2825764"/>
                <a:chExt cx="1834981" cy="201383"/>
              </a:xfrm>
            </p:grpSpPr>
            <p:sp>
              <p:nvSpPr>
                <p:cNvPr id="49" name="Title 1"/>
                <p:cNvSpPr txBox="1">
                  <a:spLocks/>
                </p:cNvSpPr>
                <p:nvPr/>
              </p:nvSpPr>
              <p:spPr bwMode="black">
                <a:xfrm rot="18900000">
                  <a:off x="533973" y="2825764"/>
                  <a:ext cx="316928" cy="201383"/>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1" fontAlgn="base" hangingPunct="1">
                    <a:lnSpc>
                      <a:spcPct val="90000"/>
                    </a:lnSpc>
                    <a:spcBef>
                      <a:spcPct val="0"/>
                    </a:spcBef>
                    <a:spcAft>
                      <a:spcPct val="0"/>
                    </a:spcAft>
                    <a:defRPr sz="2800" b="1" baseline="0">
                      <a:solidFill>
                        <a:schemeClr val="tx1"/>
                      </a:solidFill>
                      <a:latin typeface="+mj-lt"/>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096" algn="l" rtl="0" eaLnBrk="1" fontAlgn="base" hangingPunct="1">
                    <a:spcBef>
                      <a:spcPct val="0"/>
                    </a:spcBef>
                    <a:spcAft>
                      <a:spcPct val="0"/>
                    </a:spcAft>
                    <a:defRPr sz="2800" b="1">
                      <a:solidFill>
                        <a:schemeClr val="bg1"/>
                      </a:solidFill>
                      <a:latin typeface="Arial" charset="0"/>
                    </a:defRPr>
                  </a:lvl6pPr>
                  <a:lvl7pPr marL="914192" algn="l" rtl="0" eaLnBrk="1" fontAlgn="base" hangingPunct="1">
                    <a:spcBef>
                      <a:spcPct val="0"/>
                    </a:spcBef>
                    <a:spcAft>
                      <a:spcPct val="0"/>
                    </a:spcAft>
                    <a:defRPr sz="2800" b="1">
                      <a:solidFill>
                        <a:schemeClr val="bg1"/>
                      </a:solidFill>
                      <a:latin typeface="Arial" charset="0"/>
                    </a:defRPr>
                  </a:lvl7pPr>
                  <a:lvl8pPr marL="1371288" algn="l" rtl="0" eaLnBrk="1" fontAlgn="base" hangingPunct="1">
                    <a:spcBef>
                      <a:spcPct val="0"/>
                    </a:spcBef>
                    <a:spcAft>
                      <a:spcPct val="0"/>
                    </a:spcAft>
                    <a:defRPr sz="2800" b="1">
                      <a:solidFill>
                        <a:schemeClr val="bg1"/>
                      </a:solidFill>
                      <a:latin typeface="Arial" charset="0"/>
                    </a:defRPr>
                  </a:lvl8pPr>
                  <a:lvl9pPr marL="1828385" algn="l" rtl="0" eaLnBrk="1" fontAlgn="base" hangingPunct="1">
                    <a:spcBef>
                      <a:spcPct val="0"/>
                    </a:spcBef>
                    <a:spcAft>
                      <a:spcPct val="0"/>
                    </a:spcAft>
                    <a:defRPr sz="2800" b="1">
                      <a:solidFill>
                        <a:schemeClr val="bg1"/>
                      </a:solidFill>
                      <a:latin typeface="Arial" charset="0"/>
                    </a:defRPr>
                  </a:lvl9pPr>
                </a:lstStyle>
                <a:p>
                  <a:pPr algn="ctr"/>
                  <a:r>
                    <a:rPr lang="en-US" sz="900" dirty="0" smtClean="0">
                      <a:solidFill>
                        <a:prstClr val="white"/>
                      </a:solidFill>
                      <a:effectLst>
                        <a:outerShdw blurRad="38100" dist="38100" dir="2700000" algn="tl">
                          <a:srgbClr val="000000">
                            <a:alpha val="43137"/>
                          </a:srgbClr>
                        </a:outerShdw>
                      </a:effectLst>
                      <a:latin typeface="Calibri"/>
                    </a:rPr>
                    <a:t>JAN</a:t>
                  </a:r>
                  <a:endParaRPr lang="en-US" sz="900" dirty="0">
                    <a:solidFill>
                      <a:prstClr val="white"/>
                    </a:solidFill>
                    <a:effectLst>
                      <a:outerShdw blurRad="38100" dist="38100" dir="2700000" algn="tl">
                        <a:srgbClr val="000000">
                          <a:alpha val="43137"/>
                        </a:srgbClr>
                      </a:outerShdw>
                    </a:effectLst>
                    <a:latin typeface="Calibri"/>
                  </a:endParaRPr>
                </a:p>
              </p:txBody>
            </p:sp>
            <p:sp>
              <p:nvSpPr>
                <p:cNvPr id="50" name="Title 1"/>
                <p:cNvSpPr txBox="1">
                  <a:spLocks/>
                </p:cNvSpPr>
                <p:nvPr/>
              </p:nvSpPr>
              <p:spPr bwMode="black">
                <a:xfrm rot="18900000">
                  <a:off x="1039991" y="2825764"/>
                  <a:ext cx="316928" cy="201383"/>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1" fontAlgn="base" hangingPunct="1">
                    <a:lnSpc>
                      <a:spcPct val="90000"/>
                    </a:lnSpc>
                    <a:spcBef>
                      <a:spcPct val="0"/>
                    </a:spcBef>
                    <a:spcAft>
                      <a:spcPct val="0"/>
                    </a:spcAft>
                    <a:defRPr sz="2800" b="1" baseline="0">
                      <a:solidFill>
                        <a:schemeClr val="tx1"/>
                      </a:solidFill>
                      <a:latin typeface="+mj-lt"/>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096" algn="l" rtl="0" eaLnBrk="1" fontAlgn="base" hangingPunct="1">
                    <a:spcBef>
                      <a:spcPct val="0"/>
                    </a:spcBef>
                    <a:spcAft>
                      <a:spcPct val="0"/>
                    </a:spcAft>
                    <a:defRPr sz="2800" b="1">
                      <a:solidFill>
                        <a:schemeClr val="bg1"/>
                      </a:solidFill>
                      <a:latin typeface="Arial" charset="0"/>
                    </a:defRPr>
                  </a:lvl6pPr>
                  <a:lvl7pPr marL="914192" algn="l" rtl="0" eaLnBrk="1" fontAlgn="base" hangingPunct="1">
                    <a:spcBef>
                      <a:spcPct val="0"/>
                    </a:spcBef>
                    <a:spcAft>
                      <a:spcPct val="0"/>
                    </a:spcAft>
                    <a:defRPr sz="2800" b="1">
                      <a:solidFill>
                        <a:schemeClr val="bg1"/>
                      </a:solidFill>
                      <a:latin typeface="Arial" charset="0"/>
                    </a:defRPr>
                  </a:lvl7pPr>
                  <a:lvl8pPr marL="1371288" algn="l" rtl="0" eaLnBrk="1" fontAlgn="base" hangingPunct="1">
                    <a:spcBef>
                      <a:spcPct val="0"/>
                    </a:spcBef>
                    <a:spcAft>
                      <a:spcPct val="0"/>
                    </a:spcAft>
                    <a:defRPr sz="2800" b="1">
                      <a:solidFill>
                        <a:schemeClr val="bg1"/>
                      </a:solidFill>
                      <a:latin typeface="Arial" charset="0"/>
                    </a:defRPr>
                  </a:lvl8pPr>
                  <a:lvl9pPr marL="1828385" algn="l" rtl="0" eaLnBrk="1" fontAlgn="base" hangingPunct="1">
                    <a:spcBef>
                      <a:spcPct val="0"/>
                    </a:spcBef>
                    <a:spcAft>
                      <a:spcPct val="0"/>
                    </a:spcAft>
                    <a:defRPr sz="2800" b="1">
                      <a:solidFill>
                        <a:schemeClr val="bg1"/>
                      </a:solidFill>
                      <a:latin typeface="Arial" charset="0"/>
                    </a:defRPr>
                  </a:lvl9pPr>
                </a:lstStyle>
                <a:p>
                  <a:pPr algn="ctr"/>
                  <a:r>
                    <a:rPr lang="en-US" sz="900" dirty="0" smtClean="0">
                      <a:solidFill>
                        <a:prstClr val="white"/>
                      </a:solidFill>
                      <a:effectLst>
                        <a:outerShdw blurRad="38100" dist="38100" dir="2700000" algn="tl">
                          <a:srgbClr val="000000">
                            <a:alpha val="43137"/>
                          </a:srgbClr>
                        </a:outerShdw>
                      </a:effectLst>
                      <a:latin typeface="Calibri"/>
                    </a:rPr>
                    <a:t>APR</a:t>
                  </a:r>
                  <a:endParaRPr lang="en-US" sz="900" dirty="0">
                    <a:solidFill>
                      <a:prstClr val="white"/>
                    </a:solidFill>
                    <a:effectLst>
                      <a:outerShdw blurRad="38100" dist="38100" dir="2700000" algn="tl">
                        <a:srgbClr val="000000">
                          <a:alpha val="43137"/>
                        </a:srgbClr>
                      </a:outerShdw>
                    </a:effectLst>
                    <a:latin typeface="Calibri"/>
                  </a:endParaRPr>
                </a:p>
              </p:txBody>
            </p:sp>
            <p:sp>
              <p:nvSpPr>
                <p:cNvPr id="51" name="Title 1"/>
                <p:cNvSpPr txBox="1">
                  <a:spLocks/>
                </p:cNvSpPr>
                <p:nvPr/>
              </p:nvSpPr>
              <p:spPr bwMode="black">
                <a:xfrm rot="18900000">
                  <a:off x="1546008" y="2825764"/>
                  <a:ext cx="316928" cy="201383"/>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1" fontAlgn="base" hangingPunct="1">
                    <a:lnSpc>
                      <a:spcPct val="90000"/>
                    </a:lnSpc>
                    <a:spcBef>
                      <a:spcPct val="0"/>
                    </a:spcBef>
                    <a:spcAft>
                      <a:spcPct val="0"/>
                    </a:spcAft>
                    <a:defRPr sz="2800" b="1" baseline="0">
                      <a:solidFill>
                        <a:schemeClr val="tx1"/>
                      </a:solidFill>
                      <a:latin typeface="+mj-lt"/>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096" algn="l" rtl="0" eaLnBrk="1" fontAlgn="base" hangingPunct="1">
                    <a:spcBef>
                      <a:spcPct val="0"/>
                    </a:spcBef>
                    <a:spcAft>
                      <a:spcPct val="0"/>
                    </a:spcAft>
                    <a:defRPr sz="2800" b="1">
                      <a:solidFill>
                        <a:schemeClr val="bg1"/>
                      </a:solidFill>
                      <a:latin typeface="Arial" charset="0"/>
                    </a:defRPr>
                  </a:lvl6pPr>
                  <a:lvl7pPr marL="914192" algn="l" rtl="0" eaLnBrk="1" fontAlgn="base" hangingPunct="1">
                    <a:spcBef>
                      <a:spcPct val="0"/>
                    </a:spcBef>
                    <a:spcAft>
                      <a:spcPct val="0"/>
                    </a:spcAft>
                    <a:defRPr sz="2800" b="1">
                      <a:solidFill>
                        <a:schemeClr val="bg1"/>
                      </a:solidFill>
                      <a:latin typeface="Arial" charset="0"/>
                    </a:defRPr>
                  </a:lvl7pPr>
                  <a:lvl8pPr marL="1371288" algn="l" rtl="0" eaLnBrk="1" fontAlgn="base" hangingPunct="1">
                    <a:spcBef>
                      <a:spcPct val="0"/>
                    </a:spcBef>
                    <a:spcAft>
                      <a:spcPct val="0"/>
                    </a:spcAft>
                    <a:defRPr sz="2800" b="1">
                      <a:solidFill>
                        <a:schemeClr val="bg1"/>
                      </a:solidFill>
                      <a:latin typeface="Arial" charset="0"/>
                    </a:defRPr>
                  </a:lvl8pPr>
                  <a:lvl9pPr marL="1828385" algn="l" rtl="0" eaLnBrk="1" fontAlgn="base" hangingPunct="1">
                    <a:spcBef>
                      <a:spcPct val="0"/>
                    </a:spcBef>
                    <a:spcAft>
                      <a:spcPct val="0"/>
                    </a:spcAft>
                    <a:defRPr sz="2800" b="1">
                      <a:solidFill>
                        <a:schemeClr val="bg1"/>
                      </a:solidFill>
                      <a:latin typeface="Arial" charset="0"/>
                    </a:defRPr>
                  </a:lvl9pPr>
                </a:lstStyle>
                <a:p>
                  <a:pPr algn="ctr"/>
                  <a:r>
                    <a:rPr lang="en-US" sz="900" dirty="0" smtClean="0">
                      <a:solidFill>
                        <a:prstClr val="white"/>
                      </a:solidFill>
                      <a:effectLst>
                        <a:outerShdw blurRad="38100" dist="38100" dir="2700000" algn="tl">
                          <a:srgbClr val="000000">
                            <a:alpha val="43137"/>
                          </a:srgbClr>
                        </a:outerShdw>
                      </a:effectLst>
                      <a:latin typeface="Calibri"/>
                    </a:rPr>
                    <a:t>JUL</a:t>
                  </a:r>
                  <a:endParaRPr lang="en-US" sz="900" dirty="0">
                    <a:solidFill>
                      <a:prstClr val="white"/>
                    </a:solidFill>
                    <a:effectLst>
                      <a:outerShdw blurRad="38100" dist="38100" dir="2700000" algn="tl">
                        <a:srgbClr val="000000">
                          <a:alpha val="43137"/>
                        </a:srgbClr>
                      </a:outerShdw>
                    </a:effectLst>
                    <a:latin typeface="Calibri"/>
                  </a:endParaRPr>
                </a:p>
              </p:txBody>
            </p:sp>
            <p:sp>
              <p:nvSpPr>
                <p:cNvPr id="52" name="Title 1"/>
                <p:cNvSpPr txBox="1">
                  <a:spLocks/>
                </p:cNvSpPr>
                <p:nvPr/>
              </p:nvSpPr>
              <p:spPr bwMode="black">
                <a:xfrm rot="18900000">
                  <a:off x="2052026" y="2825764"/>
                  <a:ext cx="316928" cy="201383"/>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1" fontAlgn="base" hangingPunct="1">
                    <a:lnSpc>
                      <a:spcPct val="90000"/>
                    </a:lnSpc>
                    <a:spcBef>
                      <a:spcPct val="0"/>
                    </a:spcBef>
                    <a:spcAft>
                      <a:spcPct val="0"/>
                    </a:spcAft>
                    <a:defRPr sz="2800" b="1" baseline="0">
                      <a:solidFill>
                        <a:schemeClr val="tx1"/>
                      </a:solidFill>
                      <a:latin typeface="+mj-lt"/>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096" algn="l" rtl="0" eaLnBrk="1" fontAlgn="base" hangingPunct="1">
                    <a:spcBef>
                      <a:spcPct val="0"/>
                    </a:spcBef>
                    <a:spcAft>
                      <a:spcPct val="0"/>
                    </a:spcAft>
                    <a:defRPr sz="2800" b="1">
                      <a:solidFill>
                        <a:schemeClr val="bg1"/>
                      </a:solidFill>
                      <a:latin typeface="Arial" charset="0"/>
                    </a:defRPr>
                  </a:lvl6pPr>
                  <a:lvl7pPr marL="914192" algn="l" rtl="0" eaLnBrk="1" fontAlgn="base" hangingPunct="1">
                    <a:spcBef>
                      <a:spcPct val="0"/>
                    </a:spcBef>
                    <a:spcAft>
                      <a:spcPct val="0"/>
                    </a:spcAft>
                    <a:defRPr sz="2800" b="1">
                      <a:solidFill>
                        <a:schemeClr val="bg1"/>
                      </a:solidFill>
                      <a:latin typeface="Arial" charset="0"/>
                    </a:defRPr>
                  </a:lvl7pPr>
                  <a:lvl8pPr marL="1371288" algn="l" rtl="0" eaLnBrk="1" fontAlgn="base" hangingPunct="1">
                    <a:spcBef>
                      <a:spcPct val="0"/>
                    </a:spcBef>
                    <a:spcAft>
                      <a:spcPct val="0"/>
                    </a:spcAft>
                    <a:defRPr sz="2800" b="1">
                      <a:solidFill>
                        <a:schemeClr val="bg1"/>
                      </a:solidFill>
                      <a:latin typeface="Arial" charset="0"/>
                    </a:defRPr>
                  </a:lvl8pPr>
                  <a:lvl9pPr marL="1828385" algn="l" rtl="0" eaLnBrk="1" fontAlgn="base" hangingPunct="1">
                    <a:spcBef>
                      <a:spcPct val="0"/>
                    </a:spcBef>
                    <a:spcAft>
                      <a:spcPct val="0"/>
                    </a:spcAft>
                    <a:defRPr sz="2800" b="1">
                      <a:solidFill>
                        <a:schemeClr val="bg1"/>
                      </a:solidFill>
                      <a:latin typeface="Arial" charset="0"/>
                    </a:defRPr>
                  </a:lvl9pPr>
                </a:lstStyle>
                <a:p>
                  <a:pPr algn="ctr"/>
                  <a:r>
                    <a:rPr lang="en-US" sz="900" dirty="0" smtClean="0">
                      <a:solidFill>
                        <a:prstClr val="white"/>
                      </a:solidFill>
                      <a:effectLst>
                        <a:outerShdw blurRad="38100" dist="38100" dir="2700000" algn="tl">
                          <a:srgbClr val="000000">
                            <a:alpha val="43137"/>
                          </a:srgbClr>
                        </a:outerShdw>
                      </a:effectLst>
                      <a:latin typeface="Calibri"/>
                    </a:rPr>
                    <a:t>OCT</a:t>
                  </a:r>
                  <a:endParaRPr lang="en-US" sz="900" dirty="0">
                    <a:solidFill>
                      <a:prstClr val="white"/>
                    </a:solidFill>
                    <a:effectLst>
                      <a:outerShdw blurRad="38100" dist="38100" dir="2700000" algn="tl">
                        <a:srgbClr val="000000">
                          <a:alpha val="43137"/>
                        </a:srgbClr>
                      </a:outerShdw>
                    </a:effectLst>
                    <a:latin typeface="Calibri"/>
                  </a:endParaRPr>
                </a:p>
              </p:txBody>
            </p:sp>
          </p:grpSp>
          <p:sp>
            <p:nvSpPr>
              <p:cNvPr id="48" name="TextBox 47"/>
              <p:cNvSpPr txBox="1"/>
              <p:nvPr/>
            </p:nvSpPr>
            <p:spPr bwMode="ltGray">
              <a:xfrm>
                <a:off x="890252" y="4058981"/>
                <a:ext cx="577629" cy="153265"/>
              </a:xfrm>
              <a:prstGeom prst="rect">
                <a:avLst/>
              </a:prstGeom>
              <a:noFill/>
              <a:ln w="9525">
                <a:noFill/>
                <a:miter lim="800000"/>
                <a:headEnd/>
                <a:tailEnd/>
              </a:ln>
            </p:spPr>
            <p:txBody>
              <a:bodyPr wrap="square" lIns="0" tIns="0" rIns="0" bIns="45720" rtlCol="0" anchor="ctr" anchorCtr="0">
                <a:noAutofit/>
              </a:bodyPr>
              <a:lstStyle/>
              <a:p>
                <a:pPr algn="dist">
                  <a:spcBef>
                    <a:spcPts val="0"/>
                  </a:spcBef>
                  <a:spcAft>
                    <a:spcPts val="0"/>
                  </a:spcAft>
                </a:pPr>
                <a:r>
                  <a:rPr lang="en-US" sz="1400" b="1" dirty="0" smtClean="0">
                    <a:solidFill>
                      <a:schemeClr val="bg1">
                        <a:lumMod val="75000"/>
                        <a:lumOff val="25000"/>
                      </a:schemeClr>
                    </a:solidFill>
                    <a:effectLst>
                      <a:outerShdw blurRad="38100" dist="38100" dir="2700000" algn="tl">
                        <a:srgbClr val="000000">
                          <a:alpha val="43137"/>
                        </a:srgbClr>
                      </a:outerShdw>
                    </a:effectLst>
                    <a:latin typeface="Calibri" pitchFamily="34" charset="0"/>
                    <a:cs typeface="Arial" charset="0"/>
                  </a:rPr>
                  <a:t>2012</a:t>
                </a:r>
              </a:p>
            </p:txBody>
          </p:sp>
        </p:grpSp>
        <p:grpSp>
          <p:nvGrpSpPr>
            <p:cNvPr id="38" name="Group 78"/>
            <p:cNvGrpSpPr/>
            <p:nvPr/>
          </p:nvGrpSpPr>
          <p:grpSpPr>
            <a:xfrm>
              <a:off x="7784963" y="3225386"/>
              <a:ext cx="1399651" cy="459400"/>
              <a:chOff x="614969" y="3862719"/>
              <a:chExt cx="1140679" cy="364293"/>
            </a:xfrm>
          </p:grpSpPr>
          <p:sp>
            <p:nvSpPr>
              <p:cNvPr id="39" name="Rectangle 38"/>
              <p:cNvSpPr/>
              <p:nvPr/>
            </p:nvSpPr>
            <p:spPr bwMode="auto">
              <a:xfrm>
                <a:off x="614969" y="3869434"/>
                <a:ext cx="1140679" cy="35757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nSpc>
                    <a:spcPct val="90000"/>
                  </a:lnSpc>
                </a:pPr>
                <a:endParaRPr lang="en-US" sz="2800" dirty="0" err="1" smtClean="0">
                  <a:solidFill>
                    <a:srgbClr val="7CA295"/>
                  </a:solidFill>
                  <a:effectLst>
                    <a:outerShdw blurRad="38100" dist="38100" dir="2700000" algn="tl">
                      <a:srgbClr val="000000">
                        <a:alpha val="43137"/>
                      </a:srgbClr>
                    </a:outerShdw>
                  </a:effectLst>
                  <a:latin typeface="Calibri"/>
                </a:endParaRPr>
              </a:p>
            </p:txBody>
          </p:sp>
          <p:grpSp>
            <p:nvGrpSpPr>
              <p:cNvPr id="40" name="Group 80"/>
              <p:cNvGrpSpPr/>
              <p:nvPr/>
            </p:nvGrpSpPr>
            <p:grpSpPr>
              <a:xfrm>
                <a:off x="634503" y="3862719"/>
                <a:ext cx="981880" cy="200853"/>
                <a:chOff x="533973" y="2825764"/>
                <a:chExt cx="1834981" cy="201383"/>
              </a:xfrm>
            </p:grpSpPr>
            <p:sp>
              <p:nvSpPr>
                <p:cNvPr id="42" name="Title 1"/>
                <p:cNvSpPr txBox="1">
                  <a:spLocks/>
                </p:cNvSpPr>
                <p:nvPr/>
              </p:nvSpPr>
              <p:spPr bwMode="black">
                <a:xfrm rot="18900000">
                  <a:off x="533973" y="2825764"/>
                  <a:ext cx="316928" cy="201383"/>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1" fontAlgn="base" hangingPunct="1">
                    <a:lnSpc>
                      <a:spcPct val="90000"/>
                    </a:lnSpc>
                    <a:spcBef>
                      <a:spcPct val="0"/>
                    </a:spcBef>
                    <a:spcAft>
                      <a:spcPct val="0"/>
                    </a:spcAft>
                    <a:defRPr sz="2800" b="1" baseline="0">
                      <a:solidFill>
                        <a:schemeClr val="tx1"/>
                      </a:solidFill>
                      <a:latin typeface="+mj-lt"/>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096" algn="l" rtl="0" eaLnBrk="1" fontAlgn="base" hangingPunct="1">
                    <a:spcBef>
                      <a:spcPct val="0"/>
                    </a:spcBef>
                    <a:spcAft>
                      <a:spcPct val="0"/>
                    </a:spcAft>
                    <a:defRPr sz="2800" b="1">
                      <a:solidFill>
                        <a:schemeClr val="bg1"/>
                      </a:solidFill>
                      <a:latin typeface="Arial" charset="0"/>
                    </a:defRPr>
                  </a:lvl6pPr>
                  <a:lvl7pPr marL="914192" algn="l" rtl="0" eaLnBrk="1" fontAlgn="base" hangingPunct="1">
                    <a:spcBef>
                      <a:spcPct val="0"/>
                    </a:spcBef>
                    <a:spcAft>
                      <a:spcPct val="0"/>
                    </a:spcAft>
                    <a:defRPr sz="2800" b="1">
                      <a:solidFill>
                        <a:schemeClr val="bg1"/>
                      </a:solidFill>
                      <a:latin typeface="Arial" charset="0"/>
                    </a:defRPr>
                  </a:lvl7pPr>
                  <a:lvl8pPr marL="1371288" algn="l" rtl="0" eaLnBrk="1" fontAlgn="base" hangingPunct="1">
                    <a:spcBef>
                      <a:spcPct val="0"/>
                    </a:spcBef>
                    <a:spcAft>
                      <a:spcPct val="0"/>
                    </a:spcAft>
                    <a:defRPr sz="2800" b="1">
                      <a:solidFill>
                        <a:schemeClr val="bg1"/>
                      </a:solidFill>
                      <a:latin typeface="Arial" charset="0"/>
                    </a:defRPr>
                  </a:lvl8pPr>
                  <a:lvl9pPr marL="1828385" algn="l" rtl="0" eaLnBrk="1" fontAlgn="base" hangingPunct="1">
                    <a:spcBef>
                      <a:spcPct val="0"/>
                    </a:spcBef>
                    <a:spcAft>
                      <a:spcPct val="0"/>
                    </a:spcAft>
                    <a:defRPr sz="2800" b="1">
                      <a:solidFill>
                        <a:schemeClr val="bg1"/>
                      </a:solidFill>
                      <a:latin typeface="Arial" charset="0"/>
                    </a:defRPr>
                  </a:lvl9pPr>
                </a:lstStyle>
                <a:p>
                  <a:pPr algn="ctr"/>
                  <a:r>
                    <a:rPr lang="en-US" sz="900" dirty="0" smtClean="0">
                      <a:solidFill>
                        <a:prstClr val="white"/>
                      </a:solidFill>
                      <a:effectLst>
                        <a:outerShdw blurRad="38100" dist="38100" dir="2700000" algn="tl">
                          <a:srgbClr val="000000">
                            <a:alpha val="43137"/>
                          </a:srgbClr>
                        </a:outerShdw>
                      </a:effectLst>
                      <a:latin typeface="Calibri"/>
                    </a:rPr>
                    <a:t>JAN</a:t>
                  </a:r>
                  <a:endParaRPr lang="en-US" sz="900" dirty="0">
                    <a:solidFill>
                      <a:prstClr val="white"/>
                    </a:solidFill>
                    <a:effectLst>
                      <a:outerShdw blurRad="38100" dist="38100" dir="2700000" algn="tl">
                        <a:srgbClr val="000000">
                          <a:alpha val="43137"/>
                        </a:srgbClr>
                      </a:outerShdw>
                    </a:effectLst>
                    <a:latin typeface="Calibri"/>
                  </a:endParaRPr>
                </a:p>
              </p:txBody>
            </p:sp>
            <p:sp>
              <p:nvSpPr>
                <p:cNvPr id="43" name="Title 1"/>
                <p:cNvSpPr txBox="1">
                  <a:spLocks/>
                </p:cNvSpPr>
                <p:nvPr/>
              </p:nvSpPr>
              <p:spPr bwMode="black">
                <a:xfrm rot="18900000">
                  <a:off x="1039991" y="2825764"/>
                  <a:ext cx="316928" cy="201383"/>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1" fontAlgn="base" hangingPunct="1">
                    <a:lnSpc>
                      <a:spcPct val="90000"/>
                    </a:lnSpc>
                    <a:spcBef>
                      <a:spcPct val="0"/>
                    </a:spcBef>
                    <a:spcAft>
                      <a:spcPct val="0"/>
                    </a:spcAft>
                    <a:defRPr sz="2800" b="1" baseline="0">
                      <a:solidFill>
                        <a:schemeClr val="tx1"/>
                      </a:solidFill>
                      <a:latin typeface="+mj-lt"/>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096" algn="l" rtl="0" eaLnBrk="1" fontAlgn="base" hangingPunct="1">
                    <a:spcBef>
                      <a:spcPct val="0"/>
                    </a:spcBef>
                    <a:spcAft>
                      <a:spcPct val="0"/>
                    </a:spcAft>
                    <a:defRPr sz="2800" b="1">
                      <a:solidFill>
                        <a:schemeClr val="bg1"/>
                      </a:solidFill>
                      <a:latin typeface="Arial" charset="0"/>
                    </a:defRPr>
                  </a:lvl6pPr>
                  <a:lvl7pPr marL="914192" algn="l" rtl="0" eaLnBrk="1" fontAlgn="base" hangingPunct="1">
                    <a:spcBef>
                      <a:spcPct val="0"/>
                    </a:spcBef>
                    <a:spcAft>
                      <a:spcPct val="0"/>
                    </a:spcAft>
                    <a:defRPr sz="2800" b="1">
                      <a:solidFill>
                        <a:schemeClr val="bg1"/>
                      </a:solidFill>
                      <a:latin typeface="Arial" charset="0"/>
                    </a:defRPr>
                  </a:lvl7pPr>
                  <a:lvl8pPr marL="1371288" algn="l" rtl="0" eaLnBrk="1" fontAlgn="base" hangingPunct="1">
                    <a:spcBef>
                      <a:spcPct val="0"/>
                    </a:spcBef>
                    <a:spcAft>
                      <a:spcPct val="0"/>
                    </a:spcAft>
                    <a:defRPr sz="2800" b="1">
                      <a:solidFill>
                        <a:schemeClr val="bg1"/>
                      </a:solidFill>
                      <a:latin typeface="Arial" charset="0"/>
                    </a:defRPr>
                  </a:lvl8pPr>
                  <a:lvl9pPr marL="1828385" algn="l" rtl="0" eaLnBrk="1" fontAlgn="base" hangingPunct="1">
                    <a:spcBef>
                      <a:spcPct val="0"/>
                    </a:spcBef>
                    <a:spcAft>
                      <a:spcPct val="0"/>
                    </a:spcAft>
                    <a:defRPr sz="2800" b="1">
                      <a:solidFill>
                        <a:schemeClr val="bg1"/>
                      </a:solidFill>
                      <a:latin typeface="Arial" charset="0"/>
                    </a:defRPr>
                  </a:lvl9pPr>
                </a:lstStyle>
                <a:p>
                  <a:pPr algn="ctr"/>
                  <a:r>
                    <a:rPr lang="en-US" sz="900" dirty="0" smtClean="0">
                      <a:solidFill>
                        <a:prstClr val="white"/>
                      </a:solidFill>
                      <a:effectLst>
                        <a:outerShdw blurRad="38100" dist="38100" dir="2700000" algn="tl">
                          <a:srgbClr val="000000">
                            <a:alpha val="43137"/>
                          </a:srgbClr>
                        </a:outerShdw>
                      </a:effectLst>
                      <a:latin typeface="Calibri"/>
                    </a:rPr>
                    <a:t>APR</a:t>
                  </a:r>
                  <a:endParaRPr lang="en-US" sz="900" dirty="0">
                    <a:solidFill>
                      <a:prstClr val="white"/>
                    </a:solidFill>
                    <a:effectLst>
                      <a:outerShdw blurRad="38100" dist="38100" dir="2700000" algn="tl">
                        <a:srgbClr val="000000">
                          <a:alpha val="43137"/>
                        </a:srgbClr>
                      </a:outerShdw>
                    </a:effectLst>
                    <a:latin typeface="Calibri"/>
                  </a:endParaRPr>
                </a:p>
              </p:txBody>
            </p:sp>
            <p:sp>
              <p:nvSpPr>
                <p:cNvPr id="44" name="Title 1"/>
                <p:cNvSpPr txBox="1">
                  <a:spLocks/>
                </p:cNvSpPr>
                <p:nvPr/>
              </p:nvSpPr>
              <p:spPr bwMode="black">
                <a:xfrm rot="18900000">
                  <a:off x="1546008" y="2825764"/>
                  <a:ext cx="316928" cy="201383"/>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1" fontAlgn="base" hangingPunct="1">
                    <a:lnSpc>
                      <a:spcPct val="90000"/>
                    </a:lnSpc>
                    <a:spcBef>
                      <a:spcPct val="0"/>
                    </a:spcBef>
                    <a:spcAft>
                      <a:spcPct val="0"/>
                    </a:spcAft>
                    <a:defRPr sz="2800" b="1" baseline="0">
                      <a:solidFill>
                        <a:schemeClr val="tx1"/>
                      </a:solidFill>
                      <a:latin typeface="+mj-lt"/>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096" algn="l" rtl="0" eaLnBrk="1" fontAlgn="base" hangingPunct="1">
                    <a:spcBef>
                      <a:spcPct val="0"/>
                    </a:spcBef>
                    <a:spcAft>
                      <a:spcPct val="0"/>
                    </a:spcAft>
                    <a:defRPr sz="2800" b="1">
                      <a:solidFill>
                        <a:schemeClr val="bg1"/>
                      </a:solidFill>
                      <a:latin typeface="Arial" charset="0"/>
                    </a:defRPr>
                  </a:lvl6pPr>
                  <a:lvl7pPr marL="914192" algn="l" rtl="0" eaLnBrk="1" fontAlgn="base" hangingPunct="1">
                    <a:spcBef>
                      <a:spcPct val="0"/>
                    </a:spcBef>
                    <a:spcAft>
                      <a:spcPct val="0"/>
                    </a:spcAft>
                    <a:defRPr sz="2800" b="1">
                      <a:solidFill>
                        <a:schemeClr val="bg1"/>
                      </a:solidFill>
                      <a:latin typeface="Arial" charset="0"/>
                    </a:defRPr>
                  </a:lvl7pPr>
                  <a:lvl8pPr marL="1371288" algn="l" rtl="0" eaLnBrk="1" fontAlgn="base" hangingPunct="1">
                    <a:spcBef>
                      <a:spcPct val="0"/>
                    </a:spcBef>
                    <a:spcAft>
                      <a:spcPct val="0"/>
                    </a:spcAft>
                    <a:defRPr sz="2800" b="1">
                      <a:solidFill>
                        <a:schemeClr val="bg1"/>
                      </a:solidFill>
                      <a:latin typeface="Arial" charset="0"/>
                    </a:defRPr>
                  </a:lvl8pPr>
                  <a:lvl9pPr marL="1828385" algn="l" rtl="0" eaLnBrk="1" fontAlgn="base" hangingPunct="1">
                    <a:spcBef>
                      <a:spcPct val="0"/>
                    </a:spcBef>
                    <a:spcAft>
                      <a:spcPct val="0"/>
                    </a:spcAft>
                    <a:defRPr sz="2800" b="1">
                      <a:solidFill>
                        <a:schemeClr val="bg1"/>
                      </a:solidFill>
                      <a:latin typeface="Arial" charset="0"/>
                    </a:defRPr>
                  </a:lvl9pPr>
                </a:lstStyle>
                <a:p>
                  <a:pPr algn="ctr"/>
                  <a:r>
                    <a:rPr lang="en-US" sz="900" dirty="0" smtClean="0">
                      <a:solidFill>
                        <a:prstClr val="white"/>
                      </a:solidFill>
                      <a:effectLst>
                        <a:outerShdw blurRad="38100" dist="38100" dir="2700000" algn="tl">
                          <a:srgbClr val="000000">
                            <a:alpha val="43137"/>
                          </a:srgbClr>
                        </a:outerShdw>
                      </a:effectLst>
                      <a:latin typeface="Calibri"/>
                    </a:rPr>
                    <a:t>JUL</a:t>
                  </a:r>
                  <a:endParaRPr lang="en-US" sz="900" dirty="0">
                    <a:solidFill>
                      <a:prstClr val="white"/>
                    </a:solidFill>
                    <a:effectLst>
                      <a:outerShdw blurRad="38100" dist="38100" dir="2700000" algn="tl">
                        <a:srgbClr val="000000">
                          <a:alpha val="43137"/>
                        </a:srgbClr>
                      </a:outerShdw>
                    </a:effectLst>
                    <a:latin typeface="Calibri"/>
                  </a:endParaRPr>
                </a:p>
              </p:txBody>
            </p:sp>
            <p:sp>
              <p:nvSpPr>
                <p:cNvPr id="45" name="Title 1"/>
                <p:cNvSpPr txBox="1">
                  <a:spLocks/>
                </p:cNvSpPr>
                <p:nvPr/>
              </p:nvSpPr>
              <p:spPr bwMode="black">
                <a:xfrm rot="18900000">
                  <a:off x="2052026" y="2825764"/>
                  <a:ext cx="316928" cy="201383"/>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1" fontAlgn="base" hangingPunct="1">
                    <a:lnSpc>
                      <a:spcPct val="90000"/>
                    </a:lnSpc>
                    <a:spcBef>
                      <a:spcPct val="0"/>
                    </a:spcBef>
                    <a:spcAft>
                      <a:spcPct val="0"/>
                    </a:spcAft>
                    <a:defRPr sz="2800" b="1" baseline="0">
                      <a:solidFill>
                        <a:schemeClr val="tx1"/>
                      </a:solidFill>
                      <a:latin typeface="+mj-lt"/>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096" algn="l" rtl="0" eaLnBrk="1" fontAlgn="base" hangingPunct="1">
                    <a:spcBef>
                      <a:spcPct val="0"/>
                    </a:spcBef>
                    <a:spcAft>
                      <a:spcPct val="0"/>
                    </a:spcAft>
                    <a:defRPr sz="2800" b="1">
                      <a:solidFill>
                        <a:schemeClr val="bg1"/>
                      </a:solidFill>
                      <a:latin typeface="Arial" charset="0"/>
                    </a:defRPr>
                  </a:lvl6pPr>
                  <a:lvl7pPr marL="914192" algn="l" rtl="0" eaLnBrk="1" fontAlgn="base" hangingPunct="1">
                    <a:spcBef>
                      <a:spcPct val="0"/>
                    </a:spcBef>
                    <a:spcAft>
                      <a:spcPct val="0"/>
                    </a:spcAft>
                    <a:defRPr sz="2800" b="1">
                      <a:solidFill>
                        <a:schemeClr val="bg1"/>
                      </a:solidFill>
                      <a:latin typeface="Arial" charset="0"/>
                    </a:defRPr>
                  </a:lvl7pPr>
                  <a:lvl8pPr marL="1371288" algn="l" rtl="0" eaLnBrk="1" fontAlgn="base" hangingPunct="1">
                    <a:spcBef>
                      <a:spcPct val="0"/>
                    </a:spcBef>
                    <a:spcAft>
                      <a:spcPct val="0"/>
                    </a:spcAft>
                    <a:defRPr sz="2800" b="1">
                      <a:solidFill>
                        <a:schemeClr val="bg1"/>
                      </a:solidFill>
                      <a:latin typeface="Arial" charset="0"/>
                    </a:defRPr>
                  </a:lvl8pPr>
                  <a:lvl9pPr marL="1828385" algn="l" rtl="0" eaLnBrk="1" fontAlgn="base" hangingPunct="1">
                    <a:spcBef>
                      <a:spcPct val="0"/>
                    </a:spcBef>
                    <a:spcAft>
                      <a:spcPct val="0"/>
                    </a:spcAft>
                    <a:defRPr sz="2800" b="1">
                      <a:solidFill>
                        <a:schemeClr val="bg1"/>
                      </a:solidFill>
                      <a:latin typeface="Arial" charset="0"/>
                    </a:defRPr>
                  </a:lvl9pPr>
                </a:lstStyle>
                <a:p>
                  <a:pPr algn="ctr"/>
                  <a:r>
                    <a:rPr lang="en-US" sz="900" dirty="0" smtClean="0">
                      <a:solidFill>
                        <a:prstClr val="white"/>
                      </a:solidFill>
                      <a:effectLst>
                        <a:outerShdw blurRad="38100" dist="38100" dir="2700000" algn="tl">
                          <a:srgbClr val="000000">
                            <a:alpha val="43137"/>
                          </a:srgbClr>
                        </a:outerShdw>
                      </a:effectLst>
                      <a:latin typeface="Calibri"/>
                    </a:rPr>
                    <a:t>OCT</a:t>
                  </a:r>
                  <a:endParaRPr lang="en-US" sz="900" dirty="0">
                    <a:solidFill>
                      <a:prstClr val="white"/>
                    </a:solidFill>
                    <a:effectLst>
                      <a:outerShdw blurRad="38100" dist="38100" dir="2700000" algn="tl">
                        <a:srgbClr val="000000">
                          <a:alpha val="43137"/>
                        </a:srgbClr>
                      </a:outerShdw>
                    </a:effectLst>
                    <a:latin typeface="Calibri"/>
                  </a:endParaRPr>
                </a:p>
              </p:txBody>
            </p:sp>
          </p:grpSp>
          <p:sp>
            <p:nvSpPr>
              <p:cNvPr id="41" name="TextBox 40"/>
              <p:cNvSpPr txBox="1"/>
              <p:nvPr/>
            </p:nvSpPr>
            <p:spPr bwMode="ltGray">
              <a:xfrm>
                <a:off x="890252" y="4058981"/>
                <a:ext cx="577629" cy="153265"/>
              </a:xfrm>
              <a:prstGeom prst="rect">
                <a:avLst/>
              </a:prstGeom>
              <a:noFill/>
              <a:ln w="9525">
                <a:noFill/>
                <a:miter lim="800000"/>
                <a:headEnd/>
                <a:tailEnd/>
              </a:ln>
            </p:spPr>
            <p:txBody>
              <a:bodyPr wrap="square" lIns="0" tIns="0" rIns="0" bIns="45720" rtlCol="0" anchor="ctr" anchorCtr="0">
                <a:noAutofit/>
              </a:bodyPr>
              <a:lstStyle/>
              <a:p>
                <a:pPr algn="dist">
                  <a:spcBef>
                    <a:spcPts val="0"/>
                  </a:spcBef>
                  <a:spcAft>
                    <a:spcPts val="0"/>
                  </a:spcAft>
                </a:pPr>
                <a:r>
                  <a:rPr lang="en-US" sz="1400" b="1" dirty="0" smtClean="0">
                    <a:solidFill>
                      <a:schemeClr val="bg1">
                        <a:lumMod val="75000"/>
                        <a:lumOff val="25000"/>
                      </a:schemeClr>
                    </a:solidFill>
                    <a:effectLst>
                      <a:outerShdw blurRad="38100" dist="38100" dir="2700000" algn="tl">
                        <a:srgbClr val="000000">
                          <a:alpha val="43137"/>
                        </a:srgbClr>
                      </a:outerShdw>
                    </a:effectLst>
                    <a:latin typeface="Calibri" pitchFamily="34" charset="0"/>
                    <a:cs typeface="Arial" charset="0"/>
                  </a:rPr>
                  <a:t>2013</a:t>
                </a:r>
              </a:p>
            </p:txBody>
          </p:sp>
        </p:grpSp>
      </p:grpSp>
      <p:grpSp>
        <p:nvGrpSpPr>
          <p:cNvPr id="74" name="Group 73"/>
          <p:cNvGrpSpPr/>
          <p:nvPr/>
        </p:nvGrpSpPr>
        <p:grpSpPr>
          <a:xfrm>
            <a:off x="251520" y="757834"/>
            <a:ext cx="8640960" cy="2050329"/>
            <a:chOff x="251520" y="658591"/>
            <a:chExt cx="8640960" cy="2050329"/>
          </a:xfrm>
        </p:grpSpPr>
        <p:grpSp>
          <p:nvGrpSpPr>
            <p:cNvPr id="75" name="Group 74"/>
            <p:cNvGrpSpPr/>
            <p:nvPr/>
          </p:nvGrpSpPr>
          <p:grpSpPr>
            <a:xfrm>
              <a:off x="251520" y="658591"/>
              <a:ext cx="2016224" cy="2050329"/>
              <a:chOff x="251520" y="658591"/>
              <a:chExt cx="2016224" cy="2050329"/>
            </a:xfrm>
          </p:grpSpPr>
          <p:grpSp>
            <p:nvGrpSpPr>
              <p:cNvPr id="132" name="Group 131"/>
              <p:cNvGrpSpPr/>
              <p:nvPr/>
            </p:nvGrpSpPr>
            <p:grpSpPr>
              <a:xfrm>
                <a:off x="251520" y="941124"/>
                <a:ext cx="2016224" cy="1767796"/>
                <a:chOff x="3131840" y="1517188"/>
                <a:chExt cx="2016224" cy="1767796"/>
              </a:xfrm>
            </p:grpSpPr>
            <p:sp>
              <p:nvSpPr>
                <p:cNvPr id="135" name="Rounded Rectangle 134"/>
                <p:cNvSpPr/>
                <p:nvPr/>
              </p:nvSpPr>
              <p:spPr bwMode="auto">
                <a:xfrm>
                  <a:off x="3131840" y="1517188"/>
                  <a:ext cx="2016224" cy="1767796"/>
                </a:xfrm>
                <a:prstGeom prst="roundRect">
                  <a:avLst>
                    <a:gd name="adj" fmla="val 3477"/>
                  </a:avLst>
                </a:prstGeom>
                <a:solidFill>
                  <a:schemeClr val="bg1">
                    <a:lumMod val="50000"/>
                    <a:lumOff val="50000"/>
                  </a:schemeClr>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000" i="0" u="none" strike="noStrike" cap="none" normalizeH="0" baseline="0" dirty="0" err="1" smtClean="0">
                    <a:ln>
                      <a:noFill/>
                    </a:ln>
                    <a:solidFill>
                      <a:schemeClr val="bg1"/>
                    </a:solidFill>
                    <a:effectLst/>
                    <a:latin typeface="+mn-lt"/>
                  </a:endParaRPr>
                </a:p>
              </p:txBody>
            </p:sp>
            <p:sp>
              <p:nvSpPr>
                <p:cNvPr id="136" name="Rounded Rectangle 135"/>
                <p:cNvSpPr/>
                <p:nvPr/>
              </p:nvSpPr>
              <p:spPr bwMode="auto">
                <a:xfrm>
                  <a:off x="3283057" y="1693607"/>
                  <a:ext cx="1713790" cy="1260140"/>
                </a:xfrm>
                <a:prstGeom prst="roundRect">
                  <a:avLst>
                    <a:gd name="adj" fmla="val 4081"/>
                  </a:avLst>
                </a:prstGeom>
                <a:solidFill>
                  <a:schemeClr val="tx1">
                    <a:lumMod val="85000"/>
                  </a:schemeClr>
                </a:solidFill>
                <a:ln w="6350" cap="flat" cmpd="sng" algn="ctr">
                  <a:noFill/>
                  <a:prstDash val="solid"/>
                  <a:round/>
                  <a:headEnd type="none" w="med" len="med"/>
                  <a:tailEnd type="none" w="med" len="med"/>
                </a:ln>
                <a:effectLst>
                  <a:innerShdw blurRad="63500" dist="50800" dir="13500000">
                    <a:prstClr val="black">
                      <a:alpha val="50000"/>
                    </a:prstClr>
                  </a:inn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000" i="0" u="none" strike="noStrike" cap="none" normalizeH="0" baseline="0" dirty="0" err="1" smtClean="0">
                    <a:ln>
                      <a:noFill/>
                    </a:ln>
                    <a:solidFill>
                      <a:schemeClr val="bg1"/>
                    </a:solidFill>
                    <a:effectLst/>
                    <a:latin typeface="+mn-lt"/>
                  </a:endParaRPr>
                </a:p>
              </p:txBody>
            </p:sp>
            <p:pic>
              <p:nvPicPr>
                <p:cNvPr id="137" name="Picture 136" descr="factory_3d.png"/>
                <p:cNvPicPr>
                  <a:picLocks noChangeAspect="1"/>
                </p:cNvPicPr>
                <p:nvPr/>
              </p:nvPicPr>
              <p:blipFill>
                <a:blip r:embed="rId3" cstate="print"/>
                <a:stretch>
                  <a:fillRect/>
                </a:stretch>
              </p:blipFill>
              <p:spPr>
                <a:xfrm>
                  <a:off x="3434274" y="1807142"/>
                  <a:ext cx="1411357" cy="1096199"/>
                </a:xfrm>
                <a:prstGeom prst="rect">
                  <a:avLst/>
                </a:prstGeom>
              </p:spPr>
            </p:pic>
            <p:grpSp>
              <p:nvGrpSpPr>
                <p:cNvPr id="138" name="Group 100"/>
                <p:cNvGrpSpPr/>
                <p:nvPr/>
              </p:nvGrpSpPr>
              <p:grpSpPr>
                <a:xfrm>
                  <a:off x="3585490" y="1794418"/>
                  <a:ext cx="1108923" cy="1058418"/>
                  <a:chOff x="4067944" y="3141040"/>
                  <a:chExt cx="1872136" cy="1800057"/>
                </a:xfrm>
                <a:noFill/>
              </p:grpSpPr>
              <p:sp>
                <p:nvSpPr>
                  <p:cNvPr id="139" name="Oval 138"/>
                  <p:cNvSpPr/>
                  <p:nvPr/>
                </p:nvSpPr>
                <p:spPr>
                  <a:xfrm>
                    <a:off x="4644008" y="3702401"/>
                    <a:ext cx="720080" cy="720080"/>
                  </a:xfrm>
                  <a:prstGeom prst="ellipse">
                    <a:avLst/>
                  </a:prstGeom>
                  <a:grpFill/>
                  <a:ln w="12700">
                    <a:solidFill>
                      <a:schemeClr val="accent4">
                        <a:lumMod val="50000"/>
                        <a:alpha val="83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000"/>
                  </a:p>
                </p:txBody>
              </p:sp>
              <p:sp>
                <p:nvSpPr>
                  <p:cNvPr id="140" name="Oval 139"/>
                  <p:cNvSpPr>
                    <a:spLocks noChangeAspect="1"/>
                  </p:cNvSpPr>
                  <p:nvPr/>
                </p:nvSpPr>
                <p:spPr>
                  <a:xfrm>
                    <a:off x="4427984" y="3486377"/>
                    <a:ext cx="1152128" cy="1152128"/>
                  </a:xfrm>
                  <a:prstGeom prst="ellipse">
                    <a:avLst/>
                  </a:prstGeom>
                  <a:grpFill/>
                  <a:ln w="12700">
                    <a:solidFill>
                      <a:schemeClr val="accent4">
                        <a:lumMod val="50000"/>
                        <a:alpha val="83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000"/>
                  </a:p>
                </p:txBody>
              </p:sp>
              <p:cxnSp>
                <p:nvCxnSpPr>
                  <p:cNvPr id="141" name="Straight Connector 140"/>
                  <p:cNvCxnSpPr/>
                  <p:nvPr/>
                </p:nvCxnSpPr>
                <p:spPr>
                  <a:xfrm>
                    <a:off x="4067944" y="4062441"/>
                    <a:ext cx="648000" cy="0"/>
                  </a:xfrm>
                  <a:prstGeom prst="line">
                    <a:avLst/>
                  </a:prstGeom>
                  <a:grpFill/>
                  <a:ln w="12700">
                    <a:solidFill>
                      <a:schemeClr val="accent4">
                        <a:lumMod val="50000"/>
                        <a:alpha val="83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5292080" y="4062441"/>
                    <a:ext cx="648000" cy="0"/>
                  </a:xfrm>
                  <a:prstGeom prst="line">
                    <a:avLst/>
                  </a:prstGeom>
                  <a:grpFill/>
                  <a:ln w="12700">
                    <a:solidFill>
                      <a:schemeClr val="accent4">
                        <a:lumMod val="50000"/>
                        <a:alpha val="83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rot="16200000">
                    <a:off x="4709308" y="3465040"/>
                    <a:ext cx="648000" cy="0"/>
                  </a:xfrm>
                  <a:prstGeom prst="line">
                    <a:avLst/>
                  </a:prstGeom>
                  <a:grpFill/>
                  <a:ln w="12700">
                    <a:solidFill>
                      <a:schemeClr val="accent4">
                        <a:lumMod val="50000"/>
                        <a:alpha val="83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rot="16200000">
                    <a:off x="4709308" y="4617097"/>
                    <a:ext cx="648000" cy="0"/>
                  </a:xfrm>
                  <a:prstGeom prst="line">
                    <a:avLst/>
                  </a:prstGeom>
                  <a:grpFill/>
                  <a:ln w="12700">
                    <a:solidFill>
                      <a:schemeClr val="accent4">
                        <a:lumMod val="50000"/>
                        <a:alpha val="83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4716016" y="4062441"/>
                    <a:ext cx="576064" cy="0"/>
                  </a:xfrm>
                  <a:prstGeom prst="line">
                    <a:avLst/>
                  </a:prstGeom>
                  <a:grpFill/>
                  <a:ln w="12700">
                    <a:solidFill>
                      <a:schemeClr val="accent4">
                        <a:lumMod val="50000"/>
                        <a:alpha val="83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rot="16200000">
                    <a:off x="4745276" y="4077071"/>
                    <a:ext cx="576064" cy="0"/>
                  </a:xfrm>
                  <a:prstGeom prst="line">
                    <a:avLst/>
                  </a:prstGeom>
                  <a:grpFill/>
                  <a:ln w="12700">
                    <a:solidFill>
                      <a:schemeClr val="accent4">
                        <a:lumMod val="50000"/>
                        <a:alpha val="83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
            <p:nvSpPr>
              <p:cNvPr id="133" name="TextBox 132"/>
              <p:cNvSpPr txBox="1"/>
              <p:nvPr/>
            </p:nvSpPr>
            <p:spPr bwMode="ltGray">
              <a:xfrm>
                <a:off x="395536" y="2392533"/>
                <a:ext cx="1728192" cy="288032"/>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1400" dirty="0" smtClean="0">
                    <a:latin typeface="Calibri" pitchFamily="34" charset="0"/>
                  </a:rPr>
                  <a:t>JUL 2010</a:t>
                </a:r>
              </a:p>
            </p:txBody>
          </p:sp>
          <p:sp>
            <p:nvSpPr>
              <p:cNvPr id="134" name="Rounded Rectangle 133"/>
              <p:cNvSpPr/>
              <p:nvPr/>
            </p:nvSpPr>
            <p:spPr bwMode="auto">
              <a:xfrm>
                <a:off x="251520" y="658591"/>
                <a:ext cx="2016224" cy="313038"/>
              </a:xfrm>
              <a:prstGeom prst="roundRect">
                <a:avLst>
                  <a:gd name="adj" fmla="val 11400"/>
                </a:avLst>
              </a:prstGeom>
              <a:solidFill>
                <a:srgbClr val="FFC000"/>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800" b="1" dirty="0" smtClean="0">
                    <a:solidFill>
                      <a:schemeClr val="bg1">
                        <a:lumMod val="75000"/>
                        <a:lumOff val="25000"/>
                      </a:schemeClr>
                    </a:solidFill>
                    <a:latin typeface="+mn-lt"/>
                  </a:rPr>
                  <a:t>W32.STUXNET</a:t>
                </a:r>
                <a:endParaRPr kumimoji="0" lang="en-US" sz="1800" b="1" i="0" u="none" strike="noStrike" cap="none" normalizeH="0" baseline="0" dirty="0" smtClean="0">
                  <a:ln>
                    <a:noFill/>
                  </a:ln>
                  <a:solidFill>
                    <a:schemeClr val="bg1">
                      <a:lumMod val="75000"/>
                      <a:lumOff val="25000"/>
                    </a:schemeClr>
                  </a:solidFill>
                  <a:effectLst/>
                  <a:latin typeface="+mn-lt"/>
                </a:endParaRPr>
              </a:p>
            </p:txBody>
          </p:sp>
        </p:grpSp>
        <p:grpSp>
          <p:nvGrpSpPr>
            <p:cNvPr id="76" name="Group 75"/>
            <p:cNvGrpSpPr/>
            <p:nvPr/>
          </p:nvGrpSpPr>
          <p:grpSpPr>
            <a:xfrm>
              <a:off x="3635895" y="671763"/>
              <a:ext cx="2016225" cy="2037156"/>
              <a:chOff x="3635895" y="671763"/>
              <a:chExt cx="2016225" cy="2037156"/>
            </a:xfrm>
          </p:grpSpPr>
          <p:grpSp>
            <p:nvGrpSpPr>
              <p:cNvPr id="116" name="Group 115"/>
              <p:cNvGrpSpPr/>
              <p:nvPr/>
            </p:nvGrpSpPr>
            <p:grpSpPr>
              <a:xfrm>
                <a:off x="3635896" y="971629"/>
                <a:ext cx="2016224" cy="1737290"/>
                <a:chOff x="5364088" y="1547693"/>
                <a:chExt cx="2016224" cy="1737290"/>
              </a:xfrm>
            </p:grpSpPr>
            <p:sp>
              <p:nvSpPr>
                <p:cNvPr id="119" name="Rounded Rectangle 118"/>
                <p:cNvSpPr/>
                <p:nvPr/>
              </p:nvSpPr>
              <p:spPr bwMode="auto">
                <a:xfrm>
                  <a:off x="5364088" y="1547693"/>
                  <a:ext cx="2016224" cy="1737290"/>
                </a:xfrm>
                <a:prstGeom prst="roundRect">
                  <a:avLst>
                    <a:gd name="adj" fmla="val 2068"/>
                  </a:avLst>
                </a:prstGeom>
                <a:solidFill>
                  <a:schemeClr val="bg1">
                    <a:lumMod val="50000"/>
                    <a:lumOff val="50000"/>
                  </a:schemeClr>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000" i="0" u="none" strike="noStrike" cap="none" normalizeH="0" baseline="0" dirty="0" err="1" smtClean="0">
                    <a:ln>
                      <a:noFill/>
                    </a:ln>
                    <a:solidFill>
                      <a:schemeClr val="bg1"/>
                    </a:solidFill>
                    <a:effectLst/>
                    <a:latin typeface="+mn-lt"/>
                  </a:endParaRPr>
                </a:p>
              </p:txBody>
            </p:sp>
            <p:sp>
              <p:nvSpPr>
                <p:cNvPr id="120" name="Rounded Rectangle 119"/>
                <p:cNvSpPr/>
                <p:nvPr/>
              </p:nvSpPr>
              <p:spPr bwMode="auto">
                <a:xfrm>
                  <a:off x="5515305" y="1693607"/>
                  <a:ext cx="1713790" cy="1260140"/>
                </a:xfrm>
                <a:prstGeom prst="roundRect">
                  <a:avLst>
                    <a:gd name="adj" fmla="val 4081"/>
                  </a:avLst>
                </a:prstGeom>
                <a:solidFill>
                  <a:schemeClr val="tx1">
                    <a:lumMod val="85000"/>
                  </a:schemeClr>
                </a:solidFill>
                <a:ln w="6350" cap="flat" cmpd="sng" algn="ctr">
                  <a:noFill/>
                  <a:prstDash val="solid"/>
                  <a:round/>
                  <a:headEnd type="none" w="med" len="med"/>
                  <a:tailEnd type="none" w="med" len="med"/>
                </a:ln>
                <a:effectLst>
                  <a:innerShdw blurRad="63500" dist="50800" dir="13500000">
                    <a:prstClr val="black">
                      <a:alpha val="50000"/>
                    </a:prstClr>
                  </a:inn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000" i="0" u="none" strike="noStrike" cap="none" normalizeH="0" baseline="0" dirty="0" err="1" smtClean="0">
                    <a:ln>
                      <a:noFill/>
                    </a:ln>
                    <a:solidFill>
                      <a:schemeClr val="bg1"/>
                    </a:solidFill>
                    <a:effectLst/>
                    <a:latin typeface="+mn-lt"/>
                  </a:endParaRPr>
                </a:p>
              </p:txBody>
            </p:sp>
            <p:grpSp>
              <p:nvGrpSpPr>
                <p:cNvPr id="121" name="Group 120"/>
                <p:cNvGrpSpPr>
                  <a:grpSpLocks noChangeAspect="1"/>
                </p:cNvGrpSpPr>
                <p:nvPr/>
              </p:nvGrpSpPr>
              <p:grpSpPr>
                <a:xfrm>
                  <a:off x="5624410" y="1988841"/>
                  <a:ext cx="1516762" cy="764427"/>
                  <a:chOff x="577079" y="2204864"/>
                  <a:chExt cx="2166803" cy="1092038"/>
                </a:xfrm>
              </p:grpSpPr>
              <p:grpSp>
                <p:nvGrpSpPr>
                  <p:cNvPr id="122" name="Group 42"/>
                  <p:cNvGrpSpPr/>
                  <p:nvPr/>
                </p:nvGrpSpPr>
                <p:grpSpPr>
                  <a:xfrm>
                    <a:off x="909134" y="2204864"/>
                    <a:ext cx="1152186" cy="990745"/>
                    <a:chOff x="539552" y="1196752"/>
                    <a:chExt cx="1545151" cy="1328650"/>
                  </a:xfrm>
                  <a:effectLst>
                    <a:outerShdw blurRad="50800" dist="38100" algn="l" rotWithShape="0">
                      <a:prstClr val="black">
                        <a:alpha val="40000"/>
                      </a:prstClr>
                    </a:outerShdw>
                  </a:effectLst>
                </p:grpSpPr>
                <p:sp>
                  <p:nvSpPr>
                    <p:cNvPr id="126" name="Freeform 125"/>
                    <p:cNvSpPr>
                      <a:spLocks noChangeAspect="1"/>
                    </p:cNvSpPr>
                    <p:nvPr/>
                  </p:nvSpPr>
                  <p:spPr>
                    <a:xfrm rot="3849313" flipH="1">
                      <a:off x="971940" y="1546191"/>
                      <a:ext cx="841108" cy="877084"/>
                    </a:xfrm>
                    <a:custGeom>
                      <a:avLst/>
                      <a:gdLst>
                        <a:gd name="connsiteX0" fmla="*/ 0 w 1086893"/>
                        <a:gd name="connsiteY0" fmla="*/ 528158 h 1056316"/>
                        <a:gd name="connsiteX1" fmla="*/ 164694 w 1086893"/>
                        <a:gd name="connsiteY1" fmla="*/ 149404 h 1056316"/>
                        <a:gd name="connsiteX2" fmla="*/ 543448 w 1086893"/>
                        <a:gd name="connsiteY2" fmla="*/ 0 h 1056316"/>
                        <a:gd name="connsiteX3" fmla="*/ 1246035 w 1086893"/>
                        <a:gd name="connsiteY3" fmla="*/ -154666 h 1056316"/>
                        <a:gd name="connsiteX4" fmla="*/ 1086893 w 1086893"/>
                        <a:gd name="connsiteY4" fmla="*/ 528158 h 1056316"/>
                        <a:gd name="connsiteX5" fmla="*/ 922200 w 1086893"/>
                        <a:gd name="connsiteY5" fmla="*/ 906912 h 1056316"/>
                        <a:gd name="connsiteX6" fmla="*/ 543446 w 1086893"/>
                        <a:gd name="connsiteY6" fmla="*/ 1056316 h 1056316"/>
                        <a:gd name="connsiteX7" fmla="*/ 164692 w 1086893"/>
                        <a:gd name="connsiteY7" fmla="*/ 906912 h 1056316"/>
                        <a:gd name="connsiteX8" fmla="*/ -1 w 1086893"/>
                        <a:gd name="connsiteY8" fmla="*/ 528158 h 1056316"/>
                        <a:gd name="connsiteX9" fmla="*/ 0 w 1086893"/>
                        <a:gd name="connsiteY9" fmla="*/ 528158 h 1056316"/>
                        <a:gd name="connsiteX0" fmla="*/ 1 w 1246036"/>
                        <a:gd name="connsiteY0" fmla="*/ 682824 h 1210982"/>
                        <a:gd name="connsiteX1" fmla="*/ 164695 w 1246036"/>
                        <a:gd name="connsiteY1" fmla="*/ 304070 h 1210982"/>
                        <a:gd name="connsiteX2" fmla="*/ 543449 w 1246036"/>
                        <a:gd name="connsiteY2" fmla="*/ 154666 h 1210982"/>
                        <a:gd name="connsiteX3" fmla="*/ 1246036 w 1246036"/>
                        <a:gd name="connsiteY3" fmla="*/ 0 h 1210982"/>
                        <a:gd name="connsiteX4" fmla="*/ 1086894 w 1246036"/>
                        <a:gd name="connsiteY4" fmla="*/ 663840 h 1210982"/>
                        <a:gd name="connsiteX5" fmla="*/ 922201 w 1246036"/>
                        <a:gd name="connsiteY5" fmla="*/ 1061578 h 1210982"/>
                        <a:gd name="connsiteX6" fmla="*/ 543447 w 1246036"/>
                        <a:gd name="connsiteY6" fmla="*/ 1210982 h 1210982"/>
                        <a:gd name="connsiteX7" fmla="*/ 164693 w 1246036"/>
                        <a:gd name="connsiteY7" fmla="*/ 1061578 h 1210982"/>
                        <a:gd name="connsiteX8" fmla="*/ 0 w 1246036"/>
                        <a:gd name="connsiteY8" fmla="*/ 682824 h 1210982"/>
                        <a:gd name="connsiteX9" fmla="*/ 1 w 1246036"/>
                        <a:gd name="connsiteY9" fmla="*/ 682824 h 1210982"/>
                        <a:gd name="connsiteX0" fmla="*/ 1 w 1246036"/>
                        <a:gd name="connsiteY0" fmla="*/ 682824 h 1210982"/>
                        <a:gd name="connsiteX1" fmla="*/ 164695 w 1246036"/>
                        <a:gd name="connsiteY1" fmla="*/ 304070 h 1210982"/>
                        <a:gd name="connsiteX2" fmla="*/ 543449 w 1246036"/>
                        <a:gd name="connsiteY2" fmla="*/ 154666 h 1210982"/>
                        <a:gd name="connsiteX3" fmla="*/ 1246036 w 1246036"/>
                        <a:gd name="connsiteY3" fmla="*/ 0 h 1210982"/>
                        <a:gd name="connsiteX4" fmla="*/ 1137812 w 1246036"/>
                        <a:gd name="connsiteY4" fmla="*/ 612922 h 1210982"/>
                        <a:gd name="connsiteX5" fmla="*/ 922201 w 1246036"/>
                        <a:gd name="connsiteY5" fmla="*/ 1061578 h 1210982"/>
                        <a:gd name="connsiteX6" fmla="*/ 543447 w 1246036"/>
                        <a:gd name="connsiteY6" fmla="*/ 1210982 h 1210982"/>
                        <a:gd name="connsiteX7" fmla="*/ 164693 w 1246036"/>
                        <a:gd name="connsiteY7" fmla="*/ 1061578 h 1210982"/>
                        <a:gd name="connsiteX8" fmla="*/ 0 w 1246036"/>
                        <a:gd name="connsiteY8" fmla="*/ 682824 h 1210982"/>
                        <a:gd name="connsiteX9" fmla="*/ 1 w 1246036"/>
                        <a:gd name="connsiteY9" fmla="*/ 682824 h 1210982"/>
                        <a:gd name="connsiteX0" fmla="*/ 1 w 1246036"/>
                        <a:gd name="connsiteY0" fmla="*/ 682824 h 1210982"/>
                        <a:gd name="connsiteX1" fmla="*/ 164695 w 1246036"/>
                        <a:gd name="connsiteY1" fmla="*/ 304070 h 1210982"/>
                        <a:gd name="connsiteX2" fmla="*/ 526805 w 1246036"/>
                        <a:gd name="connsiteY2" fmla="*/ 103749 h 1210982"/>
                        <a:gd name="connsiteX3" fmla="*/ 1246036 w 1246036"/>
                        <a:gd name="connsiteY3" fmla="*/ 0 h 1210982"/>
                        <a:gd name="connsiteX4" fmla="*/ 1137812 w 1246036"/>
                        <a:gd name="connsiteY4" fmla="*/ 612922 h 1210982"/>
                        <a:gd name="connsiteX5" fmla="*/ 922201 w 1246036"/>
                        <a:gd name="connsiteY5" fmla="*/ 1061578 h 1210982"/>
                        <a:gd name="connsiteX6" fmla="*/ 543447 w 1246036"/>
                        <a:gd name="connsiteY6" fmla="*/ 1210982 h 1210982"/>
                        <a:gd name="connsiteX7" fmla="*/ 164693 w 1246036"/>
                        <a:gd name="connsiteY7" fmla="*/ 1061578 h 1210982"/>
                        <a:gd name="connsiteX8" fmla="*/ 0 w 1246036"/>
                        <a:gd name="connsiteY8" fmla="*/ 682824 h 1210982"/>
                        <a:gd name="connsiteX9" fmla="*/ 1 w 1246036"/>
                        <a:gd name="connsiteY9" fmla="*/ 682824 h 1210982"/>
                        <a:gd name="connsiteX0" fmla="*/ 1 w 1494234"/>
                        <a:gd name="connsiteY0" fmla="*/ 935497 h 1463655"/>
                        <a:gd name="connsiteX1" fmla="*/ 164695 w 1494234"/>
                        <a:gd name="connsiteY1" fmla="*/ 556743 h 1463655"/>
                        <a:gd name="connsiteX2" fmla="*/ 526805 w 1494234"/>
                        <a:gd name="connsiteY2" fmla="*/ 356422 h 1463655"/>
                        <a:gd name="connsiteX3" fmla="*/ 1494234 w 1494234"/>
                        <a:gd name="connsiteY3" fmla="*/ 0 h 1463655"/>
                        <a:gd name="connsiteX4" fmla="*/ 1137812 w 1494234"/>
                        <a:gd name="connsiteY4" fmla="*/ 865595 h 1463655"/>
                        <a:gd name="connsiteX5" fmla="*/ 922201 w 1494234"/>
                        <a:gd name="connsiteY5" fmla="*/ 1314251 h 1463655"/>
                        <a:gd name="connsiteX6" fmla="*/ 543447 w 1494234"/>
                        <a:gd name="connsiteY6" fmla="*/ 1463655 h 1463655"/>
                        <a:gd name="connsiteX7" fmla="*/ 164693 w 1494234"/>
                        <a:gd name="connsiteY7" fmla="*/ 1314251 h 1463655"/>
                        <a:gd name="connsiteX8" fmla="*/ 0 w 1494234"/>
                        <a:gd name="connsiteY8" fmla="*/ 935497 h 1463655"/>
                        <a:gd name="connsiteX9" fmla="*/ 1 w 1494234"/>
                        <a:gd name="connsiteY9" fmla="*/ 935497 h 1463655"/>
                        <a:gd name="connsiteX0" fmla="*/ 1 w 1494234"/>
                        <a:gd name="connsiteY0" fmla="*/ 935497 h 1463655"/>
                        <a:gd name="connsiteX1" fmla="*/ 164695 w 1494234"/>
                        <a:gd name="connsiteY1" fmla="*/ 556743 h 1463655"/>
                        <a:gd name="connsiteX2" fmla="*/ 526805 w 1494234"/>
                        <a:gd name="connsiteY2" fmla="*/ 356422 h 1463655"/>
                        <a:gd name="connsiteX3" fmla="*/ 1494234 w 1494234"/>
                        <a:gd name="connsiteY3" fmla="*/ 0 h 1463655"/>
                        <a:gd name="connsiteX4" fmla="*/ 1137812 w 1494234"/>
                        <a:gd name="connsiteY4" fmla="*/ 865595 h 1463655"/>
                        <a:gd name="connsiteX5" fmla="*/ 922201 w 1494234"/>
                        <a:gd name="connsiteY5" fmla="*/ 1314251 h 1463655"/>
                        <a:gd name="connsiteX6" fmla="*/ 543447 w 1494234"/>
                        <a:gd name="connsiteY6" fmla="*/ 1463655 h 1463655"/>
                        <a:gd name="connsiteX7" fmla="*/ 164693 w 1494234"/>
                        <a:gd name="connsiteY7" fmla="*/ 1314251 h 1463655"/>
                        <a:gd name="connsiteX8" fmla="*/ 0 w 1494234"/>
                        <a:gd name="connsiteY8" fmla="*/ 935497 h 1463655"/>
                        <a:gd name="connsiteX9" fmla="*/ 1 w 1494234"/>
                        <a:gd name="connsiteY9" fmla="*/ 935497 h 1463655"/>
                        <a:gd name="connsiteX0" fmla="*/ 1 w 1494234"/>
                        <a:gd name="connsiteY0" fmla="*/ 935497 h 1463655"/>
                        <a:gd name="connsiteX1" fmla="*/ 164695 w 1494234"/>
                        <a:gd name="connsiteY1" fmla="*/ 556743 h 1463655"/>
                        <a:gd name="connsiteX2" fmla="*/ 526805 w 1494234"/>
                        <a:gd name="connsiteY2" fmla="*/ 356422 h 1463655"/>
                        <a:gd name="connsiteX3" fmla="*/ 1494234 w 1494234"/>
                        <a:gd name="connsiteY3" fmla="*/ 0 h 1463655"/>
                        <a:gd name="connsiteX4" fmla="*/ 1137812 w 1494234"/>
                        <a:gd name="connsiteY4" fmla="*/ 865595 h 1463655"/>
                        <a:gd name="connsiteX5" fmla="*/ 922201 w 1494234"/>
                        <a:gd name="connsiteY5" fmla="*/ 1314251 h 1463655"/>
                        <a:gd name="connsiteX6" fmla="*/ 543447 w 1494234"/>
                        <a:gd name="connsiteY6" fmla="*/ 1463655 h 1463655"/>
                        <a:gd name="connsiteX7" fmla="*/ 164693 w 1494234"/>
                        <a:gd name="connsiteY7" fmla="*/ 1314251 h 1463655"/>
                        <a:gd name="connsiteX8" fmla="*/ 0 w 1494234"/>
                        <a:gd name="connsiteY8" fmla="*/ 935497 h 1463655"/>
                        <a:gd name="connsiteX9" fmla="*/ 1 w 1494234"/>
                        <a:gd name="connsiteY9" fmla="*/ 935497 h 1463655"/>
                        <a:gd name="connsiteX0" fmla="*/ 1 w 1494234"/>
                        <a:gd name="connsiteY0" fmla="*/ 935497 h 1463655"/>
                        <a:gd name="connsiteX1" fmla="*/ 164695 w 1494234"/>
                        <a:gd name="connsiteY1" fmla="*/ 556743 h 1463655"/>
                        <a:gd name="connsiteX2" fmla="*/ 526805 w 1494234"/>
                        <a:gd name="connsiteY2" fmla="*/ 356422 h 1463655"/>
                        <a:gd name="connsiteX3" fmla="*/ 1494234 w 1494234"/>
                        <a:gd name="connsiteY3" fmla="*/ 0 h 1463655"/>
                        <a:gd name="connsiteX4" fmla="*/ 1137812 w 1494234"/>
                        <a:gd name="connsiteY4" fmla="*/ 865595 h 1463655"/>
                        <a:gd name="connsiteX5" fmla="*/ 922201 w 1494234"/>
                        <a:gd name="connsiteY5" fmla="*/ 1314251 h 1463655"/>
                        <a:gd name="connsiteX6" fmla="*/ 543447 w 1494234"/>
                        <a:gd name="connsiteY6" fmla="*/ 1463655 h 1463655"/>
                        <a:gd name="connsiteX7" fmla="*/ 164693 w 1494234"/>
                        <a:gd name="connsiteY7" fmla="*/ 1314251 h 1463655"/>
                        <a:gd name="connsiteX8" fmla="*/ 0 w 1494234"/>
                        <a:gd name="connsiteY8" fmla="*/ 935497 h 1463655"/>
                        <a:gd name="connsiteX9" fmla="*/ 1 w 1494234"/>
                        <a:gd name="connsiteY9" fmla="*/ 935497 h 1463655"/>
                        <a:gd name="connsiteX0" fmla="*/ 1 w 1494234"/>
                        <a:gd name="connsiteY0" fmla="*/ 935497 h 1463655"/>
                        <a:gd name="connsiteX1" fmla="*/ 164695 w 1494234"/>
                        <a:gd name="connsiteY1" fmla="*/ 556743 h 1463655"/>
                        <a:gd name="connsiteX2" fmla="*/ 526805 w 1494234"/>
                        <a:gd name="connsiteY2" fmla="*/ 356422 h 1463655"/>
                        <a:gd name="connsiteX3" fmla="*/ 1494234 w 1494234"/>
                        <a:gd name="connsiteY3" fmla="*/ 0 h 1463655"/>
                        <a:gd name="connsiteX4" fmla="*/ 1086896 w 1494234"/>
                        <a:gd name="connsiteY4" fmla="*/ 916512 h 1463655"/>
                        <a:gd name="connsiteX5" fmla="*/ 922201 w 1494234"/>
                        <a:gd name="connsiteY5" fmla="*/ 1314251 h 1463655"/>
                        <a:gd name="connsiteX6" fmla="*/ 543447 w 1494234"/>
                        <a:gd name="connsiteY6" fmla="*/ 1463655 h 1463655"/>
                        <a:gd name="connsiteX7" fmla="*/ 164693 w 1494234"/>
                        <a:gd name="connsiteY7" fmla="*/ 1314251 h 1463655"/>
                        <a:gd name="connsiteX8" fmla="*/ 0 w 1494234"/>
                        <a:gd name="connsiteY8" fmla="*/ 935497 h 1463655"/>
                        <a:gd name="connsiteX9" fmla="*/ 1 w 1494234"/>
                        <a:gd name="connsiteY9" fmla="*/ 935497 h 1463655"/>
                        <a:gd name="connsiteX0" fmla="*/ 1 w 1494234"/>
                        <a:gd name="connsiteY0" fmla="*/ 935497 h 1463655"/>
                        <a:gd name="connsiteX1" fmla="*/ 164695 w 1494234"/>
                        <a:gd name="connsiteY1" fmla="*/ 556743 h 1463655"/>
                        <a:gd name="connsiteX2" fmla="*/ 526805 w 1494234"/>
                        <a:gd name="connsiteY2" fmla="*/ 356422 h 1463655"/>
                        <a:gd name="connsiteX3" fmla="*/ 1494234 w 1494234"/>
                        <a:gd name="connsiteY3" fmla="*/ 0 h 1463655"/>
                        <a:gd name="connsiteX4" fmla="*/ 1086896 w 1494234"/>
                        <a:gd name="connsiteY4" fmla="*/ 916512 h 1463655"/>
                        <a:gd name="connsiteX5" fmla="*/ 922201 w 1494234"/>
                        <a:gd name="connsiteY5" fmla="*/ 1314251 h 1463655"/>
                        <a:gd name="connsiteX6" fmla="*/ 543447 w 1494234"/>
                        <a:gd name="connsiteY6" fmla="*/ 1463655 h 1463655"/>
                        <a:gd name="connsiteX7" fmla="*/ 164693 w 1494234"/>
                        <a:gd name="connsiteY7" fmla="*/ 1314251 h 1463655"/>
                        <a:gd name="connsiteX8" fmla="*/ 0 w 1494234"/>
                        <a:gd name="connsiteY8" fmla="*/ 935497 h 1463655"/>
                        <a:gd name="connsiteX9" fmla="*/ 1 w 1494234"/>
                        <a:gd name="connsiteY9" fmla="*/ 935497 h 1463655"/>
                        <a:gd name="connsiteX0" fmla="*/ 1 w 1697903"/>
                        <a:gd name="connsiteY0" fmla="*/ 629993 h 1158151"/>
                        <a:gd name="connsiteX1" fmla="*/ 164695 w 1697903"/>
                        <a:gd name="connsiteY1" fmla="*/ 251239 h 1158151"/>
                        <a:gd name="connsiteX2" fmla="*/ 526805 w 1697903"/>
                        <a:gd name="connsiteY2" fmla="*/ 50918 h 1158151"/>
                        <a:gd name="connsiteX3" fmla="*/ 1697903 w 1697903"/>
                        <a:gd name="connsiteY3" fmla="*/ 0 h 1158151"/>
                        <a:gd name="connsiteX4" fmla="*/ 1086896 w 1697903"/>
                        <a:gd name="connsiteY4" fmla="*/ 611008 h 1158151"/>
                        <a:gd name="connsiteX5" fmla="*/ 922201 w 1697903"/>
                        <a:gd name="connsiteY5" fmla="*/ 1008747 h 1158151"/>
                        <a:gd name="connsiteX6" fmla="*/ 543447 w 1697903"/>
                        <a:gd name="connsiteY6" fmla="*/ 1158151 h 1158151"/>
                        <a:gd name="connsiteX7" fmla="*/ 164693 w 1697903"/>
                        <a:gd name="connsiteY7" fmla="*/ 1008747 h 1158151"/>
                        <a:gd name="connsiteX8" fmla="*/ 0 w 1697903"/>
                        <a:gd name="connsiteY8" fmla="*/ 629993 h 1158151"/>
                        <a:gd name="connsiteX9" fmla="*/ 1 w 1697903"/>
                        <a:gd name="connsiteY9" fmla="*/ 629993 h 1158151"/>
                        <a:gd name="connsiteX0" fmla="*/ 1 w 1392398"/>
                        <a:gd name="connsiteY0" fmla="*/ 629993 h 1158151"/>
                        <a:gd name="connsiteX1" fmla="*/ 164695 w 1392398"/>
                        <a:gd name="connsiteY1" fmla="*/ 251239 h 1158151"/>
                        <a:gd name="connsiteX2" fmla="*/ 526805 w 1392398"/>
                        <a:gd name="connsiteY2" fmla="*/ 50918 h 1158151"/>
                        <a:gd name="connsiteX3" fmla="*/ 1392398 w 1392398"/>
                        <a:gd name="connsiteY3" fmla="*/ 0 h 1158151"/>
                        <a:gd name="connsiteX4" fmla="*/ 1086896 w 1392398"/>
                        <a:gd name="connsiteY4" fmla="*/ 611008 h 1158151"/>
                        <a:gd name="connsiteX5" fmla="*/ 922201 w 1392398"/>
                        <a:gd name="connsiteY5" fmla="*/ 1008747 h 1158151"/>
                        <a:gd name="connsiteX6" fmla="*/ 543447 w 1392398"/>
                        <a:gd name="connsiteY6" fmla="*/ 1158151 h 1158151"/>
                        <a:gd name="connsiteX7" fmla="*/ 164693 w 1392398"/>
                        <a:gd name="connsiteY7" fmla="*/ 1008747 h 1158151"/>
                        <a:gd name="connsiteX8" fmla="*/ 0 w 1392398"/>
                        <a:gd name="connsiteY8" fmla="*/ 629993 h 1158151"/>
                        <a:gd name="connsiteX9" fmla="*/ 1 w 1392398"/>
                        <a:gd name="connsiteY9" fmla="*/ 629993 h 1158151"/>
                        <a:gd name="connsiteX0" fmla="*/ 1 w 1392398"/>
                        <a:gd name="connsiteY0" fmla="*/ 629993 h 1158151"/>
                        <a:gd name="connsiteX1" fmla="*/ 164695 w 1392398"/>
                        <a:gd name="connsiteY1" fmla="*/ 251239 h 1158151"/>
                        <a:gd name="connsiteX2" fmla="*/ 526805 w 1392398"/>
                        <a:gd name="connsiteY2" fmla="*/ 50918 h 1158151"/>
                        <a:gd name="connsiteX3" fmla="*/ 1392398 w 1392398"/>
                        <a:gd name="connsiteY3" fmla="*/ 0 h 1158151"/>
                        <a:gd name="connsiteX4" fmla="*/ 1086896 w 1392398"/>
                        <a:gd name="connsiteY4" fmla="*/ 611008 h 1158151"/>
                        <a:gd name="connsiteX5" fmla="*/ 922201 w 1392398"/>
                        <a:gd name="connsiteY5" fmla="*/ 1008747 h 1158151"/>
                        <a:gd name="connsiteX6" fmla="*/ 543447 w 1392398"/>
                        <a:gd name="connsiteY6" fmla="*/ 1158151 h 1158151"/>
                        <a:gd name="connsiteX7" fmla="*/ 164693 w 1392398"/>
                        <a:gd name="connsiteY7" fmla="*/ 1008747 h 1158151"/>
                        <a:gd name="connsiteX8" fmla="*/ 0 w 1392398"/>
                        <a:gd name="connsiteY8" fmla="*/ 629993 h 1158151"/>
                        <a:gd name="connsiteX9" fmla="*/ 1 w 1392398"/>
                        <a:gd name="connsiteY9" fmla="*/ 629993 h 1158151"/>
                        <a:gd name="connsiteX0" fmla="*/ 1 w 1392398"/>
                        <a:gd name="connsiteY0" fmla="*/ 629993 h 1158151"/>
                        <a:gd name="connsiteX1" fmla="*/ 164695 w 1392398"/>
                        <a:gd name="connsiteY1" fmla="*/ 251239 h 1158151"/>
                        <a:gd name="connsiteX2" fmla="*/ 526805 w 1392398"/>
                        <a:gd name="connsiteY2" fmla="*/ 50918 h 1158151"/>
                        <a:gd name="connsiteX3" fmla="*/ 1392398 w 1392398"/>
                        <a:gd name="connsiteY3" fmla="*/ 0 h 1158151"/>
                        <a:gd name="connsiteX4" fmla="*/ 1086896 w 1392398"/>
                        <a:gd name="connsiteY4" fmla="*/ 611008 h 1158151"/>
                        <a:gd name="connsiteX5" fmla="*/ 922201 w 1392398"/>
                        <a:gd name="connsiteY5" fmla="*/ 1008747 h 1158151"/>
                        <a:gd name="connsiteX6" fmla="*/ 543447 w 1392398"/>
                        <a:gd name="connsiteY6" fmla="*/ 1158151 h 1158151"/>
                        <a:gd name="connsiteX7" fmla="*/ 164693 w 1392398"/>
                        <a:gd name="connsiteY7" fmla="*/ 1008747 h 1158151"/>
                        <a:gd name="connsiteX8" fmla="*/ 0 w 1392398"/>
                        <a:gd name="connsiteY8" fmla="*/ 629993 h 1158151"/>
                        <a:gd name="connsiteX9" fmla="*/ 1 w 1392398"/>
                        <a:gd name="connsiteY9" fmla="*/ 629993 h 1158151"/>
                        <a:gd name="connsiteX0" fmla="*/ 1 w 1545150"/>
                        <a:gd name="connsiteY0" fmla="*/ 680910 h 1209068"/>
                        <a:gd name="connsiteX1" fmla="*/ 164695 w 1545150"/>
                        <a:gd name="connsiteY1" fmla="*/ 302156 h 1209068"/>
                        <a:gd name="connsiteX2" fmla="*/ 526805 w 1545150"/>
                        <a:gd name="connsiteY2" fmla="*/ 101835 h 1209068"/>
                        <a:gd name="connsiteX3" fmla="*/ 1545150 w 1545150"/>
                        <a:gd name="connsiteY3" fmla="*/ 0 h 1209068"/>
                        <a:gd name="connsiteX4" fmla="*/ 1086896 w 1545150"/>
                        <a:gd name="connsiteY4" fmla="*/ 661925 h 1209068"/>
                        <a:gd name="connsiteX5" fmla="*/ 922201 w 1545150"/>
                        <a:gd name="connsiteY5" fmla="*/ 1059664 h 1209068"/>
                        <a:gd name="connsiteX6" fmla="*/ 543447 w 1545150"/>
                        <a:gd name="connsiteY6" fmla="*/ 1209068 h 1209068"/>
                        <a:gd name="connsiteX7" fmla="*/ 164693 w 1545150"/>
                        <a:gd name="connsiteY7" fmla="*/ 1059664 h 1209068"/>
                        <a:gd name="connsiteX8" fmla="*/ 0 w 1545150"/>
                        <a:gd name="connsiteY8" fmla="*/ 680910 h 1209068"/>
                        <a:gd name="connsiteX9" fmla="*/ 1 w 1545150"/>
                        <a:gd name="connsiteY9" fmla="*/ 680910 h 1209068"/>
                        <a:gd name="connsiteX0" fmla="*/ 1 w 1545150"/>
                        <a:gd name="connsiteY0" fmla="*/ 680910 h 1209068"/>
                        <a:gd name="connsiteX1" fmla="*/ 164695 w 1545150"/>
                        <a:gd name="connsiteY1" fmla="*/ 302156 h 1209068"/>
                        <a:gd name="connsiteX2" fmla="*/ 526805 w 1545150"/>
                        <a:gd name="connsiteY2" fmla="*/ 101834 h 1209068"/>
                        <a:gd name="connsiteX3" fmla="*/ 1545150 w 1545150"/>
                        <a:gd name="connsiteY3" fmla="*/ 0 h 1209068"/>
                        <a:gd name="connsiteX4" fmla="*/ 1086896 w 1545150"/>
                        <a:gd name="connsiteY4" fmla="*/ 661925 h 1209068"/>
                        <a:gd name="connsiteX5" fmla="*/ 922201 w 1545150"/>
                        <a:gd name="connsiteY5" fmla="*/ 1059664 h 1209068"/>
                        <a:gd name="connsiteX6" fmla="*/ 543447 w 1545150"/>
                        <a:gd name="connsiteY6" fmla="*/ 1209068 h 1209068"/>
                        <a:gd name="connsiteX7" fmla="*/ 164693 w 1545150"/>
                        <a:gd name="connsiteY7" fmla="*/ 1059664 h 1209068"/>
                        <a:gd name="connsiteX8" fmla="*/ 0 w 1545150"/>
                        <a:gd name="connsiteY8" fmla="*/ 680910 h 1209068"/>
                        <a:gd name="connsiteX9" fmla="*/ 1 w 1545150"/>
                        <a:gd name="connsiteY9" fmla="*/ 680910 h 1209068"/>
                        <a:gd name="connsiteX0" fmla="*/ 1 w 1545150"/>
                        <a:gd name="connsiteY0" fmla="*/ 680910 h 1209068"/>
                        <a:gd name="connsiteX1" fmla="*/ 164695 w 1545150"/>
                        <a:gd name="connsiteY1" fmla="*/ 302156 h 1209068"/>
                        <a:gd name="connsiteX2" fmla="*/ 526805 w 1545150"/>
                        <a:gd name="connsiteY2" fmla="*/ 101834 h 1209068"/>
                        <a:gd name="connsiteX3" fmla="*/ 1545150 w 1545150"/>
                        <a:gd name="connsiteY3" fmla="*/ 0 h 1209068"/>
                        <a:gd name="connsiteX4" fmla="*/ 1086896 w 1545150"/>
                        <a:gd name="connsiteY4" fmla="*/ 661925 h 1209068"/>
                        <a:gd name="connsiteX5" fmla="*/ 922201 w 1545150"/>
                        <a:gd name="connsiteY5" fmla="*/ 1059664 h 1209068"/>
                        <a:gd name="connsiteX6" fmla="*/ 543447 w 1545150"/>
                        <a:gd name="connsiteY6" fmla="*/ 1209068 h 1209068"/>
                        <a:gd name="connsiteX7" fmla="*/ 164693 w 1545150"/>
                        <a:gd name="connsiteY7" fmla="*/ 1059664 h 1209068"/>
                        <a:gd name="connsiteX8" fmla="*/ 0 w 1545150"/>
                        <a:gd name="connsiteY8" fmla="*/ 680910 h 1209068"/>
                        <a:gd name="connsiteX9" fmla="*/ 1 w 1545150"/>
                        <a:gd name="connsiteY9" fmla="*/ 680910 h 1209068"/>
                        <a:gd name="connsiteX0" fmla="*/ 1 w 1281747"/>
                        <a:gd name="connsiteY0" fmla="*/ 653359 h 1181517"/>
                        <a:gd name="connsiteX1" fmla="*/ 164695 w 1281747"/>
                        <a:gd name="connsiteY1" fmla="*/ 274605 h 1181517"/>
                        <a:gd name="connsiteX2" fmla="*/ 526805 w 1281747"/>
                        <a:gd name="connsiteY2" fmla="*/ 74283 h 1181517"/>
                        <a:gd name="connsiteX3" fmla="*/ 1281747 w 1281747"/>
                        <a:gd name="connsiteY3" fmla="*/ 1 h 1181517"/>
                        <a:gd name="connsiteX4" fmla="*/ 1086896 w 1281747"/>
                        <a:gd name="connsiteY4" fmla="*/ 634374 h 1181517"/>
                        <a:gd name="connsiteX5" fmla="*/ 922201 w 1281747"/>
                        <a:gd name="connsiteY5" fmla="*/ 1032113 h 1181517"/>
                        <a:gd name="connsiteX6" fmla="*/ 543447 w 1281747"/>
                        <a:gd name="connsiteY6" fmla="*/ 1181517 h 1181517"/>
                        <a:gd name="connsiteX7" fmla="*/ 164693 w 1281747"/>
                        <a:gd name="connsiteY7" fmla="*/ 1032113 h 1181517"/>
                        <a:gd name="connsiteX8" fmla="*/ 0 w 1281747"/>
                        <a:gd name="connsiteY8" fmla="*/ 653359 h 1181517"/>
                        <a:gd name="connsiteX9" fmla="*/ 1 w 1281747"/>
                        <a:gd name="connsiteY9" fmla="*/ 653359 h 1181517"/>
                        <a:gd name="connsiteX0" fmla="*/ 1 w 1385359"/>
                        <a:gd name="connsiteY0" fmla="*/ 789742 h 1317900"/>
                        <a:gd name="connsiteX1" fmla="*/ 164695 w 1385359"/>
                        <a:gd name="connsiteY1" fmla="*/ 410988 h 1317900"/>
                        <a:gd name="connsiteX2" fmla="*/ 526805 w 1385359"/>
                        <a:gd name="connsiteY2" fmla="*/ 210666 h 1317900"/>
                        <a:gd name="connsiteX3" fmla="*/ 1385359 w 1385359"/>
                        <a:gd name="connsiteY3" fmla="*/ 0 h 1317900"/>
                        <a:gd name="connsiteX4" fmla="*/ 1086896 w 1385359"/>
                        <a:gd name="connsiteY4" fmla="*/ 770757 h 1317900"/>
                        <a:gd name="connsiteX5" fmla="*/ 922201 w 1385359"/>
                        <a:gd name="connsiteY5" fmla="*/ 1168496 h 1317900"/>
                        <a:gd name="connsiteX6" fmla="*/ 543447 w 1385359"/>
                        <a:gd name="connsiteY6" fmla="*/ 1317900 h 1317900"/>
                        <a:gd name="connsiteX7" fmla="*/ 164693 w 1385359"/>
                        <a:gd name="connsiteY7" fmla="*/ 1168496 h 1317900"/>
                        <a:gd name="connsiteX8" fmla="*/ 0 w 1385359"/>
                        <a:gd name="connsiteY8" fmla="*/ 789742 h 1317900"/>
                        <a:gd name="connsiteX9" fmla="*/ 1 w 1385359"/>
                        <a:gd name="connsiteY9" fmla="*/ 789742 h 1317900"/>
                        <a:gd name="connsiteX0" fmla="*/ 1 w 1323328"/>
                        <a:gd name="connsiteY0" fmla="*/ 851773 h 1379931"/>
                        <a:gd name="connsiteX1" fmla="*/ 164695 w 1323328"/>
                        <a:gd name="connsiteY1" fmla="*/ 473019 h 1379931"/>
                        <a:gd name="connsiteX2" fmla="*/ 526805 w 1323328"/>
                        <a:gd name="connsiteY2" fmla="*/ 272697 h 1379931"/>
                        <a:gd name="connsiteX3" fmla="*/ 1323328 w 1323328"/>
                        <a:gd name="connsiteY3" fmla="*/ 0 h 1379931"/>
                        <a:gd name="connsiteX4" fmla="*/ 1086896 w 1323328"/>
                        <a:gd name="connsiteY4" fmla="*/ 832788 h 1379931"/>
                        <a:gd name="connsiteX5" fmla="*/ 922201 w 1323328"/>
                        <a:gd name="connsiteY5" fmla="*/ 1230527 h 1379931"/>
                        <a:gd name="connsiteX6" fmla="*/ 543447 w 1323328"/>
                        <a:gd name="connsiteY6" fmla="*/ 1379931 h 1379931"/>
                        <a:gd name="connsiteX7" fmla="*/ 164693 w 1323328"/>
                        <a:gd name="connsiteY7" fmla="*/ 1230527 h 1379931"/>
                        <a:gd name="connsiteX8" fmla="*/ 0 w 1323328"/>
                        <a:gd name="connsiteY8" fmla="*/ 851773 h 1379931"/>
                        <a:gd name="connsiteX9" fmla="*/ 1 w 1323328"/>
                        <a:gd name="connsiteY9" fmla="*/ 851773 h 1379931"/>
                        <a:gd name="connsiteX0" fmla="*/ 1 w 1323328"/>
                        <a:gd name="connsiteY0" fmla="*/ 851773 h 1379931"/>
                        <a:gd name="connsiteX1" fmla="*/ 164695 w 1323328"/>
                        <a:gd name="connsiteY1" fmla="*/ 473019 h 1379931"/>
                        <a:gd name="connsiteX2" fmla="*/ 682457 w 1323328"/>
                        <a:gd name="connsiteY2" fmla="*/ 160218 h 1379931"/>
                        <a:gd name="connsiteX3" fmla="*/ 1323328 w 1323328"/>
                        <a:gd name="connsiteY3" fmla="*/ 0 h 1379931"/>
                        <a:gd name="connsiteX4" fmla="*/ 1086896 w 1323328"/>
                        <a:gd name="connsiteY4" fmla="*/ 832788 h 1379931"/>
                        <a:gd name="connsiteX5" fmla="*/ 922201 w 1323328"/>
                        <a:gd name="connsiteY5" fmla="*/ 1230527 h 1379931"/>
                        <a:gd name="connsiteX6" fmla="*/ 543447 w 1323328"/>
                        <a:gd name="connsiteY6" fmla="*/ 1379931 h 1379931"/>
                        <a:gd name="connsiteX7" fmla="*/ 164693 w 1323328"/>
                        <a:gd name="connsiteY7" fmla="*/ 1230527 h 1379931"/>
                        <a:gd name="connsiteX8" fmla="*/ 0 w 1323328"/>
                        <a:gd name="connsiteY8" fmla="*/ 851773 h 1379931"/>
                        <a:gd name="connsiteX9" fmla="*/ 1 w 1323328"/>
                        <a:gd name="connsiteY9" fmla="*/ 851773 h 1379931"/>
                        <a:gd name="connsiteX0" fmla="*/ 1 w 1323328"/>
                        <a:gd name="connsiteY0" fmla="*/ 851773 h 1379931"/>
                        <a:gd name="connsiteX1" fmla="*/ 164695 w 1323328"/>
                        <a:gd name="connsiteY1" fmla="*/ 473019 h 1379931"/>
                        <a:gd name="connsiteX2" fmla="*/ 682457 w 1323328"/>
                        <a:gd name="connsiteY2" fmla="*/ 160218 h 1379931"/>
                        <a:gd name="connsiteX3" fmla="*/ 1323328 w 1323328"/>
                        <a:gd name="connsiteY3" fmla="*/ 0 h 1379931"/>
                        <a:gd name="connsiteX4" fmla="*/ 1086896 w 1323328"/>
                        <a:gd name="connsiteY4" fmla="*/ 832788 h 1379931"/>
                        <a:gd name="connsiteX5" fmla="*/ 922201 w 1323328"/>
                        <a:gd name="connsiteY5" fmla="*/ 1230527 h 1379931"/>
                        <a:gd name="connsiteX6" fmla="*/ 543447 w 1323328"/>
                        <a:gd name="connsiteY6" fmla="*/ 1379931 h 1379931"/>
                        <a:gd name="connsiteX7" fmla="*/ 164693 w 1323328"/>
                        <a:gd name="connsiteY7" fmla="*/ 1230527 h 1379931"/>
                        <a:gd name="connsiteX8" fmla="*/ 0 w 1323328"/>
                        <a:gd name="connsiteY8" fmla="*/ 851773 h 1379931"/>
                        <a:gd name="connsiteX9" fmla="*/ 1 w 1323328"/>
                        <a:gd name="connsiteY9" fmla="*/ 851773 h 137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3328" h="1379931">
                          <a:moveTo>
                            <a:pt x="1" y="851773"/>
                          </a:moveTo>
                          <a:cubicBezTo>
                            <a:pt x="1" y="709084"/>
                            <a:pt x="59407" y="572466"/>
                            <a:pt x="164695" y="473019"/>
                          </a:cubicBezTo>
                          <a:cubicBezTo>
                            <a:pt x="266130" y="377212"/>
                            <a:pt x="537643" y="173429"/>
                            <a:pt x="682457" y="160218"/>
                          </a:cubicBezTo>
                          <a:cubicBezTo>
                            <a:pt x="1043520" y="33746"/>
                            <a:pt x="1084432" y="30495"/>
                            <a:pt x="1323328" y="0"/>
                          </a:cubicBezTo>
                          <a:cubicBezTo>
                            <a:pt x="1029554" y="208336"/>
                            <a:pt x="1086896" y="605180"/>
                            <a:pt x="1086896" y="832788"/>
                          </a:cubicBezTo>
                          <a:cubicBezTo>
                            <a:pt x="1086560" y="918549"/>
                            <a:pt x="1027489" y="1131080"/>
                            <a:pt x="922201" y="1230527"/>
                          </a:cubicBezTo>
                          <a:cubicBezTo>
                            <a:pt x="820767" y="1326334"/>
                            <a:pt x="684893" y="1379931"/>
                            <a:pt x="543447" y="1379931"/>
                          </a:cubicBezTo>
                          <a:cubicBezTo>
                            <a:pt x="402001" y="1379931"/>
                            <a:pt x="266127" y="1326334"/>
                            <a:pt x="164693" y="1230527"/>
                          </a:cubicBezTo>
                          <a:cubicBezTo>
                            <a:pt x="59405" y="1131080"/>
                            <a:pt x="0" y="994462"/>
                            <a:pt x="0" y="851773"/>
                          </a:cubicBezTo>
                          <a:lnTo>
                            <a:pt x="1" y="851773"/>
                          </a:lnTo>
                          <a:close/>
                        </a:path>
                      </a:pathLst>
                    </a:custGeom>
                    <a:solidFill>
                      <a:srgbClr val="9721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100"/>
                    </a:p>
                  </p:txBody>
                </p:sp>
                <p:sp>
                  <p:nvSpPr>
                    <p:cNvPr id="127" name="Freeform 126"/>
                    <p:cNvSpPr>
                      <a:spLocks noChangeAspect="1"/>
                    </p:cNvSpPr>
                    <p:nvPr/>
                  </p:nvSpPr>
                  <p:spPr>
                    <a:xfrm rot="18900000">
                      <a:off x="578395" y="1315620"/>
                      <a:ext cx="841108" cy="877084"/>
                    </a:xfrm>
                    <a:custGeom>
                      <a:avLst/>
                      <a:gdLst>
                        <a:gd name="connsiteX0" fmla="*/ 0 w 1086893"/>
                        <a:gd name="connsiteY0" fmla="*/ 528158 h 1056316"/>
                        <a:gd name="connsiteX1" fmla="*/ 164694 w 1086893"/>
                        <a:gd name="connsiteY1" fmla="*/ 149404 h 1056316"/>
                        <a:gd name="connsiteX2" fmla="*/ 543448 w 1086893"/>
                        <a:gd name="connsiteY2" fmla="*/ 0 h 1056316"/>
                        <a:gd name="connsiteX3" fmla="*/ 1246035 w 1086893"/>
                        <a:gd name="connsiteY3" fmla="*/ -154666 h 1056316"/>
                        <a:gd name="connsiteX4" fmla="*/ 1086893 w 1086893"/>
                        <a:gd name="connsiteY4" fmla="*/ 528158 h 1056316"/>
                        <a:gd name="connsiteX5" fmla="*/ 922200 w 1086893"/>
                        <a:gd name="connsiteY5" fmla="*/ 906912 h 1056316"/>
                        <a:gd name="connsiteX6" fmla="*/ 543446 w 1086893"/>
                        <a:gd name="connsiteY6" fmla="*/ 1056316 h 1056316"/>
                        <a:gd name="connsiteX7" fmla="*/ 164692 w 1086893"/>
                        <a:gd name="connsiteY7" fmla="*/ 906912 h 1056316"/>
                        <a:gd name="connsiteX8" fmla="*/ -1 w 1086893"/>
                        <a:gd name="connsiteY8" fmla="*/ 528158 h 1056316"/>
                        <a:gd name="connsiteX9" fmla="*/ 0 w 1086893"/>
                        <a:gd name="connsiteY9" fmla="*/ 528158 h 1056316"/>
                        <a:gd name="connsiteX0" fmla="*/ 1 w 1246036"/>
                        <a:gd name="connsiteY0" fmla="*/ 682824 h 1210982"/>
                        <a:gd name="connsiteX1" fmla="*/ 164695 w 1246036"/>
                        <a:gd name="connsiteY1" fmla="*/ 304070 h 1210982"/>
                        <a:gd name="connsiteX2" fmla="*/ 543449 w 1246036"/>
                        <a:gd name="connsiteY2" fmla="*/ 154666 h 1210982"/>
                        <a:gd name="connsiteX3" fmla="*/ 1246036 w 1246036"/>
                        <a:gd name="connsiteY3" fmla="*/ 0 h 1210982"/>
                        <a:gd name="connsiteX4" fmla="*/ 1086894 w 1246036"/>
                        <a:gd name="connsiteY4" fmla="*/ 663840 h 1210982"/>
                        <a:gd name="connsiteX5" fmla="*/ 922201 w 1246036"/>
                        <a:gd name="connsiteY5" fmla="*/ 1061578 h 1210982"/>
                        <a:gd name="connsiteX6" fmla="*/ 543447 w 1246036"/>
                        <a:gd name="connsiteY6" fmla="*/ 1210982 h 1210982"/>
                        <a:gd name="connsiteX7" fmla="*/ 164693 w 1246036"/>
                        <a:gd name="connsiteY7" fmla="*/ 1061578 h 1210982"/>
                        <a:gd name="connsiteX8" fmla="*/ 0 w 1246036"/>
                        <a:gd name="connsiteY8" fmla="*/ 682824 h 1210982"/>
                        <a:gd name="connsiteX9" fmla="*/ 1 w 1246036"/>
                        <a:gd name="connsiteY9" fmla="*/ 682824 h 1210982"/>
                        <a:gd name="connsiteX0" fmla="*/ 1 w 1246036"/>
                        <a:gd name="connsiteY0" fmla="*/ 682824 h 1210982"/>
                        <a:gd name="connsiteX1" fmla="*/ 164695 w 1246036"/>
                        <a:gd name="connsiteY1" fmla="*/ 304070 h 1210982"/>
                        <a:gd name="connsiteX2" fmla="*/ 543449 w 1246036"/>
                        <a:gd name="connsiteY2" fmla="*/ 154666 h 1210982"/>
                        <a:gd name="connsiteX3" fmla="*/ 1246036 w 1246036"/>
                        <a:gd name="connsiteY3" fmla="*/ 0 h 1210982"/>
                        <a:gd name="connsiteX4" fmla="*/ 1137812 w 1246036"/>
                        <a:gd name="connsiteY4" fmla="*/ 612922 h 1210982"/>
                        <a:gd name="connsiteX5" fmla="*/ 922201 w 1246036"/>
                        <a:gd name="connsiteY5" fmla="*/ 1061578 h 1210982"/>
                        <a:gd name="connsiteX6" fmla="*/ 543447 w 1246036"/>
                        <a:gd name="connsiteY6" fmla="*/ 1210982 h 1210982"/>
                        <a:gd name="connsiteX7" fmla="*/ 164693 w 1246036"/>
                        <a:gd name="connsiteY7" fmla="*/ 1061578 h 1210982"/>
                        <a:gd name="connsiteX8" fmla="*/ 0 w 1246036"/>
                        <a:gd name="connsiteY8" fmla="*/ 682824 h 1210982"/>
                        <a:gd name="connsiteX9" fmla="*/ 1 w 1246036"/>
                        <a:gd name="connsiteY9" fmla="*/ 682824 h 1210982"/>
                        <a:gd name="connsiteX0" fmla="*/ 1 w 1246036"/>
                        <a:gd name="connsiteY0" fmla="*/ 682824 h 1210982"/>
                        <a:gd name="connsiteX1" fmla="*/ 164695 w 1246036"/>
                        <a:gd name="connsiteY1" fmla="*/ 304070 h 1210982"/>
                        <a:gd name="connsiteX2" fmla="*/ 526805 w 1246036"/>
                        <a:gd name="connsiteY2" fmla="*/ 103749 h 1210982"/>
                        <a:gd name="connsiteX3" fmla="*/ 1246036 w 1246036"/>
                        <a:gd name="connsiteY3" fmla="*/ 0 h 1210982"/>
                        <a:gd name="connsiteX4" fmla="*/ 1137812 w 1246036"/>
                        <a:gd name="connsiteY4" fmla="*/ 612922 h 1210982"/>
                        <a:gd name="connsiteX5" fmla="*/ 922201 w 1246036"/>
                        <a:gd name="connsiteY5" fmla="*/ 1061578 h 1210982"/>
                        <a:gd name="connsiteX6" fmla="*/ 543447 w 1246036"/>
                        <a:gd name="connsiteY6" fmla="*/ 1210982 h 1210982"/>
                        <a:gd name="connsiteX7" fmla="*/ 164693 w 1246036"/>
                        <a:gd name="connsiteY7" fmla="*/ 1061578 h 1210982"/>
                        <a:gd name="connsiteX8" fmla="*/ 0 w 1246036"/>
                        <a:gd name="connsiteY8" fmla="*/ 682824 h 1210982"/>
                        <a:gd name="connsiteX9" fmla="*/ 1 w 1246036"/>
                        <a:gd name="connsiteY9" fmla="*/ 682824 h 1210982"/>
                        <a:gd name="connsiteX0" fmla="*/ 1 w 1494234"/>
                        <a:gd name="connsiteY0" fmla="*/ 935497 h 1463655"/>
                        <a:gd name="connsiteX1" fmla="*/ 164695 w 1494234"/>
                        <a:gd name="connsiteY1" fmla="*/ 556743 h 1463655"/>
                        <a:gd name="connsiteX2" fmla="*/ 526805 w 1494234"/>
                        <a:gd name="connsiteY2" fmla="*/ 356422 h 1463655"/>
                        <a:gd name="connsiteX3" fmla="*/ 1494234 w 1494234"/>
                        <a:gd name="connsiteY3" fmla="*/ 0 h 1463655"/>
                        <a:gd name="connsiteX4" fmla="*/ 1137812 w 1494234"/>
                        <a:gd name="connsiteY4" fmla="*/ 865595 h 1463655"/>
                        <a:gd name="connsiteX5" fmla="*/ 922201 w 1494234"/>
                        <a:gd name="connsiteY5" fmla="*/ 1314251 h 1463655"/>
                        <a:gd name="connsiteX6" fmla="*/ 543447 w 1494234"/>
                        <a:gd name="connsiteY6" fmla="*/ 1463655 h 1463655"/>
                        <a:gd name="connsiteX7" fmla="*/ 164693 w 1494234"/>
                        <a:gd name="connsiteY7" fmla="*/ 1314251 h 1463655"/>
                        <a:gd name="connsiteX8" fmla="*/ 0 w 1494234"/>
                        <a:gd name="connsiteY8" fmla="*/ 935497 h 1463655"/>
                        <a:gd name="connsiteX9" fmla="*/ 1 w 1494234"/>
                        <a:gd name="connsiteY9" fmla="*/ 935497 h 1463655"/>
                        <a:gd name="connsiteX0" fmla="*/ 1 w 1494234"/>
                        <a:gd name="connsiteY0" fmla="*/ 935497 h 1463655"/>
                        <a:gd name="connsiteX1" fmla="*/ 164695 w 1494234"/>
                        <a:gd name="connsiteY1" fmla="*/ 556743 h 1463655"/>
                        <a:gd name="connsiteX2" fmla="*/ 526805 w 1494234"/>
                        <a:gd name="connsiteY2" fmla="*/ 356422 h 1463655"/>
                        <a:gd name="connsiteX3" fmla="*/ 1494234 w 1494234"/>
                        <a:gd name="connsiteY3" fmla="*/ 0 h 1463655"/>
                        <a:gd name="connsiteX4" fmla="*/ 1137812 w 1494234"/>
                        <a:gd name="connsiteY4" fmla="*/ 865595 h 1463655"/>
                        <a:gd name="connsiteX5" fmla="*/ 922201 w 1494234"/>
                        <a:gd name="connsiteY5" fmla="*/ 1314251 h 1463655"/>
                        <a:gd name="connsiteX6" fmla="*/ 543447 w 1494234"/>
                        <a:gd name="connsiteY6" fmla="*/ 1463655 h 1463655"/>
                        <a:gd name="connsiteX7" fmla="*/ 164693 w 1494234"/>
                        <a:gd name="connsiteY7" fmla="*/ 1314251 h 1463655"/>
                        <a:gd name="connsiteX8" fmla="*/ 0 w 1494234"/>
                        <a:gd name="connsiteY8" fmla="*/ 935497 h 1463655"/>
                        <a:gd name="connsiteX9" fmla="*/ 1 w 1494234"/>
                        <a:gd name="connsiteY9" fmla="*/ 935497 h 1463655"/>
                        <a:gd name="connsiteX0" fmla="*/ 1 w 1494234"/>
                        <a:gd name="connsiteY0" fmla="*/ 935497 h 1463655"/>
                        <a:gd name="connsiteX1" fmla="*/ 164695 w 1494234"/>
                        <a:gd name="connsiteY1" fmla="*/ 556743 h 1463655"/>
                        <a:gd name="connsiteX2" fmla="*/ 526805 w 1494234"/>
                        <a:gd name="connsiteY2" fmla="*/ 356422 h 1463655"/>
                        <a:gd name="connsiteX3" fmla="*/ 1494234 w 1494234"/>
                        <a:gd name="connsiteY3" fmla="*/ 0 h 1463655"/>
                        <a:gd name="connsiteX4" fmla="*/ 1137812 w 1494234"/>
                        <a:gd name="connsiteY4" fmla="*/ 865595 h 1463655"/>
                        <a:gd name="connsiteX5" fmla="*/ 922201 w 1494234"/>
                        <a:gd name="connsiteY5" fmla="*/ 1314251 h 1463655"/>
                        <a:gd name="connsiteX6" fmla="*/ 543447 w 1494234"/>
                        <a:gd name="connsiteY6" fmla="*/ 1463655 h 1463655"/>
                        <a:gd name="connsiteX7" fmla="*/ 164693 w 1494234"/>
                        <a:gd name="connsiteY7" fmla="*/ 1314251 h 1463655"/>
                        <a:gd name="connsiteX8" fmla="*/ 0 w 1494234"/>
                        <a:gd name="connsiteY8" fmla="*/ 935497 h 1463655"/>
                        <a:gd name="connsiteX9" fmla="*/ 1 w 1494234"/>
                        <a:gd name="connsiteY9" fmla="*/ 935497 h 1463655"/>
                        <a:gd name="connsiteX0" fmla="*/ 1 w 1494234"/>
                        <a:gd name="connsiteY0" fmla="*/ 935497 h 1463655"/>
                        <a:gd name="connsiteX1" fmla="*/ 164695 w 1494234"/>
                        <a:gd name="connsiteY1" fmla="*/ 556743 h 1463655"/>
                        <a:gd name="connsiteX2" fmla="*/ 526805 w 1494234"/>
                        <a:gd name="connsiteY2" fmla="*/ 356422 h 1463655"/>
                        <a:gd name="connsiteX3" fmla="*/ 1494234 w 1494234"/>
                        <a:gd name="connsiteY3" fmla="*/ 0 h 1463655"/>
                        <a:gd name="connsiteX4" fmla="*/ 1137812 w 1494234"/>
                        <a:gd name="connsiteY4" fmla="*/ 865595 h 1463655"/>
                        <a:gd name="connsiteX5" fmla="*/ 922201 w 1494234"/>
                        <a:gd name="connsiteY5" fmla="*/ 1314251 h 1463655"/>
                        <a:gd name="connsiteX6" fmla="*/ 543447 w 1494234"/>
                        <a:gd name="connsiteY6" fmla="*/ 1463655 h 1463655"/>
                        <a:gd name="connsiteX7" fmla="*/ 164693 w 1494234"/>
                        <a:gd name="connsiteY7" fmla="*/ 1314251 h 1463655"/>
                        <a:gd name="connsiteX8" fmla="*/ 0 w 1494234"/>
                        <a:gd name="connsiteY8" fmla="*/ 935497 h 1463655"/>
                        <a:gd name="connsiteX9" fmla="*/ 1 w 1494234"/>
                        <a:gd name="connsiteY9" fmla="*/ 935497 h 1463655"/>
                        <a:gd name="connsiteX0" fmla="*/ 1 w 1494234"/>
                        <a:gd name="connsiteY0" fmla="*/ 935497 h 1463655"/>
                        <a:gd name="connsiteX1" fmla="*/ 164695 w 1494234"/>
                        <a:gd name="connsiteY1" fmla="*/ 556743 h 1463655"/>
                        <a:gd name="connsiteX2" fmla="*/ 526805 w 1494234"/>
                        <a:gd name="connsiteY2" fmla="*/ 356422 h 1463655"/>
                        <a:gd name="connsiteX3" fmla="*/ 1494234 w 1494234"/>
                        <a:gd name="connsiteY3" fmla="*/ 0 h 1463655"/>
                        <a:gd name="connsiteX4" fmla="*/ 1086896 w 1494234"/>
                        <a:gd name="connsiteY4" fmla="*/ 916512 h 1463655"/>
                        <a:gd name="connsiteX5" fmla="*/ 922201 w 1494234"/>
                        <a:gd name="connsiteY5" fmla="*/ 1314251 h 1463655"/>
                        <a:gd name="connsiteX6" fmla="*/ 543447 w 1494234"/>
                        <a:gd name="connsiteY6" fmla="*/ 1463655 h 1463655"/>
                        <a:gd name="connsiteX7" fmla="*/ 164693 w 1494234"/>
                        <a:gd name="connsiteY7" fmla="*/ 1314251 h 1463655"/>
                        <a:gd name="connsiteX8" fmla="*/ 0 w 1494234"/>
                        <a:gd name="connsiteY8" fmla="*/ 935497 h 1463655"/>
                        <a:gd name="connsiteX9" fmla="*/ 1 w 1494234"/>
                        <a:gd name="connsiteY9" fmla="*/ 935497 h 1463655"/>
                        <a:gd name="connsiteX0" fmla="*/ 1 w 1494234"/>
                        <a:gd name="connsiteY0" fmla="*/ 935497 h 1463655"/>
                        <a:gd name="connsiteX1" fmla="*/ 164695 w 1494234"/>
                        <a:gd name="connsiteY1" fmla="*/ 556743 h 1463655"/>
                        <a:gd name="connsiteX2" fmla="*/ 526805 w 1494234"/>
                        <a:gd name="connsiteY2" fmla="*/ 356422 h 1463655"/>
                        <a:gd name="connsiteX3" fmla="*/ 1494234 w 1494234"/>
                        <a:gd name="connsiteY3" fmla="*/ 0 h 1463655"/>
                        <a:gd name="connsiteX4" fmla="*/ 1086896 w 1494234"/>
                        <a:gd name="connsiteY4" fmla="*/ 916512 h 1463655"/>
                        <a:gd name="connsiteX5" fmla="*/ 922201 w 1494234"/>
                        <a:gd name="connsiteY5" fmla="*/ 1314251 h 1463655"/>
                        <a:gd name="connsiteX6" fmla="*/ 543447 w 1494234"/>
                        <a:gd name="connsiteY6" fmla="*/ 1463655 h 1463655"/>
                        <a:gd name="connsiteX7" fmla="*/ 164693 w 1494234"/>
                        <a:gd name="connsiteY7" fmla="*/ 1314251 h 1463655"/>
                        <a:gd name="connsiteX8" fmla="*/ 0 w 1494234"/>
                        <a:gd name="connsiteY8" fmla="*/ 935497 h 1463655"/>
                        <a:gd name="connsiteX9" fmla="*/ 1 w 1494234"/>
                        <a:gd name="connsiteY9" fmla="*/ 935497 h 1463655"/>
                        <a:gd name="connsiteX0" fmla="*/ 1 w 1697903"/>
                        <a:gd name="connsiteY0" fmla="*/ 629993 h 1158151"/>
                        <a:gd name="connsiteX1" fmla="*/ 164695 w 1697903"/>
                        <a:gd name="connsiteY1" fmla="*/ 251239 h 1158151"/>
                        <a:gd name="connsiteX2" fmla="*/ 526805 w 1697903"/>
                        <a:gd name="connsiteY2" fmla="*/ 50918 h 1158151"/>
                        <a:gd name="connsiteX3" fmla="*/ 1697903 w 1697903"/>
                        <a:gd name="connsiteY3" fmla="*/ 0 h 1158151"/>
                        <a:gd name="connsiteX4" fmla="*/ 1086896 w 1697903"/>
                        <a:gd name="connsiteY4" fmla="*/ 611008 h 1158151"/>
                        <a:gd name="connsiteX5" fmla="*/ 922201 w 1697903"/>
                        <a:gd name="connsiteY5" fmla="*/ 1008747 h 1158151"/>
                        <a:gd name="connsiteX6" fmla="*/ 543447 w 1697903"/>
                        <a:gd name="connsiteY6" fmla="*/ 1158151 h 1158151"/>
                        <a:gd name="connsiteX7" fmla="*/ 164693 w 1697903"/>
                        <a:gd name="connsiteY7" fmla="*/ 1008747 h 1158151"/>
                        <a:gd name="connsiteX8" fmla="*/ 0 w 1697903"/>
                        <a:gd name="connsiteY8" fmla="*/ 629993 h 1158151"/>
                        <a:gd name="connsiteX9" fmla="*/ 1 w 1697903"/>
                        <a:gd name="connsiteY9" fmla="*/ 629993 h 1158151"/>
                        <a:gd name="connsiteX0" fmla="*/ 1 w 1392398"/>
                        <a:gd name="connsiteY0" fmla="*/ 629993 h 1158151"/>
                        <a:gd name="connsiteX1" fmla="*/ 164695 w 1392398"/>
                        <a:gd name="connsiteY1" fmla="*/ 251239 h 1158151"/>
                        <a:gd name="connsiteX2" fmla="*/ 526805 w 1392398"/>
                        <a:gd name="connsiteY2" fmla="*/ 50918 h 1158151"/>
                        <a:gd name="connsiteX3" fmla="*/ 1392398 w 1392398"/>
                        <a:gd name="connsiteY3" fmla="*/ 0 h 1158151"/>
                        <a:gd name="connsiteX4" fmla="*/ 1086896 w 1392398"/>
                        <a:gd name="connsiteY4" fmla="*/ 611008 h 1158151"/>
                        <a:gd name="connsiteX5" fmla="*/ 922201 w 1392398"/>
                        <a:gd name="connsiteY5" fmla="*/ 1008747 h 1158151"/>
                        <a:gd name="connsiteX6" fmla="*/ 543447 w 1392398"/>
                        <a:gd name="connsiteY6" fmla="*/ 1158151 h 1158151"/>
                        <a:gd name="connsiteX7" fmla="*/ 164693 w 1392398"/>
                        <a:gd name="connsiteY7" fmla="*/ 1008747 h 1158151"/>
                        <a:gd name="connsiteX8" fmla="*/ 0 w 1392398"/>
                        <a:gd name="connsiteY8" fmla="*/ 629993 h 1158151"/>
                        <a:gd name="connsiteX9" fmla="*/ 1 w 1392398"/>
                        <a:gd name="connsiteY9" fmla="*/ 629993 h 1158151"/>
                        <a:gd name="connsiteX0" fmla="*/ 1 w 1392398"/>
                        <a:gd name="connsiteY0" fmla="*/ 629993 h 1158151"/>
                        <a:gd name="connsiteX1" fmla="*/ 164695 w 1392398"/>
                        <a:gd name="connsiteY1" fmla="*/ 251239 h 1158151"/>
                        <a:gd name="connsiteX2" fmla="*/ 526805 w 1392398"/>
                        <a:gd name="connsiteY2" fmla="*/ 50918 h 1158151"/>
                        <a:gd name="connsiteX3" fmla="*/ 1392398 w 1392398"/>
                        <a:gd name="connsiteY3" fmla="*/ 0 h 1158151"/>
                        <a:gd name="connsiteX4" fmla="*/ 1086896 w 1392398"/>
                        <a:gd name="connsiteY4" fmla="*/ 611008 h 1158151"/>
                        <a:gd name="connsiteX5" fmla="*/ 922201 w 1392398"/>
                        <a:gd name="connsiteY5" fmla="*/ 1008747 h 1158151"/>
                        <a:gd name="connsiteX6" fmla="*/ 543447 w 1392398"/>
                        <a:gd name="connsiteY6" fmla="*/ 1158151 h 1158151"/>
                        <a:gd name="connsiteX7" fmla="*/ 164693 w 1392398"/>
                        <a:gd name="connsiteY7" fmla="*/ 1008747 h 1158151"/>
                        <a:gd name="connsiteX8" fmla="*/ 0 w 1392398"/>
                        <a:gd name="connsiteY8" fmla="*/ 629993 h 1158151"/>
                        <a:gd name="connsiteX9" fmla="*/ 1 w 1392398"/>
                        <a:gd name="connsiteY9" fmla="*/ 629993 h 1158151"/>
                        <a:gd name="connsiteX0" fmla="*/ 1 w 1392398"/>
                        <a:gd name="connsiteY0" fmla="*/ 629993 h 1158151"/>
                        <a:gd name="connsiteX1" fmla="*/ 164695 w 1392398"/>
                        <a:gd name="connsiteY1" fmla="*/ 251239 h 1158151"/>
                        <a:gd name="connsiteX2" fmla="*/ 526805 w 1392398"/>
                        <a:gd name="connsiteY2" fmla="*/ 50918 h 1158151"/>
                        <a:gd name="connsiteX3" fmla="*/ 1392398 w 1392398"/>
                        <a:gd name="connsiteY3" fmla="*/ 0 h 1158151"/>
                        <a:gd name="connsiteX4" fmla="*/ 1086896 w 1392398"/>
                        <a:gd name="connsiteY4" fmla="*/ 611008 h 1158151"/>
                        <a:gd name="connsiteX5" fmla="*/ 922201 w 1392398"/>
                        <a:gd name="connsiteY5" fmla="*/ 1008747 h 1158151"/>
                        <a:gd name="connsiteX6" fmla="*/ 543447 w 1392398"/>
                        <a:gd name="connsiteY6" fmla="*/ 1158151 h 1158151"/>
                        <a:gd name="connsiteX7" fmla="*/ 164693 w 1392398"/>
                        <a:gd name="connsiteY7" fmla="*/ 1008747 h 1158151"/>
                        <a:gd name="connsiteX8" fmla="*/ 0 w 1392398"/>
                        <a:gd name="connsiteY8" fmla="*/ 629993 h 1158151"/>
                        <a:gd name="connsiteX9" fmla="*/ 1 w 1392398"/>
                        <a:gd name="connsiteY9" fmla="*/ 629993 h 1158151"/>
                        <a:gd name="connsiteX0" fmla="*/ 1 w 1545150"/>
                        <a:gd name="connsiteY0" fmla="*/ 680910 h 1209068"/>
                        <a:gd name="connsiteX1" fmla="*/ 164695 w 1545150"/>
                        <a:gd name="connsiteY1" fmla="*/ 302156 h 1209068"/>
                        <a:gd name="connsiteX2" fmla="*/ 526805 w 1545150"/>
                        <a:gd name="connsiteY2" fmla="*/ 101835 h 1209068"/>
                        <a:gd name="connsiteX3" fmla="*/ 1545150 w 1545150"/>
                        <a:gd name="connsiteY3" fmla="*/ 0 h 1209068"/>
                        <a:gd name="connsiteX4" fmla="*/ 1086896 w 1545150"/>
                        <a:gd name="connsiteY4" fmla="*/ 661925 h 1209068"/>
                        <a:gd name="connsiteX5" fmla="*/ 922201 w 1545150"/>
                        <a:gd name="connsiteY5" fmla="*/ 1059664 h 1209068"/>
                        <a:gd name="connsiteX6" fmla="*/ 543447 w 1545150"/>
                        <a:gd name="connsiteY6" fmla="*/ 1209068 h 1209068"/>
                        <a:gd name="connsiteX7" fmla="*/ 164693 w 1545150"/>
                        <a:gd name="connsiteY7" fmla="*/ 1059664 h 1209068"/>
                        <a:gd name="connsiteX8" fmla="*/ 0 w 1545150"/>
                        <a:gd name="connsiteY8" fmla="*/ 680910 h 1209068"/>
                        <a:gd name="connsiteX9" fmla="*/ 1 w 1545150"/>
                        <a:gd name="connsiteY9" fmla="*/ 680910 h 1209068"/>
                        <a:gd name="connsiteX0" fmla="*/ 1 w 1545150"/>
                        <a:gd name="connsiteY0" fmla="*/ 680910 h 1209068"/>
                        <a:gd name="connsiteX1" fmla="*/ 164695 w 1545150"/>
                        <a:gd name="connsiteY1" fmla="*/ 302156 h 1209068"/>
                        <a:gd name="connsiteX2" fmla="*/ 526805 w 1545150"/>
                        <a:gd name="connsiteY2" fmla="*/ 101834 h 1209068"/>
                        <a:gd name="connsiteX3" fmla="*/ 1545150 w 1545150"/>
                        <a:gd name="connsiteY3" fmla="*/ 0 h 1209068"/>
                        <a:gd name="connsiteX4" fmla="*/ 1086896 w 1545150"/>
                        <a:gd name="connsiteY4" fmla="*/ 661925 h 1209068"/>
                        <a:gd name="connsiteX5" fmla="*/ 922201 w 1545150"/>
                        <a:gd name="connsiteY5" fmla="*/ 1059664 h 1209068"/>
                        <a:gd name="connsiteX6" fmla="*/ 543447 w 1545150"/>
                        <a:gd name="connsiteY6" fmla="*/ 1209068 h 1209068"/>
                        <a:gd name="connsiteX7" fmla="*/ 164693 w 1545150"/>
                        <a:gd name="connsiteY7" fmla="*/ 1059664 h 1209068"/>
                        <a:gd name="connsiteX8" fmla="*/ 0 w 1545150"/>
                        <a:gd name="connsiteY8" fmla="*/ 680910 h 1209068"/>
                        <a:gd name="connsiteX9" fmla="*/ 1 w 1545150"/>
                        <a:gd name="connsiteY9" fmla="*/ 680910 h 1209068"/>
                        <a:gd name="connsiteX0" fmla="*/ 1 w 1545150"/>
                        <a:gd name="connsiteY0" fmla="*/ 680910 h 1209068"/>
                        <a:gd name="connsiteX1" fmla="*/ 164695 w 1545150"/>
                        <a:gd name="connsiteY1" fmla="*/ 302156 h 1209068"/>
                        <a:gd name="connsiteX2" fmla="*/ 526805 w 1545150"/>
                        <a:gd name="connsiteY2" fmla="*/ 101834 h 1209068"/>
                        <a:gd name="connsiteX3" fmla="*/ 1545150 w 1545150"/>
                        <a:gd name="connsiteY3" fmla="*/ 0 h 1209068"/>
                        <a:gd name="connsiteX4" fmla="*/ 1086896 w 1545150"/>
                        <a:gd name="connsiteY4" fmla="*/ 661925 h 1209068"/>
                        <a:gd name="connsiteX5" fmla="*/ 922201 w 1545150"/>
                        <a:gd name="connsiteY5" fmla="*/ 1059664 h 1209068"/>
                        <a:gd name="connsiteX6" fmla="*/ 543447 w 1545150"/>
                        <a:gd name="connsiteY6" fmla="*/ 1209068 h 1209068"/>
                        <a:gd name="connsiteX7" fmla="*/ 164693 w 1545150"/>
                        <a:gd name="connsiteY7" fmla="*/ 1059664 h 1209068"/>
                        <a:gd name="connsiteX8" fmla="*/ 0 w 1545150"/>
                        <a:gd name="connsiteY8" fmla="*/ 680910 h 1209068"/>
                        <a:gd name="connsiteX9" fmla="*/ 1 w 1545150"/>
                        <a:gd name="connsiteY9" fmla="*/ 680910 h 1209068"/>
                        <a:gd name="connsiteX0" fmla="*/ 1 w 1281747"/>
                        <a:gd name="connsiteY0" fmla="*/ 653359 h 1181517"/>
                        <a:gd name="connsiteX1" fmla="*/ 164695 w 1281747"/>
                        <a:gd name="connsiteY1" fmla="*/ 274605 h 1181517"/>
                        <a:gd name="connsiteX2" fmla="*/ 526805 w 1281747"/>
                        <a:gd name="connsiteY2" fmla="*/ 74283 h 1181517"/>
                        <a:gd name="connsiteX3" fmla="*/ 1281747 w 1281747"/>
                        <a:gd name="connsiteY3" fmla="*/ 1 h 1181517"/>
                        <a:gd name="connsiteX4" fmla="*/ 1086896 w 1281747"/>
                        <a:gd name="connsiteY4" fmla="*/ 634374 h 1181517"/>
                        <a:gd name="connsiteX5" fmla="*/ 922201 w 1281747"/>
                        <a:gd name="connsiteY5" fmla="*/ 1032113 h 1181517"/>
                        <a:gd name="connsiteX6" fmla="*/ 543447 w 1281747"/>
                        <a:gd name="connsiteY6" fmla="*/ 1181517 h 1181517"/>
                        <a:gd name="connsiteX7" fmla="*/ 164693 w 1281747"/>
                        <a:gd name="connsiteY7" fmla="*/ 1032113 h 1181517"/>
                        <a:gd name="connsiteX8" fmla="*/ 0 w 1281747"/>
                        <a:gd name="connsiteY8" fmla="*/ 653359 h 1181517"/>
                        <a:gd name="connsiteX9" fmla="*/ 1 w 1281747"/>
                        <a:gd name="connsiteY9" fmla="*/ 653359 h 1181517"/>
                        <a:gd name="connsiteX0" fmla="*/ 1 w 1385359"/>
                        <a:gd name="connsiteY0" fmla="*/ 789742 h 1317900"/>
                        <a:gd name="connsiteX1" fmla="*/ 164695 w 1385359"/>
                        <a:gd name="connsiteY1" fmla="*/ 410988 h 1317900"/>
                        <a:gd name="connsiteX2" fmla="*/ 526805 w 1385359"/>
                        <a:gd name="connsiteY2" fmla="*/ 210666 h 1317900"/>
                        <a:gd name="connsiteX3" fmla="*/ 1385359 w 1385359"/>
                        <a:gd name="connsiteY3" fmla="*/ 0 h 1317900"/>
                        <a:gd name="connsiteX4" fmla="*/ 1086896 w 1385359"/>
                        <a:gd name="connsiteY4" fmla="*/ 770757 h 1317900"/>
                        <a:gd name="connsiteX5" fmla="*/ 922201 w 1385359"/>
                        <a:gd name="connsiteY5" fmla="*/ 1168496 h 1317900"/>
                        <a:gd name="connsiteX6" fmla="*/ 543447 w 1385359"/>
                        <a:gd name="connsiteY6" fmla="*/ 1317900 h 1317900"/>
                        <a:gd name="connsiteX7" fmla="*/ 164693 w 1385359"/>
                        <a:gd name="connsiteY7" fmla="*/ 1168496 h 1317900"/>
                        <a:gd name="connsiteX8" fmla="*/ 0 w 1385359"/>
                        <a:gd name="connsiteY8" fmla="*/ 789742 h 1317900"/>
                        <a:gd name="connsiteX9" fmla="*/ 1 w 1385359"/>
                        <a:gd name="connsiteY9" fmla="*/ 789742 h 1317900"/>
                        <a:gd name="connsiteX0" fmla="*/ 1 w 1323328"/>
                        <a:gd name="connsiteY0" fmla="*/ 851773 h 1379931"/>
                        <a:gd name="connsiteX1" fmla="*/ 164695 w 1323328"/>
                        <a:gd name="connsiteY1" fmla="*/ 473019 h 1379931"/>
                        <a:gd name="connsiteX2" fmla="*/ 526805 w 1323328"/>
                        <a:gd name="connsiteY2" fmla="*/ 272697 h 1379931"/>
                        <a:gd name="connsiteX3" fmla="*/ 1323328 w 1323328"/>
                        <a:gd name="connsiteY3" fmla="*/ 0 h 1379931"/>
                        <a:gd name="connsiteX4" fmla="*/ 1086896 w 1323328"/>
                        <a:gd name="connsiteY4" fmla="*/ 832788 h 1379931"/>
                        <a:gd name="connsiteX5" fmla="*/ 922201 w 1323328"/>
                        <a:gd name="connsiteY5" fmla="*/ 1230527 h 1379931"/>
                        <a:gd name="connsiteX6" fmla="*/ 543447 w 1323328"/>
                        <a:gd name="connsiteY6" fmla="*/ 1379931 h 1379931"/>
                        <a:gd name="connsiteX7" fmla="*/ 164693 w 1323328"/>
                        <a:gd name="connsiteY7" fmla="*/ 1230527 h 1379931"/>
                        <a:gd name="connsiteX8" fmla="*/ 0 w 1323328"/>
                        <a:gd name="connsiteY8" fmla="*/ 851773 h 1379931"/>
                        <a:gd name="connsiteX9" fmla="*/ 1 w 1323328"/>
                        <a:gd name="connsiteY9" fmla="*/ 851773 h 1379931"/>
                        <a:gd name="connsiteX0" fmla="*/ 1 w 1323328"/>
                        <a:gd name="connsiteY0" fmla="*/ 851773 h 1379931"/>
                        <a:gd name="connsiteX1" fmla="*/ 164695 w 1323328"/>
                        <a:gd name="connsiteY1" fmla="*/ 473019 h 1379931"/>
                        <a:gd name="connsiteX2" fmla="*/ 682457 w 1323328"/>
                        <a:gd name="connsiteY2" fmla="*/ 160218 h 1379931"/>
                        <a:gd name="connsiteX3" fmla="*/ 1323328 w 1323328"/>
                        <a:gd name="connsiteY3" fmla="*/ 0 h 1379931"/>
                        <a:gd name="connsiteX4" fmla="*/ 1086896 w 1323328"/>
                        <a:gd name="connsiteY4" fmla="*/ 832788 h 1379931"/>
                        <a:gd name="connsiteX5" fmla="*/ 922201 w 1323328"/>
                        <a:gd name="connsiteY5" fmla="*/ 1230527 h 1379931"/>
                        <a:gd name="connsiteX6" fmla="*/ 543447 w 1323328"/>
                        <a:gd name="connsiteY6" fmla="*/ 1379931 h 1379931"/>
                        <a:gd name="connsiteX7" fmla="*/ 164693 w 1323328"/>
                        <a:gd name="connsiteY7" fmla="*/ 1230527 h 1379931"/>
                        <a:gd name="connsiteX8" fmla="*/ 0 w 1323328"/>
                        <a:gd name="connsiteY8" fmla="*/ 851773 h 1379931"/>
                        <a:gd name="connsiteX9" fmla="*/ 1 w 1323328"/>
                        <a:gd name="connsiteY9" fmla="*/ 851773 h 1379931"/>
                        <a:gd name="connsiteX0" fmla="*/ 1 w 1323328"/>
                        <a:gd name="connsiteY0" fmla="*/ 851773 h 1379931"/>
                        <a:gd name="connsiteX1" fmla="*/ 164695 w 1323328"/>
                        <a:gd name="connsiteY1" fmla="*/ 473019 h 1379931"/>
                        <a:gd name="connsiteX2" fmla="*/ 682457 w 1323328"/>
                        <a:gd name="connsiteY2" fmla="*/ 160218 h 1379931"/>
                        <a:gd name="connsiteX3" fmla="*/ 1323328 w 1323328"/>
                        <a:gd name="connsiteY3" fmla="*/ 0 h 1379931"/>
                        <a:gd name="connsiteX4" fmla="*/ 1086896 w 1323328"/>
                        <a:gd name="connsiteY4" fmla="*/ 832788 h 1379931"/>
                        <a:gd name="connsiteX5" fmla="*/ 922201 w 1323328"/>
                        <a:gd name="connsiteY5" fmla="*/ 1230527 h 1379931"/>
                        <a:gd name="connsiteX6" fmla="*/ 543447 w 1323328"/>
                        <a:gd name="connsiteY6" fmla="*/ 1379931 h 1379931"/>
                        <a:gd name="connsiteX7" fmla="*/ 164693 w 1323328"/>
                        <a:gd name="connsiteY7" fmla="*/ 1230527 h 1379931"/>
                        <a:gd name="connsiteX8" fmla="*/ 0 w 1323328"/>
                        <a:gd name="connsiteY8" fmla="*/ 851773 h 1379931"/>
                        <a:gd name="connsiteX9" fmla="*/ 1 w 1323328"/>
                        <a:gd name="connsiteY9" fmla="*/ 851773 h 1379931"/>
                        <a:gd name="connsiteX0" fmla="*/ 41584 w 1323328"/>
                        <a:gd name="connsiteY0" fmla="*/ 801091 h 1379931"/>
                        <a:gd name="connsiteX1" fmla="*/ 164695 w 1323328"/>
                        <a:gd name="connsiteY1" fmla="*/ 473019 h 1379931"/>
                        <a:gd name="connsiteX2" fmla="*/ 682457 w 1323328"/>
                        <a:gd name="connsiteY2" fmla="*/ 160218 h 1379931"/>
                        <a:gd name="connsiteX3" fmla="*/ 1323328 w 1323328"/>
                        <a:gd name="connsiteY3" fmla="*/ 0 h 1379931"/>
                        <a:gd name="connsiteX4" fmla="*/ 1086896 w 1323328"/>
                        <a:gd name="connsiteY4" fmla="*/ 832788 h 1379931"/>
                        <a:gd name="connsiteX5" fmla="*/ 922201 w 1323328"/>
                        <a:gd name="connsiteY5" fmla="*/ 1230527 h 1379931"/>
                        <a:gd name="connsiteX6" fmla="*/ 543447 w 1323328"/>
                        <a:gd name="connsiteY6" fmla="*/ 1379931 h 1379931"/>
                        <a:gd name="connsiteX7" fmla="*/ 164693 w 1323328"/>
                        <a:gd name="connsiteY7" fmla="*/ 1230527 h 1379931"/>
                        <a:gd name="connsiteX8" fmla="*/ 0 w 1323328"/>
                        <a:gd name="connsiteY8" fmla="*/ 851773 h 1379931"/>
                        <a:gd name="connsiteX9" fmla="*/ 41584 w 1323328"/>
                        <a:gd name="connsiteY9" fmla="*/ 801091 h 137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3328" h="1379931">
                          <a:moveTo>
                            <a:pt x="41584" y="801091"/>
                          </a:moveTo>
                          <a:cubicBezTo>
                            <a:pt x="41584" y="658402"/>
                            <a:pt x="59407" y="572466"/>
                            <a:pt x="164695" y="473019"/>
                          </a:cubicBezTo>
                          <a:cubicBezTo>
                            <a:pt x="266130" y="377212"/>
                            <a:pt x="537643" y="173429"/>
                            <a:pt x="682457" y="160218"/>
                          </a:cubicBezTo>
                          <a:cubicBezTo>
                            <a:pt x="1043520" y="33746"/>
                            <a:pt x="1084432" y="30495"/>
                            <a:pt x="1323328" y="0"/>
                          </a:cubicBezTo>
                          <a:cubicBezTo>
                            <a:pt x="1029554" y="208336"/>
                            <a:pt x="1086896" y="605180"/>
                            <a:pt x="1086896" y="832788"/>
                          </a:cubicBezTo>
                          <a:cubicBezTo>
                            <a:pt x="1086560" y="918549"/>
                            <a:pt x="1027489" y="1131080"/>
                            <a:pt x="922201" y="1230527"/>
                          </a:cubicBezTo>
                          <a:cubicBezTo>
                            <a:pt x="820767" y="1326334"/>
                            <a:pt x="684893" y="1379931"/>
                            <a:pt x="543447" y="1379931"/>
                          </a:cubicBezTo>
                          <a:cubicBezTo>
                            <a:pt x="402001" y="1379931"/>
                            <a:pt x="266127" y="1326334"/>
                            <a:pt x="164693" y="1230527"/>
                          </a:cubicBezTo>
                          <a:cubicBezTo>
                            <a:pt x="59405" y="1131080"/>
                            <a:pt x="0" y="994462"/>
                            <a:pt x="0" y="851773"/>
                          </a:cubicBezTo>
                          <a:lnTo>
                            <a:pt x="41584" y="801091"/>
                          </a:lnTo>
                          <a:close/>
                        </a:path>
                      </a:pathLst>
                    </a:custGeom>
                    <a:solidFill>
                      <a:srgbClr val="9721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100"/>
                    </a:p>
                  </p:txBody>
                </p:sp>
                <p:sp>
                  <p:nvSpPr>
                    <p:cNvPr id="128" name="Freeform 127"/>
                    <p:cNvSpPr/>
                    <p:nvPr/>
                  </p:nvSpPr>
                  <p:spPr>
                    <a:xfrm rot="18900000">
                      <a:off x="539552" y="1196752"/>
                      <a:ext cx="1545151" cy="1209068"/>
                    </a:xfrm>
                    <a:custGeom>
                      <a:avLst/>
                      <a:gdLst>
                        <a:gd name="connsiteX0" fmla="*/ 0 w 1086893"/>
                        <a:gd name="connsiteY0" fmla="*/ 528158 h 1056316"/>
                        <a:gd name="connsiteX1" fmla="*/ 164694 w 1086893"/>
                        <a:gd name="connsiteY1" fmla="*/ 149404 h 1056316"/>
                        <a:gd name="connsiteX2" fmla="*/ 543448 w 1086893"/>
                        <a:gd name="connsiteY2" fmla="*/ 0 h 1056316"/>
                        <a:gd name="connsiteX3" fmla="*/ 1246035 w 1086893"/>
                        <a:gd name="connsiteY3" fmla="*/ -154666 h 1056316"/>
                        <a:gd name="connsiteX4" fmla="*/ 1086893 w 1086893"/>
                        <a:gd name="connsiteY4" fmla="*/ 528158 h 1056316"/>
                        <a:gd name="connsiteX5" fmla="*/ 922200 w 1086893"/>
                        <a:gd name="connsiteY5" fmla="*/ 906912 h 1056316"/>
                        <a:gd name="connsiteX6" fmla="*/ 543446 w 1086893"/>
                        <a:gd name="connsiteY6" fmla="*/ 1056316 h 1056316"/>
                        <a:gd name="connsiteX7" fmla="*/ 164692 w 1086893"/>
                        <a:gd name="connsiteY7" fmla="*/ 906912 h 1056316"/>
                        <a:gd name="connsiteX8" fmla="*/ -1 w 1086893"/>
                        <a:gd name="connsiteY8" fmla="*/ 528158 h 1056316"/>
                        <a:gd name="connsiteX9" fmla="*/ 0 w 1086893"/>
                        <a:gd name="connsiteY9" fmla="*/ 528158 h 1056316"/>
                        <a:gd name="connsiteX0" fmla="*/ 1 w 1246036"/>
                        <a:gd name="connsiteY0" fmla="*/ 682824 h 1210982"/>
                        <a:gd name="connsiteX1" fmla="*/ 164695 w 1246036"/>
                        <a:gd name="connsiteY1" fmla="*/ 304070 h 1210982"/>
                        <a:gd name="connsiteX2" fmla="*/ 543449 w 1246036"/>
                        <a:gd name="connsiteY2" fmla="*/ 154666 h 1210982"/>
                        <a:gd name="connsiteX3" fmla="*/ 1246036 w 1246036"/>
                        <a:gd name="connsiteY3" fmla="*/ 0 h 1210982"/>
                        <a:gd name="connsiteX4" fmla="*/ 1086894 w 1246036"/>
                        <a:gd name="connsiteY4" fmla="*/ 663840 h 1210982"/>
                        <a:gd name="connsiteX5" fmla="*/ 922201 w 1246036"/>
                        <a:gd name="connsiteY5" fmla="*/ 1061578 h 1210982"/>
                        <a:gd name="connsiteX6" fmla="*/ 543447 w 1246036"/>
                        <a:gd name="connsiteY6" fmla="*/ 1210982 h 1210982"/>
                        <a:gd name="connsiteX7" fmla="*/ 164693 w 1246036"/>
                        <a:gd name="connsiteY7" fmla="*/ 1061578 h 1210982"/>
                        <a:gd name="connsiteX8" fmla="*/ 0 w 1246036"/>
                        <a:gd name="connsiteY8" fmla="*/ 682824 h 1210982"/>
                        <a:gd name="connsiteX9" fmla="*/ 1 w 1246036"/>
                        <a:gd name="connsiteY9" fmla="*/ 682824 h 1210982"/>
                        <a:gd name="connsiteX0" fmla="*/ 1 w 1246036"/>
                        <a:gd name="connsiteY0" fmla="*/ 682824 h 1210982"/>
                        <a:gd name="connsiteX1" fmla="*/ 164695 w 1246036"/>
                        <a:gd name="connsiteY1" fmla="*/ 304070 h 1210982"/>
                        <a:gd name="connsiteX2" fmla="*/ 543449 w 1246036"/>
                        <a:gd name="connsiteY2" fmla="*/ 154666 h 1210982"/>
                        <a:gd name="connsiteX3" fmla="*/ 1246036 w 1246036"/>
                        <a:gd name="connsiteY3" fmla="*/ 0 h 1210982"/>
                        <a:gd name="connsiteX4" fmla="*/ 1137812 w 1246036"/>
                        <a:gd name="connsiteY4" fmla="*/ 612922 h 1210982"/>
                        <a:gd name="connsiteX5" fmla="*/ 922201 w 1246036"/>
                        <a:gd name="connsiteY5" fmla="*/ 1061578 h 1210982"/>
                        <a:gd name="connsiteX6" fmla="*/ 543447 w 1246036"/>
                        <a:gd name="connsiteY6" fmla="*/ 1210982 h 1210982"/>
                        <a:gd name="connsiteX7" fmla="*/ 164693 w 1246036"/>
                        <a:gd name="connsiteY7" fmla="*/ 1061578 h 1210982"/>
                        <a:gd name="connsiteX8" fmla="*/ 0 w 1246036"/>
                        <a:gd name="connsiteY8" fmla="*/ 682824 h 1210982"/>
                        <a:gd name="connsiteX9" fmla="*/ 1 w 1246036"/>
                        <a:gd name="connsiteY9" fmla="*/ 682824 h 1210982"/>
                        <a:gd name="connsiteX0" fmla="*/ 1 w 1246036"/>
                        <a:gd name="connsiteY0" fmla="*/ 682824 h 1210982"/>
                        <a:gd name="connsiteX1" fmla="*/ 164695 w 1246036"/>
                        <a:gd name="connsiteY1" fmla="*/ 304070 h 1210982"/>
                        <a:gd name="connsiteX2" fmla="*/ 526805 w 1246036"/>
                        <a:gd name="connsiteY2" fmla="*/ 103749 h 1210982"/>
                        <a:gd name="connsiteX3" fmla="*/ 1246036 w 1246036"/>
                        <a:gd name="connsiteY3" fmla="*/ 0 h 1210982"/>
                        <a:gd name="connsiteX4" fmla="*/ 1137812 w 1246036"/>
                        <a:gd name="connsiteY4" fmla="*/ 612922 h 1210982"/>
                        <a:gd name="connsiteX5" fmla="*/ 922201 w 1246036"/>
                        <a:gd name="connsiteY5" fmla="*/ 1061578 h 1210982"/>
                        <a:gd name="connsiteX6" fmla="*/ 543447 w 1246036"/>
                        <a:gd name="connsiteY6" fmla="*/ 1210982 h 1210982"/>
                        <a:gd name="connsiteX7" fmla="*/ 164693 w 1246036"/>
                        <a:gd name="connsiteY7" fmla="*/ 1061578 h 1210982"/>
                        <a:gd name="connsiteX8" fmla="*/ 0 w 1246036"/>
                        <a:gd name="connsiteY8" fmla="*/ 682824 h 1210982"/>
                        <a:gd name="connsiteX9" fmla="*/ 1 w 1246036"/>
                        <a:gd name="connsiteY9" fmla="*/ 682824 h 1210982"/>
                        <a:gd name="connsiteX0" fmla="*/ 1 w 1494234"/>
                        <a:gd name="connsiteY0" fmla="*/ 935497 h 1463655"/>
                        <a:gd name="connsiteX1" fmla="*/ 164695 w 1494234"/>
                        <a:gd name="connsiteY1" fmla="*/ 556743 h 1463655"/>
                        <a:gd name="connsiteX2" fmla="*/ 526805 w 1494234"/>
                        <a:gd name="connsiteY2" fmla="*/ 356422 h 1463655"/>
                        <a:gd name="connsiteX3" fmla="*/ 1494234 w 1494234"/>
                        <a:gd name="connsiteY3" fmla="*/ 0 h 1463655"/>
                        <a:gd name="connsiteX4" fmla="*/ 1137812 w 1494234"/>
                        <a:gd name="connsiteY4" fmla="*/ 865595 h 1463655"/>
                        <a:gd name="connsiteX5" fmla="*/ 922201 w 1494234"/>
                        <a:gd name="connsiteY5" fmla="*/ 1314251 h 1463655"/>
                        <a:gd name="connsiteX6" fmla="*/ 543447 w 1494234"/>
                        <a:gd name="connsiteY6" fmla="*/ 1463655 h 1463655"/>
                        <a:gd name="connsiteX7" fmla="*/ 164693 w 1494234"/>
                        <a:gd name="connsiteY7" fmla="*/ 1314251 h 1463655"/>
                        <a:gd name="connsiteX8" fmla="*/ 0 w 1494234"/>
                        <a:gd name="connsiteY8" fmla="*/ 935497 h 1463655"/>
                        <a:gd name="connsiteX9" fmla="*/ 1 w 1494234"/>
                        <a:gd name="connsiteY9" fmla="*/ 935497 h 1463655"/>
                        <a:gd name="connsiteX0" fmla="*/ 1 w 1494234"/>
                        <a:gd name="connsiteY0" fmla="*/ 935497 h 1463655"/>
                        <a:gd name="connsiteX1" fmla="*/ 164695 w 1494234"/>
                        <a:gd name="connsiteY1" fmla="*/ 556743 h 1463655"/>
                        <a:gd name="connsiteX2" fmla="*/ 526805 w 1494234"/>
                        <a:gd name="connsiteY2" fmla="*/ 356422 h 1463655"/>
                        <a:gd name="connsiteX3" fmla="*/ 1494234 w 1494234"/>
                        <a:gd name="connsiteY3" fmla="*/ 0 h 1463655"/>
                        <a:gd name="connsiteX4" fmla="*/ 1137812 w 1494234"/>
                        <a:gd name="connsiteY4" fmla="*/ 865595 h 1463655"/>
                        <a:gd name="connsiteX5" fmla="*/ 922201 w 1494234"/>
                        <a:gd name="connsiteY5" fmla="*/ 1314251 h 1463655"/>
                        <a:gd name="connsiteX6" fmla="*/ 543447 w 1494234"/>
                        <a:gd name="connsiteY6" fmla="*/ 1463655 h 1463655"/>
                        <a:gd name="connsiteX7" fmla="*/ 164693 w 1494234"/>
                        <a:gd name="connsiteY7" fmla="*/ 1314251 h 1463655"/>
                        <a:gd name="connsiteX8" fmla="*/ 0 w 1494234"/>
                        <a:gd name="connsiteY8" fmla="*/ 935497 h 1463655"/>
                        <a:gd name="connsiteX9" fmla="*/ 1 w 1494234"/>
                        <a:gd name="connsiteY9" fmla="*/ 935497 h 1463655"/>
                        <a:gd name="connsiteX0" fmla="*/ 1 w 1494234"/>
                        <a:gd name="connsiteY0" fmla="*/ 935497 h 1463655"/>
                        <a:gd name="connsiteX1" fmla="*/ 164695 w 1494234"/>
                        <a:gd name="connsiteY1" fmla="*/ 556743 h 1463655"/>
                        <a:gd name="connsiteX2" fmla="*/ 526805 w 1494234"/>
                        <a:gd name="connsiteY2" fmla="*/ 356422 h 1463655"/>
                        <a:gd name="connsiteX3" fmla="*/ 1494234 w 1494234"/>
                        <a:gd name="connsiteY3" fmla="*/ 0 h 1463655"/>
                        <a:gd name="connsiteX4" fmla="*/ 1137812 w 1494234"/>
                        <a:gd name="connsiteY4" fmla="*/ 865595 h 1463655"/>
                        <a:gd name="connsiteX5" fmla="*/ 922201 w 1494234"/>
                        <a:gd name="connsiteY5" fmla="*/ 1314251 h 1463655"/>
                        <a:gd name="connsiteX6" fmla="*/ 543447 w 1494234"/>
                        <a:gd name="connsiteY6" fmla="*/ 1463655 h 1463655"/>
                        <a:gd name="connsiteX7" fmla="*/ 164693 w 1494234"/>
                        <a:gd name="connsiteY7" fmla="*/ 1314251 h 1463655"/>
                        <a:gd name="connsiteX8" fmla="*/ 0 w 1494234"/>
                        <a:gd name="connsiteY8" fmla="*/ 935497 h 1463655"/>
                        <a:gd name="connsiteX9" fmla="*/ 1 w 1494234"/>
                        <a:gd name="connsiteY9" fmla="*/ 935497 h 1463655"/>
                        <a:gd name="connsiteX0" fmla="*/ 1 w 1494234"/>
                        <a:gd name="connsiteY0" fmla="*/ 935497 h 1463655"/>
                        <a:gd name="connsiteX1" fmla="*/ 164695 w 1494234"/>
                        <a:gd name="connsiteY1" fmla="*/ 556743 h 1463655"/>
                        <a:gd name="connsiteX2" fmla="*/ 526805 w 1494234"/>
                        <a:gd name="connsiteY2" fmla="*/ 356422 h 1463655"/>
                        <a:gd name="connsiteX3" fmla="*/ 1494234 w 1494234"/>
                        <a:gd name="connsiteY3" fmla="*/ 0 h 1463655"/>
                        <a:gd name="connsiteX4" fmla="*/ 1137812 w 1494234"/>
                        <a:gd name="connsiteY4" fmla="*/ 865595 h 1463655"/>
                        <a:gd name="connsiteX5" fmla="*/ 922201 w 1494234"/>
                        <a:gd name="connsiteY5" fmla="*/ 1314251 h 1463655"/>
                        <a:gd name="connsiteX6" fmla="*/ 543447 w 1494234"/>
                        <a:gd name="connsiteY6" fmla="*/ 1463655 h 1463655"/>
                        <a:gd name="connsiteX7" fmla="*/ 164693 w 1494234"/>
                        <a:gd name="connsiteY7" fmla="*/ 1314251 h 1463655"/>
                        <a:gd name="connsiteX8" fmla="*/ 0 w 1494234"/>
                        <a:gd name="connsiteY8" fmla="*/ 935497 h 1463655"/>
                        <a:gd name="connsiteX9" fmla="*/ 1 w 1494234"/>
                        <a:gd name="connsiteY9" fmla="*/ 935497 h 1463655"/>
                        <a:gd name="connsiteX0" fmla="*/ 1 w 1494234"/>
                        <a:gd name="connsiteY0" fmla="*/ 935497 h 1463655"/>
                        <a:gd name="connsiteX1" fmla="*/ 164695 w 1494234"/>
                        <a:gd name="connsiteY1" fmla="*/ 556743 h 1463655"/>
                        <a:gd name="connsiteX2" fmla="*/ 526805 w 1494234"/>
                        <a:gd name="connsiteY2" fmla="*/ 356422 h 1463655"/>
                        <a:gd name="connsiteX3" fmla="*/ 1494234 w 1494234"/>
                        <a:gd name="connsiteY3" fmla="*/ 0 h 1463655"/>
                        <a:gd name="connsiteX4" fmla="*/ 1086896 w 1494234"/>
                        <a:gd name="connsiteY4" fmla="*/ 916512 h 1463655"/>
                        <a:gd name="connsiteX5" fmla="*/ 922201 w 1494234"/>
                        <a:gd name="connsiteY5" fmla="*/ 1314251 h 1463655"/>
                        <a:gd name="connsiteX6" fmla="*/ 543447 w 1494234"/>
                        <a:gd name="connsiteY6" fmla="*/ 1463655 h 1463655"/>
                        <a:gd name="connsiteX7" fmla="*/ 164693 w 1494234"/>
                        <a:gd name="connsiteY7" fmla="*/ 1314251 h 1463655"/>
                        <a:gd name="connsiteX8" fmla="*/ 0 w 1494234"/>
                        <a:gd name="connsiteY8" fmla="*/ 935497 h 1463655"/>
                        <a:gd name="connsiteX9" fmla="*/ 1 w 1494234"/>
                        <a:gd name="connsiteY9" fmla="*/ 935497 h 1463655"/>
                        <a:gd name="connsiteX0" fmla="*/ 1 w 1494234"/>
                        <a:gd name="connsiteY0" fmla="*/ 935497 h 1463655"/>
                        <a:gd name="connsiteX1" fmla="*/ 164695 w 1494234"/>
                        <a:gd name="connsiteY1" fmla="*/ 556743 h 1463655"/>
                        <a:gd name="connsiteX2" fmla="*/ 526805 w 1494234"/>
                        <a:gd name="connsiteY2" fmla="*/ 356422 h 1463655"/>
                        <a:gd name="connsiteX3" fmla="*/ 1494234 w 1494234"/>
                        <a:gd name="connsiteY3" fmla="*/ 0 h 1463655"/>
                        <a:gd name="connsiteX4" fmla="*/ 1086896 w 1494234"/>
                        <a:gd name="connsiteY4" fmla="*/ 916512 h 1463655"/>
                        <a:gd name="connsiteX5" fmla="*/ 922201 w 1494234"/>
                        <a:gd name="connsiteY5" fmla="*/ 1314251 h 1463655"/>
                        <a:gd name="connsiteX6" fmla="*/ 543447 w 1494234"/>
                        <a:gd name="connsiteY6" fmla="*/ 1463655 h 1463655"/>
                        <a:gd name="connsiteX7" fmla="*/ 164693 w 1494234"/>
                        <a:gd name="connsiteY7" fmla="*/ 1314251 h 1463655"/>
                        <a:gd name="connsiteX8" fmla="*/ 0 w 1494234"/>
                        <a:gd name="connsiteY8" fmla="*/ 935497 h 1463655"/>
                        <a:gd name="connsiteX9" fmla="*/ 1 w 1494234"/>
                        <a:gd name="connsiteY9" fmla="*/ 935497 h 1463655"/>
                        <a:gd name="connsiteX0" fmla="*/ 1 w 1697903"/>
                        <a:gd name="connsiteY0" fmla="*/ 629993 h 1158151"/>
                        <a:gd name="connsiteX1" fmla="*/ 164695 w 1697903"/>
                        <a:gd name="connsiteY1" fmla="*/ 251239 h 1158151"/>
                        <a:gd name="connsiteX2" fmla="*/ 526805 w 1697903"/>
                        <a:gd name="connsiteY2" fmla="*/ 50918 h 1158151"/>
                        <a:gd name="connsiteX3" fmla="*/ 1697903 w 1697903"/>
                        <a:gd name="connsiteY3" fmla="*/ 0 h 1158151"/>
                        <a:gd name="connsiteX4" fmla="*/ 1086896 w 1697903"/>
                        <a:gd name="connsiteY4" fmla="*/ 611008 h 1158151"/>
                        <a:gd name="connsiteX5" fmla="*/ 922201 w 1697903"/>
                        <a:gd name="connsiteY5" fmla="*/ 1008747 h 1158151"/>
                        <a:gd name="connsiteX6" fmla="*/ 543447 w 1697903"/>
                        <a:gd name="connsiteY6" fmla="*/ 1158151 h 1158151"/>
                        <a:gd name="connsiteX7" fmla="*/ 164693 w 1697903"/>
                        <a:gd name="connsiteY7" fmla="*/ 1008747 h 1158151"/>
                        <a:gd name="connsiteX8" fmla="*/ 0 w 1697903"/>
                        <a:gd name="connsiteY8" fmla="*/ 629993 h 1158151"/>
                        <a:gd name="connsiteX9" fmla="*/ 1 w 1697903"/>
                        <a:gd name="connsiteY9" fmla="*/ 629993 h 1158151"/>
                        <a:gd name="connsiteX0" fmla="*/ 1 w 1392398"/>
                        <a:gd name="connsiteY0" fmla="*/ 629993 h 1158151"/>
                        <a:gd name="connsiteX1" fmla="*/ 164695 w 1392398"/>
                        <a:gd name="connsiteY1" fmla="*/ 251239 h 1158151"/>
                        <a:gd name="connsiteX2" fmla="*/ 526805 w 1392398"/>
                        <a:gd name="connsiteY2" fmla="*/ 50918 h 1158151"/>
                        <a:gd name="connsiteX3" fmla="*/ 1392398 w 1392398"/>
                        <a:gd name="connsiteY3" fmla="*/ 0 h 1158151"/>
                        <a:gd name="connsiteX4" fmla="*/ 1086896 w 1392398"/>
                        <a:gd name="connsiteY4" fmla="*/ 611008 h 1158151"/>
                        <a:gd name="connsiteX5" fmla="*/ 922201 w 1392398"/>
                        <a:gd name="connsiteY5" fmla="*/ 1008747 h 1158151"/>
                        <a:gd name="connsiteX6" fmla="*/ 543447 w 1392398"/>
                        <a:gd name="connsiteY6" fmla="*/ 1158151 h 1158151"/>
                        <a:gd name="connsiteX7" fmla="*/ 164693 w 1392398"/>
                        <a:gd name="connsiteY7" fmla="*/ 1008747 h 1158151"/>
                        <a:gd name="connsiteX8" fmla="*/ 0 w 1392398"/>
                        <a:gd name="connsiteY8" fmla="*/ 629993 h 1158151"/>
                        <a:gd name="connsiteX9" fmla="*/ 1 w 1392398"/>
                        <a:gd name="connsiteY9" fmla="*/ 629993 h 1158151"/>
                        <a:gd name="connsiteX0" fmla="*/ 1 w 1392398"/>
                        <a:gd name="connsiteY0" fmla="*/ 629993 h 1158151"/>
                        <a:gd name="connsiteX1" fmla="*/ 164695 w 1392398"/>
                        <a:gd name="connsiteY1" fmla="*/ 251239 h 1158151"/>
                        <a:gd name="connsiteX2" fmla="*/ 526805 w 1392398"/>
                        <a:gd name="connsiteY2" fmla="*/ 50918 h 1158151"/>
                        <a:gd name="connsiteX3" fmla="*/ 1392398 w 1392398"/>
                        <a:gd name="connsiteY3" fmla="*/ 0 h 1158151"/>
                        <a:gd name="connsiteX4" fmla="*/ 1086896 w 1392398"/>
                        <a:gd name="connsiteY4" fmla="*/ 611008 h 1158151"/>
                        <a:gd name="connsiteX5" fmla="*/ 922201 w 1392398"/>
                        <a:gd name="connsiteY5" fmla="*/ 1008747 h 1158151"/>
                        <a:gd name="connsiteX6" fmla="*/ 543447 w 1392398"/>
                        <a:gd name="connsiteY6" fmla="*/ 1158151 h 1158151"/>
                        <a:gd name="connsiteX7" fmla="*/ 164693 w 1392398"/>
                        <a:gd name="connsiteY7" fmla="*/ 1008747 h 1158151"/>
                        <a:gd name="connsiteX8" fmla="*/ 0 w 1392398"/>
                        <a:gd name="connsiteY8" fmla="*/ 629993 h 1158151"/>
                        <a:gd name="connsiteX9" fmla="*/ 1 w 1392398"/>
                        <a:gd name="connsiteY9" fmla="*/ 629993 h 1158151"/>
                        <a:gd name="connsiteX0" fmla="*/ 1 w 1392398"/>
                        <a:gd name="connsiteY0" fmla="*/ 629993 h 1158151"/>
                        <a:gd name="connsiteX1" fmla="*/ 164695 w 1392398"/>
                        <a:gd name="connsiteY1" fmla="*/ 251239 h 1158151"/>
                        <a:gd name="connsiteX2" fmla="*/ 526805 w 1392398"/>
                        <a:gd name="connsiteY2" fmla="*/ 50918 h 1158151"/>
                        <a:gd name="connsiteX3" fmla="*/ 1392398 w 1392398"/>
                        <a:gd name="connsiteY3" fmla="*/ 0 h 1158151"/>
                        <a:gd name="connsiteX4" fmla="*/ 1086896 w 1392398"/>
                        <a:gd name="connsiteY4" fmla="*/ 611008 h 1158151"/>
                        <a:gd name="connsiteX5" fmla="*/ 922201 w 1392398"/>
                        <a:gd name="connsiteY5" fmla="*/ 1008747 h 1158151"/>
                        <a:gd name="connsiteX6" fmla="*/ 543447 w 1392398"/>
                        <a:gd name="connsiteY6" fmla="*/ 1158151 h 1158151"/>
                        <a:gd name="connsiteX7" fmla="*/ 164693 w 1392398"/>
                        <a:gd name="connsiteY7" fmla="*/ 1008747 h 1158151"/>
                        <a:gd name="connsiteX8" fmla="*/ 0 w 1392398"/>
                        <a:gd name="connsiteY8" fmla="*/ 629993 h 1158151"/>
                        <a:gd name="connsiteX9" fmla="*/ 1 w 1392398"/>
                        <a:gd name="connsiteY9" fmla="*/ 629993 h 1158151"/>
                        <a:gd name="connsiteX0" fmla="*/ 1 w 1545150"/>
                        <a:gd name="connsiteY0" fmla="*/ 680910 h 1209068"/>
                        <a:gd name="connsiteX1" fmla="*/ 164695 w 1545150"/>
                        <a:gd name="connsiteY1" fmla="*/ 302156 h 1209068"/>
                        <a:gd name="connsiteX2" fmla="*/ 526805 w 1545150"/>
                        <a:gd name="connsiteY2" fmla="*/ 101835 h 1209068"/>
                        <a:gd name="connsiteX3" fmla="*/ 1545150 w 1545150"/>
                        <a:gd name="connsiteY3" fmla="*/ 0 h 1209068"/>
                        <a:gd name="connsiteX4" fmla="*/ 1086896 w 1545150"/>
                        <a:gd name="connsiteY4" fmla="*/ 661925 h 1209068"/>
                        <a:gd name="connsiteX5" fmla="*/ 922201 w 1545150"/>
                        <a:gd name="connsiteY5" fmla="*/ 1059664 h 1209068"/>
                        <a:gd name="connsiteX6" fmla="*/ 543447 w 1545150"/>
                        <a:gd name="connsiteY6" fmla="*/ 1209068 h 1209068"/>
                        <a:gd name="connsiteX7" fmla="*/ 164693 w 1545150"/>
                        <a:gd name="connsiteY7" fmla="*/ 1059664 h 1209068"/>
                        <a:gd name="connsiteX8" fmla="*/ 0 w 1545150"/>
                        <a:gd name="connsiteY8" fmla="*/ 680910 h 1209068"/>
                        <a:gd name="connsiteX9" fmla="*/ 1 w 1545150"/>
                        <a:gd name="connsiteY9" fmla="*/ 680910 h 1209068"/>
                        <a:gd name="connsiteX0" fmla="*/ 1 w 1545150"/>
                        <a:gd name="connsiteY0" fmla="*/ 680910 h 1209068"/>
                        <a:gd name="connsiteX1" fmla="*/ 164695 w 1545150"/>
                        <a:gd name="connsiteY1" fmla="*/ 302156 h 1209068"/>
                        <a:gd name="connsiteX2" fmla="*/ 526805 w 1545150"/>
                        <a:gd name="connsiteY2" fmla="*/ 101834 h 1209068"/>
                        <a:gd name="connsiteX3" fmla="*/ 1545150 w 1545150"/>
                        <a:gd name="connsiteY3" fmla="*/ 0 h 1209068"/>
                        <a:gd name="connsiteX4" fmla="*/ 1086896 w 1545150"/>
                        <a:gd name="connsiteY4" fmla="*/ 661925 h 1209068"/>
                        <a:gd name="connsiteX5" fmla="*/ 922201 w 1545150"/>
                        <a:gd name="connsiteY5" fmla="*/ 1059664 h 1209068"/>
                        <a:gd name="connsiteX6" fmla="*/ 543447 w 1545150"/>
                        <a:gd name="connsiteY6" fmla="*/ 1209068 h 1209068"/>
                        <a:gd name="connsiteX7" fmla="*/ 164693 w 1545150"/>
                        <a:gd name="connsiteY7" fmla="*/ 1059664 h 1209068"/>
                        <a:gd name="connsiteX8" fmla="*/ 0 w 1545150"/>
                        <a:gd name="connsiteY8" fmla="*/ 680910 h 1209068"/>
                        <a:gd name="connsiteX9" fmla="*/ 1 w 1545150"/>
                        <a:gd name="connsiteY9" fmla="*/ 680910 h 1209068"/>
                        <a:gd name="connsiteX0" fmla="*/ 1 w 1545150"/>
                        <a:gd name="connsiteY0" fmla="*/ 680910 h 1209068"/>
                        <a:gd name="connsiteX1" fmla="*/ 164695 w 1545150"/>
                        <a:gd name="connsiteY1" fmla="*/ 302156 h 1209068"/>
                        <a:gd name="connsiteX2" fmla="*/ 526805 w 1545150"/>
                        <a:gd name="connsiteY2" fmla="*/ 101834 h 1209068"/>
                        <a:gd name="connsiteX3" fmla="*/ 1545150 w 1545150"/>
                        <a:gd name="connsiteY3" fmla="*/ 0 h 1209068"/>
                        <a:gd name="connsiteX4" fmla="*/ 1086896 w 1545150"/>
                        <a:gd name="connsiteY4" fmla="*/ 661925 h 1209068"/>
                        <a:gd name="connsiteX5" fmla="*/ 922201 w 1545150"/>
                        <a:gd name="connsiteY5" fmla="*/ 1059664 h 1209068"/>
                        <a:gd name="connsiteX6" fmla="*/ 543447 w 1545150"/>
                        <a:gd name="connsiteY6" fmla="*/ 1209068 h 1209068"/>
                        <a:gd name="connsiteX7" fmla="*/ 164693 w 1545150"/>
                        <a:gd name="connsiteY7" fmla="*/ 1059664 h 1209068"/>
                        <a:gd name="connsiteX8" fmla="*/ 0 w 1545150"/>
                        <a:gd name="connsiteY8" fmla="*/ 680910 h 1209068"/>
                        <a:gd name="connsiteX9" fmla="*/ 1 w 1545150"/>
                        <a:gd name="connsiteY9" fmla="*/ 680910 h 120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5150" h="1209068">
                          <a:moveTo>
                            <a:pt x="1" y="680910"/>
                          </a:moveTo>
                          <a:cubicBezTo>
                            <a:pt x="1" y="538221"/>
                            <a:pt x="59407" y="401603"/>
                            <a:pt x="164695" y="302156"/>
                          </a:cubicBezTo>
                          <a:cubicBezTo>
                            <a:pt x="266130" y="206349"/>
                            <a:pt x="381991" y="115045"/>
                            <a:pt x="526805" y="101834"/>
                          </a:cubicBezTo>
                          <a:cubicBezTo>
                            <a:pt x="761000" y="101834"/>
                            <a:pt x="1306254" y="30495"/>
                            <a:pt x="1545150" y="0"/>
                          </a:cubicBezTo>
                          <a:cubicBezTo>
                            <a:pt x="1251376" y="208336"/>
                            <a:pt x="1086896" y="434317"/>
                            <a:pt x="1086896" y="661925"/>
                          </a:cubicBezTo>
                          <a:cubicBezTo>
                            <a:pt x="1086560" y="747686"/>
                            <a:pt x="1027489" y="960217"/>
                            <a:pt x="922201" y="1059664"/>
                          </a:cubicBezTo>
                          <a:cubicBezTo>
                            <a:pt x="820767" y="1155471"/>
                            <a:pt x="684893" y="1209068"/>
                            <a:pt x="543447" y="1209068"/>
                          </a:cubicBezTo>
                          <a:cubicBezTo>
                            <a:pt x="402001" y="1209068"/>
                            <a:pt x="266127" y="1155471"/>
                            <a:pt x="164693" y="1059664"/>
                          </a:cubicBezTo>
                          <a:cubicBezTo>
                            <a:pt x="59405" y="960217"/>
                            <a:pt x="0" y="823599"/>
                            <a:pt x="0" y="680910"/>
                          </a:cubicBezTo>
                          <a:lnTo>
                            <a:pt x="1" y="680910"/>
                          </a:lnTo>
                          <a:close/>
                        </a:path>
                      </a:pathLst>
                    </a:custGeom>
                    <a:solidFill>
                      <a:srgbClr val="9721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100"/>
                    </a:p>
                  </p:txBody>
                </p:sp>
                <p:sp>
                  <p:nvSpPr>
                    <p:cNvPr id="129" name="Freeform 128"/>
                    <p:cNvSpPr>
                      <a:spLocks noChangeAspect="1"/>
                    </p:cNvSpPr>
                    <p:nvPr/>
                  </p:nvSpPr>
                  <p:spPr>
                    <a:xfrm rot="18900000">
                      <a:off x="666924" y="1471092"/>
                      <a:ext cx="1086929" cy="1034001"/>
                    </a:xfrm>
                    <a:custGeom>
                      <a:avLst/>
                      <a:gdLst>
                        <a:gd name="connsiteX0" fmla="*/ 0 w 1086893"/>
                        <a:gd name="connsiteY0" fmla="*/ 528158 h 1056316"/>
                        <a:gd name="connsiteX1" fmla="*/ 164694 w 1086893"/>
                        <a:gd name="connsiteY1" fmla="*/ 149404 h 1056316"/>
                        <a:gd name="connsiteX2" fmla="*/ 543448 w 1086893"/>
                        <a:gd name="connsiteY2" fmla="*/ 0 h 1056316"/>
                        <a:gd name="connsiteX3" fmla="*/ 1246035 w 1086893"/>
                        <a:gd name="connsiteY3" fmla="*/ -154666 h 1056316"/>
                        <a:gd name="connsiteX4" fmla="*/ 1086893 w 1086893"/>
                        <a:gd name="connsiteY4" fmla="*/ 528158 h 1056316"/>
                        <a:gd name="connsiteX5" fmla="*/ 922200 w 1086893"/>
                        <a:gd name="connsiteY5" fmla="*/ 906912 h 1056316"/>
                        <a:gd name="connsiteX6" fmla="*/ 543446 w 1086893"/>
                        <a:gd name="connsiteY6" fmla="*/ 1056316 h 1056316"/>
                        <a:gd name="connsiteX7" fmla="*/ 164692 w 1086893"/>
                        <a:gd name="connsiteY7" fmla="*/ 906912 h 1056316"/>
                        <a:gd name="connsiteX8" fmla="*/ -1 w 1086893"/>
                        <a:gd name="connsiteY8" fmla="*/ 528158 h 1056316"/>
                        <a:gd name="connsiteX9" fmla="*/ 0 w 1086893"/>
                        <a:gd name="connsiteY9" fmla="*/ 528158 h 1056316"/>
                        <a:gd name="connsiteX0" fmla="*/ 1 w 1246036"/>
                        <a:gd name="connsiteY0" fmla="*/ 682824 h 1210982"/>
                        <a:gd name="connsiteX1" fmla="*/ 164695 w 1246036"/>
                        <a:gd name="connsiteY1" fmla="*/ 304070 h 1210982"/>
                        <a:gd name="connsiteX2" fmla="*/ 543449 w 1246036"/>
                        <a:gd name="connsiteY2" fmla="*/ 154666 h 1210982"/>
                        <a:gd name="connsiteX3" fmla="*/ 1246036 w 1246036"/>
                        <a:gd name="connsiteY3" fmla="*/ 0 h 1210982"/>
                        <a:gd name="connsiteX4" fmla="*/ 1086894 w 1246036"/>
                        <a:gd name="connsiteY4" fmla="*/ 663840 h 1210982"/>
                        <a:gd name="connsiteX5" fmla="*/ 922201 w 1246036"/>
                        <a:gd name="connsiteY5" fmla="*/ 1061578 h 1210982"/>
                        <a:gd name="connsiteX6" fmla="*/ 543447 w 1246036"/>
                        <a:gd name="connsiteY6" fmla="*/ 1210982 h 1210982"/>
                        <a:gd name="connsiteX7" fmla="*/ 164693 w 1246036"/>
                        <a:gd name="connsiteY7" fmla="*/ 1061578 h 1210982"/>
                        <a:gd name="connsiteX8" fmla="*/ 0 w 1246036"/>
                        <a:gd name="connsiteY8" fmla="*/ 682824 h 1210982"/>
                        <a:gd name="connsiteX9" fmla="*/ 1 w 1246036"/>
                        <a:gd name="connsiteY9" fmla="*/ 682824 h 1210982"/>
                        <a:gd name="connsiteX0" fmla="*/ 1 w 1246036"/>
                        <a:gd name="connsiteY0" fmla="*/ 682824 h 1210982"/>
                        <a:gd name="connsiteX1" fmla="*/ 164695 w 1246036"/>
                        <a:gd name="connsiteY1" fmla="*/ 304070 h 1210982"/>
                        <a:gd name="connsiteX2" fmla="*/ 543449 w 1246036"/>
                        <a:gd name="connsiteY2" fmla="*/ 154666 h 1210982"/>
                        <a:gd name="connsiteX3" fmla="*/ 1246036 w 1246036"/>
                        <a:gd name="connsiteY3" fmla="*/ 0 h 1210982"/>
                        <a:gd name="connsiteX4" fmla="*/ 1137812 w 1246036"/>
                        <a:gd name="connsiteY4" fmla="*/ 612922 h 1210982"/>
                        <a:gd name="connsiteX5" fmla="*/ 922201 w 1246036"/>
                        <a:gd name="connsiteY5" fmla="*/ 1061578 h 1210982"/>
                        <a:gd name="connsiteX6" fmla="*/ 543447 w 1246036"/>
                        <a:gd name="connsiteY6" fmla="*/ 1210982 h 1210982"/>
                        <a:gd name="connsiteX7" fmla="*/ 164693 w 1246036"/>
                        <a:gd name="connsiteY7" fmla="*/ 1061578 h 1210982"/>
                        <a:gd name="connsiteX8" fmla="*/ 0 w 1246036"/>
                        <a:gd name="connsiteY8" fmla="*/ 682824 h 1210982"/>
                        <a:gd name="connsiteX9" fmla="*/ 1 w 1246036"/>
                        <a:gd name="connsiteY9" fmla="*/ 682824 h 1210982"/>
                        <a:gd name="connsiteX0" fmla="*/ 1 w 1246036"/>
                        <a:gd name="connsiteY0" fmla="*/ 682824 h 1210982"/>
                        <a:gd name="connsiteX1" fmla="*/ 164695 w 1246036"/>
                        <a:gd name="connsiteY1" fmla="*/ 304070 h 1210982"/>
                        <a:gd name="connsiteX2" fmla="*/ 526805 w 1246036"/>
                        <a:gd name="connsiteY2" fmla="*/ 103749 h 1210982"/>
                        <a:gd name="connsiteX3" fmla="*/ 1246036 w 1246036"/>
                        <a:gd name="connsiteY3" fmla="*/ 0 h 1210982"/>
                        <a:gd name="connsiteX4" fmla="*/ 1137812 w 1246036"/>
                        <a:gd name="connsiteY4" fmla="*/ 612922 h 1210982"/>
                        <a:gd name="connsiteX5" fmla="*/ 922201 w 1246036"/>
                        <a:gd name="connsiteY5" fmla="*/ 1061578 h 1210982"/>
                        <a:gd name="connsiteX6" fmla="*/ 543447 w 1246036"/>
                        <a:gd name="connsiteY6" fmla="*/ 1210982 h 1210982"/>
                        <a:gd name="connsiteX7" fmla="*/ 164693 w 1246036"/>
                        <a:gd name="connsiteY7" fmla="*/ 1061578 h 1210982"/>
                        <a:gd name="connsiteX8" fmla="*/ 0 w 1246036"/>
                        <a:gd name="connsiteY8" fmla="*/ 682824 h 1210982"/>
                        <a:gd name="connsiteX9" fmla="*/ 1 w 1246036"/>
                        <a:gd name="connsiteY9" fmla="*/ 682824 h 1210982"/>
                        <a:gd name="connsiteX0" fmla="*/ 1 w 1494234"/>
                        <a:gd name="connsiteY0" fmla="*/ 935497 h 1463655"/>
                        <a:gd name="connsiteX1" fmla="*/ 164695 w 1494234"/>
                        <a:gd name="connsiteY1" fmla="*/ 556743 h 1463655"/>
                        <a:gd name="connsiteX2" fmla="*/ 526805 w 1494234"/>
                        <a:gd name="connsiteY2" fmla="*/ 356422 h 1463655"/>
                        <a:gd name="connsiteX3" fmla="*/ 1494234 w 1494234"/>
                        <a:gd name="connsiteY3" fmla="*/ 0 h 1463655"/>
                        <a:gd name="connsiteX4" fmla="*/ 1137812 w 1494234"/>
                        <a:gd name="connsiteY4" fmla="*/ 865595 h 1463655"/>
                        <a:gd name="connsiteX5" fmla="*/ 922201 w 1494234"/>
                        <a:gd name="connsiteY5" fmla="*/ 1314251 h 1463655"/>
                        <a:gd name="connsiteX6" fmla="*/ 543447 w 1494234"/>
                        <a:gd name="connsiteY6" fmla="*/ 1463655 h 1463655"/>
                        <a:gd name="connsiteX7" fmla="*/ 164693 w 1494234"/>
                        <a:gd name="connsiteY7" fmla="*/ 1314251 h 1463655"/>
                        <a:gd name="connsiteX8" fmla="*/ 0 w 1494234"/>
                        <a:gd name="connsiteY8" fmla="*/ 935497 h 1463655"/>
                        <a:gd name="connsiteX9" fmla="*/ 1 w 1494234"/>
                        <a:gd name="connsiteY9" fmla="*/ 935497 h 1463655"/>
                        <a:gd name="connsiteX0" fmla="*/ 1 w 1494234"/>
                        <a:gd name="connsiteY0" fmla="*/ 935497 h 1463655"/>
                        <a:gd name="connsiteX1" fmla="*/ 164695 w 1494234"/>
                        <a:gd name="connsiteY1" fmla="*/ 556743 h 1463655"/>
                        <a:gd name="connsiteX2" fmla="*/ 526805 w 1494234"/>
                        <a:gd name="connsiteY2" fmla="*/ 356422 h 1463655"/>
                        <a:gd name="connsiteX3" fmla="*/ 1494234 w 1494234"/>
                        <a:gd name="connsiteY3" fmla="*/ 0 h 1463655"/>
                        <a:gd name="connsiteX4" fmla="*/ 1137812 w 1494234"/>
                        <a:gd name="connsiteY4" fmla="*/ 865595 h 1463655"/>
                        <a:gd name="connsiteX5" fmla="*/ 922201 w 1494234"/>
                        <a:gd name="connsiteY5" fmla="*/ 1314251 h 1463655"/>
                        <a:gd name="connsiteX6" fmla="*/ 543447 w 1494234"/>
                        <a:gd name="connsiteY6" fmla="*/ 1463655 h 1463655"/>
                        <a:gd name="connsiteX7" fmla="*/ 164693 w 1494234"/>
                        <a:gd name="connsiteY7" fmla="*/ 1314251 h 1463655"/>
                        <a:gd name="connsiteX8" fmla="*/ 0 w 1494234"/>
                        <a:gd name="connsiteY8" fmla="*/ 935497 h 1463655"/>
                        <a:gd name="connsiteX9" fmla="*/ 1 w 1494234"/>
                        <a:gd name="connsiteY9" fmla="*/ 935497 h 1463655"/>
                        <a:gd name="connsiteX0" fmla="*/ 1 w 1494234"/>
                        <a:gd name="connsiteY0" fmla="*/ 935497 h 1463655"/>
                        <a:gd name="connsiteX1" fmla="*/ 164695 w 1494234"/>
                        <a:gd name="connsiteY1" fmla="*/ 556743 h 1463655"/>
                        <a:gd name="connsiteX2" fmla="*/ 526805 w 1494234"/>
                        <a:gd name="connsiteY2" fmla="*/ 356422 h 1463655"/>
                        <a:gd name="connsiteX3" fmla="*/ 1494234 w 1494234"/>
                        <a:gd name="connsiteY3" fmla="*/ 0 h 1463655"/>
                        <a:gd name="connsiteX4" fmla="*/ 1137812 w 1494234"/>
                        <a:gd name="connsiteY4" fmla="*/ 865595 h 1463655"/>
                        <a:gd name="connsiteX5" fmla="*/ 922201 w 1494234"/>
                        <a:gd name="connsiteY5" fmla="*/ 1314251 h 1463655"/>
                        <a:gd name="connsiteX6" fmla="*/ 543447 w 1494234"/>
                        <a:gd name="connsiteY6" fmla="*/ 1463655 h 1463655"/>
                        <a:gd name="connsiteX7" fmla="*/ 164693 w 1494234"/>
                        <a:gd name="connsiteY7" fmla="*/ 1314251 h 1463655"/>
                        <a:gd name="connsiteX8" fmla="*/ 0 w 1494234"/>
                        <a:gd name="connsiteY8" fmla="*/ 935497 h 1463655"/>
                        <a:gd name="connsiteX9" fmla="*/ 1 w 1494234"/>
                        <a:gd name="connsiteY9" fmla="*/ 935497 h 1463655"/>
                        <a:gd name="connsiteX0" fmla="*/ 1 w 1494234"/>
                        <a:gd name="connsiteY0" fmla="*/ 935497 h 1463655"/>
                        <a:gd name="connsiteX1" fmla="*/ 164695 w 1494234"/>
                        <a:gd name="connsiteY1" fmla="*/ 556743 h 1463655"/>
                        <a:gd name="connsiteX2" fmla="*/ 526805 w 1494234"/>
                        <a:gd name="connsiteY2" fmla="*/ 356422 h 1463655"/>
                        <a:gd name="connsiteX3" fmla="*/ 1494234 w 1494234"/>
                        <a:gd name="connsiteY3" fmla="*/ 0 h 1463655"/>
                        <a:gd name="connsiteX4" fmla="*/ 1137812 w 1494234"/>
                        <a:gd name="connsiteY4" fmla="*/ 865595 h 1463655"/>
                        <a:gd name="connsiteX5" fmla="*/ 922201 w 1494234"/>
                        <a:gd name="connsiteY5" fmla="*/ 1314251 h 1463655"/>
                        <a:gd name="connsiteX6" fmla="*/ 543447 w 1494234"/>
                        <a:gd name="connsiteY6" fmla="*/ 1463655 h 1463655"/>
                        <a:gd name="connsiteX7" fmla="*/ 164693 w 1494234"/>
                        <a:gd name="connsiteY7" fmla="*/ 1314251 h 1463655"/>
                        <a:gd name="connsiteX8" fmla="*/ 0 w 1494234"/>
                        <a:gd name="connsiteY8" fmla="*/ 935497 h 1463655"/>
                        <a:gd name="connsiteX9" fmla="*/ 1 w 1494234"/>
                        <a:gd name="connsiteY9" fmla="*/ 935497 h 1463655"/>
                        <a:gd name="connsiteX0" fmla="*/ 1 w 1494234"/>
                        <a:gd name="connsiteY0" fmla="*/ 935497 h 1463655"/>
                        <a:gd name="connsiteX1" fmla="*/ 164695 w 1494234"/>
                        <a:gd name="connsiteY1" fmla="*/ 556743 h 1463655"/>
                        <a:gd name="connsiteX2" fmla="*/ 526805 w 1494234"/>
                        <a:gd name="connsiteY2" fmla="*/ 356422 h 1463655"/>
                        <a:gd name="connsiteX3" fmla="*/ 1494234 w 1494234"/>
                        <a:gd name="connsiteY3" fmla="*/ 0 h 1463655"/>
                        <a:gd name="connsiteX4" fmla="*/ 1086896 w 1494234"/>
                        <a:gd name="connsiteY4" fmla="*/ 916512 h 1463655"/>
                        <a:gd name="connsiteX5" fmla="*/ 922201 w 1494234"/>
                        <a:gd name="connsiteY5" fmla="*/ 1314251 h 1463655"/>
                        <a:gd name="connsiteX6" fmla="*/ 543447 w 1494234"/>
                        <a:gd name="connsiteY6" fmla="*/ 1463655 h 1463655"/>
                        <a:gd name="connsiteX7" fmla="*/ 164693 w 1494234"/>
                        <a:gd name="connsiteY7" fmla="*/ 1314251 h 1463655"/>
                        <a:gd name="connsiteX8" fmla="*/ 0 w 1494234"/>
                        <a:gd name="connsiteY8" fmla="*/ 935497 h 1463655"/>
                        <a:gd name="connsiteX9" fmla="*/ 1 w 1494234"/>
                        <a:gd name="connsiteY9" fmla="*/ 935497 h 1463655"/>
                        <a:gd name="connsiteX0" fmla="*/ 1 w 1494234"/>
                        <a:gd name="connsiteY0" fmla="*/ 935497 h 1463655"/>
                        <a:gd name="connsiteX1" fmla="*/ 164695 w 1494234"/>
                        <a:gd name="connsiteY1" fmla="*/ 556743 h 1463655"/>
                        <a:gd name="connsiteX2" fmla="*/ 526805 w 1494234"/>
                        <a:gd name="connsiteY2" fmla="*/ 356422 h 1463655"/>
                        <a:gd name="connsiteX3" fmla="*/ 1494234 w 1494234"/>
                        <a:gd name="connsiteY3" fmla="*/ 0 h 1463655"/>
                        <a:gd name="connsiteX4" fmla="*/ 1086896 w 1494234"/>
                        <a:gd name="connsiteY4" fmla="*/ 916512 h 1463655"/>
                        <a:gd name="connsiteX5" fmla="*/ 922201 w 1494234"/>
                        <a:gd name="connsiteY5" fmla="*/ 1314251 h 1463655"/>
                        <a:gd name="connsiteX6" fmla="*/ 543447 w 1494234"/>
                        <a:gd name="connsiteY6" fmla="*/ 1463655 h 1463655"/>
                        <a:gd name="connsiteX7" fmla="*/ 164693 w 1494234"/>
                        <a:gd name="connsiteY7" fmla="*/ 1314251 h 1463655"/>
                        <a:gd name="connsiteX8" fmla="*/ 0 w 1494234"/>
                        <a:gd name="connsiteY8" fmla="*/ 935497 h 1463655"/>
                        <a:gd name="connsiteX9" fmla="*/ 1 w 1494234"/>
                        <a:gd name="connsiteY9" fmla="*/ 935497 h 1463655"/>
                        <a:gd name="connsiteX0" fmla="*/ 1 w 1697903"/>
                        <a:gd name="connsiteY0" fmla="*/ 629993 h 1158151"/>
                        <a:gd name="connsiteX1" fmla="*/ 164695 w 1697903"/>
                        <a:gd name="connsiteY1" fmla="*/ 251239 h 1158151"/>
                        <a:gd name="connsiteX2" fmla="*/ 526805 w 1697903"/>
                        <a:gd name="connsiteY2" fmla="*/ 50918 h 1158151"/>
                        <a:gd name="connsiteX3" fmla="*/ 1697903 w 1697903"/>
                        <a:gd name="connsiteY3" fmla="*/ 0 h 1158151"/>
                        <a:gd name="connsiteX4" fmla="*/ 1086896 w 1697903"/>
                        <a:gd name="connsiteY4" fmla="*/ 611008 h 1158151"/>
                        <a:gd name="connsiteX5" fmla="*/ 922201 w 1697903"/>
                        <a:gd name="connsiteY5" fmla="*/ 1008747 h 1158151"/>
                        <a:gd name="connsiteX6" fmla="*/ 543447 w 1697903"/>
                        <a:gd name="connsiteY6" fmla="*/ 1158151 h 1158151"/>
                        <a:gd name="connsiteX7" fmla="*/ 164693 w 1697903"/>
                        <a:gd name="connsiteY7" fmla="*/ 1008747 h 1158151"/>
                        <a:gd name="connsiteX8" fmla="*/ 0 w 1697903"/>
                        <a:gd name="connsiteY8" fmla="*/ 629993 h 1158151"/>
                        <a:gd name="connsiteX9" fmla="*/ 1 w 1697903"/>
                        <a:gd name="connsiteY9" fmla="*/ 629993 h 1158151"/>
                        <a:gd name="connsiteX0" fmla="*/ 1 w 1392398"/>
                        <a:gd name="connsiteY0" fmla="*/ 629993 h 1158151"/>
                        <a:gd name="connsiteX1" fmla="*/ 164695 w 1392398"/>
                        <a:gd name="connsiteY1" fmla="*/ 251239 h 1158151"/>
                        <a:gd name="connsiteX2" fmla="*/ 526805 w 1392398"/>
                        <a:gd name="connsiteY2" fmla="*/ 50918 h 1158151"/>
                        <a:gd name="connsiteX3" fmla="*/ 1392398 w 1392398"/>
                        <a:gd name="connsiteY3" fmla="*/ 0 h 1158151"/>
                        <a:gd name="connsiteX4" fmla="*/ 1086896 w 1392398"/>
                        <a:gd name="connsiteY4" fmla="*/ 611008 h 1158151"/>
                        <a:gd name="connsiteX5" fmla="*/ 922201 w 1392398"/>
                        <a:gd name="connsiteY5" fmla="*/ 1008747 h 1158151"/>
                        <a:gd name="connsiteX6" fmla="*/ 543447 w 1392398"/>
                        <a:gd name="connsiteY6" fmla="*/ 1158151 h 1158151"/>
                        <a:gd name="connsiteX7" fmla="*/ 164693 w 1392398"/>
                        <a:gd name="connsiteY7" fmla="*/ 1008747 h 1158151"/>
                        <a:gd name="connsiteX8" fmla="*/ 0 w 1392398"/>
                        <a:gd name="connsiteY8" fmla="*/ 629993 h 1158151"/>
                        <a:gd name="connsiteX9" fmla="*/ 1 w 1392398"/>
                        <a:gd name="connsiteY9" fmla="*/ 629993 h 1158151"/>
                        <a:gd name="connsiteX0" fmla="*/ 1 w 1392398"/>
                        <a:gd name="connsiteY0" fmla="*/ 629993 h 1158151"/>
                        <a:gd name="connsiteX1" fmla="*/ 164695 w 1392398"/>
                        <a:gd name="connsiteY1" fmla="*/ 251239 h 1158151"/>
                        <a:gd name="connsiteX2" fmla="*/ 526805 w 1392398"/>
                        <a:gd name="connsiteY2" fmla="*/ 50918 h 1158151"/>
                        <a:gd name="connsiteX3" fmla="*/ 1392398 w 1392398"/>
                        <a:gd name="connsiteY3" fmla="*/ 0 h 1158151"/>
                        <a:gd name="connsiteX4" fmla="*/ 1086896 w 1392398"/>
                        <a:gd name="connsiteY4" fmla="*/ 611008 h 1158151"/>
                        <a:gd name="connsiteX5" fmla="*/ 922201 w 1392398"/>
                        <a:gd name="connsiteY5" fmla="*/ 1008747 h 1158151"/>
                        <a:gd name="connsiteX6" fmla="*/ 543447 w 1392398"/>
                        <a:gd name="connsiteY6" fmla="*/ 1158151 h 1158151"/>
                        <a:gd name="connsiteX7" fmla="*/ 164693 w 1392398"/>
                        <a:gd name="connsiteY7" fmla="*/ 1008747 h 1158151"/>
                        <a:gd name="connsiteX8" fmla="*/ 0 w 1392398"/>
                        <a:gd name="connsiteY8" fmla="*/ 629993 h 1158151"/>
                        <a:gd name="connsiteX9" fmla="*/ 1 w 1392398"/>
                        <a:gd name="connsiteY9" fmla="*/ 629993 h 1158151"/>
                        <a:gd name="connsiteX0" fmla="*/ 1 w 1392398"/>
                        <a:gd name="connsiteY0" fmla="*/ 629993 h 1158151"/>
                        <a:gd name="connsiteX1" fmla="*/ 164695 w 1392398"/>
                        <a:gd name="connsiteY1" fmla="*/ 251239 h 1158151"/>
                        <a:gd name="connsiteX2" fmla="*/ 526805 w 1392398"/>
                        <a:gd name="connsiteY2" fmla="*/ 50918 h 1158151"/>
                        <a:gd name="connsiteX3" fmla="*/ 1392398 w 1392398"/>
                        <a:gd name="connsiteY3" fmla="*/ 0 h 1158151"/>
                        <a:gd name="connsiteX4" fmla="*/ 1086896 w 1392398"/>
                        <a:gd name="connsiteY4" fmla="*/ 611008 h 1158151"/>
                        <a:gd name="connsiteX5" fmla="*/ 922201 w 1392398"/>
                        <a:gd name="connsiteY5" fmla="*/ 1008747 h 1158151"/>
                        <a:gd name="connsiteX6" fmla="*/ 543447 w 1392398"/>
                        <a:gd name="connsiteY6" fmla="*/ 1158151 h 1158151"/>
                        <a:gd name="connsiteX7" fmla="*/ 164693 w 1392398"/>
                        <a:gd name="connsiteY7" fmla="*/ 1008747 h 1158151"/>
                        <a:gd name="connsiteX8" fmla="*/ 0 w 1392398"/>
                        <a:gd name="connsiteY8" fmla="*/ 629993 h 1158151"/>
                        <a:gd name="connsiteX9" fmla="*/ 1 w 1392398"/>
                        <a:gd name="connsiteY9" fmla="*/ 629993 h 1158151"/>
                        <a:gd name="connsiteX0" fmla="*/ 1 w 1545150"/>
                        <a:gd name="connsiteY0" fmla="*/ 680910 h 1209068"/>
                        <a:gd name="connsiteX1" fmla="*/ 164695 w 1545150"/>
                        <a:gd name="connsiteY1" fmla="*/ 302156 h 1209068"/>
                        <a:gd name="connsiteX2" fmla="*/ 526805 w 1545150"/>
                        <a:gd name="connsiteY2" fmla="*/ 101835 h 1209068"/>
                        <a:gd name="connsiteX3" fmla="*/ 1545150 w 1545150"/>
                        <a:gd name="connsiteY3" fmla="*/ 0 h 1209068"/>
                        <a:gd name="connsiteX4" fmla="*/ 1086896 w 1545150"/>
                        <a:gd name="connsiteY4" fmla="*/ 661925 h 1209068"/>
                        <a:gd name="connsiteX5" fmla="*/ 922201 w 1545150"/>
                        <a:gd name="connsiteY5" fmla="*/ 1059664 h 1209068"/>
                        <a:gd name="connsiteX6" fmla="*/ 543447 w 1545150"/>
                        <a:gd name="connsiteY6" fmla="*/ 1209068 h 1209068"/>
                        <a:gd name="connsiteX7" fmla="*/ 164693 w 1545150"/>
                        <a:gd name="connsiteY7" fmla="*/ 1059664 h 1209068"/>
                        <a:gd name="connsiteX8" fmla="*/ 0 w 1545150"/>
                        <a:gd name="connsiteY8" fmla="*/ 680910 h 1209068"/>
                        <a:gd name="connsiteX9" fmla="*/ 1 w 1545150"/>
                        <a:gd name="connsiteY9" fmla="*/ 680910 h 1209068"/>
                        <a:gd name="connsiteX0" fmla="*/ 1 w 1545150"/>
                        <a:gd name="connsiteY0" fmla="*/ 680910 h 1209068"/>
                        <a:gd name="connsiteX1" fmla="*/ 164695 w 1545150"/>
                        <a:gd name="connsiteY1" fmla="*/ 302156 h 1209068"/>
                        <a:gd name="connsiteX2" fmla="*/ 526805 w 1545150"/>
                        <a:gd name="connsiteY2" fmla="*/ 101834 h 1209068"/>
                        <a:gd name="connsiteX3" fmla="*/ 1545150 w 1545150"/>
                        <a:gd name="connsiteY3" fmla="*/ 0 h 1209068"/>
                        <a:gd name="connsiteX4" fmla="*/ 1086896 w 1545150"/>
                        <a:gd name="connsiteY4" fmla="*/ 661925 h 1209068"/>
                        <a:gd name="connsiteX5" fmla="*/ 922201 w 1545150"/>
                        <a:gd name="connsiteY5" fmla="*/ 1059664 h 1209068"/>
                        <a:gd name="connsiteX6" fmla="*/ 543447 w 1545150"/>
                        <a:gd name="connsiteY6" fmla="*/ 1209068 h 1209068"/>
                        <a:gd name="connsiteX7" fmla="*/ 164693 w 1545150"/>
                        <a:gd name="connsiteY7" fmla="*/ 1059664 h 1209068"/>
                        <a:gd name="connsiteX8" fmla="*/ 0 w 1545150"/>
                        <a:gd name="connsiteY8" fmla="*/ 680910 h 1209068"/>
                        <a:gd name="connsiteX9" fmla="*/ 1 w 1545150"/>
                        <a:gd name="connsiteY9" fmla="*/ 680910 h 1209068"/>
                        <a:gd name="connsiteX0" fmla="*/ 1 w 1545150"/>
                        <a:gd name="connsiteY0" fmla="*/ 680910 h 1209068"/>
                        <a:gd name="connsiteX1" fmla="*/ 164695 w 1545150"/>
                        <a:gd name="connsiteY1" fmla="*/ 302156 h 1209068"/>
                        <a:gd name="connsiteX2" fmla="*/ 526805 w 1545150"/>
                        <a:gd name="connsiteY2" fmla="*/ 101834 h 1209068"/>
                        <a:gd name="connsiteX3" fmla="*/ 1545150 w 1545150"/>
                        <a:gd name="connsiteY3" fmla="*/ 0 h 1209068"/>
                        <a:gd name="connsiteX4" fmla="*/ 1086896 w 1545150"/>
                        <a:gd name="connsiteY4" fmla="*/ 661925 h 1209068"/>
                        <a:gd name="connsiteX5" fmla="*/ 922201 w 1545150"/>
                        <a:gd name="connsiteY5" fmla="*/ 1059664 h 1209068"/>
                        <a:gd name="connsiteX6" fmla="*/ 543447 w 1545150"/>
                        <a:gd name="connsiteY6" fmla="*/ 1209068 h 1209068"/>
                        <a:gd name="connsiteX7" fmla="*/ 164693 w 1545150"/>
                        <a:gd name="connsiteY7" fmla="*/ 1059664 h 1209068"/>
                        <a:gd name="connsiteX8" fmla="*/ 0 w 1545150"/>
                        <a:gd name="connsiteY8" fmla="*/ 680910 h 1209068"/>
                        <a:gd name="connsiteX9" fmla="*/ 1 w 1545150"/>
                        <a:gd name="connsiteY9" fmla="*/ 680910 h 1209068"/>
                        <a:gd name="connsiteX0" fmla="*/ 1 w 1281747"/>
                        <a:gd name="connsiteY0" fmla="*/ 653359 h 1181517"/>
                        <a:gd name="connsiteX1" fmla="*/ 164695 w 1281747"/>
                        <a:gd name="connsiteY1" fmla="*/ 274605 h 1181517"/>
                        <a:gd name="connsiteX2" fmla="*/ 526805 w 1281747"/>
                        <a:gd name="connsiteY2" fmla="*/ 74283 h 1181517"/>
                        <a:gd name="connsiteX3" fmla="*/ 1281747 w 1281747"/>
                        <a:gd name="connsiteY3" fmla="*/ 1 h 1181517"/>
                        <a:gd name="connsiteX4" fmla="*/ 1086896 w 1281747"/>
                        <a:gd name="connsiteY4" fmla="*/ 634374 h 1181517"/>
                        <a:gd name="connsiteX5" fmla="*/ 922201 w 1281747"/>
                        <a:gd name="connsiteY5" fmla="*/ 1032113 h 1181517"/>
                        <a:gd name="connsiteX6" fmla="*/ 543447 w 1281747"/>
                        <a:gd name="connsiteY6" fmla="*/ 1181517 h 1181517"/>
                        <a:gd name="connsiteX7" fmla="*/ 164693 w 1281747"/>
                        <a:gd name="connsiteY7" fmla="*/ 1032113 h 1181517"/>
                        <a:gd name="connsiteX8" fmla="*/ 0 w 1281747"/>
                        <a:gd name="connsiteY8" fmla="*/ 653359 h 1181517"/>
                        <a:gd name="connsiteX9" fmla="*/ 1 w 1281747"/>
                        <a:gd name="connsiteY9" fmla="*/ 653359 h 1181517"/>
                        <a:gd name="connsiteX0" fmla="*/ 1 w 1385359"/>
                        <a:gd name="connsiteY0" fmla="*/ 789742 h 1317900"/>
                        <a:gd name="connsiteX1" fmla="*/ 164695 w 1385359"/>
                        <a:gd name="connsiteY1" fmla="*/ 410988 h 1317900"/>
                        <a:gd name="connsiteX2" fmla="*/ 526805 w 1385359"/>
                        <a:gd name="connsiteY2" fmla="*/ 210666 h 1317900"/>
                        <a:gd name="connsiteX3" fmla="*/ 1385359 w 1385359"/>
                        <a:gd name="connsiteY3" fmla="*/ 0 h 1317900"/>
                        <a:gd name="connsiteX4" fmla="*/ 1086896 w 1385359"/>
                        <a:gd name="connsiteY4" fmla="*/ 770757 h 1317900"/>
                        <a:gd name="connsiteX5" fmla="*/ 922201 w 1385359"/>
                        <a:gd name="connsiteY5" fmla="*/ 1168496 h 1317900"/>
                        <a:gd name="connsiteX6" fmla="*/ 543447 w 1385359"/>
                        <a:gd name="connsiteY6" fmla="*/ 1317900 h 1317900"/>
                        <a:gd name="connsiteX7" fmla="*/ 164693 w 1385359"/>
                        <a:gd name="connsiteY7" fmla="*/ 1168496 h 1317900"/>
                        <a:gd name="connsiteX8" fmla="*/ 0 w 1385359"/>
                        <a:gd name="connsiteY8" fmla="*/ 789742 h 1317900"/>
                        <a:gd name="connsiteX9" fmla="*/ 1 w 1385359"/>
                        <a:gd name="connsiteY9" fmla="*/ 789742 h 131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5359" h="1317900">
                          <a:moveTo>
                            <a:pt x="1" y="789742"/>
                          </a:moveTo>
                          <a:cubicBezTo>
                            <a:pt x="1" y="647053"/>
                            <a:pt x="59407" y="510435"/>
                            <a:pt x="164695" y="410988"/>
                          </a:cubicBezTo>
                          <a:cubicBezTo>
                            <a:pt x="266130" y="315181"/>
                            <a:pt x="381991" y="223877"/>
                            <a:pt x="526805" y="210666"/>
                          </a:cubicBezTo>
                          <a:cubicBezTo>
                            <a:pt x="761000" y="210666"/>
                            <a:pt x="1146463" y="30495"/>
                            <a:pt x="1385359" y="0"/>
                          </a:cubicBezTo>
                          <a:cubicBezTo>
                            <a:pt x="1091585" y="208336"/>
                            <a:pt x="1086896" y="543149"/>
                            <a:pt x="1086896" y="770757"/>
                          </a:cubicBezTo>
                          <a:cubicBezTo>
                            <a:pt x="1086560" y="856518"/>
                            <a:pt x="1027489" y="1069049"/>
                            <a:pt x="922201" y="1168496"/>
                          </a:cubicBezTo>
                          <a:cubicBezTo>
                            <a:pt x="820767" y="1264303"/>
                            <a:pt x="684893" y="1317900"/>
                            <a:pt x="543447" y="1317900"/>
                          </a:cubicBezTo>
                          <a:cubicBezTo>
                            <a:pt x="402001" y="1317900"/>
                            <a:pt x="266127" y="1264303"/>
                            <a:pt x="164693" y="1168496"/>
                          </a:cubicBezTo>
                          <a:cubicBezTo>
                            <a:pt x="59405" y="1069049"/>
                            <a:pt x="0" y="932431"/>
                            <a:pt x="0" y="789742"/>
                          </a:cubicBezTo>
                          <a:lnTo>
                            <a:pt x="1" y="789742"/>
                          </a:lnTo>
                          <a:close/>
                        </a:path>
                      </a:pathLst>
                    </a:custGeom>
                    <a:solidFill>
                      <a:srgbClr val="F8A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100"/>
                    </a:p>
                  </p:txBody>
                </p:sp>
                <p:sp>
                  <p:nvSpPr>
                    <p:cNvPr id="130" name="Freeform 129"/>
                    <p:cNvSpPr>
                      <a:spLocks noChangeAspect="1"/>
                    </p:cNvSpPr>
                    <p:nvPr/>
                  </p:nvSpPr>
                  <p:spPr>
                    <a:xfrm rot="18900000">
                      <a:off x="793277" y="1700807"/>
                      <a:ext cx="769018" cy="804953"/>
                    </a:xfrm>
                    <a:custGeom>
                      <a:avLst/>
                      <a:gdLst>
                        <a:gd name="connsiteX0" fmla="*/ 0 w 1086893"/>
                        <a:gd name="connsiteY0" fmla="*/ 528158 h 1056316"/>
                        <a:gd name="connsiteX1" fmla="*/ 164694 w 1086893"/>
                        <a:gd name="connsiteY1" fmla="*/ 149404 h 1056316"/>
                        <a:gd name="connsiteX2" fmla="*/ 543448 w 1086893"/>
                        <a:gd name="connsiteY2" fmla="*/ 0 h 1056316"/>
                        <a:gd name="connsiteX3" fmla="*/ 1246035 w 1086893"/>
                        <a:gd name="connsiteY3" fmla="*/ -154666 h 1056316"/>
                        <a:gd name="connsiteX4" fmla="*/ 1086893 w 1086893"/>
                        <a:gd name="connsiteY4" fmla="*/ 528158 h 1056316"/>
                        <a:gd name="connsiteX5" fmla="*/ 922200 w 1086893"/>
                        <a:gd name="connsiteY5" fmla="*/ 906912 h 1056316"/>
                        <a:gd name="connsiteX6" fmla="*/ 543446 w 1086893"/>
                        <a:gd name="connsiteY6" fmla="*/ 1056316 h 1056316"/>
                        <a:gd name="connsiteX7" fmla="*/ 164692 w 1086893"/>
                        <a:gd name="connsiteY7" fmla="*/ 906912 h 1056316"/>
                        <a:gd name="connsiteX8" fmla="*/ -1 w 1086893"/>
                        <a:gd name="connsiteY8" fmla="*/ 528158 h 1056316"/>
                        <a:gd name="connsiteX9" fmla="*/ 0 w 1086893"/>
                        <a:gd name="connsiteY9" fmla="*/ 528158 h 1056316"/>
                        <a:gd name="connsiteX0" fmla="*/ 1 w 1246036"/>
                        <a:gd name="connsiteY0" fmla="*/ 682824 h 1210982"/>
                        <a:gd name="connsiteX1" fmla="*/ 164695 w 1246036"/>
                        <a:gd name="connsiteY1" fmla="*/ 304070 h 1210982"/>
                        <a:gd name="connsiteX2" fmla="*/ 543449 w 1246036"/>
                        <a:gd name="connsiteY2" fmla="*/ 154666 h 1210982"/>
                        <a:gd name="connsiteX3" fmla="*/ 1246036 w 1246036"/>
                        <a:gd name="connsiteY3" fmla="*/ 0 h 1210982"/>
                        <a:gd name="connsiteX4" fmla="*/ 1086894 w 1246036"/>
                        <a:gd name="connsiteY4" fmla="*/ 663840 h 1210982"/>
                        <a:gd name="connsiteX5" fmla="*/ 922201 w 1246036"/>
                        <a:gd name="connsiteY5" fmla="*/ 1061578 h 1210982"/>
                        <a:gd name="connsiteX6" fmla="*/ 543447 w 1246036"/>
                        <a:gd name="connsiteY6" fmla="*/ 1210982 h 1210982"/>
                        <a:gd name="connsiteX7" fmla="*/ 164693 w 1246036"/>
                        <a:gd name="connsiteY7" fmla="*/ 1061578 h 1210982"/>
                        <a:gd name="connsiteX8" fmla="*/ 0 w 1246036"/>
                        <a:gd name="connsiteY8" fmla="*/ 682824 h 1210982"/>
                        <a:gd name="connsiteX9" fmla="*/ 1 w 1246036"/>
                        <a:gd name="connsiteY9" fmla="*/ 682824 h 1210982"/>
                        <a:gd name="connsiteX0" fmla="*/ 1 w 1246036"/>
                        <a:gd name="connsiteY0" fmla="*/ 682824 h 1210982"/>
                        <a:gd name="connsiteX1" fmla="*/ 164695 w 1246036"/>
                        <a:gd name="connsiteY1" fmla="*/ 304070 h 1210982"/>
                        <a:gd name="connsiteX2" fmla="*/ 543449 w 1246036"/>
                        <a:gd name="connsiteY2" fmla="*/ 154666 h 1210982"/>
                        <a:gd name="connsiteX3" fmla="*/ 1246036 w 1246036"/>
                        <a:gd name="connsiteY3" fmla="*/ 0 h 1210982"/>
                        <a:gd name="connsiteX4" fmla="*/ 1137812 w 1246036"/>
                        <a:gd name="connsiteY4" fmla="*/ 612922 h 1210982"/>
                        <a:gd name="connsiteX5" fmla="*/ 922201 w 1246036"/>
                        <a:gd name="connsiteY5" fmla="*/ 1061578 h 1210982"/>
                        <a:gd name="connsiteX6" fmla="*/ 543447 w 1246036"/>
                        <a:gd name="connsiteY6" fmla="*/ 1210982 h 1210982"/>
                        <a:gd name="connsiteX7" fmla="*/ 164693 w 1246036"/>
                        <a:gd name="connsiteY7" fmla="*/ 1061578 h 1210982"/>
                        <a:gd name="connsiteX8" fmla="*/ 0 w 1246036"/>
                        <a:gd name="connsiteY8" fmla="*/ 682824 h 1210982"/>
                        <a:gd name="connsiteX9" fmla="*/ 1 w 1246036"/>
                        <a:gd name="connsiteY9" fmla="*/ 682824 h 1210982"/>
                        <a:gd name="connsiteX0" fmla="*/ 1 w 1246036"/>
                        <a:gd name="connsiteY0" fmla="*/ 682824 h 1210982"/>
                        <a:gd name="connsiteX1" fmla="*/ 164695 w 1246036"/>
                        <a:gd name="connsiteY1" fmla="*/ 304070 h 1210982"/>
                        <a:gd name="connsiteX2" fmla="*/ 526805 w 1246036"/>
                        <a:gd name="connsiteY2" fmla="*/ 103749 h 1210982"/>
                        <a:gd name="connsiteX3" fmla="*/ 1246036 w 1246036"/>
                        <a:gd name="connsiteY3" fmla="*/ 0 h 1210982"/>
                        <a:gd name="connsiteX4" fmla="*/ 1137812 w 1246036"/>
                        <a:gd name="connsiteY4" fmla="*/ 612922 h 1210982"/>
                        <a:gd name="connsiteX5" fmla="*/ 922201 w 1246036"/>
                        <a:gd name="connsiteY5" fmla="*/ 1061578 h 1210982"/>
                        <a:gd name="connsiteX6" fmla="*/ 543447 w 1246036"/>
                        <a:gd name="connsiteY6" fmla="*/ 1210982 h 1210982"/>
                        <a:gd name="connsiteX7" fmla="*/ 164693 w 1246036"/>
                        <a:gd name="connsiteY7" fmla="*/ 1061578 h 1210982"/>
                        <a:gd name="connsiteX8" fmla="*/ 0 w 1246036"/>
                        <a:gd name="connsiteY8" fmla="*/ 682824 h 1210982"/>
                        <a:gd name="connsiteX9" fmla="*/ 1 w 1246036"/>
                        <a:gd name="connsiteY9" fmla="*/ 682824 h 1210982"/>
                        <a:gd name="connsiteX0" fmla="*/ 1 w 1494234"/>
                        <a:gd name="connsiteY0" fmla="*/ 935497 h 1463655"/>
                        <a:gd name="connsiteX1" fmla="*/ 164695 w 1494234"/>
                        <a:gd name="connsiteY1" fmla="*/ 556743 h 1463655"/>
                        <a:gd name="connsiteX2" fmla="*/ 526805 w 1494234"/>
                        <a:gd name="connsiteY2" fmla="*/ 356422 h 1463655"/>
                        <a:gd name="connsiteX3" fmla="*/ 1494234 w 1494234"/>
                        <a:gd name="connsiteY3" fmla="*/ 0 h 1463655"/>
                        <a:gd name="connsiteX4" fmla="*/ 1137812 w 1494234"/>
                        <a:gd name="connsiteY4" fmla="*/ 865595 h 1463655"/>
                        <a:gd name="connsiteX5" fmla="*/ 922201 w 1494234"/>
                        <a:gd name="connsiteY5" fmla="*/ 1314251 h 1463655"/>
                        <a:gd name="connsiteX6" fmla="*/ 543447 w 1494234"/>
                        <a:gd name="connsiteY6" fmla="*/ 1463655 h 1463655"/>
                        <a:gd name="connsiteX7" fmla="*/ 164693 w 1494234"/>
                        <a:gd name="connsiteY7" fmla="*/ 1314251 h 1463655"/>
                        <a:gd name="connsiteX8" fmla="*/ 0 w 1494234"/>
                        <a:gd name="connsiteY8" fmla="*/ 935497 h 1463655"/>
                        <a:gd name="connsiteX9" fmla="*/ 1 w 1494234"/>
                        <a:gd name="connsiteY9" fmla="*/ 935497 h 1463655"/>
                        <a:gd name="connsiteX0" fmla="*/ 1 w 1494234"/>
                        <a:gd name="connsiteY0" fmla="*/ 935497 h 1463655"/>
                        <a:gd name="connsiteX1" fmla="*/ 164695 w 1494234"/>
                        <a:gd name="connsiteY1" fmla="*/ 556743 h 1463655"/>
                        <a:gd name="connsiteX2" fmla="*/ 526805 w 1494234"/>
                        <a:gd name="connsiteY2" fmla="*/ 356422 h 1463655"/>
                        <a:gd name="connsiteX3" fmla="*/ 1494234 w 1494234"/>
                        <a:gd name="connsiteY3" fmla="*/ 0 h 1463655"/>
                        <a:gd name="connsiteX4" fmla="*/ 1137812 w 1494234"/>
                        <a:gd name="connsiteY4" fmla="*/ 865595 h 1463655"/>
                        <a:gd name="connsiteX5" fmla="*/ 922201 w 1494234"/>
                        <a:gd name="connsiteY5" fmla="*/ 1314251 h 1463655"/>
                        <a:gd name="connsiteX6" fmla="*/ 543447 w 1494234"/>
                        <a:gd name="connsiteY6" fmla="*/ 1463655 h 1463655"/>
                        <a:gd name="connsiteX7" fmla="*/ 164693 w 1494234"/>
                        <a:gd name="connsiteY7" fmla="*/ 1314251 h 1463655"/>
                        <a:gd name="connsiteX8" fmla="*/ 0 w 1494234"/>
                        <a:gd name="connsiteY8" fmla="*/ 935497 h 1463655"/>
                        <a:gd name="connsiteX9" fmla="*/ 1 w 1494234"/>
                        <a:gd name="connsiteY9" fmla="*/ 935497 h 1463655"/>
                        <a:gd name="connsiteX0" fmla="*/ 1 w 1494234"/>
                        <a:gd name="connsiteY0" fmla="*/ 935497 h 1463655"/>
                        <a:gd name="connsiteX1" fmla="*/ 164695 w 1494234"/>
                        <a:gd name="connsiteY1" fmla="*/ 556743 h 1463655"/>
                        <a:gd name="connsiteX2" fmla="*/ 526805 w 1494234"/>
                        <a:gd name="connsiteY2" fmla="*/ 356422 h 1463655"/>
                        <a:gd name="connsiteX3" fmla="*/ 1494234 w 1494234"/>
                        <a:gd name="connsiteY3" fmla="*/ 0 h 1463655"/>
                        <a:gd name="connsiteX4" fmla="*/ 1137812 w 1494234"/>
                        <a:gd name="connsiteY4" fmla="*/ 865595 h 1463655"/>
                        <a:gd name="connsiteX5" fmla="*/ 922201 w 1494234"/>
                        <a:gd name="connsiteY5" fmla="*/ 1314251 h 1463655"/>
                        <a:gd name="connsiteX6" fmla="*/ 543447 w 1494234"/>
                        <a:gd name="connsiteY6" fmla="*/ 1463655 h 1463655"/>
                        <a:gd name="connsiteX7" fmla="*/ 164693 w 1494234"/>
                        <a:gd name="connsiteY7" fmla="*/ 1314251 h 1463655"/>
                        <a:gd name="connsiteX8" fmla="*/ 0 w 1494234"/>
                        <a:gd name="connsiteY8" fmla="*/ 935497 h 1463655"/>
                        <a:gd name="connsiteX9" fmla="*/ 1 w 1494234"/>
                        <a:gd name="connsiteY9" fmla="*/ 935497 h 1463655"/>
                        <a:gd name="connsiteX0" fmla="*/ 1 w 1494234"/>
                        <a:gd name="connsiteY0" fmla="*/ 935497 h 1463655"/>
                        <a:gd name="connsiteX1" fmla="*/ 164695 w 1494234"/>
                        <a:gd name="connsiteY1" fmla="*/ 556743 h 1463655"/>
                        <a:gd name="connsiteX2" fmla="*/ 526805 w 1494234"/>
                        <a:gd name="connsiteY2" fmla="*/ 356422 h 1463655"/>
                        <a:gd name="connsiteX3" fmla="*/ 1494234 w 1494234"/>
                        <a:gd name="connsiteY3" fmla="*/ 0 h 1463655"/>
                        <a:gd name="connsiteX4" fmla="*/ 1137812 w 1494234"/>
                        <a:gd name="connsiteY4" fmla="*/ 865595 h 1463655"/>
                        <a:gd name="connsiteX5" fmla="*/ 922201 w 1494234"/>
                        <a:gd name="connsiteY5" fmla="*/ 1314251 h 1463655"/>
                        <a:gd name="connsiteX6" fmla="*/ 543447 w 1494234"/>
                        <a:gd name="connsiteY6" fmla="*/ 1463655 h 1463655"/>
                        <a:gd name="connsiteX7" fmla="*/ 164693 w 1494234"/>
                        <a:gd name="connsiteY7" fmla="*/ 1314251 h 1463655"/>
                        <a:gd name="connsiteX8" fmla="*/ 0 w 1494234"/>
                        <a:gd name="connsiteY8" fmla="*/ 935497 h 1463655"/>
                        <a:gd name="connsiteX9" fmla="*/ 1 w 1494234"/>
                        <a:gd name="connsiteY9" fmla="*/ 935497 h 1463655"/>
                        <a:gd name="connsiteX0" fmla="*/ 1 w 1494234"/>
                        <a:gd name="connsiteY0" fmla="*/ 935497 h 1463655"/>
                        <a:gd name="connsiteX1" fmla="*/ 164695 w 1494234"/>
                        <a:gd name="connsiteY1" fmla="*/ 556743 h 1463655"/>
                        <a:gd name="connsiteX2" fmla="*/ 526805 w 1494234"/>
                        <a:gd name="connsiteY2" fmla="*/ 356422 h 1463655"/>
                        <a:gd name="connsiteX3" fmla="*/ 1494234 w 1494234"/>
                        <a:gd name="connsiteY3" fmla="*/ 0 h 1463655"/>
                        <a:gd name="connsiteX4" fmla="*/ 1086896 w 1494234"/>
                        <a:gd name="connsiteY4" fmla="*/ 916512 h 1463655"/>
                        <a:gd name="connsiteX5" fmla="*/ 922201 w 1494234"/>
                        <a:gd name="connsiteY5" fmla="*/ 1314251 h 1463655"/>
                        <a:gd name="connsiteX6" fmla="*/ 543447 w 1494234"/>
                        <a:gd name="connsiteY6" fmla="*/ 1463655 h 1463655"/>
                        <a:gd name="connsiteX7" fmla="*/ 164693 w 1494234"/>
                        <a:gd name="connsiteY7" fmla="*/ 1314251 h 1463655"/>
                        <a:gd name="connsiteX8" fmla="*/ 0 w 1494234"/>
                        <a:gd name="connsiteY8" fmla="*/ 935497 h 1463655"/>
                        <a:gd name="connsiteX9" fmla="*/ 1 w 1494234"/>
                        <a:gd name="connsiteY9" fmla="*/ 935497 h 1463655"/>
                        <a:gd name="connsiteX0" fmla="*/ 1 w 1494234"/>
                        <a:gd name="connsiteY0" fmla="*/ 935497 h 1463655"/>
                        <a:gd name="connsiteX1" fmla="*/ 164695 w 1494234"/>
                        <a:gd name="connsiteY1" fmla="*/ 556743 h 1463655"/>
                        <a:gd name="connsiteX2" fmla="*/ 526805 w 1494234"/>
                        <a:gd name="connsiteY2" fmla="*/ 356422 h 1463655"/>
                        <a:gd name="connsiteX3" fmla="*/ 1494234 w 1494234"/>
                        <a:gd name="connsiteY3" fmla="*/ 0 h 1463655"/>
                        <a:gd name="connsiteX4" fmla="*/ 1086896 w 1494234"/>
                        <a:gd name="connsiteY4" fmla="*/ 916512 h 1463655"/>
                        <a:gd name="connsiteX5" fmla="*/ 922201 w 1494234"/>
                        <a:gd name="connsiteY5" fmla="*/ 1314251 h 1463655"/>
                        <a:gd name="connsiteX6" fmla="*/ 543447 w 1494234"/>
                        <a:gd name="connsiteY6" fmla="*/ 1463655 h 1463655"/>
                        <a:gd name="connsiteX7" fmla="*/ 164693 w 1494234"/>
                        <a:gd name="connsiteY7" fmla="*/ 1314251 h 1463655"/>
                        <a:gd name="connsiteX8" fmla="*/ 0 w 1494234"/>
                        <a:gd name="connsiteY8" fmla="*/ 935497 h 1463655"/>
                        <a:gd name="connsiteX9" fmla="*/ 1 w 1494234"/>
                        <a:gd name="connsiteY9" fmla="*/ 935497 h 1463655"/>
                        <a:gd name="connsiteX0" fmla="*/ 1 w 1697903"/>
                        <a:gd name="connsiteY0" fmla="*/ 629993 h 1158151"/>
                        <a:gd name="connsiteX1" fmla="*/ 164695 w 1697903"/>
                        <a:gd name="connsiteY1" fmla="*/ 251239 h 1158151"/>
                        <a:gd name="connsiteX2" fmla="*/ 526805 w 1697903"/>
                        <a:gd name="connsiteY2" fmla="*/ 50918 h 1158151"/>
                        <a:gd name="connsiteX3" fmla="*/ 1697903 w 1697903"/>
                        <a:gd name="connsiteY3" fmla="*/ 0 h 1158151"/>
                        <a:gd name="connsiteX4" fmla="*/ 1086896 w 1697903"/>
                        <a:gd name="connsiteY4" fmla="*/ 611008 h 1158151"/>
                        <a:gd name="connsiteX5" fmla="*/ 922201 w 1697903"/>
                        <a:gd name="connsiteY5" fmla="*/ 1008747 h 1158151"/>
                        <a:gd name="connsiteX6" fmla="*/ 543447 w 1697903"/>
                        <a:gd name="connsiteY6" fmla="*/ 1158151 h 1158151"/>
                        <a:gd name="connsiteX7" fmla="*/ 164693 w 1697903"/>
                        <a:gd name="connsiteY7" fmla="*/ 1008747 h 1158151"/>
                        <a:gd name="connsiteX8" fmla="*/ 0 w 1697903"/>
                        <a:gd name="connsiteY8" fmla="*/ 629993 h 1158151"/>
                        <a:gd name="connsiteX9" fmla="*/ 1 w 1697903"/>
                        <a:gd name="connsiteY9" fmla="*/ 629993 h 1158151"/>
                        <a:gd name="connsiteX0" fmla="*/ 1 w 1392398"/>
                        <a:gd name="connsiteY0" fmla="*/ 629993 h 1158151"/>
                        <a:gd name="connsiteX1" fmla="*/ 164695 w 1392398"/>
                        <a:gd name="connsiteY1" fmla="*/ 251239 h 1158151"/>
                        <a:gd name="connsiteX2" fmla="*/ 526805 w 1392398"/>
                        <a:gd name="connsiteY2" fmla="*/ 50918 h 1158151"/>
                        <a:gd name="connsiteX3" fmla="*/ 1392398 w 1392398"/>
                        <a:gd name="connsiteY3" fmla="*/ 0 h 1158151"/>
                        <a:gd name="connsiteX4" fmla="*/ 1086896 w 1392398"/>
                        <a:gd name="connsiteY4" fmla="*/ 611008 h 1158151"/>
                        <a:gd name="connsiteX5" fmla="*/ 922201 w 1392398"/>
                        <a:gd name="connsiteY5" fmla="*/ 1008747 h 1158151"/>
                        <a:gd name="connsiteX6" fmla="*/ 543447 w 1392398"/>
                        <a:gd name="connsiteY6" fmla="*/ 1158151 h 1158151"/>
                        <a:gd name="connsiteX7" fmla="*/ 164693 w 1392398"/>
                        <a:gd name="connsiteY7" fmla="*/ 1008747 h 1158151"/>
                        <a:gd name="connsiteX8" fmla="*/ 0 w 1392398"/>
                        <a:gd name="connsiteY8" fmla="*/ 629993 h 1158151"/>
                        <a:gd name="connsiteX9" fmla="*/ 1 w 1392398"/>
                        <a:gd name="connsiteY9" fmla="*/ 629993 h 1158151"/>
                        <a:gd name="connsiteX0" fmla="*/ 1 w 1392398"/>
                        <a:gd name="connsiteY0" fmla="*/ 629993 h 1158151"/>
                        <a:gd name="connsiteX1" fmla="*/ 164695 w 1392398"/>
                        <a:gd name="connsiteY1" fmla="*/ 251239 h 1158151"/>
                        <a:gd name="connsiteX2" fmla="*/ 526805 w 1392398"/>
                        <a:gd name="connsiteY2" fmla="*/ 50918 h 1158151"/>
                        <a:gd name="connsiteX3" fmla="*/ 1392398 w 1392398"/>
                        <a:gd name="connsiteY3" fmla="*/ 0 h 1158151"/>
                        <a:gd name="connsiteX4" fmla="*/ 1086896 w 1392398"/>
                        <a:gd name="connsiteY4" fmla="*/ 611008 h 1158151"/>
                        <a:gd name="connsiteX5" fmla="*/ 922201 w 1392398"/>
                        <a:gd name="connsiteY5" fmla="*/ 1008747 h 1158151"/>
                        <a:gd name="connsiteX6" fmla="*/ 543447 w 1392398"/>
                        <a:gd name="connsiteY6" fmla="*/ 1158151 h 1158151"/>
                        <a:gd name="connsiteX7" fmla="*/ 164693 w 1392398"/>
                        <a:gd name="connsiteY7" fmla="*/ 1008747 h 1158151"/>
                        <a:gd name="connsiteX8" fmla="*/ 0 w 1392398"/>
                        <a:gd name="connsiteY8" fmla="*/ 629993 h 1158151"/>
                        <a:gd name="connsiteX9" fmla="*/ 1 w 1392398"/>
                        <a:gd name="connsiteY9" fmla="*/ 629993 h 1158151"/>
                        <a:gd name="connsiteX0" fmla="*/ 1 w 1392398"/>
                        <a:gd name="connsiteY0" fmla="*/ 629993 h 1158151"/>
                        <a:gd name="connsiteX1" fmla="*/ 164695 w 1392398"/>
                        <a:gd name="connsiteY1" fmla="*/ 251239 h 1158151"/>
                        <a:gd name="connsiteX2" fmla="*/ 526805 w 1392398"/>
                        <a:gd name="connsiteY2" fmla="*/ 50918 h 1158151"/>
                        <a:gd name="connsiteX3" fmla="*/ 1392398 w 1392398"/>
                        <a:gd name="connsiteY3" fmla="*/ 0 h 1158151"/>
                        <a:gd name="connsiteX4" fmla="*/ 1086896 w 1392398"/>
                        <a:gd name="connsiteY4" fmla="*/ 611008 h 1158151"/>
                        <a:gd name="connsiteX5" fmla="*/ 922201 w 1392398"/>
                        <a:gd name="connsiteY5" fmla="*/ 1008747 h 1158151"/>
                        <a:gd name="connsiteX6" fmla="*/ 543447 w 1392398"/>
                        <a:gd name="connsiteY6" fmla="*/ 1158151 h 1158151"/>
                        <a:gd name="connsiteX7" fmla="*/ 164693 w 1392398"/>
                        <a:gd name="connsiteY7" fmla="*/ 1008747 h 1158151"/>
                        <a:gd name="connsiteX8" fmla="*/ 0 w 1392398"/>
                        <a:gd name="connsiteY8" fmla="*/ 629993 h 1158151"/>
                        <a:gd name="connsiteX9" fmla="*/ 1 w 1392398"/>
                        <a:gd name="connsiteY9" fmla="*/ 629993 h 1158151"/>
                        <a:gd name="connsiteX0" fmla="*/ 1 w 1545150"/>
                        <a:gd name="connsiteY0" fmla="*/ 680910 h 1209068"/>
                        <a:gd name="connsiteX1" fmla="*/ 164695 w 1545150"/>
                        <a:gd name="connsiteY1" fmla="*/ 302156 h 1209068"/>
                        <a:gd name="connsiteX2" fmla="*/ 526805 w 1545150"/>
                        <a:gd name="connsiteY2" fmla="*/ 101835 h 1209068"/>
                        <a:gd name="connsiteX3" fmla="*/ 1545150 w 1545150"/>
                        <a:gd name="connsiteY3" fmla="*/ 0 h 1209068"/>
                        <a:gd name="connsiteX4" fmla="*/ 1086896 w 1545150"/>
                        <a:gd name="connsiteY4" fmla="*/ 661925 h 1209068"/>
                        <a:gd name="connsiteX5" fmla="*/ 922201 w 1545150"/>
                        <a:gd name="connsiteY5" fmla="*/ 1059664 h 1209068"/>
                        <a:gd name="connsiteX6" fmla="*/ 543447 w 1545150"/>
                        <a:gd name="connsiteY6" fmla="*/ 1209068 h 1209068"/>
                        <a:gd name="connsiteX7" fmla="*/ 164693 w 1545150"/>
                        <a:gd name="connsiteY7" fmla="*/ 1059664 h 1209068"/>
                        <a:gd name="connsiteX8" fmla="*/ 0 w 1545150"/>
                        <a:gd name="connsiteY8" fmla="*/ 680910 h 1209068"/>
                        <a:gd name="connsiteX9" fmla="*/ 1 w 1545150"/>
                        <a:gd name="connsiteY9" fmla="*/ 680910 h 1209068"/>
                        <a:gd name="connsiteX0" fmla="*/ 1 w 1545150"/>
                        <a:gd name="connsiteY0" fmla="*/ 680910 h 1209068"/>
                        <a:gd name="connsiteX1" fmla="*/ 164695 w 1545150"/>
                        <a:gd name="connsiteY1" fmla="*/ 302156 h 1209068"/>
                        <a:gd name="connsiteX2" fmla="*/ 526805 w 1545150"/>
                        <a:gd name="connsiteY2" fmla="*/ 101834 h 1209068"/>
                        <a:gd name="connsiteX3" fmla="*/ 1545150 w 1545150"/>
                        <a:gd name="connsiteY3" fmla="*/ 0 h 1209068"/>
                        <a:gd name="connsiteX4" fmla="*/ 1086896 w 1545150"/>
                        <a:gd name="connsiteY4" fmla="*/ 661925 h 1209068"/>
                        <a:gd name="connsiteX5" fmla="*/ 922201 w 1545150"/>
                        <a:gd name="connsiteY5" fmla="*/ 1059664 h 1209068"/>
                        <a:gd name="connsiteX6" fmla="*/ 543447 w 1545150"/>
                        <a:gd name="connsiteY6" fmla="*/ 1209068 h 1209068"/>
                        <a:gd name="connsiteX7" fmla="*/ 164693 w 1545150"/>
                        <a:gd name="connsiteY7" fmla="*/ 1059664 h 1209068"/>
                        <a:gd name="connsiteX8" fmla="*/ 0 w 1545150"/>
                        <a:gd name="connsiteY8" fmla="*/ 680910 h 1209068"/>
                        <a:gd name="connsiteX9" fmla="*/ 1 w 1545150"/>
                        <a:gd name="connsiteY9" fmla="*/ 680910 h 1209068"/>
                        <a:gd name="connsiteX0" fmla="*/ 1 w 1545150"/>
                        <a:gd name="connsiteY0" fmla="*/ 680910 h 1209068"/>
                        <a:gd name="connsiteX1" fmla="*/ 164695 w 1545150"/>
                        <a:gd name="connsiteY1" fmla="*/ 302156 h 1209068"/>
                        <a:gd name="connsiteX2" fmla="*/ 526805 w 1545150"/>
                        <a:gd name="connsiteY2" fmla="*/ 101834 h 1209068"/>
                        <a:gd name="connsiteX3" fmla="*/ 1545150 w 1545150"/>
                        <a:gd name="connsiteY3" fmla="*/ 0 h 1209068"/>
                        <a:gd name="connsiteX4" fmla="*/ 1086896 w 1545150"/>
                        <a:gd name="connsiteY4" fmla="*/ 661925 h 1209068"/>
                        <a:gd name="connsiteX5" fmla="*/ 922201 w 1545150"/>
                        <a:gd name="connsiteY5" fmla="*/ 1059664 h 1209068"/>
                        <a:gd name="connsiteX6" fmla="*/ 543447 w 1545150"/>
                        <a:gd name="connsiteY6" fmla="*/ 1209068 h 1209068"/>
                        <a:gd name="connsiteX7" fmla="*/ 164693 w 1545150"/>
                        <a:gd name="connsiteY7" fmla="*/ 1059664 h 1209068"/>
                        <a:gd name="connsiteX8" fmla="*/ 0 w 1545150"/>
                        <a:gd name="connsiteY8" fmla="*/ 680910 h 1209068"/>
                        <a:gd name="connsiteX9" fmla="*/ 1 w 1545150"/>
                        <a:gd name="connsiteY9" fmla="*/ 680910 h 1209068"/>
                        <a:gd name="connsiteX0" fmla="*/ 1 w 1281747"/>
                        <a:gd name="connsiteY0" fmla="*/ 653359 h 1181517"/>
                        <a:gd name="connsiteX1" fmla="*/ 164695 w 1281747"/>
                        <a:gd name="connsiteY1" fmla="*/ 274605 h 1181517"/>
                        <a:gd name="connsiteX2" fmla="*/ 526805 w 1281747"/>
                        <a:gd name="connsiteY2" fmla="*/ 74283 h 1181517"/>
                        <a:gd name="connsiteX3" fmla="*/ 1281747 w 1281747"/>
                        <a:gd name="connsiteY3" fmla="*/ 1 h 1181517"/>
                        <a:gd name="connsiteX4" fmla="*/ 1086896 w 1281747"/>
                        <a:gd name="connsiteY4" fmla="*/ 634374 h 1181517"/>
                        <a:gd name="connsiteX5" fmla="*/ 922201 w 1281747"/>
                        <a:gd name="connsiteY5" fmla="*/ 1032113 h 1181517"/>
                        <a:gd name="connsiteX6" fmla="*/ 543447 w 1281747"/>
                        <a:gd name="connsiteY6" fmla="*/ 1181517 h 1181517"/>
                        <a:gd name="connsiteX7" fmla="*/ 164693 w 1281747"/>
                        <a:gd name="connsiteY7" fmla="*/ 1032113 h 1181517"/>
                        <a:gd name="connsiteX8" fmla="*/ 0 w 1281747"/>
                        <a:gd name="connsiteY8" fmla="*/ 653359 h 1181517"/>
                        <a:gd name="connsiteX9" fmla="*/ 1 w 1281747"/>
                        <a:gd name="connsiteY9" fmla="*/ 653359 h 1181517"/>
                        <a:gd name="connsiteX0" fmla="*/ 1 w 1385359"/>
                        <a:gd name="connsiteY0" fmla="*/ 789742 h 1317900"/>
                        <a:gd name="connsiteX1" fmla="*/ 164695 w 1385359"/>
                        <a:gd name="connsiteY1" fmla="*/ 410988 h 1317900"/>
                        <a:gd name="connsiteX2" fmla="*/ 526805 w 1385359"/>
                        <a:gd name="connsiteY2" fmla="*/ 210666 h 1317900"/>
                        <a:gd name="connsiteX3" fmla="*/ 1385359 w 1385359"/>
                        <a:gd name="connsiteY3" fmla="*/ 0 h 1317900"/>
                        <a:gd name="connsiteX4" fmla="*/ 1086896 w 1385359"/>
                        <a:gd name="connsiteY4" fmla="*/ 770757 h 1317900"/>
                        <a:gd name="connsiteX5" fmla="*/ 922201 w 1385359"/>
                        <a:gd name="connsiteY5" fmla="*/ 1168496 h 1317900"/>
                        <a:gd name="connsiteX6" fmla="*/ 543447 w 1385359"/>
                        <a:gd name="connsiteY6" fmla="*/ 1317900 h 1317900"/>
                        <a:gd name="connsiteX7" fmla="*/ 164693 w 1385359"/>
                        <a:gd name="connsiteY7" fmla="*/ 1168496 h 1317900"/>
                        <a:gd name="connsiteX8" fmla="*/ 0 w 1385359"/>
                        <a:gd name="connsiteY8" fmla="*/ 789742 h 1317900"/>
                        <a:gd name="connsiteX9" fmla="*/ 1 w 1385359"/>
                        <a:gd name="connsiteY9" fmla="*/ 789742 h 131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5359" h="1317900">
                          <a:moveTo>
                            <a:pt x="1" y="789742"/>
                          </a:moveTo>
                          <a:cubicBezTo>
                            <a:pt x="1" y="647053"/>
                            <a:pt x="59407" y="510435"/>
                            <a:pt x="164695" y="410988"/>
                          </a:cubicBezTo>
                          <a:cubicBezTo>
                            <a:pt x="266130" y="315181"/>
                            <a:pt x="381991" y="223877"/>
                            <a:pt x="526805" y="210666"/>
                          </a:cubicBezTo>
                          <a:cubicBezTo>
                            <a:pt x="761000" y="210666"/>
                            <a:pt x="1146463" y="30495"/>
                            <a:pt x="1385359" y="0"/>
                          </a:cubicBezTo>
                          <a:cubicBezTo>
                            <a:pt x="1091585" y="208336"/>
                            <a:pt x="1086896" y="543149"/>
                            <a:pt x="1086896" y="770757"/>
                          </a:cubicBezTo>
                          <a:cubicBezTo>
                            <a:pt x="1086560" y="856518"/>
                            <a:pt x="1027489" y="1069049"/>
                            <a:pt x="922201" y="1168496"/>
                          </a:cubicBezTo>
                          <a:cubicBezTo>
                            <a:pt x="820767" y="1264303"/>
                            <a:pt x="684893" y="1317900"/>
                            <a:pt x="543447" y="1317900"/>
                          </a:cubicBezTo>
                          <a:cubicBezTo>
                            <a:pt x="402001" y="1317900"/>
                            <a:pt x="266127" y="1264303"/>
                            <a:pt x="164693" y="1168496"/>
                          </a:cubicBezTo>
                          <a:cubicBezTo>
                            <a:pt x="59405" y="1069049"/>
                            <a:pt x="0" y="932431"/>
                            <a:pt x="0" y="789742"/>
                          </a:cubicBezTo>
                          <a:lnTo>
                            <a:pt x="1" y="789742"/>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100"/>
                    </a:p>
                  </p:txBody>
                </p:sp>
                <p:sp>
                  <p:nvSpPr>
                    <p:cNvPr id="131" name="Oval 130"/>
                    <p:cNvSpPr/>
                    <p:nvPr/>
                  </p:nvSpPr>
                  <p:spPr>
                    <a:xfrm>
                      <a:off x="1037166" y="2041026"/>
                      <a:ext cx="251554" cy="484376"/>
                    </a:xfrm>
                    <a:prstGeom prst="ellipse">
                      <a:avLst/>
                    </a:prstGeom>
                    <a:solidFill>
                      <a:srgbClr val="FFE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100"/>
                    </a:p>
                  </p:txBody>
                </p:sp>
              </p:grpSp>
              <p:cxnSp>
                <p:nvCxnSpPr>
                  <p:cNvPr id="123" name="Straight Connector 122"/>
                  <p:cNvCxnSpPr/>
                  <p:nvPr/>
                </p:nvCxnSpPr>
                <p:spPr>
                  <a:xfrm>
                    <a:off x="772645" y="3249304"/>
                    <a:ext cx="1771930" cy="0"/>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4" name="Oval 123"/>
                  <p:cNvSpPr/>
                  <p:nvPr/>
                </p:nvSpPr>
                <p:spPr>
                  <a:xfrm>
                    <a:off x="1363288" y="3088220"/>
                    <a:ext cx="34092" cy="59947"/>
                  </a:xfrm>
                  <a:prstGeom prst="ellipse">
                    <a:avLst/>
                  </a:prstGeom>
                  <a:solidFill>
                    <a:srgbClr val="A94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100"/>
                  </a:p>
                </p:txBody>
              </p:sp>
              <p:sp>
                <p:nvSpPr>
                  <p:cNvPr id="125" name="TextBox 124"/>
                  <p:cNvSpPr txBox="1"/>
                  <p:nvPr/>
                </p:nvSpPr>
                <p:spPr>
                  <a:xfrm>
                    <a:off x="577079" y="2813253"/>
                    <a:ext cx="2166803" cy="483649"/>
                  </a:xfrm>
                  <a:prstGeom prst="rect">
                    <a:avLst/>
                  </a:prstGeom>
                  <a:noFill/>
                  <a:effectLst>
                    <a:reflection blurRad="6350" stA="50000" endA="300" endPos="55000" dir="5400000" sy="-100000" algn="bl" rotWithShape="0"/>
                  </a:effectLst>
                </p:spPr>
                <p:txBody>
                  <a:bodyPr wrap="none" rtlCol="0">
                    <a:spAutoFit/>
                  </a:bodyPr>
                  <a:lstStyle/>
                  <a:p>
                    <a:r>
                      <a:rPr lang="en-US" sz="1600" b="1" dirty="0" smtClean="0">
                        <a:solidFill>
                          <a:schemeClr val="bg1">
                            <a:lumMod val="95000"/>
                            <a:lumOff val="5000"/>
                          </a:schemeClr>
                        </a:solidFill>
                        <a:latin typeface="OCR A Extended" pitchFamily="50" charset="0"/>
                      </a:rPr>
                      <a:t>W32 FLAMER</a:t>
                    </a:r>
                    <a:endParaRPr lang="en-IE" sz="1600" b="1" dirty="0">
                      <a:solidFill>
                        <a:schemeClr val="bg1">
                          <a:lumMod val="95000"/>
                          <a:lumOff val="5000"/>
                        </a:schemeClr>
                      </a:solidFill>
                      <a:latin typeface="OCR A Extended" pitchFamily="50" charset="0"/>
                    </a:endParaRPr>
                  </a:p>
                </p:txBody>
              </p:sp>
            </p:grpSp>
          </p:grpSp>
          <p:sp>
            <p:nvSpPr>
              <p:cNvPr id="117" name="TextBox 116"/>
              <p:cNvSpPr txBox="1"/>
              <p:nvPr/>
            </p:nvSpPr>
            <p:spPr bwMode="ltGray">
              <a:xfrm>
                <a:off x="3779912" y="2392534"/>
                <a:ext cx="1728192" cy="288032"/>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1400" dirty="0" smtClean="0">
                    <a:latin typeface="Calibri" pitchFamily="34" charset="0"/>
                  </a:rPr>
                  <a:t>MAY 2012</a:t>
                </a:r>
              </a:p>
            </p:txBody>
          </p:sp>
          <p:sp>
            <p:nvSpPr>
              <p:cNvPr id="118" name="Rounded Rectangle 117"/>
              <p:cNvSpPr/>
              <p:nvPr/>
            </p:nvSpPr>
            <p:spPr bwMode="auto">
              <a:xfrm>
                <a:off x="3635895" y="671763"/>
                <a:ext cx="2016224" cy="313038"/>
              </a:xfrm>
              <a:prstGeom prst="roundRect">
                <a:avLst>
                  <a:gd name="adj" fmla="val 11400"/>
                </a:avLst>
              </a:prstGeom>
              <a:solidFill>
                <a:srgbClr val="FFC000"/>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800" b="1" dirty="0" smtClean="0">
                    <a:solidFill>
                      <a:schemeClr val="bg1">
                        <a:lumMod val="75000"/>
                        <a:lumOff val="25000"/>
                      </a:schemeClr>
                    </a:solidFill>
                    <a:latin typeface="+mn-lt"/>
                  </a:rPr>
                  <a:t>W32.FLAMER</a:t>
                </a:r>
                <a:endParaRPr kumimoji="0" lang="en-US" sz="1800" b="1" i="0" u="none" strike="noStrike" cap="none" normalizeH="0" baseline="0" dirty="0" smtClean="0">
                  <a:ln>
                    <a:noFill/>
                  </a:ln>
                  <a:solidFill>
                    <a:schemeClr val="bg1">
                      <a:lumMod val="75000"/>
                      <a:lumOff val="25000"/>
                    </a:schemeClr>
                  </a:solidFill>
                  <a:effectLst/>
                  <a:latin typeface="+mn-lt"/>
                </a:endParaRPr>
              </a:p>
            </p:txBody>
          </p:sp>
        </p:grpSp>
        <p:grpSp>
          <p:nvGrpSpPr>
            <p:cNvPr id="77" name="Group 76"/>
            <p:cNvGrpSpPr/>
            <p:nvPr/>
          </p:nvGrpSpPr>
          <p:grpSpPr>
            <a:xfrm>
              <a:off x="6876256" y="671763"/>
              <a:ext cx="2016224" cy="2037156"/>
              <a:chOff x="6876256" y="671763"/>
              <a:chExt cx="2016224" cy="2037156"/>
            </a:xfrm>
          </p:grpSpPr>
          <p:grpSp>
            <p:nvGrpSpPr>
              <p:cNvPr id="78" name="Group 77"/>
              <p:cNvGrpSpPr/>
              <p:nvPr/>
            </p:nvGrpSpPr>
            <p:grpSpPr>
              <a:xfrm>
                <a:off x="6876256" y="971628"/>
                <a:ext cx="2016224" cy="1737291"/>
                <a:chOff x="6876256" y="1115644"/>
                <a:chExt cx="2016224" cy="1737291"/>
              </a:xfrm>
            </p:grpSpPr>
            <p:grpSp>
              <p:nvGrpSpPr>
                <p:cNvPr id="80" name="Group 79"/>
                <p:cNvGrpSpPr/>
                <p:nvPr/>
              </p:nvGrpSpPr>
              <p:grpSpPr>
                <a:xfrm>
                  <a:off x="6876256" y="1115644"/>
                  <a:ext cx="2016224" cy="1737291"/>
                  <a:chOff x="6804248" y="2267772"/>
                  <a:chExt cx="2016224" cy="1737291"/>
                </a:xfrm>
              </p:grpSpPr>
              <p:grpSp>
                <p:nvGrpSpPr>
                  <p:cNvPr id="82" name="Group 62"/>
                  <p:cNvGrpSpPr/>
                  <p:nvPr/>
                </p:nvGrpSpPr>
                <p:grpSpPr>
                  <a:xfrm>
                    <a:off x="6804248" y="2267772"/>
                    <a:ext cx="2016224" cy="1737291"/>
                    <a:chOff x="5292080" y="1475684"/>
                    <a:chExt cx="2016224" cy="1737291"/>
                  </a:xfrm>
                </p:grpSpPr>
                <p:sp>
                  <p:nvSpPr>
                    <p:cNvPr id="114" name="Rounded Rectangle 113"/>
                    <p:cNvSpPr/>
                    <p:nvPr/>
                  </p:nvSpPr>
                  <p:spPr bwMode="auto">
                    <a:xfrm>
                      <a:off x="5292080" y="1475684"/>
                      <a:ext cx="2016224" cy="1737291"/>
                    </a:xfrm>
                    <a:prstGeom prst="roundRect">
                      <a:avLst>
                        <a:gd name="adj" fmla="val 2170"/>
                      </a:avLst>
                    </a:prstGeom>
                    <a:solidFill>
                      <a:schemeClr val="bg1">
                        <a:lumMod val="50000"/>
                        <a:lumOff val="50000"/>
                      </a:schemeClr>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000" i="0" u="none" strike="noStrike" cap="none" normalizeH="0" baseline="0" dirty="0" err="1" smtClean="0">
                        <a:ln>
                          <a:noFill/>
                        </a:ln>
                        <a:solidFill>
                          <a:schemeClr val="bg1"/>
                        </a:solidFill>
                        <a:effectLst/>
                        <a:latin typeface="+mn-lt"/>
                      </a:endParaRPr>
                    </a:p>
                  </p:txBody>
                </p:sp>
                <p:sp>
                  <p:nvSpPr>
                    <p:cNvPr id="115" name="Rounded Rectangle 114"/>
                    <p:cNvSpPr/>
                    <p:nvPr/>
                  </p:nvSpPr>
                  <p:spPr bwMode="auto">
                    <a:xfrm>
                      <a:off x="5443297" y="1621599"/>
                      <a:ext cx="1713790" cy="1260140"/>
                    </a:xfrm>
                    <a:prstGeom prst="roundRect">
                      <a:avLst>
                        <a:gd name="adj" fmla="val 4081"/>
                      </a:avLst>
                    </a:prstGeom>
                    <a:solidFill>
                      <a:schemeClr val="tx1">
                        <a:lumMod val="85000"/>
                      </a:schemeClr>
                    </a:solidFill>
                    <a:ln w="6350" cap="flat" cmpd="sng" algn="ctr">
                      <a:noFill/>
                      <a:prstDash val="solid"/>
                      <a:round/>
                      <a:headEnd type="none" w="med" len="med"/>
                      <a:tailEnd type="none" w="med" len="med"/>
                    </a:ln>
                    <a:effectLst>
                      <a:innerShdw blurRad="63500" dist="50800" dir="13500000">
                        <a:prstClr val="black">
                          <a:alpha val="50000"/>
                        </a:prstClr>
                      </a:inn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000" i="0" u="none" strike="noStrike" cap="none" normalizeH="0" baseline="0" dirty="0" err="1" smtClean="0">
                        <a:ln>
                          <a:noFill/>
                        </a:ln>
                        <a:solidFill>
                          <a:schemeClr val="bg1"/>
                        </a:solidFill>
                        <a:effectLst/>
                        <a:latin typeface="+mn-lt"/>
                      </a:endParaRPr>
                    </a:p>
                  </p:txBody>
                </p:sp>
              </p:grpSp>
              <p:grpSp>
                <p:nvGrpSpPr>
                  <p:cNvPr id="83" name="Group 82"/>
                  <p:cNvGrpSpPr/>
                  <p:nvPr/>
                </p:nvGrpSpPr>
                <p:grpSpPr>
                  <a:xfrm>
                    <a:off x="7188523" y="2492896"/>
                    <a:ext cx="1297278" cy="1168896"/>
                    <a:chOff x="7188523" y="1052736"/>
                    <a:chExt cx="1297278" cy="1168896"/>
                  </a:xfrm>
                </p:grpSpPr>
                <p:grpSp>
                  <p:nvGrpSpPr>
                    <p:cNvPr id="84" name="Group 83"/>
                    <p:cNvGrpSpPr/>
                    <p:nvPr/>
                  </p:nvGrpSpPr>
                  <p:grpSpPr>
                    <a:xfrm>
                      <a:off x="7236296" y="1052736"/>
                      <a:ext cx="864096" cy="864096"/>
                      <a:chOff x="7020272" y="2060848"/>
                      <a:chExt cx="864096" cy="864096"/>
                    </a:xfrm>
                    <a:scene3d>
                      <a:camera prst="isometricTopUp"/>
                      <a:lightRig rig="threePt" dir="t"/>
                    </a:scene3d>
                  </p:grpSpPr>
                  <p:sp>
                    <p:nvSpPr>
                      <p:cNvPr id="105" name="Rectangle 104"/>
                      <p:cNvSpPr/>
                      <p:nvPr/>
                    </p:nvSpPr>
                    <p:spPr bwMode="auto">
                      <a:xfrm>
                        <a:off x="7020272" y="2060848"/>
                        <a:ext cx="288032" cy="288032"/>
                      </a:xfrm>
                      <a:prstGeom prst="rect">
                        <a:avLst/>
                      </a:prstGeom>
                      <a:noFill/>
                      <a:ln w="190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106" name="Rectangle 105"/>
                      <p:cNvSpPr/>
                      <p:nvPr/>
                    </p:nvSpPr>
                    <p:spPr bwMode="auto">
                      <a:xfrm>
                        <a:off x="7308304" y="2060848"/>
                        <a:ext cx="288032" cy="288032"/>
                      </a:xfrm>
                      <a:prstGeom prst="rect">
                        <a:avLst/>
                      </a:prstGeom>
                      <a:noFill/>
                      <a:ln w="190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107" name="Rectangle 106"/>
                      <p:cNvSpPr/>
                      <p:nvPr/>
                    </p:nvSpPr>
                    <p:spPr bwMode="auto">
                      <a:xfrm>
                        <a:off x="7596336" y="2060848"/>
                        <a:ext cx="288032" cy="288032"/>
                      </a:xfrm>
                      <a:prstGeom prst="rect">
                        <a:avLst/>
                      </a:prstGeom>
                      <a:noFill/>
                      <a:ln w="190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108" name="Rectangle 107"/>
                      <p:cNvSpPr/>
                      <p:nvPr/>
                    </p:nvSpPr>
                    <p:spPr bwMode="auto">
                      <a:xfrm>
                        <a:off x="7020272" y="2348880"/>
                        <a:ext cx="288032" cy="288032"/>
                      </a:xfrm>
                      <a:prstGeom prst="rect">
                        <a:avLst/>
                      </a:prstGeom>
                      <a:noFill/>
                      <a:ln w="190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109" name="Rectangle 108"/>
                      <p:cNvSpPr/>
                      <p:nvPr/>
                    </p:nvSpPr>
                    <p:spPr bwMode="auto">
                      <a:xfrm>
                        <a:off x="7308304" y="2348880"/>
                        <a:ext cx="288032" cy="288032"/>
                      </a:xfrm>
                      <a:prstGeom prst="rect">
                        <a:avLst/>
                      </a:prstGeom>
                      <a:noFill/>
                      <a:ln w="190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110" name="Rectangle 109"/>
                      <p:cNvSpPr/>
                      <p:nvPr/>
                    </p:nvSpPr>
                    <p:spPr bwMode="auto">
                      <a:xfrm>
                        <a:off x="7596336" y="2348880"/>
                        <a:ext cx="288032" cy="288032"/>
                      </a:xfrm>
                      <a:prstGeom prst="rect">
                        <a:avLst/>
                      </a:prstGeom>
                      <a:noFill/>
                      <a:ln w="190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111" name="Rectangle 110"/>
                      <p:cNvSpPr/>
                      <p:nvPr/>
                    </p:nvSpPr>
                    <p:spPr bwMode="auto">
                      <a:xfrm>
                        <a:off x="7020272" y="2636912"/>
                        <a:ext cx="288032" cy="288032"/>
                      </a:xfrm>
                      <a:prstGeom prst="rect">
                        <a:avLst/>
                      </a:prstGeom>
                      <a:noFill/>
                      <a:ln w="190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112" name="Rectangle 111"/>
                      <p:cNvSpPr/>
                      <p:nvPr/>
                    </p:nvSpPr>
                    <p:spPr bwMode="auto">
                      <a:xfrm>
                        <a:off x="7308304" y="2636912"/>
                        <a:ext cx="288032" cy="288032"/>
                      </a:xfrm>
                      <a:prstGeom prst="rect">
                        <a:avLst/>
                      </a:prstGeom>
                      <a:noFill/>
                      <a:ln w="190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113" name="Rectangle 112"/>
                      <p:cNvSpPr/>
                      <p:nvPr/>
                    </p:nvSpPr>
                    <p:spPr bwMode="auto">
                      <a:xfrm>
                        <a:off x="7596336" y="2636912"/>
                        <a:ext cx="288032" cy="288032"/>
                      </a:xfrm>
                      <a:prstGeom prst="rect">
                        <a:avLst/>
                      </a:prstGeom>
                      <a:noFill/>
                      <a:ln w="190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grpSp>
                <p:sp>
                  <p:nvSpPr>
                    <p:cNvPr id="85" name="Rectangle 84"/>
                    <p:cNvSpPr/>
                    <p:nvPr/>
                  </p:nvSpPr>
                  <p:spPr bwMode="auto">
                    <a:xfrm>
                      <a:off x="7388696" y="1205136"/>
                      <a:ext cx="288032" cy="288032"/>
                    </a:xfrm>
                    <a:prstGeom prst="rect">
                      <a:avLst/>
                    </a:prstGeom>
                    <a:noFill/>
                    <a:ln w="19050" cap="flat" cmpd="sng" algn="ctr">
                      <a:solidFill>
                        <a:schemeClr val="bg1">
                          <a:lumMod val="65000"/>
                        </a:schemeClr>
                      </a:solidFill>
                      <a:prstDash val="solid"/>
                      <a:round/>
                      <a:headEnd type="none" w="med" len="med"/>
                      <a:tailEnd type="none" w="med" len="med"/>
                    </a:ln>
                    <a:effectLst/>
                    <a:scene3d>
                      <a:camera prst="isometricTopUp"/>
                      <a:lightRig rig="threePt" dir="t"/>
                    </a:scene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86" name="Rectangle 85"/>
                    <p:cNvSpPr/>
                    <p:nvPr/>
                  </p:nvSpPr>
                  <p:spPr bwMode="auto">
                    <a:xfrm>
                      <a:off x="7676728" y="1205136"/>
                      <a:ext cx="288032" cy="288032"/>
                    </a:xfrm>
                    <a:prstGeom prst="rect">
                      <a:avLst/>
                    </a:prstGeom>
                    <a:noFill/>
                    <a:ln w="19050" cap="flat" cmpd="sng" algn="ctr">
                      <a:solidFill>
                        <a:schemeClr val="bg1">
                          <a:lumMod val="65000"/>
                        </a:schemeClr>
                      </a:solidFill>
                      <a:prstDash val="solid"/>
                      <a:round/>
                      <a:headEnd type="none" w="med" len="med"/>
                      <a:tailEnd type="none" w="med" len="med"/>
                    </a:ln>
                    <a:effectLst/>
                    <a:scene3d>
                      <a:camera prst="isometricTopUp"/>
                      <a:lightRig rig="threePt" dir="t"/>
                    </a:scene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87" name="Rectangle 86"/>
                    <p:cNvSpPr/>
                    <p:nvPr/>
                  </p:nvSpPr>
                  <p:spPr bwMode="auto">
                    <a:xfrm>
                      <a:off x="7964760" y="1205136"/>
                      <a:ext cx="288032" cy="288032"/>
                    </a:xfrm>
                    <a:prstGeom prst="rect">
                      <a:avLst/>
                    </a:prstGeom>
                    <a:noFill/>
                    <a:ln w="19050" cap="flat" cmpd="sng" algn="ctr">
                      <a:solidFill>
                        <a:schemeClr val="bg1">
                          <a:lumMod val="65000"/>
                        </a:schemeClr>
                      </a:solidFill>
                      <a:prstDash val="solid"/>
                      <a:round/>
                      <a:headEnd type="none" w="med" len="med"/>
                      <a:tailEnd type="none" w="med" len="med"/>
                    </a:ln>
                    <a:effectLst/>
                    <a:scene3d>
                      <a:camera prst="isometricTopUp"/>
                      <a:lightRig rig="threePt" dir="t"/>
                    </a:scene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88" name="Rectangle 87"/>
                    <p:cNvSpPr/>
                    <p:nvPr/>
                  </p:nvSpPr>
                  <p:spPr bwMode="auto">
                    <a:xfrm>
                      <a:off x="7388696" y="1493168"/>
                      <a:ext cx="288032" cy="288032"/>
                    </a:xfrm>
                    <a:prstGeom prst="rect">
                      <a:avLst/>
                    </a:prstGeom>
                    <a:noFill/>
                    <a:ln w="19050" cap="flat" cmpd="sng" algn="ctr">
                      <a:solidFill>
                        <a:schemeClr val="bg1">
                          <a:lumMod val="65000"/>
                        </a:schemeClr>
                      </a:solidFill>
                      <a:prstDash val="solid"/>
                      <a:round/>
                      <a:headEnd type="none" w="med" len="med"/>
                      <a:tailEnd type="none" w="med" len="med"/>
                    </a:ln>
                    <a:effectLst/>
                    <a:scene3d>
                      <a:camera prst="isometricTopUp"/>
                      <a:lightRig rig="threePt" dir="t"/>
                    </a:scene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89" name="Rectangle 88"/>
                    <p:cNvSpPr/>
                    <p:nvPr/>
                  </p:nvSpPr>
                  <p:spPr bwMode="auto">
                    <a:xfrm>
                      <a:off x="7676728" y="1493168"/>
                      <a:ext cx="288032" cy="288032"/>
                    </a:xfrm>
                    <a:prstGeom prst="rect">
                      <a:avLst/>
                    </a:prstGeom>
                    <a:noFill/>
                    <a:ln w="19050" cap="flat" cmpd="sng" algn="ctr">
                      <a:solidFill>
                        <a:schemeClr val="bg1">
                          <a:lumMod val="65000"/>
                        </a:schemeClr>
                      </a:solidFill>
                      <a:prstDash val="solid"/>
                      <a:round/>
                      <a:headEnd type="none" w="med" len="med"/>
                      <a:tailEnd type="none" w="med" len="med"/>
                    </a:ln>
                    <a:effectLst/>
                    <a:scene3d>
                      <a:camera prst="isometricTopUp"/>
                      <a:lightRig rig="threePt" dir="t"/>
                    </a:scene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90" name="Rectangle 89"/>
                    <p:cNvSpPr/>
                    <p:nvPr/>
                  </p:nvSpPr>
                  <p:spPr bwMode="auto">
                    <a:xfrm>
                      <a:off x="7964760" y="1493168"/>
                      <a:ext cx="288032" cy="288032"/>
                    </a:xfrm>
                    <a:prstGeom prst="rect">
                      <a:avLst/>
                    </a:prstGeom>
                    <a:noFill/>
                    <a:ln w="19050" cap="flat" cmpd="sng" algn="ctr">
                      <a:solidFill>
                        <a:schemeClr val="bg1">
                          <a:lumMod val="65000"/>
                        </a:schemeClr>
                      </a:solidFill>
                      <a:prstDash val="solid"/>
                      <a:round/>
                      <a:headEnd type="none" w="med" len="med"/>
                      <a:tailEnd type="none" w="med" len="med"/>
                    </a:ln>
                    <a:effectLst/>
                    <a:scene3d>
                      <a:camera prst="isometricTopUp"/>
                      <a:lightRig rig="threePt" dir="t"/>
                    </a:scene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91" name="Rectangle 90"/>
                    <p:cNvSpPr/>
                    <p:nvPr/>
                  </p:nvSpPr>
                  <p:spPr bwMode="auto">
                    <a:xfrm>
                      <a:off x="7388696" y="1781200"/>
                      <a:ext cx="288032" cy="288032"/>
                    </a:xfrm>
                    <a:prstGeom prst="rect">
                      <a:avLst/>
                    </a:prstGeom>
                    <a:noFill/>
                    <a:ln w="19050" cap="flat" cmpd="sng" algn="ctr">
                      <a:solidFill>
                        <a:schemeClr val="bg1">
                          <a:lumMod val="65000"/>
                        </a:schemeClr>
                      </a:solidFill>
                      <a:prstDash val="solid"/>
                      <a:round/>
                      <a:headEnd type="none" w="med" len="med"/>
                      <a:tailEnd type="none" w="med" len="med"/>
                    </a:ln>
                    <a:effectLst/>
                    <a:scene3d>
                      <a:camera prst="isometricTopUp"/>
                      <a:lightRig rig="threePt" dir="t"/>
                    </a:scene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92" name="Rectangle 91"/>
                    <p:cNvSpPr/>
                    <p:nvPr/>
                  </p:nvSpPr>
                  <p:spPr bwMode="auto">
                    <a:xfrm>
                      <a:off x="7676728" y="1781200"/>
                      <a:ext cx="288032" cy="288032"/>
                    </a:xfrm>
                    <a:prstGeom prst="rect">
                      <a:avLst/>
                    </a:prstGeom>
                    <a:noFill/>
                    <a:ln w="19050" cap="flat" cmpd="sng" algn="ctr">
                      <a:solidFill>
                        <a:schemeClr val="bg1">
                          <a:lumMod val="65000"/>
                        </a:schemeClr>
                      </a:solidFill>
                      <a:prstDash val="solid"/>
                      <a:round/>
                      <a:headEnd type="none" w="med" len="med"/>
                      <a:tailEnd type="none" w="med" len="med"/>
                    </a:ln>
                    <a:effectLst/>
                    <a:scene3d>
                      <a:camera prst="isometricTopUp"/>
                      <a:lightRig rig="threePt" dir="t"/>
                    </a:scene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93" name="Rectangle 92"/>
                    <p:cNvSpPr/>
                    <p:nvPr/>
                  </p:nvSpPr>
                  <p:spPr bwMode="auto">
                    <a:xfrm>
                      <a:off x="7964760" y="1781200"/>
                      <a:ext cx="288032" cy="288032"/>
                    </a:xfrm>
                    <a:prstGeom prst="rect">
                      <a:avLst/>
                    </a:prstGeom>
                    <a:noFill/>
                    <a:ln w="19050" cap="flat" cmpd="sng" algn="ctr">
                      <a:solidFill>
                        <a:schemeClr val="bg1">
                          <a:lumMod val="65000"/>
                        </a:schemeClr>
                      </a:solidFill>
                      <a:prstDash val="solid"/>
                      <a:round/>
                      <a:headEnd type="none" w="med" len="med"/>
                      <a:tailEnd type="none" w="med" len="med"/>
                    </a:ln>
                    <a:effectLst/>
                    <a:scene3d>
                      <a:camera prst="isometricTopUp"/>
                      <a:lightRig rig="threePt" dir="t"/>
                    </a:scene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grpSp>
                  <p:nvGrpSpPr>
                    <p:cNvPr id="94" name="Group 93"/>
                    <p:cNvGrpSpPr/>
                    <p:nvPr/>
                  </p:nvGrpSpPr>
                  <p:grpSpPr>
                    <a:xfrm>
                      <a:off x="7541096" y="1357536"/>
                      <a:ext cx="864096" cy="864096"/>
                      <a:chOff x="7020272" y="2060848"/>
                      <a:chExt cx="864096" cy="864096"/>
                    </a:xfrm>
                    <a:scene3d>
                      <a:camera prst="isometricTopUp"/>
                      <a:lightRig rig="threePt" dir="t"/>
                    </a:scene3d>
                  </p:grpSpPr>
                  <p:sp>
                    <p:nvSpPr>
                      <p:cNvPr id="96" name="Rectangle 95"/>
                      <p:cNvSpPr/>
                      <p:nvPr/>
                    </p:nvSpPr>
                    <p:spPr bwMode="auto">
                      <a:xfrm>
                        <a:off x="7020272" y="2060848"/>
                        <a:ext cx="288032" cy="288032"/>
                      </a:xfrm>
                      <a:prstGeom prst="rect">
                        <a:avLst/>
                      </a:prstGeom>
                      <a:noFill/>
                      <a:ln w="190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97" name="Rectangle 96"/>
                      <p:cNvSpPr/>
                      <p:nvPr/>
                    </p:nvSpPr>
                    <p:spPr bwMode="auto">
                      <a:xfrm>
                        <a:off x="7308304" y="2060848"/>
                        <a:ext cx="288032" cy="288032"/>
                      </a:xfrm>
                      <a:prstGeom prst="rect">
                        <a:avLst/>
                      </a:prstGeom>
                      <a:noFill/>
                      <a:ln w="190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98" name="Rectangle 97"/>
                      <p:cNvSpPr/>
                      <p:nvPr/>
                    </p:nvSpPr>
                    <p:spPr bwMode="auto">
                      <a:xfrm>
                        <a:off x="7596336" y="2060848"/>
                        <a:ext cx="288032" cy="288032"/>
                      </a:xfrm>
                      <a:prstGeom prst="rect">
                        <a:avLst/>
                      </a:prstGeom>
                      <a:noFill/>
                      <a:ln w="190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99" name="Rectangle 98"/>
                      <p:cNvSpPr/>
                      <p:nvPr/>
                    </p:nvSpPr>
                    <p:spPr bwMode="auto">
                      <a:xfrm>
                        <a:off x="7020272" y="2348880"/>
                        <a:ext cx="288032" cy="288032"/>
                      </a:xfrm>
                      <a:prstGeom prst="rect">
                        <a:avLst/>
                      </a:prstGeom>
                      <a:noFill/>
                      <a:ln w="190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100" name="Rectangle 99"/>
                      <p:cNvSpPr/>
                      <p:nvPr/>
                    </p:nvSpPr>
                    <p:spPr bwMode="auto">
                      <a:xfrm>
                        <a:off x="7308304" y="2348880"/>
                        <a:ext cx="288032" cy="288032"/>
                      </a:xfrm>
                      <a:prstGeom prst="rect">
                        <a:avLst/>
                      </a:prstGeom>
                      <a:noFill/>
                      <a:ln w="190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101" name="Rectangle 100"/>
                      <p:cNvSpPr/>
                      <p:nvPr/>
                    </p:nvSpPr>
                    <p:spPr bwMode="auto">
                      <a:xfrm>
                        <a:off x="7596336" y="2348880"/>
                        <a:ext cx="288032" cy="288032"/>
                      </a:xfrm>
                      <a:prstGeom prst="rect">
                        <a:avLst/>
                      </a:prstGeom>
                      <a:noFill/>
                      <a:ln w="190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102" name="Rectangle 101"/>
                      <p:cNvSpPr/>
                      <p:nvPr/>
                    </p:nvSpPr>
                    <p:spPr bwMode="auto">
                      <a:xfrm>
                        <a:off x="7020272" y="2636912"/>
                        <a:ext cx="288032" cy="288032"/>
                      </a:xfrm>
                      <a:prstGeom prst="rect">
                        <a:avLst/>
                      </a:prstGeom>
                      <a:noFill/>
                      <a:ln w="190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103" name="Rectangle 102"/>
                      <p:cNvSpPr/>
                      <p:nvPr/>
                    </p:nvSpPr>
                    <p:spPr bwMode="auto">
                      <a:xfrm>
                        <a:off x="7308304" y="2636912"/>
                        <a:ext cx="288032" cy="288032"/>
                      </a:xfrm>
                      <a:prstGeom prst="rect">
                        <a:avLst/>
                      </a:prstGeom>
                      <a:noFill/>
                      <a:ln w="190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104" name="Rectangle 103"/>
                      <p:cNvSpPr/>
                      <p:nvPr/>
                    </p:nvSpPr>
                    <p:spPr bwMode="auto">
                      <a:xfrm>
                        <a:off x="7596336" y="2636912"/>
                        <a:ext cx="288032" cy="288032"/>
                      </a:xfrm>
                      <a:prstGeom prst="rect">
                        <a:avLst/>
                      </a:prstGeom>
                      <a:noFill/>
                      <a:ln w="190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grpSp>
                <p:sp>
                  <p:nvSpPr>
                    <p:cNvPr id="95" name="Rectangle 94"/>
                    <p:cNvSpPr/>
                    <p:nvPr/>
                  </p:nvSpPr>
                  <p:spPr>
                    <a:xfrm>
                      <a:off x="7188523" y="1268760"/>
                      <a:ext cx="1297278" cy="646331"/>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contourClr>
                          <a:schemeClr val="accent4">
                            <a:alpha val="95000"/>
                          </a:schemeClr>
                        </a:contourClr>
                      </a:sp3d>
                    </a:bodyPr>
                    <a:lstStyle/>
                    <a:p>
                      <a:pPr algn="ctr"/>
                      <a:r>
                        <a:rPr lang="en-US" sz="3600" b="1" cap="none" spc="-300" dirty="0" smtClean="0">
                          <a:ln>
                            <a:prstDash val="solid"/>
                          </a:ln>
                          <a:solidFill>
                            <a:schemeClr val="accent5"/>
                          </a:solidFill>
                          <a:effectLst>
                            <a:glow rad="63500">
                              <a:schemeClr val="accent5">
                                <a:satMod val="175000"/>
                                <a:alpha val="40000"/>
                              </a:schemeClr>
                            </a:glow>
                            <a:outerShdw blurRad="88000" dist="50800" dir="5040000" algn="tl">
                              <a:schemeClr val="accent4">
                                <a:tint val="80000"/>
                                <a:satMod val="250000"/>
                                <a:alpha val="45000"/>
                              </a:schemeClr>
                            </a:outerShdw>
                          </a:effectLst>
                        </a:rPr>
                        <a:t>GAUSS</a:t>
                      </a:r>
                      <a:endParaRPr lang="en-US" sz="3600" b="1" cap="none" spc="-300" dirty="0">
                        <a:ln>
                          <a:prstDash val="solid"/>
                        </a:ln>
                        <a:solidFill>
                          <a:schemeClr val="accent5"/>
                        </a:solidFill>
                        <a:effectLst>
                          <a:glow rad="63500">
                            <a:schemeClr val="accent5">
                              <a:satMod val="175000"/>
                              <a:alpha val="40000"/>
                            </a:schemeClr>
                          </a:glow>
                          <a:outerShdw blurRad="88000" dist="50800" dir="5040000" algn="tl">
                            <a:schemeClr val="accent4">
                              <a:tint val="80000"/>
                              <a:satMod val="250000"/>
                              <a:alpha val="45000"/>
                            </a:schemeClr>
                          </a:outerShdw>
                        </a:effectLst>
                      </a:endParaRPr>
                    </a:p>
                  </p:txBody>
                </p:sp>
              </p:grpSp>
            </p:grpSp>
            <p:sp>
              <p:nvSpPr>
                <p:cNvPr id="81" name="TextBox 80"/>
                <p:cNvSpPr txBox="1"/>
                <p:nvPr/>
              </p:nvSpPr>
              <p:spPr bwMode="ltGray">
                <a:xfrm>
                  <a:off x="7020272" y="2522372"/>
                  <a:ext cx="1728192" cy="288032"/>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1400" dirty="0" smtClean="0">
                      <a:latin typeface="Calibri" pitchFamily="34" charset="0"/>
                    </a:rPr>
                    <a:t>AUG 2012</a:t>
                  </a:r>
                </a:p>
              </p:txBody>
            </p:sp>
          </p:grpSp>
          <p:sp>
            <p:nvSpPr>
              <p:cNvPr id="79" name="Rounded Rectangle 78"/>
              <p:cNvSpPr/>
              <p:nvPr/>
            </p:nvSpPr>
            <p:spPr bwMode="auto">
              <a:xfrm>
                <a:off x="6876256" y="671763"/>
                <a:ext cx="2016224" cy="313038"/>
              </a:xfrm>
              <a:prstGeom prst="roundRect">
                <a:avLst>
                  <a:gd name="adj" fmla="val 11400"/>
                </a:avLst>
              </a:prstGeom>
              <a:solidFill>
                <a:srgbClr val="FFC000"/>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800" b="1" dirty="0" smtClean="0">
                    <a:solidFill>
                      <a:schemeClr val="bg1">
                        <a:lumMod val="75000"/>
                        <a:lumOff val="25000"/>
                      </a:schemeClr>
                    </a:solidFill>
                    <a:latin typeface="+mn-lt"/>
                  </a:rPr>
                  <a:t>W32.GAUSS</a:t>
                </a:r>
                <a:endParaRPr kumimoji="0" lang="en-US" sz="1800" b="1" i="0" u="none" strike="noStrike" cap="none" normalizeH="0" baseline="0" dirty="0" smtClean="0">
                  <a:ln>
                    <a:noFill/>
                  </a:ln>
                  <a:solidFill>
                    <a:schemeClr val="bg1">
                      <a:lumMod val="75000"/>
                      <a:lumOff val="25000"/>
                    </a:schemeClr>
                  </a:solidFill>
                  <a:effectLst/>
                  <a:latin typeface="+mn-lt"/>
                </a:endParaRPr>
              </a:p>
            </p:txBody>
          </p:sp>
        </p:grpSp>
      </p:grpSp>
      <p:grpSp>
        <p:nvGrpSpPr>
          <p:cNvPr id="147" name="Group 146"/>
          <p:cNvGrpSpPr/>
          <p:nvPr/>
        </p:nvGrpSpPr>
        <p:grpSpPr>
          <a:xfrm>
            <a:off x="251520" y="4206318"/>
            <a:ext cx="8683866" cy="2050329"/>
            <a:chOff x="251520" y="4107075"/>
            <a:chExt cx="8683866" cy="2050329"/>
          </a:xfrm>
        </p:grpSpPr>
        <p:grpSp>
          <p:nvGrpSpPr>
            <p:cNvPr id="148" name="Group 147"/>
            <p:cNvGrpSpPr/>
            <p:nvPr/>
          </p:nvGrpSpPr>
          <p:grpSpPr>
            <a:xfrm>
              <a:off x="251520" y="4119262"/>
              <a:ext cx="2019089" cy="2038141"/>
              <a:chOff x="251520" y="4119262"/>
              <a:chExt cx="2019089" cy="2038141"/>
            </a:xfrm>
          </p:grpSpPr>
          <p:grpSp>
            <p:nvGrpSpPr>
              <p:cNvPr id="180" name="Group 179"/>
              <p:cNvGrpSpPr/>
              <p:nvPr/>
            </p:nvGrpSpPr>
            <p:grpSpPr>
              <a:xfrm>
                <a:off x="251520" y="4419600"/>
                <a:ext cx="2016224" cy="1737803"/>
                <a:chOff x="755576" y="4427500"/>
                <a:chExt cx="2016224" cy="1737803"/>
              </a:xfrm>
            </p:grpSpPr>
            <p:sp>
              <p:nvSpPr>
                <p:cNvPr id="183" name="Rounded Rectangle 182"/>
                <p:cNvSpPr/>
                <p:nvPr/>
              </p:nvSpPr>
              <p:spPr bwMode="auto">
                <a:xfrm>
                  <a:off x="755576" y="4427500"/>
                  <a:ext cx="2016224" cy="1737803"/>
                </a:xfrm>
                <a:prstGeom prst="roundRect">
                  <a:avLst>
                    <a:gd name="adj" fmla="val 2145"/>
                  </a:avLst>
                </a:prstGeom>
                <a:solidFill>
                  <a:schemeClr val="bg1">
                    <a:lumMod val="50000"/>
                    <a:lumOff val="50000"/>
                  </a:schemeClr>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000" i="0" u="none" strike="noStrike" cap="none" normalizeH="0" baseline="0" dirty="0" err="1" smtClean="0">
                    <a:ln>
                      <a:noFill/>
                    </a:ln>
                    <a:solidFill>
                      <a:schemeClr val="bg1"/>
                    </a:solidFill>
                    <a:effectLst/>
                    <a:latin typeface="+mn-lt"/>
                  </a:endParaRPr>
                </a:p>
              </p:txBody>
            </p:sp>
            <p:sp>
              <p:nvSpPr>
                <p:cNvPr id="184" name="Rounded Rectangle 183"/>
                <p:cNvSpPr/>
                <p:nvPr/>
              </p:nvSpPr>
              <p:spPr bwMode="auto">
                <a:xfrm>
                  <a:off x="906793" y="4573927"/>
                  <a:ext cx="1713790" cy="1260140"/>
                </a:xfrm>
                <a:prstGeom prst="roundRect">
                  <a:avLst>
                    <a:gd name="adj" fmla="val 4081"/>
                  </a:avLst>
                </a:prstGeom>
                <a:solidFill>
                  <a:schemeClr val="tx1">
                    <a:lumMod val="85000"/>
                  </a:schemeClr>
                </a:solidFill>
                <a:ln w="6350" cap="flat" cmpd="sng" algn="ctr">
                  <a:noFill/>
                  <a:prstDash val="solid"/>
                  <a:round/>
                  <a:headEnd type="none" w="med" len="med"/>
                  <a:tailEnd type="none" w="med" len="med"/>
                </a:ln>
                <a:effectLst>
                  <a:innerShdw blurRad="63500" dist="50800" dir="13500000">
                    <a:prstClr val="black">
                      <a:alpha val="50000"/>
                    </a:prstClr>
                  </a:inn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000" i="0" u="none" strike="noStrike" cap="none" normalizeH="0" baseline="0" dirty="0" err="1" smtClean="0">
                    <a:ln>
                      <a:noFill/>
                    </a:ln>
                    <a:solidFill>
                      <a:schemeClr val="bg1"/>
                    </a:solidFill>
                    <a:effectLst/>
                    <a:latin typeface="+mn-lt"/>
                  </a:endParaRPr>
                </a:p>
              </p:txBody>
            </p:sp>
            <p:pic>
              <p:nvPicPr>
                <p:cNvPr id="185" name="Picture 4" descr="Flag of Estonia"/>
                <p:cNvPicPr>
                  <a:picLocks noChangeAspect="1" noChangeArrowheads="1"/>
                </p:cNvPicPr>
                <p:nvPr/>
              </p:nvPicPr>
              <p:blipFill>
                <a:blip r:embed="rId4" cstate="print"/>
                <a:srcRect/>
                <a:stretch>
                  <a:fillRect/>
                </a:stretch>
              </p:blipFill>
              <p:spPr bwMode="auto">
                <a:xfrm>
                  <a:off x="1226716" y="4797152"/>
                  <a:ext cx="1073944" cy="719138"/>
                </a:xfrm>
                <a:prstGeom prst="rect">
                  <a:avLst/>
                </a:prstGeom>
                <a:noFill/>
                <a:effectLst>
                  <a:outerShdw blurRad="50800" dist="38100" dir="2700000" algn="tl" rotWithShape="0">
                    <a:prstClr val="black">
                      <a:alpha val="40000"/>
                    </a:prstClr>
                  </a:outerShdw>
                  <a:reflection blurRad="6350" stA="52000" endA="300" endPos="35000" dir="5400000" sy="-100000" algn="bl" rotWithShape="0"/>
                </a:effectLst>
              </p:spPr>
            </p:pic>
          </p:grpSp>
          <p:sp>
            <p:nvSpPr>
              <p:cNvPr id="181" name="TextBox 180"/>
              <p:cNvSpPr txBox="1"/>
              <p:nvPr/>
            </p:nvSpPr>
            <p:spPr bwMode="ltGray">
              <a:xfrm>
                <a:off x="395536" y="5841018"/>
                <a:ext cx="1728192" cy="288032"/>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1400" dirty="0" smtClean="0">
                    <a:latin typeface="Calibri" pitchFamily="34" charset="0"/>
                  </a:rPr>
                  <a:t>APR 2007</a:t>
                </a:r>
              </a:p>
            </p:txBody>
          </p:sp>
          <p:sp>
            <p:nvSpPr>
              <p:cNvPr id="182" name="Rounded Rectangle 181"/>
              <p:cNvSpPr/>
              <p:nvPr/>
            </p:nvSpPr>
            <p:spPr bwMode="auto">
              <a:xfrm>
                <a:off x="254385" y="4119262"/>
                <a:ext cx="2016224" cy="313038"/>
              </a:xfrm>
              <a:prstGeom prst="roundRect">
                <a:avLst>
                  <a:gd name="adj" fmla="val 11400"/>
                </a:avLst>
              </a:prstGeom>
              <a:solidFill>
                <a:srgbClr val="FFC000"/>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800" b="1" dirty="0" smtClean="0">
                    <a:solidFill>
                      <a:schemeClr val="bg1">
                        <a:lumMod val="75000"/>
                        <a:lumOff val="25000"/>
                      </a:schemeClr>
                    </a:solidFill>
                    <a:latin typeface="+mn-lt"/>
                  </a:rPr>
                  <a:t>ESTONIA DDOS</a:t>
                </a:r>
                <a:endParaRPr kumimoji="0" lang="en-US" sz="1800" b="1" i="0" u="none" strike="noStrike" cap="none" normalizeH="0" baseline="0" dirty="0" smtClean="0">
                  <a:ln>
                    <a:noFill/>
                  </a:ln>
                  <a:solidFill>
                    <a:schemeClr val="bg1">
                      <a:lumMod val="75000"/>
                      <a:lumOff val="25000"/>
                    </a:schemeClr>
                  </a:solidFill>
                  <a:effectLst/>
                  <a:latin typeface="+mn-lt"/>
                </a:endParaRPr>
              </a:p>
            </p:txBody>
          </p:sp>
        </p:grpSp>
        <p:grpSp>
          <p:nvGrpSpPr>
            <p:cNvPr id="149" name="Group 148"/>
            <p:cNvGrpSpPr/>
            <p:nvPr/>
          </p:nvGrpSpPr>
          <p:grpSpPr>
            <a:xfrm>
              <a:off x="2470060" y="4121668"/>
              <a:ext cx="2022464" cy="2035736"/>
              <a:chOff x="2470060" y="4121668"/>
              <a:chExt cx="2022464" cy="2035736"/>
            </a:xfrm>
          </p:grpSpPr>
          <p:grpSp>
            <p:nvGrpSpPr>
              <p:cNvPr id="171" name="Group 170"/>
              <p:cNvGrpSpPr/>
              <p:nvPr/>
            </p:nvGrpSpPr>
            <p:grpSpPr>
              <a:xfrm>
                <a:off x="2476300" y="4419600"/>
                <a:ext cx="2016224" cy="1737804"/>
                <a:chOff x="3275856" y="4427500"/>
                <a:chExt cx="2016224" cy="1737804"/>
              </a:xfrm>
            </p:grpSpPr>
            <p:grpSp>
              <p:nvGrpSpPr>
                <p:cNvPr id="173" name="Group 172"/>
                <p:cNvGrpSpPr/>
                <p:nvPr/>
              </p:nvGrpSpPr>
              <p:grpSpPr>
                <a:xfrm>
                  <a:off x="3275856" y="4427500"/>
                  <a:ext cx="2016224" cy="1737804"/>
                  <a:chOff x="4644008" y="1475172"/>
                  <a:chExt cx="2016224" cy="1737804"/>
                </a:xfrm>
              </p:grpSpPr>
              <p:grpSp>
                <p:nvGrpSpPr>
                  <p:cNvPr id="175" name="Group 174"/>
                  <p:cNvGrpSpPr/>
                  <p:nvPr/>
                </p:nvGrpSpPr>
                <p:grpSpPr>
                  <a:xfrm>
                    <a:off x="4644008" y="1475172"/>
                    <a:ext cx="2016224" cy="1737804"/>
                    <a:chOff x="5292080" y="1475172"/>
                    <a:chExt cx="2016224" cy="1737804"/>
                  </a:xfrm>
                </p:grpSpPr>
                <p:sp>
                  <p:nvSpPr>
                    <p:cNvPr id="177" name="Rounded Rectangle 176"/>
                    <p:cNvSpPr/>
                    <p:nvPr/>
                  </p:nvSpPr>
                  <p:spPr bwMode="auto">
                    <a:xfrm>
                      <a:off x="5292080" y="1475172"/>
                      <a:ext cx="2016224" cy="1737804"/>
                    </a:xfrm>
                    <a:prstGeom prst="roundRect">
                      <a:avLst>
                        <a:gd name="adj" fmla="val 1915"/>
                      </a:avLst>
                    </a:prstGeom>
                    <a:solidFill>
                      <a:schemeClr val="bg1">
                        <a:lumMod val="50000"/>
                        <a:lumOff val="50000"/>
                      </a:schemeClr>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000" i="0" u="none" strike="noStrike" cap="none" normalizeH="0" baseline="0" dirty="0" err="1" smtClean="0">
                        <a:ln>
                          <a:noFill/>
                        </a:ln>
                        <a:solidFill>
                          <a:schemeClr val="bg1"/>
                        </a:solidFill>
                        <a:effectLst/>
                        <a:latin typeface="+mn-lt"/>
                      </a:endParaRPr>
                    </a:p>
                  </p:txBody>
                </p:sp>
                <p:sp>
                  <p:nvSpPr>
                    <p:cNvPr id="178" name="Rounded Rectangle 177"/>
                    <p:cNvSpPr/>
                    <p:nvPr/>
                  </p:nvSpPr>
                  <p:spPr bwMode="auto">
                    <a:xfrm>
                      <a:off x="5443297" y="1621599"/>
                      <a:ext cx="1713790" cy="1260140"/>
                    </a:xfrm>
                    <a:prstGeom prst="roundRect">
                      <a:avLst>
                        <a:gd name="adj" fmla="val 4081"/>
                      </a:avLst>
                    </a:prstGeom>
                    <a:solidFill>
                      <a:schemeClr val="tx1">
                        <a:lumMod val="85000"/>
                      </a:schemeClr>
                    </a:solidFill>
                    <a:ln w="6350" cap="flat" cmpd="sng" algn="ctr">
                      <a:noFill/>
                      <a:prstDash val="solid"/>
                      <a:round/>
                      <a:headEnd type="none" w="med" len="med"/>
                      <a:tailEnd type="none" w="med" len="med"/>
                    </a:ln>
                    <a:effectLst>
                      <a:innerShdw blurRad="63500" dist="50800" dir="13500000">
                        <a:prstClr val="black">
                          <a:alpha val="50000"/>
                        </a:prstClr>
                      </a:inn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000" i="0" u="none" strike="noStrike" cap="none" normalizeH="0" baseline="0" dirty="0" err="1" smtClean="0">
                        <a:ln>
                          <a:noFill/>
                        </a:ln>
                        <a:solidFill>
                          <a:schemeClr val="bg1"/>
                        </a:solidFill>
                        <a:effectLst/>
                        <a:latin typeface="+mn-lt"/>
                      </a:endParaRPr>
                    </a:p>
                  </p:txBody>
                </p:sp>
                <p:sp>
                  <p:nvSpPr>
                    <p:cNvPr id="179" name="Rectangle 178"/>
                    <p:cNvSpPr/>
                    <p:nvPr/>
                  </p:nvSpPr>
                  <p:spPr>
                    <a:xfrm>
                      <a:off x="5740093" y="1641575"/>
                      <a:ext cx="1095172" cy="923330"/>
                    </a:xfrm>
                    <a:prstGeom prst="rect">
                      <a:avLst/>
                    </a:prstGeom>
                    <a:noFill/>
                  </p:spPr>
                  <p:txBody>
                    <a:bodyPr wrap="none" lIns="91440" tIns="45720" rIns="91440" bIns="45720">
                      <a:spAutoFit/>
                    </a:bodyPr>
                    <a:lstStyle/>
                    <a:p>
                      <a:pPr algn="ctr"/>
                      <a:r>
                        <a:rPr lang="en-US" sz="5400" b="1" cap="none" spc="0" dirty="0" smtClean="0">
                          <a:ln w="28575" cmpd="sng">
                            <a:solidFill>
                              <a:schemeClr val="tx1">
                                <a:lumMod val="65000"/>
                                <a:lumOff val="35000"/>
                              </a:scheme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139700">
                              <a:schemeClr val="accent6">
                                <a:satMod val="175000"/>
                                <a:alpha val="40000"/>
                              </a:schemeClr>
                            </a:glow>
                            <a:outerShdw blurRad="50800" dist="38100" dir="2700000" algn="tl" rotWithShape="0">
                              <a:prstClr val="black">
                                <a:alpha val="40000"/>
                              </a:prstClr>
                            </a:outerShdw>
                          </a:effectLst>
                        </a:rPr>
                        <a:t>DQ</a:t>
                      </a:r>
                      <a:endParaRPr lang="en-US" sz="5400" b="1" cap="none" spc="0" dirty="0">
                        <a:ln w="28575" cmpd="sng">
                          <a:solidFill>
                            <a:schemeClr val="tx1">
                              <a:lumMod val="65000"/>
                              <a:lumOff val="35000"/>
                            </a:scheme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139700">
                            <a:schemeClr val="accent6">
                              <a:satMod val="175000"/>
                              <a:alpha val="40000"/>
                            </a:schemeClr>
                          </a:glow>
                          <a:outerShdw blurRad="50800" dist="38100" dir="2700000" algn="tl" rotWithShape="0">
                            <a:prstClr val="black">
                              <a:alpha val="40000"/>
                            </a:prstClr>
                          </a:outerShdw>
                        </a:effectLst>
                      </a:endParaRPr>
                    </a:p>
                  </p:txBody>
                </p:sp>
              </p:grpSp>
              <p:sp>
                <p:nvSpPr>
                  <p:cNvPr id="176" name="Rectangle 175"/>
                  <p:cNvSpPr/>
                  <p:nvPr/>
                </p:nvSpPr>
                <p:spPr>
                  <a:xfrm>
                    <a:off x="5052203" y="2357280"/>
                    <a:ext cx="1172116" cy="400110"/>
                  </a:xfrm>
                  <a:prstGeom prst="rect">
                    <a:avLst/>
                  </a:prstGeom>
                  <a:noFill/>
                  <a:effectLst>
                    <a:glow rad="139700">
                      <a:schemeClr val="accent6">
                        <a:satMod val="175000"/>
                        <a:alpha val="40000"/>
                      </a:schemeClr>
                    </a:glow>
                    <a:outerShdw blurRad="50800" dist="38100" dir="2700000" algn="tl" rotWithShape="0">
                      <a:prstClr val="black">
                        <a:alpha val="40000"/>
                      </a:prstClr>
                    </a:outerShdw>
                  </a:effectLst>
                </p:spPr>
                <p:txBody>
                  <a:bodyPr wrap="none">
                    <a:spAutoFit/>
                  </a:bodyPr>
                  <a:lstStyle/>
                  <a:p>
                    <a:r>
                      <a:rPr lang="en-US" sz="2000" dirty="0" smtClean="0">
                        <a:solidFill>
                          <a:schemeClr val="tx1">
                            <a:lumMod val="65000"/>
                            <a:lumOff val="35000"/>
                          </a:schemeClr>
                        </a:solidFill>
                      </a:rPr>
                      <a:t>[dyü-kyü]</a:t>
                    </a:r>
                    <a:endParaRPr lang="en-US" sz="2000" dirty="0">
                      <a:solidFill>
                        <a:schemeClr val="tx1">
                          <a:lumMod val="65000"/>
                          <a:lumOff val="35000"/>
                        </a:schemeClr>
                      </a:solidFill>
                    </a:endParaRPr>
                  </a:p>
                </p:txBody>
              </p:sp>
            </p:grpSp>
            <p:sp>
              <p:nvSpPr>
                <p:cNvPr id="174" name="TextBox 173"/>
                <p:cNvSpPr txBox="1"/>
                <p:nvPr/>
              </p:nvSpPr>
              <p:spPr bwMode="ltGray">
                <a:xfrm>
                  <a:off x="3419872" y="5848917"/>
                  <a:ext cx="1728192" cy="288032"/>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1400" dirty="0" smtClean="0">
                      <a:latin typeface="Calibri" pitchFamily="34" charset="0"/>
                    </a:rPr>
                    <a:t>SEP 2011</a:t>
                  </a:r>
                </a:p>
              </p:txBody>
            </p:sp>
          </p:grpSp>
          <p:sp>
            <p:nvSpPr>
              <p:cNvPr id="172" name="Rounded Rectangle 171"/>
              <p:cNvSpPr/>
              <p:nvPr/>
            </p:nvSpPr>
            <p:spPr bwMode="auto">
              <a:xfrm>
                <a:off x="2470060" y="4121668"/>
                <a:ext cx="2016224" cy="313038"/>
              </a:xfrm>
              <a:prstGeom prst="roundRect">
                <a:avLst>
                  <a:gd name="adj" fmla="val 11400"/>
                </a:avLst>
              </a:prstGeom>
              <a:solidFill>
                <a:srgbClr val="FFC000"/>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800" b="1" dirty="0" smtClean="0">
                    <a:solidFill>
                      <a:schemeClr val="bg1">
                        <a:lumMod val="75000"/>
                        <a:lumOff val="25000"/>
                      </a:schemeClr>
                    </a:solidFill>
                    <a:latin typeface="+mn-lt"/>
                  </a:rPr>
                  <a:t>W32.DUQU</a:t>
                </a:r>
                <a:endParaRPr kumimoji="0" lang="en-US" sz="1800" b="1" i="0" u="none" strike="noStrike" cap="none" normalizeH="0" baseline="0" dirty="0" smtClean="0">
                  <a:ln>
                    <a:noFill/>
                  </a:ln>
                  <a:solidFill>
                    <a:schemeClr val="bg1">
                      <a:lumMod val="75000"/>
                      <a:lumOff val="25000"/>
                    </a:schemeClr>
                  </a:solidFill>
                  <a:effectLst/>
                  <a:latin typeface="+mn-lt"/>
                </a:endParaRPr>
              </a:p>
            </p:txBody>
          </p:sp>
        </p:grpSp>
        <p:grpSp>
          <p:nvGrpSpPr>
            <p:cNvPr id="150" name="Group 149"/>
            <p:cNvGrpSpPr/>
            <p:nvPr/>
          </p:nvGrpSpPr>
          <p:grpSpPr>
            <a:xfrm>
              <a:off x="4689376" y="4107075"/>
              <a:ext cx="2016224" cy="2050329"/>
              <a:chOff x="4680012" y="4107075"/>
              <a:chExt cx="2016224" cy="2050329"/>
            </a:xfrm>
          </p:grpSpPr>
          <p:grpSp>
            <p:nvGrpSpPr>
              <p:cNvPr id="160" name="Group 159"/>
              <p:cNvGrpSpPr/>
              <p:nvPr/>
            </p:nvGrpSpPr>
            <p:grpSpPr>
              <a:xfrm>
                <a:off x="4680012" y="4419600"/>
                <a:ext cx="2016224" cy="1737804"/>
                <a:chOff x="6876256" y="4427500"/>
                <a:chExt cx="2016224" cy="1737804"/>
              </a:xfrm>
            </p:grpSpPr>
            <p:grpSp>
              <p:nvGrpSpPr>
                <p:cNvPr id="162" name="Group 161"/>
                <p:cNvGrpSpPr/>
                <p:nvPr/>
              </p:nvGrpSpPr>
              <p:grpSpPr>
                <a:xfrm>
                  <a:off x="6876256" y="4427500"/>
                  <a:ext cx="2016224" cy="1737804"/>
                  <a:chOff x="5652120" y="4355492"/>
                  <a:chExt cx="2016224" cy="1737804"/>
                </a:xfrm>
              </p:grpSpPr>
              <p:sp>
                <p:nvSpPr>
                  <p:cNvPr id="164" name="Rounded Rectangle 163"/>
                  <p:cNvSpPr/>
                  <p:nvPr/>
                </p:nvSpPr>
                <p:spPr bwMode="auto">
                  <a:xfrm>
                    <a:off x="5652120" y="4355492"/>
                    <a:ext cx="2016224" cy="1737804"/>
                  </a:xfrm>
                  <a:prstGeom prst="roundRect">
                    <a:avLst>
                      <a:gd name="adj" fmla="val 2170"/>
                    </a:avLst>
                  </a:prstGeom>
                  <a:solidFill>
                    <a:schemeClr val="bg1">
                      <a:lumMod val="50000"/>
                      <a:lumOff val="50000"/>
                    </a:schemeClr>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000" i="0" u="none" strike="noStrike" cap="none" normalizeH="0" baseline="0" dirty="0" err="1" smtClean="0">
                      <a:ln>
                        <a:noFill/>
                      </a:ln>
                      <a:solidFill>
                        <a:schemeClr val="bg1"/>
                      </a:solidFill>
                      <a:effectLst/>
                      <a:latin typeface="+mn-lt"/>
                    </a:endParaRPr>
                  </a:p>
                </p:txBody>
              </p:sp>
              <p:sp>
                <p:nvSpPr>
                  <p:cNvPr id="165" name="Rounded Rectangle 164"/>
                  <p:cNvSpPr/>
                  <p:nvPr/>
                </p:nvSpPr>
                <p:spPr bwMode="auto">
                  <a:xfrm>
                    <a:off x="5803337" y="4501919"/>
                    <a:ext cx="1713790" cy="1260140"/>
                  </a:xfrm>
                  <a:prstGeom prst="roundRect">
                    <a:avLst>
                      <a:gd name="adj" fmla="val 4081"/>
                    </a:avLst>
                  </a:prstGeom>
                  <a:solidFill>
                    <a:schemeClr val="tx1">
                      <a:lumMod val="85000"/>
                    </a:schemeClr>
                  </a:solidFill>
                  <a:ln w="6350" cap="flat" cmpd="sng" algn="ctr">
                    <a:noFill/>
                    <a:prstDash val="solid"/>
                    <a:round/>
                    <a:headEnd type="none" w="med" len="med"/>
                    <a:tailEnd type="none" w="med" len="med"/>
                  </a:ln>
                  <a:effectLst>
                    <a:innerShdw blurRad="63500" dist="50800" dir="13500000">
                      <a:prstClr val="black">
                        <a:alpha val="50000"/>
                      </a:prstClr>
                    </a:inn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000" i="0" u="none" strike="noStrike" cap="none" normalizeH="0" baseline="0" dirty="0" err="1" smtClean="0">
                      <a:ln>
                        <a:noFill/>
                      </a:ln>
                      <a:solidFill>
                        <a:schemeClr val="bg1"/>
                      </a:solidFill>
                      <a:effectLst/>
                      <a:latin typeface="+mn-lt"/>
                    </a:endParaRPr>
                  </a:p>
                </p:txBody>
              </p:sp>
              <p:grpSp>
                <p:nvGrpSpPr>
                  <p:cNvPr id="166" name="Group 165"/>
                  <p:cNvGrpSpPr>
                    <a:grpSpLocks noChangeAspect="1"/>
                  </p:cNvGrpSpPr>
                  <p:nvPr/>
                </p:nvGrpSpPr>
                <p:grpSpPr>
                  <a:xfrm>
                    <a:off x="6372200" y="4653136"/>
                    <a:ext cx="689753" cy="1041526"/>
                    <a:chOff x="3544358" y="4249147"/>
                    <a:chExt cx="821134" cy="1239912"/>
                  </a:xfrm>
                </p:grpSpPr>
                <p:pic>
                  <p:nvPicPr>
                    <p:cNvPr id="167" name="Picture 166" descr="bin_3d_bin.png"/>
                    <p:cNvPicPr>
                      <a:picLocks noChangeAspect="1"/>
                    </p:cNvPicPr>
                    <p:nvPr/>
                  </p:nvPicPr>
                  <p:blipFill>
                    <a:blip r:embed="rId5" cstate="print"/>
                    <a:stretch>
                      <a:fillRect/>
                    </a:stretch>
                  </p:blipFill>
                  <p:spPr>
                    <a:xfrm>
                      <a:off x="3551104" y="4364031"/>
                      <a:ext cx="814388" cy="1122998"/>
                    </a:xfrm>
                    <a:prstGeom prst="rect">
                      <a:avLst/>
                    </a:prstGeom>
                  </p:spPr>
                </p:pic>
                <p:pic>
                  <p:nvPicPr>
                    <p:cNvPr id="168" name="Picture 167" descr="harddrive_front.png"/>
                    <p:cNvPicPr>
                      <a:picLocks noChangeAspect="1"/>
                    </p:cNvPicPr>
                    <p:nvPr/>
                  </p:nvPicPr>
                  <p:blipFill>
                    <a:blip r:embed="rId6" cstate="print"/>
                    <a:stretch>
                      <a:fillRect/>
                    </a:stretch>
                  </p:blipFill>
                  <p:spPr>
                    <a:xfrm rot="19949525">
                      <a:off x="3629429" y="4249147"/>
                      <a:ext cx="343176" cy="496837"/>
                    </a:xfrm>
                    <a:prstGeom prst="rect">
                      <a:avLst/>
                    </a:prstGeom>
                    <a:effectLst/>
                  </p:spPr>
                </p:pic>
                <p:pic>
                  <p:nvPicPr>
                    <p:cNvPr id="169" name="Picture 168" descr="floppy-disc_front.png"/>
                    <p:cNvPicPr>
                      <a:picLocks noChangeAspect="1"/>
                    </p:cNvPicPr>
                    <p:nvPr/>
                  </p:nvPicPr>
                  <p:blipFill>
                    <a:blip r:embed="rId7" cstate="print"/>
                    <a:stretch>
                      <a:fillRect/>
                    </a:stretch>
                  </p:blipFill>
                  <p:spPr>
                    <a:xfrm rot="2049873">
                      <a:off x="3955715" y="4490888"/>
                      <a:ext cx="288032" cy="314073"/>
                    </a:xfrm>
                    <a:prstGeom prst="rect">
                      <a:avLst/>
                    </a:prstGeom>
                    <a:effectLst/>
                  </p:spPr>
                </p:pic>
                <p:pic>
                  <p:nvPicPr>
                    <p:cNvPr id="170" name="Picture 169" descr="bin_3d_front.png"/>
                    <p:cNvPicPr>
                      <a:picLocks noChangeAspect="1"/>
                    </p:cNvPicPr>
                    <p:nvPr/>
                  </p:nvPicPr>
                  <p:blipFill>
                    <a:blip r:embed="rId8" cstate="print"/>
                    <a:stretch>
                      <a:fillRect/>
                    </a:stretch>
                  </p:blipFill>
                  <p:spPr>
                    <a:xfrm>
                      <a:off x="3544358" y="4366060"/>
                      <a:ext cx="814388" cy="1122999"/>
                    </a:xfrm>
                    <a:prstGeom prst="rect">
                      <a:avLst/>
                    </a:prstGeom>
                    <a:effectLst>
                      <a:outerShdw blurRad="76200" dir="18900000" sy="23000" kx="-1200000" algn="bl" rotWithShape="0">
                        <a:prstClr val="black">
                          <a:alpha val="20000"/>
                        </a:prstClr>
                      </a:outerShdw>
                    </a:effectLst>
                  </p:spPr>
                </p:pic>
              </p:grpSp>
            </p:grpSp>
            <p:sp>
              <p:nvSpPr>
                <p:cNvPr id="163" name="TextBox 162"/>
                <p:cNvSpPr txBox="1"/>
                <p:nvPr/>
              </p:nvSpPr>
              <p:spPr bwMode="ltGray">
                <a:xfrm>
                  <a:off x="7020272" y="5848917"/>
                  <a:ext cx="1728192" cy="288032"/>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1400" dirty="0" smtClean="0">
                      <a:latin typeface="Calibri" pitchFamily="34" charset="0"/>
                    </a:rPr>
                    <a:t>SEP 2012</a:t>
                  </a:r>
                </a:p>
              </p:txBody>
            </p:sp>
          </p:grpSp>
          <p:sp>
            <p:nvSpPr>
              <p:cNvPr id="161" name="Rounded Rectangle 160"/>
              <p:cNvSpPr/>
              <p:nvPr/>
            </p:nvSpPr>
            <p:spPr bwMode="auto">
              <a:xfrm>
                <a:off x="4680012" y="4107075"/>
                <a:ext cx="2016224" cy="313038"/>
              </a:xfrm>
              <a:prstGeom prst="roundRect">
                <a:avLst>
                  <a:gd name="adj" fmla="val 11400"/>
                </a:avLst>
              </a:prstGeom>
              <a:solidFill>
                <a:srgbClr val="FFC000"/>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800" b="1" dirty="0" smtClean="0">
                    <a:solidFill>
                      <a:schemeClr val="bg1">
                        <a:lumMod val="75000"/>
                        <a:lumOff val="25000"/>
                      </a:schemeClr>
                    </a:solidFill>
                    <a:latin typeface="+mn-lt"/>
                  </a:rPr>
                  <a:t>W32.DISTTRACK</a:t>
                </a:r>
                <a:endParaRPr kumimoji="0" lang="en-US" sz="1800" b="1" i="0" u="none" strike="noStrike" cap="none" normalizeH="0" baseline="0" dirty="0" smtClean="0">
                  <a:ln>
                    <a:noFill/>
                  </a:ln>
                  <a:solidFill>
                    <a:schemeClr val="bg1">
                      <a:lumMod val="75000"/>
                      <a:lumOff val="25000"/>
                    </a:schemeClr>
                  </a:solidFill>
                  <a:effectLst/>
                  <a:latin typeface="+mn-lt"/>
                </a:endParaRPr>
              </a:p>
            </p:txBody>
          </p:sp>
        </p:grpSp>
        <p:grpSp>
          <p:nvGrpSpPr>
            <p:cNvPr id="151" name="Group 150"/>
            <p:cNvGrpSpPr/>
            <p:nvPr/>
          </p:nvGrpSpPr>
          <p:grpSpPr>
            <a:xfrm>
              <a:off x="6919162" y="4115655"/>
              <a:ext cx="2016224" cy="2041749"/>
              <a:chOff x="6919162" y="4115655"/>
              <a:chExt cx="2016224" cy="2041749"/>
            </a:xfrm>
          </p:grpSpPr>
          <p:grpSp>
            <p:nvGrpSpPr>
              <p:cNvPr id="152" name="Group 151"/>
              <p:cNvGrpSpPr/>
              <p:nvPr/>
            </p:nvGrpSpPr>
            <p:grpSpPr>
              <a:xfrm>
                <a:off x="6919162" y="4419600"/>
                <a:ext cx="2016224" cy="1737804"/>
                <a:chOff x="4510681" y="3631812"/>
                <a:chExt cx="2016224" cy="1737804"/>
              </a:xfrm>
            </p:grpSpPr>
            <p:sp>
              <p:nvSpPr>
                <p:cNvPr id="154" name="Rounded Rectangle 153"/>
                <p:cNvSpPr/>
                <p:nvPr/>
              </p:nvSpPr>
              <p:spPr bwMode="auto">
                <a:xfrm>
                  <a:off x="4510681" y="3631812"/>
                  <a:ext cx="2016224" cy="1737804"/>
                </a:xfrm>
                <a:prstGeom prst="roundRect">
                  <a:avLst>
                    <a:gd name="adj" fmla="val 2280"/>
                  </a:avLst>
                </a:prstGeom>
                <a:solidFill>
                  <a:schemeClr val="bg1">
                    <a:lumMod val="50000"/>
                    <a:lumOff val="50000"/>
                  </a:schemeClr>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000" i="0" u="none" strike="noStrike" cap="none" normalizeH="0" baseline="0" dirty="0" err="1" smtClean="0">
                    <a:ln>
                      <a:noFill/>
                    </a:ln>
                    <a:solidFill>
                      <a:schemeClr val="bg1"/>
                    </a:solidFill>
                    <a:effectLst/>
                    <a:latin typeface="+mn-lt"/>
                  </a:endParaRPr>
                </a:p>
              </p:txBody>
            </p:sp>
            <p:sp>
              <p:nvSpPr>
                <p:cNvPr id="155" name="TextBox 154"/>
                <p:cNvSpPr txBox="1"/>
                <p:nvPr/>
              </p:nvSpPr>
              <p:spPr bwMode="ltGray">
                <a:xfrm>
                  <a:off x="4654697" y="5053229"/>
                  <a:ext cx="1728192" cy="288032"/>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1400" dirty="0" smtClean="0">
                      <a:latin typeface="Calibri" pitchFamily="34" charset="0"/>
                    </a:rPr>
                    <a:t>MAR 2013</a:t>
                  </a:r>
                </a:p>
              </p:txBody>
            </p:sp>
            <p:pic>
              <p:nvPicPr>
                <p:cNvPr id="156" name="Picture 155"/>
                <p:cNvPicPr>
                  <a:picLocks noChangeAspect="1"/>
                </p:cNvPicPr>
                <p:nvPr/>
              </p:nvPicPr>
              <p:blipFill rotWithShape="1">
                <a:blip r:embed="rId9">
                  <a:extLst>
                    <a:ext uri="{BEBA8EAE-BF5A-486C-A8C5-ECC9F3942E4B}">
                      <a14:imgProps xmlns:a14="http://schemas.microsoft.com/office/drawing/2010/main">
                        <a14:imgLayer r:embed="rId10">
                          <a14:imgEffect>
                            <a14:saturation sat="61000"/>
                          </a14:imgEffect>
                        </a14:imgLayer>
                      </a14:imgProps>
                    </a:ext>
                    <a:ext uri="{28A0092B-C50C-407E-A947-70E740481C1C}">
                      <a14:useLocalDpi xmlns:a14="http://schemas.microsoft.com/office/drawing/2010/main" val="0"/>
                    </a:ext>
                  </a:extLst>
                </a:blip>
                <a:srcRect l="8801" t="4789" r="9541" b="1860"/>
                <a:stretch/>
              </p:blipFill>
              <p:spPr>
                <a:xfrm>
                  <a:off x="4669099" y="3781952"/>
                  <a:ext cx="1713790" cy="1250101"/>
                </a:xfrm>
                <a:prstGeom prst="roundRect">
                  <a:avLst>
                    <a:gd name="adj" fmla="val 4197"/>
                  </a:avLst>
                </a:prstGeom>
                <a:solidFill>
                  <a:srgbClr val="FFFFFF">
                    <a:shade val="85000"/>
                  </a:srgbClr>
                </a:solidFill>
                <a:ln>
                  <a:noFill/>
                </a:ln>
                <a:effectLst>
                  <a:innerShdw blurRad="63500" dist="50800" dir="13500000">
                    <a:prstClr val="black">
                      <a:alpha val="50000"/>
                    </a:prstClr>
                  </a:innerShdw>
                </a:effectLst>
              </p:spPr>
            </p:pic>
            <p:sp>
              <p:nvSpPr>
                <p:cNvPr id="157" name="Rounded Rectangle 156"/>
                <p:cNvSpPr/>
                <p:nvPr/>
              </p:nvSpPr>
              <p:spPr bwMode="auto">
                <a:xfrm>
                  <a:off x="4669099" y="3781952"/>
                  <a:ext cx="1713790" cy="1260140"/>
                </a:xfrm>
                <a:prstGeom prst="roundRect">
                  <a:avLst>
                    <a:gd name="adj" fmla="val 4081"/>
                  </a:avLst>
                </a:prstGeom>
                <a:gradFill flip="none" rotWithShape="1">
                  <a:gsLst>
                    <a:gs pos="0">
                      <a:srgbClr val="B32317">
                        <a:alpha val="80000"/>
                      </a:srgbClr>
                    </a:gs>
                    <a:gs pos="68000">
                      <a:srgbClr val="C00000">
                        <a:tint val="44500"/>
                        <a:satMod val="160000"/>
                        <a:alpha val="20000"/>
                      </a:srgbClr>
                    </a:gs>
                    <a:gs pos="100000">
                      <a:srgbClr val="C00000">
                        <a:tint val="23500"/>
                        <a:satMod val="160000"/>
                        <a:alpha val="0"/>
                      </a:srgbClr>
                    </a:gs>
                  </a:gsLst>
                  <a:lin ang="5400000" scaled="1"/>
                  <a:tileRect/>
                </a:gradFill>
                <a:ln w="6350" cap="flat" cmpd="sng" algn="ctr">
                  <a:noFill/>
                  <a:prstDash val="solid"/>
                  <a:round/>
                  <a:headEnd type="none" w="med" len="med"/>
                  <a:tailEnd type="none" w="med" len="med"/>
                </a:ln>
                <a:effectLst>
                  <a:innerShdw blurRad="63500" dist="50800" dir="13500000">
                    <a:prstClr val="black">
                      <a:alpha val="50000"/>
                    </a:prstClr>
                  </a:inn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000" i="0" u="none" strike="noStrike" cap="none" normalizeH="0" baseline="0" dirty="0" err="1" smtClean="0">
                    <a:ln>
                      <a:noFill/>
                    </a:ln>
                    <a:solidFill>
                      <a:schemeClr val="bg1"/>
                    </a:solidFill>
                    <a:effectLst/>
                    <a:latin typeface="+mn-lt"/>
                  </a:endParaRPr>
                </a:p>
              </p:txBody>
            </p:sp>
            <p:pic>
              <p:nvPicPr>
                <p:cNvPr id="158" name="Picture 157" descr="harddrive_front.png"/>
                <p:cNvPicPr>
                  <a:picLocks noChangeAspect="1"/>
                </p:cNvPicPr>
                <p:nvPr/>
              </p:nvPicPr>
              <p:blipFill>
                <a:blip r:embed="rId6" cstate="print"/>
                <a:stretch>
                  <a:fillRect/>
                </a:stretch>
              </p:blipFill>
              <p:spPr>
                <a:xfrm rot="19949525">
                  <a:off x="5323532" y="4033638"/>
                  <a:ext cx="390521" cy="565381"/>
                </a:xfrm>
                <a:prstGeom prst="rect">
                  <a:avLst/>
                </a:prstGeom>
                <a:effectLst/>
              </p:spPr>
            </p:pic>
            <p:pic>
              <p:nvPicPr>
                <p:cNvPr id="159" name="Picture 158" descr="bin_3d_front.png"/>
                <p:cNvPicPr>
                  <a:picLocks/>
                </p:cNvPicPr>
                <p:nvPr/>
              </p:nvPicPr>
              <p:blipFill>
                <a:blip r:embed="rId8" cstate="print"/>
                <a:stretch>
                  <a:fillRect/>
                </a:stretch>
              </p:blipFill>
              <p:spPr>
                <a:xfrm>
                  <a:off x="5139499" y="4218109"/>
                  <a:ext cx="792000" cy="813944"/>
                </a:xfrm>
                <a:prstGeom prst="rect">
                  <a:avLst/>
                </a:prstGeom>
                <a:effectLst>
                  <a:outerShdw blurRad="76200" dir="18900000" sy="23000" kx="-1200000" algn="bl" rotWithShape="0">
                    <a:prstClr val="black">
                      <a:alpha val="20000"/>
                    </a:prstClr>
                  </a:outerShdw>
                </a:effectLst>
              </p:spPr>
            </p:pic>
          </p:grpSp>
          <p:sp>
            <p:nvSpPr>
              <p:cNvPr id="153" name="Rounded Rectangle 152"/>
              <p:cNvSpPr/>
              <p:nvPr/>
            </p:nvSpPr>
            <p:spPr bwMode="auto">
              <a:xfrm>
                <a:off x="6919162" y="4115655"/>
                <a:ext cx="2016224" cy="313038"/>
              </a:xfrm>
              <a:prstGeom prst="roundRect">
                <a:avLst>
                  <a:gd name="adj" fmla="val 11400"/>
                </a:avLst>
              </a:prstGeom>
              <a:solidFill>
                <a:srgbClr val="FFC000"/>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800" b="1" dirty="0" smtClean="0">
                    <a:solidFill>
                      <a:schemeClr val="bg1">
                        <a:lumMod val="75000"/>
                        <a:lumOff val="25000"/>
                      </a:schemeClr>
                    </a:solidFill>
                    <a:latin typeface="+mn-lt"/>
                  </a:rPr>
                  <a:t>TROJAN.JOKRA</a:t>
                </a:r>
                <a:endParaRPr kumimoji="0" lang="en-US" sz="1800" b="1" i="0" u="none" strike="noStrike" cap="none" normalizeH="0" baseline="0" dirty="0" smtClean="0">
                  <a:ln>
                    <a:noFill/>
                  </a:ln>
                  <a:solidFill>
                    <a:schemeClr val="bg1">
                      <a:lumMod val="75000"/>
                      <a:lumOff val="25000"/>
                    </a:schemeClr>
                  </a:solidFill>
                  <a:effectLst/>
                  <a:latin typeface="+mn-lt"/>
                </a:endParaRPr>
              </a:p>
            </p:txBody>
          </p:sp>
        </p:grpSp>
      </p:grpSp>
    </p:spTree>
    <p:extLst>
      <p:ext uri="{BB962C8B-B14F-4D97-AF65-F5344CB8AC3E}">
        <p14:creationId xmlns:p14="http://schemas.microsoft.com/office/powerpoint/2010/main" val="3266585359"/>
      </p:ext>
    </p:extLst>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42000">
                                      <p:stCondLst>
                                        <p:cond delay="500"/>
                                      </p:stCondLst>
                                      <p:childTnLst>
                                        <p:set>
                                          <p:cBhvr>
                                            <p:cTn id="6" dur="1" fill="hold">
                                              <p:stCondLst>
                                                <p:cond delay="0"/>
                                              </p:stCondLst>
                                            </p:cTn>
                                            <p:tgtEl>
                                              <p:spTgt spid="31"/>
                                            </p:tgtEl>
                                            <p:attrNameLst>
                                              <p:attrName>style.visibility</p:attrName>
                                            </p:attrNameLst>
                                          </p:cBhvr>
                                          <p:to>
                                            <p:strVal val="visible"/>
                                          </p:to>
                                        </p:set>
                                        <p:anim calcmode="lin" valueType="num" p14:bounceEnd="42000">
                                          <p:cBhvr additive="base">
                                            <p:cTn id="7" dur="500" fill="hold"/>
                                            <p:tgtEl>
                                              <p:spTgt spid="31"/>
                                            </p:tgtEl>
                                            <p:attrNameLst>
                                              <p:attrName>ppt_x</p:attrName>
                                            </p:attrNameLst>
                                          </p:cBhvr>
                                          <p:tavLst>
                                            <p:tav tm="0">
                                              <p:val>
                                                <p:strVal val="0-#ppt_w/2"/>
                                              </p:val>
                                            </p:tav>
                                            <p:tav tm="100000">
                                              <p:val>
                                                <p:strVal val="#ppt_x"/>
                                              </p:val>
                                            </p:tav>
                                          </p:tavLst>
                                        </p:anim>
                                        <p:anim calcmode="lin" valueType="num" p14:bounceEnd="42000">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2250"/>
                                </p:stCondLst>
                                <p:childTnLst>
                                  <p:par>
                                    <p:cTn id="10" presetID="2" presetClass="entr" presetSubtype="2" fill="hold" nodeType="afterEffect">
                                      <p:stCondLst>
                                        <p:cond delay="0"/>
                                      </p:stCondLst>
                                      <p:childTnLst>
                                        <p:set>
                                          <p:cBhvr>
                                            <p:cTn id="11" dur="1" fill="hold">
                                              <p:stCondLst>
                                                <p:cond delay="0"/>
                                              </p:stCondLst>
                                            </p:cTn>
                                            <p:tgtEl>
                                              <p:spTgt spid="74"/>
                                            </p:tgtEl>
                                            <p:attrNameLst>
                                              <p:attrName>style.visibility</p:attrName>
                                            </p:attrNameLst>
                                          </p:cBhvr>
                                          <p:to>
                                            <p:strVal val="visible"/>
                                          </p:to>
                                        </p:set>
                                        <p:anim calcmode="lin" valueType="num">
                                          <p:cBhvr additive="base">
                                            <p:cTn id="12" dur="1000" fill="hold"/>
                                            <p:tgtEl>
                                              <p:spTgt spid="74"/>
                                            </p:tgtEl>
                                            <p:attrNameLst>
                                              <p:attrName>ppt_x</p:attrName>
                                            </p:attrNameLst>
                                          </p:cBhvr>
                                          <p:tavLst>
                                            <p:tav tm="0">
                                              <p:val>
                                                <p:strVal val="1+#ppt_w/2"/>
                                              </p:val>
                                            </p:tav>
                                            <p:tav tm="100000">
                                              <p:val>
                                                <p:strVal val="#ppt_x"/>
                                              </p:val>
                                            </p:tav>
                                          </p:tavLst>
                                        </p:anim>
                                        <p:anim calcmode="lin" valueType="num">
                                          <p:cBhvr additive="base">
                                            <p:cTn id="13" dur="1000" fill="hold"/>
                                            <p:tgtEl>
                                              <p:spTgt spid="74"/>
                                            </p:tgtEl>
                                            <p:attrNameLst>
                                              <p:attrName>ppt_y</p:attrName>
                                            </p:attrNameLst>
                                          </p:cBhvr>
                                          <p:tavLst>
                                            <p:tav tm="0">
                                              <p:val>
                                                <p:strVal val="#ppt_y"/>
                                              </p:val>
                                            </p:tav>
                                            <p:tav tm="100000">
                                              <p:val>
                                                <p:strVal val="#ppt_y"/>
                                              </p:val>
                                            </p:tav>
                                          </p:tavLst>
                                        </p:anim>
                                      </p:childTnLst>
                                    </p:cTn>
                                  </p:par>
                                </p:childTnLst>
                              </p:cTn>
                            </p:par>
                            <p:par>
                              <p:cTn id="14" fill="hold">
                                <p:stCondLst>
                                  <p:cond delay="3250"/>
                                </p:stCondLst>
                                <p:childTnLst>
                                  <p:par>
                                    <p:cTn id="15" presetID="2" presetClass="entr" presetSubtype="8" fill="hold" nodeType="afterEffect">
                                      <p:stCondLst>
                                        <p:cond delay="0"/>
                                      </p:stCondLst>
                                      <p:childTnLst>
                                        <p:set>
                                          <p:cBhvr>
                                            <p:cTn id="16" dur="1" fill="hold">
                                              <p:stCondLst>
                                                <p:cond delay="0"/>
                                              </p:stCondLst>
                                            </p:cTn>
                                            <p:tgtEl>
                                              <p:spTgt spid="147"/>
                                            </p:tgtEl>
                                            <p:attrNameLst>
                                              <p:attrName>style.visibility</p:attrName>
                                            </p:attrNameLst>
                                          </p:cBhvr>
                                          <p:to>
                                            <p:strVal val="visible"/>
                                          </p:to>
                                        </p:set>
                                        <p:anim calcmode="lin" valueType="num">
                                          <p:cBhvr additive="base">
                                            <p:cTn id="17" dur="750" fill="hold"/>
                                            <p:tgtEl>
                                              <p:spTgt spid="147"/>
                                            </p:tgtEl>
                                            <p:attrNameLst>
                                              <p:attrName>ppt_x</p:attrName>
                                            </p:attrNameLst>
                                          </p:cBhvr>
                                          <p:tavLst>
                                            <p:tav tm="0">
                                              <p:val>
                                                <p:strVal val="0-#ppt_w/2"/>
                                              </p:val>
                                            </p:tav>
                                            <p:tav tm="100000">
                                              <p:val>
                                                <p:strVal val="#ppt_x"/>
                                              </p:val>
                                            </p:tav>
                                          </p:tavLst>
                                        </p:anim>
                                        <p:anim calcmode="lin" valueType="num">
                                          <p:cBhvr additive="base">
                                            <p:cTn id="18" dur="750" fill="hold"/>
                                            <p:tgtEl>
                                              <p:spTgt spid="147"/>
                                            </p:tgtEl>
                                            <p:attrNameLst>
                                              <p:attrName>ppt_y</p:attrName>
                                            </p:attrNameLst>
                                          </p:cBhvr>
                                          <p:tavLst>
                                            <p:tav tm="0">
                                              <p:val>
                                                <p:strVal val="#ppt_y"/>
                                              </p:val>
                                            </p:tav>
                                            <p:tav tm="100000">
                                              <p:val>
                                                <p:strVal val="#ppt_y"/>
                                              </p:val>
                                            </p:tav>
                                          </p:tavLst>
                                        </p:anim>
                                      </p:childTnLst>
                                    </p:cTn>
                                  </p:par>
                                </p:childTnLst>
                              </p:cTn>
                            </p:par>
                            <p:par>
                              <p:cTn id="19" fill="hold">
                                <p:stCondLst>
                                  <p:cond delay="4000"/>
                                </p:stCondLst>
                                <p:childTnLst>
                                  <p:par>
                                    <p:cTn id="20" presetID="10"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50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2250"/>
                                </p:stCondLst>
                                <p:childTnLst>
                                  <p:par>
                                    <p:cTn id="10" presetID="2" presetClass="entr" presetSubtype="2" fill="hold" nodeType="afterEffect">
                                      <p:stCondLst>
                                        <p:cond delay="0"/>
                                      </p:stCondLst>
                                      <p:childTnLst>
                                        <p:set>
                                          <p:cBhvr>
                                            <p:cTn id="11" dur="1" fill="hold">
                                              <p:stCondLst>
                                                <p:cond delay="0"/>
                                              </p:stCondLst>
                                            </p:cTn>
                                            <p:tgtEl>
                                              <p:spTgt spid="74"/>
                                            </p:tgtEl>
                                            <p:attrNameLst>
                                              <p:attrName>style.visibility</p:attrName>
                                            </p:attrNameLst>
                                          </p:cBhvr>
                                          <p:to>
                                            <p:strVal val="visible"/>
                                          </p:to>
                                        </p:set>
                                        <p:anim calcmode="lin" valueType="num">
                                          <p:cBhvr additive="base">
                                            <p:cTn id="12" dur="1000" fill="hold"/>
                                            <p:tgtEl>
                                              <p:spTgt spid="74"/>
                                            </p:tgtEl>
                                            <p:attrNameLst>
                                              <p:attrName>ppt_x</p:attrName>
                                            </p:attrNameLst>
                                          </p:cBhvr>
                                          <p:tavLst>
                                            <p:tav tm="0">
                                              <p:val>
                                                <p:strVal val="1+#ppt_w/2"/>
                                              </p:val>
                                            </p:tav>
                                            <p:tav tm="100000">
                                              <p:val>
                                                <p:strVal val="#ppt_x"/>
                                              </p:val>
                                            </p:tav>
                                          </p:tavLst>
                                        </p:anim>
                                        <p:anim calcmode="lin" valueType="num">
                                          <p:cBhvr additive="base">
                                            <p:cTn id="13" dur="1000" fill="hold"/>
                                            <p:tgtEl>
                                              <p:spTgt spid="74"/>
                                            </p:tgtEl>
                                            <p:attrNameLst>
                                              <p:attrName>ppt_y</p:attrName>
                                            </p:attrNameLst>
                                          </p:cBhvr>
                                          <p:tavLst>
                                            <p:tav tm="0">
                                              <p:val>
                                                <p:strVal val="#ppt_y"/>
                                              </p:val>
                                            </p:tav>
                                            <p:tav tm="100000">
                                              <p:val>
                                                <p:strVal val="#ppt_y"/>
                                              </p:val>
                                            </p:tav>
                                          </p:tavLst>
                                        </p:anim>
                                      </p:childTnLst>
                                    </p:cTn>
                                  </p:par>
                                </p:childTnLst>
                              </p:cTn>
                            </p:par>
                            <p:par>
                              <p:cTn id="14" fill="hold">
                                <p:stCondLst>
                                  <p:cond delay="3250"/>
                                </p:stCondLst>
                                <p:childTnLst>
                                  <p:par>
                                    <p:cTn id="15" presetID="2" presetClass="entr" presetSubtype="8" fill="hold" nodeType="afterEffect">
                                      <p:stCondLst>
                                        <p:cond delay="0"/>
                                      </p:stCondLst>
                                      <p:childTnLst>
                                        <p:set>
                                          <p:cBhvr>
                                            <p:cTn id="16" dur="1" fill="hold">
                                              <p:stCondLst>
                                                <p:cond delay="0"/>
                                              </p:stCondLst>
                                            </p:cTn>
                                            <p:tgtEl>
                                              <p:spTgt spid="147"/>
                                            </p:tgtEl>
                                            <p:attrNameLst>
                                              <p:attrName>style.visibility</p:attrName>
                                            </p:attrNameLst>
                                          </p:cBhvr>
                                          <p:to>
                                            <p:strVal val="visible"/>
                                          </p:to>
                                        </p:set>
                                        <p:anim calcmode="lin" valueType="num">
                                          <p:cBhvr additive="base">
                                            <p:cTn id="17" dur="750" fill="hold"/>
                                            <p:tgtEl>
                                              <p:spTgt spid="147"/>
                                            </p:tgtEl>
                                            <p:attrNameLst>
                                              <p:attrName>ppt_x</p:attrName>
                                            </p:attrNameLst>
                                          </p:cBhvr>
                                          <p:tavLst>
                                            <p:tav tm="0">
                                              <p:val>
                                                <p:strVal val="0-#ppt_w/2"/>
                                              </p:val>
                                            </p:tav>
                                            <p:tav tm="100000">
                                              <p:val>
                                                <p:strVal val="#ppt_x"/>
                                              </p:val>
                                            </p:tav>
                                          </p:tavLst>
                                        </p:anim>
                                        <p:anim calcmode="lin" valueType="num">
                                          <p:cBhvr additive="base">
                                            <p:cTn id="18" dur="750" fill="hold"/>
                                            <p:tgtEl>
                                              <p:spTgt spid="147"/>
                                            </p:tgtEl>
                                            <p:attrNameLst>
                                              <p:attrName>ppt_y</p:attrName>
                                            </p:attrNameLst>
                                          </p:cBhvr>
                                          <p:tavLst>
                                            <p:tav tm="0">
                                              <p:val>
                                                <p:strVal val="#ppt_y"/>
                                              </p:val>
                                            </p:tav>
                                            <p:tav tm="100000">
                                              <p:val>
                                                <p:strVal val="#ppt_y"/>
                                              </p:val>
                                            </p:tav>
                                          </p:tavLst>
                                        </p:anim>
                                      </p:childTnLst>
                                    </p:cTn>
                                  </p:par>
                                </p:childTnLst>
                              </p:cTn>
                            </p:par>
                            <p:par>
                              <p:cTn id="19" fill="hold">
                                <p:stCondLst>
                                  <p:cond delay="4000"/>
                                </p:stCondLst>
                                <p:childTnLst>
                                  <p:par>
                                    <p:cTn id="20" presetID="10"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p:txBody>
          <a:bodyPr/>
          <a:lstStyle/>
          <a:p>
            <a:pPr>
              <a:defRPr/>
            </a:pPr>
            <a:r>
              <a:rPr lang="en-US" dirty="0"/>
              <a:t>State of the threat landscape - 2014</a:t>
            </a:r>
          </a:p>
        </p:txBody>
      </p:sp>
      <p:sp>
        <p:nvSpPr>
          <p:cNvPr id="6" name="Slide Number Placeholder 5"/>
          <p:cNvSpPr>
            <a:spLocks noGrp="1"/>
          </p:cNvSpPr>
          <p:nvPr>
            <p:ph type="sldNum" sz="quarter" idx="4"/>
          </p:nvPr>
        </p:nvSpPr>
        <p:spPr/>
        <p:txBody>
          <a:bodyPr/>
          <a:lstStyle/>
          <a:p>
            <a:fld id="{446C9BED-6FD4-4BA4-B6B0-4A26058AC9EF}" type="slidenum">
              <a:rPr lang="en-US" smtClean="0"/>
              <a:pPr/>
              <a:t>8</a:t>
            </a:fld>
            <a:endParaRPr lang="en-US" dirty="0"/>
          </a:p>
        </p:txBody>
      </p:sp>
      <p:sp>
        <p:nvSpPr>
          <p:cNvPr id="2" name="Title 1"/>
          <p:cNvSpPr>
            <a:spLocks noGrp="1"/>
          </p:cNvSpPr>
          <p:nvPr>
            <p:ph type="title"/>
          </p:nvPr>
        </p:nvSpPr>
        <p:spPr/>
        <p:txBody>
          <a:bodyPr/>
          <a:lstStyle/>
          <a:p>
            <a:r>
              <a:rPr lang="en-US" dirty="0"/>
              <a:t>Dragonfly: Attacks against the energy sector</a:t>
            </a:r>
          </a:p>
        </p:txBody>
      </p:sp>
      <p:grpSp>
        <p:nvGrpSpPr>
          <p:cNvPr id="8" name="Group 7"/>
          <p:cNvGrpSpPr/>
          <p:nvPr/>
        </p:nvGrpSpPr>
        <p:grpSpPr>
          <a:xfrm>
            <a:off x="0" y="4998557"/>
            <a:ext cx="8499612" cy="990600"/>
            <a:chOff x="1" y="1143000"/>
            <a:chExt cx="8499612" cy="990600"/>
          </a:xfrm>
        </p:grpSpPr>
        <p:grpSp>
          <p:nvGrpSpPr>
            <p:cNvPr id="9" name="Group 8"/>
            <p:cNvGrpSpPr/>
            <p:nvPr/>
          </p:nvGrpSpPr>
          <p:grpSpPr>
            <a:xfrm>
              <a:off x="879613" y="1143000"/>
              <a:ext cx="7620000" cy="990600"/>
              <a:chOff x="914400" y="1302026"/>
              <a:chExt cx="7620000" cy="609600"/>
            </a:xfrm>
            <a:effectLst/>
          </p:grpSpPr>
          <p:sp>
            <p:nvSpPr>
              <p:cNvPr id="16" name="Pentagon 15"/>
              <p:cNvSpPr/>
              <p:nvPr/>
            </p:nvSpPr>
            <p:spPr bwMode="auto">
              <a:xfrm>
                <a:off x="4419600" y="1302026"/>
                <a:ext cx="4114800" cy="609600"/>
              </a:xfrm>
              <a:prstGeom prst="homePlate">
                <a:avLst/>
              </a:prstGeom>
              <a:solidFill>
                <a:srgbClr val="FFC00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b="1" i="0" u="none" strike="noStrike" cap="none" normalizeH="0" baseline="0" dirty="0" smtClean="0">
                    <a:ln>
                      <a:noFill/>
                    </a:ln>
                    <a:solidFill>
                      <a:schemeClr val="bg1">
                        <a:lumMod val="75000"/>
                        <a:lumOff val="25000"/>
                      </a:schemeClr>
                    </a:solidFill>
                    <a:effectLst/>
                    <a:latin typeface="+mn-lt"/>
                  </a:rPr>
                  <a:t>ENERGY</a:t>
                </a:r>
                <a:r>
                  <a:rPr kumimoji="0" lang="en-US" b="1" i="0" u="none" strike="noStrike" cap="none" normalizeH="0" dirty="0" smtClean="0">
                    <a:ln>
                      <a:noFill/>
                    </a:ln>
                    <a:solidFill>
                      <a:schemeClr val="bg1">
                        <a:lumMod val="75000"/>
                        <a:lumOff val="25000"/>
                      </a:schemeClr>
                    </a:solidFill>
                    <a:effectLst/>
                    <a:latin typeface="+mn-lt"/>
                  </a:rPr>
                  <a:t> SECTOR</a:t>
                </a:r>
                <a:endParaRPr kumimoji="0" lang="en-US" b="1" i="0" u="none" strike="noStrike" cap="none" normalizeH="0" baseline="0" dirty="0" smtClean="0">
                  <a:ln>
                    <a:noFill/>
                  </a:ln>
                  <a:solidFill>
                    <a:schemeClr val="bg1">
                      <a:lumMod val="75000"/>
                      <a:lumOff val="25000"/>
                    </a:schemeClr>
                  </a:solidFill>
                  <a:effectLst/>
                  <a:latin typeface="+mn-lt"/>
                </a:endParaRPr>
              </a:p>
            </p:txBody>
          </p:sp>
          <p:sp>
            <p:nvSpPr>
              <p:cNvPr id="17" name="Pentagon 16"/>
              <p:cNvSpPr/>
              <p:nvPr/>
            </p:nvSpPr>
            <p:spPr bwMode="auto">
              <a:xfrm>
                <a:off x="914400" y="1302026"/>
                <a:ext cx="4114800" cy="609600"/>
              </a:xfrm>
              <a:prstGeom prst="homePlate">
                <a:avLst/>
              </a:prstGeom>
              <a:solidFill>
                <a:schemeClr val="bg1">
                  <a:lumMod val="50000"/>
                  <a:lumOff val="5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b="1" i="0" u="none" strike="noStrike" cap="none" normalizeH="0" baseline="0" dirty="0" smtClean="0">
                    <a:ln>
                      <a:noFill/>
                    </a:ln>
                    <a:solidFill>
                      <a:schemeClr val="bg1"/>
                    </a:solidFill>
                    <a:effectLst/>
                    <a:latin typeface="+mn-lt"/>
                  </a:rPr>
                  <a:t>OTHER INDUSTRIES</a:t>
                </a:r>
              </a:p>
            </p:txBody>
          </p:sp>
        </p:grpSp>
        <p:sp>
          <p:nvSpPr>
            <p:cNvPr id="11" name="Pentagon 10"/>
            <p:cNvSpPr/>
            <p:nvPr/>
          </p:nvSpPr>
          <p:spPr bwMode="auto">
            <a:xfrm>
              <a:off x="1" y="1143000"/>
              <a:ext cx="1371600" cy="990600"/>
            </a:xfrm>
            <a:prstGeom prst="homePlate">
              <a:avLst/>
            </a:pr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
          <p:nvSpPr>
            <p:cNvPr id="12" name="TextBox 11"/>
            <p:cNvSpPr txBox="1"/>
            <p:nvPr/>
          </p:nvSpPr>
          <p:spPr bwMode="ltGray">
            <a:xfrm>
              <a:off x="997382" y="1793432"/>
              <a:ext cx="914400" cy="304800"/>
            </a:xfrm>
            <a:prstGeom prst="rect">
              <a:avLst/>
            </a:prstGeom>
            <a:noFill/>
            <a:ln w="9525">
              <a:noFill/>
              <a:miter lim="800000"/>
              <a:headEnd/>
              <a:tailEnd/>
            </a:ln>
            <a:effectLst/>
          </p:spPr>
          <p:txBody>
            <a:bodyPr wrap="none" lIns="91419" tIns="45710" rIns="91419" bIns="45710" rtlCol="0" anchor="t" anchorCtr="0">
              <a:noAutofit/>
            </a:bodyPr>
            <a:lstStyle/>
            <a:p>
              <a:pPr>
                <a:lnSpc>
                  <a:spcPct val="90000"/>
                </a:lnSpc>
                <a:spcBef>
                  <a:spcPts val="0"/>
                </a:spcBef>
                <a:spcAft>
                  <a:spcPts val="800"/>
                </a:spcAft>
              </a:pPr>
              <a:r>
                <a:rPr lang="en-US" sz="2000" b="1" dirty="0" smtClean="0">
                  <a:solidFill>
                    <a:schemeClr val="bg1"/>
                  </a:solidFill>
                  <a:latin typeface="Calibri" pitchFamily="34" charset="0"/>
                </a:rPr>
                <a:t>2011</a:t>
              </a:r>
            </a:p>
          </p:txBody>
        </p:sp>
        <p:sp>
          <p:nvSpPr>
            <p:cNvPr id="13" name="TextBox 12"/>
            <p:cNvSpPr txBox="1"/>
            <p:nvPr/>
          </p:nvSpPr>
          <p:spPr bwMode="ltGray">
            <a:xfrm>
              <a:off x="2985208" y="1793432"/>
              <a:ext cx="914400" cy="304800"/>
            </a:xfrm>
            <a:prstGeom prst="rect">
              <a:avLst/>
            </a:prstGeom>
            <a:noFill/>
            <a:ln w="9525">
              <a:noFill/>
              <a:miter lim="800000"/>
              <a:headEnd/>
              <a:tailEnd/>
            </a:ln>
            <a:effectLst/>
          </p:spPr>
          <p:txBody>
            <a:bodyPr wrap="none" lIns="91419" tIns="45710" rIns="91419" bIns="45710" rtlCol="0" anchor="t" anchorCtr="0">
              <a:noAutofit/>
            </a:bodyPr>
            <a:lstStyle/>
            <a:p>
              <a:pPr>
                <a:lnSpc>
                  <a:spcPct val="90000"/>
                </a:lnSpc>
                <a:spcBef>
                  <a:spcPts val="0"/>
                </a:spcBef>
                <a:spcAft>
                  <a:spcPts val="800"/>
                </a:spcAft>
              </a:pPr>
              <a:r>
                <a:rPr lang="en-US" sz="2000" b="1" dirty="0" smtClean="0">
                  <a:solidFill>
                    <a:schemeClr val="bg1"/>
                  </a:solidFill>
                  <a:latin typeface="Calibri" pitchFamily="34" charset="0"/>
                </a:rPr>
                <a:t>2012</a:t>
              </a:r>
            </a:p>
          </p:txBody>
        </p:sp>
        <p:sp>
          <p:nvSpPr>
            <p:cNvPr id="14" name="TextBox 13"/>
            <p:cNvSpPr txBox="1"/>
            <p:nvPr/>
          </p:nvSpPr>
          <p:spPr bwMode="ltGray">
            <a:xfrm>
              <a:off x="4729526" y="1793432"/>
              <a:ext cx="914400" cy="304800"/>
            </a:xfrm>
            <a:prstGeom prst="rect">
              <a:avLst/>
            </a:prstGeom>
            <a:noFill/>
            <a:ln w="9525">
              <a:noFill/>
              <a:miter lim="800000"/>
              <a:headEnd/>
              <a:tailEnd/>
            </a:ln>
            <a:effectLst/>
          </p:spPr>
          <p:txBody>
            <a:bodyPr wrap="none" lIns="91419" tIns="45710" rIns="91419" bIns="45710" rtlCol="0" anchor="t" anchorCtr="0">
              <a:noAutofit/>
            </a:bodyPr>
            <a:lstStyle/>
            <a:p>
              <a:pPr>
                <a:lnSpc>
                  <a:spcPct val="90000"/>
                </a:lnSpc>
                <a:spcBef>
                  <a:spcPts val="0"/>
                </a:spcBef>
                <a:spcAft>
                  <a:spcPts val="800"/>
                </a:spcAft>
              </a:pPr>
              <a:r>
                <a:rPr lang="en-US" sz="2000" b="1" dirty="0" smtClean="0">
                  <a:solidFill>
                    <a:schemeClr val="bg1"/>
                  </a:solidFill>
                  <a:latin typeface="Calibri" pitchFamily="34" charset="0"/>
                </a:rPr>
                <a:t>2013</a:t>
              </a:r>
            </a:p>
          </p:txBody>
        </p:sp>
        <p:sp>
          <p:nvSpPr>
            <p:cNvPr id="15" name="TextBox 14"/>
            <p:cNvSpPr txBox="1"/>
            <p:nvPr/>
          </p:nvSpPr>
          <p:spPr bwMode="ltGray">
            <a:xfrm>
              <a:off x="6844904" y="1793432"/>
              <a:ext cx="914400" cy="304800"/>
            </a:xfrm>
            <a:prstGeom prst="rect">
              <a:avLst/>
            </a:prstGeom>
            <a:noFill/>
            <a:ln w="9525">
              <a:noFill/>
              <a:miter lim="800000"/>
              <a:headEnd/>
              <a:tailEnd/>
            </a:ln>
            <a:effectLst/>
          </p:spPr>
          <p:txBody>
            <a:bodyPr wrap="none" lIns="91419" tIns="45710" rIns="91419" bIns="45710" rtlCol="0" anchor="t" anchorCtr="0">
              <a:noAutofit/>
            </a:bodyPr>
            <a:lstStyle/>
            <a:p>
              <a:pPr>
                <a:lnSpc>
                  <a:spcPct val="90000"/>
                </a:lnSpc>
                <a:spcBef>
                  <a:spcPts val="0"/>
                </a:spcBef>
                <a:spcAft>
                  <a:spcPts val="800"/>
                </a:spcAft>
              </a:pPr>
              <a:r>
                <a:rPr lang="en-US" sz="2000" b="1" dirty="0" smtClean="0">
                  <a:solidFill>
                    <a:schemeClr val="bg1"/>
                  </a:solidFill>
                  <a:latin typeface="Calibri" pitchFamily="34" charset="0"/>
                </a:rPr>
                <a:t>2014</a:t>
              </a:r>
            </a:p>
          </p:txBody>
        </p:sp>
      </p:gr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8616" y="2038349"/>
            <a:ext cx="6858000" cy="3600451"/>
          </a:xfrm>
          <a:prstGeom prst="rect">
            <a:avLst/>
          </a:prstGeom>
        </p:spPr>
      </p:pic>
      <p:grpSp>
        <p:nvGrpSpPr>
          <p:cNvPr id="19" name="Group 18"/>
          <p:cNvGrpSpPr/>
          <p:nvPr/>
        </p:nvGrpSpPr>
        <p:grpSpPr>
          <a:xfrm>
            <a:off x="5709038" y="2415002"/>
            <a:ext cx="3150702" cy="1928399"/>
            <a:chOff x="304800" y="2643601"/>
            <a:chExt cx="2447925" cy="1928399"/>
          </a:xfrm>
        </p:grpSpPr>
        <p:sp>
          <p:nvSpPr>
            <p:cNvPr id="20" name="Rounded Rectangle 19"/>
            <p:cNvSpPr/>
            <p:nvPr/>
          </p:nvSpPr>
          <p:spPr bwMode="auto">
            <a:xfrm>
              <a:off x="304800" y="3060814"/>
              <a:ext cx="2438400" cy="360477"/>
            </a:xfrm>
            <a:prstGeom prst="roundRect">
              <a:avLst>
                <a:gd name="adj" fmla="val 9245"/>
              </a:avLst>
            </a:prstGeom>
            <a:solidFill>
              <a:schemeClr val="bg1">
                <a:lumMod val="50000"/>
                <a:lumOff val="50000"/>
                <a:alpha val="90000"/>
              </a:schemeClr>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r>
                <a:rPr lang="en-US" sz="1800" dirty="0" smtClean="0">
                  <a:latin typeface="+mn-lt"/>
                </a:rPr>
                <a:t>Electricity infrastructure</a:t>
              </a:r>
              <a:endParaRPr lang="en-US" sz="1800" dirty="0">
                <a:latin typeface="+mn-lt"/>
              </a:endParaRPr>
            </a:p>
          </p:txBody>
        </p:sp>
        <p:sp>
          <p:nvSpPr>
            <p:cNvPr id="21" name="Rounded Rectangle 20"/>
            <p:cNvSpPr/>
            <p:nvPr/>
          </p:nvSpPr>
          <p:spPr bwMode="auto">
            <a:xfrm>
              <a:off x="304800" y="3444760"/>
              <a:ext cx="2438400" cy="360477"/>
            </a:xfrm>
            <a:prstGeom prst="roundRect">
              <a:avLst>
                <a:gd name="adj" fmla="val 9245"/>
              </a:avLst>
            </a:prstGeom>
            <a:solidFill>
              <a:schemeClr val="bg1">
                <a:lumMod val="50000"/>
                <a:lumOff val="50000"/>
                <a:alpha val="90000"/>
              </a:schemeClr>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r>
                <a:rPr lang="en-US" sz="1800" dirty="0" smtClean="0">
                  <a:latin typeface="+mn-lt"/>
                </a:rPr>
                <a:t>Electricity generation</a:t>
              </a:r>
              <a:endParaRPr lang="en-US" sz="1800" dirty="0">
                <a:latin typeface="+mn-lt"/>
              </a:endParaRPr>
            </a:p>
          </p:txBody>
        </p:sp>
        <p:sp>
          <p:nvSpPr>
            <p:cNvPr id="22" name="Rounded Rectangle 21"/>
            <p:cNvSpPr/>
            <p:nvPr/>
          </p:nvSpPr>
          <p:spPr bwMode="auto">
            <a:xfrm>
              <a:off x="314325" y="3825760"/>
              <a:ext cx="2438400" cy="360477"/>
            </a:xfrm>
            <a:prstGeom prst="roundRect">
              <a:avLst>
                <a:gd name="adj" fmla="val 9245"/>
              </a:avLst>
            </a:prstGeom>
            <a:solidFill>
              <a:schemeClr val="bg1">
                <a:lumMod val="50000"/>
                <a:lumOff val="50000"/>
                <a:alpha val="90000"/>
              </a:schemeClr>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r>
                <a:rPr lang="en-US" sz="1800" dirty="0" smtClean="0">
                  <a:latin typeface="+mn-lt"/>
                </a:rPr>
                <a:t>Industrial equipment suppliers</a:t>
              </a:r>
              <a:endParaRPr lang="en-US" sz="1800" dirty="0">
                <a:latin typeface="+mn-lt"/>
              </a:endParaRPr>
            </a:p>
          </p:txBody>
        </p:sp>
        <p:sp>
          <p:nvSpPr>
            <p:cNvPr id="23" name="Rounded Rectangle 22"/>
            <p:cNvSpPr/>
            <p:nvPr/>
          </p:nvSpPr>
          <p:spPr bwMode="auto">
            <a:xfrm>
              <a:off x="304800" y="2643601"/>
              <a:ext cx="2438400" cy="419100"/>
            </a:xfrm>
            <a:prstGeom prst="roundRect">
              <a:avLst>
                <a:gd name="adj" fmla="val 10826"/>
              </a:avLst>
            </a:prstGeom>
            <a:solidFill>
              <a:srgbClr val="FFC000"/>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90000"/>
                </a:lnSpc>
                <a:spcBef>
                  <a:spcPct val="0"/>
                </a:spcBef>
                <a:spcAft>
                  <a:spcPct val="0"/>
                </a:spcAft>
                <a:buClrTx/>
                <a:buSzTx/>
                <a:buFontTx/>
                <a:buNone/>
                <a:tabLst/>
              </a:pPr>
              <a:r>
                <a:rPr lang="en-US" sz="1800" b="1" dirty="0" smtClean="0">
                  <a:solidFill>
                    <a:schemeClr val="bg1">
                      <a:lumMod val="75000"/>
                      <a:lumOff val="25000"/>
                    </a:schemeClr>
                  </a:solidFill>
                  <a:latin typeface="+mn-lt"/>
                </a:rPr>
                <a:t>TARGETS</a:t>
              </a:r>
              <a:endParaRPr kumimoji="0" lang="en-US" sz="1800" b="1" i="0" u="none" strike="noStrike" cap="none" normalizeH="0" baseline="0" dirty="0" smtClean="0">
                <a:ln>
                  <a:noFill/>
                </a:ln>
                <a:solidFill>
                  <a:schemeClr val="bg1">
                    <a:lumMod val="75000"/>
                    <a:lumOff val="25000"/>
                  </a:schemeClr>
                </a:solidFill>
                <a:effectLst/>
                <a:latin typeface="+mn-lt"/>
              </a:endParaRPr>
            </a:p>
          </p:txBody>
        </p:sp>
        <p:sp>
          <p:nvSpPr>
            <p:cNvPr id="24" name="Rounded Rectangle 23"/>
            <p:cNvSpPr/>
            <p:nvPr/>
          </p:nvSpPr>
          <p:spPr bwMode="auto">
            <a:xfrm>
              <a:off x="314325" y="4211523"/>
              <a:ext cx="2438400" cy="360477"/>
            </a:xfrm>
            <a:prstGeom prst="roundRect">
              <a:avLst>
                <a:gd name="adj" fmla="val 9245"/>
              </a:avLst>
            </a:prstGeom>
            <a:solidFill>
              <a:schemeClr val="bg1">
                <a:lumMod val="50000"/>
                <a:lumOff val="50000"/>
                <a:alpha val="90000"/>
              </a:schemeClr>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r>
                <a:rPr lang="en-US" sz="1800" dirty="0" smtClean="0">
                  <a:latin typeface="+mn-lt"/>
                </a:rPr>
                <a:t>Pipeline operators</a:t>
              </a:r>
              <a:endParaRPr lang="en-US" sz="1800" dirty="0">
                <a:latin typeface="+mn-lt"/>
              </a:endParaRPr>
            </a:p>
          </p:txBody>
        </p:sp>
      </p:grpSp>
      <p:grpSp>
        <p:nvGrpSpPr>
          <p:cNvPr id="25" name="Group 24"/>
          <p:cNvGrpSpPr/>
          <p:nvPr/>
        </p:nvGrpSpPr>
        <p:grpSpPr>
          <a:xfrm>
            <a:off x="250800" y="2409826"/>
            <a:ext cx="3138442" cy="1171575"/>
            <a:chOff x="304800" y="2633662"/>
            <a:chExt cx="2438400" cy="1171575"/>
          </a:xfrm>
        </p:grpSpPr>
        <p:sp>
          <p:nvSpPr>
            <p:cNvPr id="26" name="Rounded Rectangle 25"/>
            <p:cNvSpPr/>
            <p:nvPr/>
          </p:nvSpPr>
          <p:spPr bwMode="auto">
            <a:xfrm>
              <a:off x="304800" y="3060814"/>
              <a:ext cx="2438400" cy="360477"/>
            </a:xfrm>
            <a:prstGeom prst="roundRect">
              <a:avLst>
                <a:gd name="adj" fmla="val 9245"/>
              </a:avLst>
            </a:prstGeom>
            <a:solidFill>
              <a:schemeClr val="bg1">
                <a:lumMod val="50000"/>
                <a:lumOff val="50000"/>
                <a:alpha val="90000"/>
              </a:schemeClr>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r>
                <a:rPr lang="en-US" sz="1800" dirty="0" smtClean="0">
                  <a:latin typeface="+mn-lt"/>
                </a:rPr>
                <a:t>Information theft</a:t>
              </a:r>
              <a:endParaRPr lang="en-US" sz="1800" dirty="0">
                <a:latin typeface="+mn-lt"/>
              </a:endParaRPr>
            </a:p>
          </p:txBody>
        </p:sp>
        <p:sp>
          <p:nvSpPr>
            <p:cNvPr id="27" name="Rounded Rectangle 26"/>
            <p:cNvSpPr/>
            <p:nvPr/>
          </p:nvSpPr>
          <p:spPr bwMode="auto">
            <a:xfrm>
              <a:off x="304800" y="3444760"/>
              <a:ext cx="2438400" cy="360477"/>
            </a:xfrm>
            <a:prstGeom prst="roundRect">
              <a:avLst>
                <a:gd name="adj" fmla="val 9245"/>
              </a:avLst>
            </a:prstGeom>
            <a:solidFill>
              <a:schemeClr val="bg1">
                <a:lumMod val="50000"/>
                <a:lumOff val="50000"/>
                <a:alpha val="90000"/>
              </a:schemeClr>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r>
                <a:rPr lang="en-US" sz="1800" dirty="0" smtClean="0">
                  <a:latin typeface="+mn-lt"/>
                </a:rPr>
                <a:t>Sabotage capable</a:t>
              </a:r>
              <a:endParaRPr lang="en-US" sz="1800" dirty="0">
                <a:latin typeface="+mn-lt"/>
              </a:endParaRPr>
            </a:p>
          </p:txBody>
        </p:sp>
        <p:sp>
          <p:nvSpPr>
            <p:cNvPr id="28" name="Rounded Rectangle 27"/>
            <p:cNvSpPr/>
            <p:nvPr/>
          </p:nvSpPr>
          <p:spPr bwMode="auto">
            <a:xfrm>
              <a:off x="304800" y="2633662"/>
              <a:ext cx="2438400" cy="419100"/>
            </a:xfrm>
            <a:prstGeom prst="roundRect">
              <a:avLst>
                <a:gd name="adj" fmla="val 10826"/>
              </a:avLst>
            </a:prstGeom>
            <a:solidFill>
              <a:srgbClr val="FFC000"/>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90000"/>
                </a:lnSpc>
                <a:spcBef>
                  <a:spcPct val="0"/>
                </a:spcBef>
                <a:spcAft>
                  <a:spcPct val="0"/>
                </a:spcAft>
                <a:buClrTx/>
                <a:buSzTx/>
                <a:buFontTx/>
                <a:buNone/>
                <a:tabLst/>
              </a:pPr>
              <a:r>
                <a:rPr lang="en-US" sz="1800" b="1" dirty="0" smtClean="0">
                  <a:solidFill>
                    <a:schemeClr val="bg1">
                      <a:lumMod val="75000"/>
                      <a:lumOff val="25000"/>
                    </a:schemeClr>
                  </a:solidFill>
                  <a:latin typeface="+mn-lt"/>
                </a:rPr>
                <a:t>ACTIVITIES</a:t>
              </a:r>
              <a:endParaRPr kumimoji="0" lang="en-US" sz="1800" b="1" i="0" u="none" strike="noStrike" cap="none" normalizeH="0" baseline="0" dirty="0" smtClean="0">
                <a:ln>
                  <a:noFill/>
                </a:ln>
                <a:solidFill>
                  <a:schemeClr val="bg1">
                    <a:lumMod val="75000"/>
                    <a:lumOff val="25000"/>
                  </a:schemeClr>
                </a:solidFill>
                <a:effectLst/>
                <a:latin typeface="+mn-lt"/>
              </a:endParaRPr>
            </a:p>
          </p:txBody>
        </p:sp>
      </p:grpSp>
      <p:grpSp>
        <p:nvGrpSpPr>
          <p:cNvPr id="29" name="Group 28"/>
          <p:cNvGrpSpPr/>
          <p:nvPr/>
        </p:nvGrpSpPr>
        <p:grpSpPr>
          <a:xfrm>
            <a:off x="1600200" y="1272054"/>
            <a:ext cx="5953538" cy="723532"/>
            <a:chOff x="519862" y="1104673"/>
            <a:chExt cx="4703854" cy="740384"/>
          </a:xfrm>
        </p:grpSpPr>
        <p:sp>
          <p:nvSpPr>
            <p:cNvPr id="30" name="TextBox 29"/>
            <p:cNvSpPr txBox="1"/>
            <p:nvPr/>
          </p:nvSpPr>
          <p:spPr bwMode="ltGray">
            <a:xfrm>
              <a:off x="730718" y="1104673"/>
              <a:ext cx="4282141" cy="740384"/>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2000" b="1" dirty="0" smtClean="0">
                  <a:solidFill>
                    <a:schemeClr val="tx1">
                      <a:lumMod val="65000"/>
                      <a:lumOff val="35000"/>
                    </a:schemeClr>
                  </a:solidFill>
                  <a:latin typeface="Calibri" pitchFamily="34" charset="0"/>
                </a:rPr>
                <a:t>Dragonfly attack group has been active since 2011,</a:t>
              </a:r>
              <a:br>
                <a:rPr lang="en-US" sz="2000" b="1" dirty="0" smtClean="0">
                  <a:solidFill>
                    <a:schemeClr val="tx1">
                      <a:lumMod val="65000"/>
                      <a:lumOff val="35000"/>
                    </a:schemeClr>
                  </a:solidFill>
                  <a:latin typeface="Calibri" pitchFamily="34" charset="0"/>
                </a:rPr>
              </a:br>
              <a:r>
                <a:rPr lang="en-US" sz="2000" b="1" dirty="0" smtClean="0">
                  <a:solidFill>
                    <a:schemeClr val="tx1">
                      <a:lumMod val="65000"/>
                      <a:lumOff val="35000"/>
                    </a:schemeClr>
                  </a:solidFill>
                  <a:latin typeface="Calibri" pitchFamily="34" charset="0"/>
                </a:rPr>
                <a:t>but shifted focus to the energy sector in early 2013…</a:t>
              </a:r>
              <a:endParaRPr lang="en-US" sz="2000" b="1" dirty="0">
                <a:solidFill>
                  <a:schemeClr val="tx1">
                    <a:lumMod val="65000"/>
                    <a:lumOff val="35000"/>
                  </a:schemeClr>
                </a:solidFill>
                <a:latin typeface="Calibri" pitchFamily="34" charset="0"/>
              </a:endParaRPr>
            </a:p>
          </p:txBody>
        </p:sp>
        <p:grpSp>
          <p:nvGrpSpPr>
            <p:cNvPr id="31" name="Group 30"/>
            <p:cNvGrpSpPr/>
            <p:nvPr/>
          </p:nvGrpSpPr>
          <p:grpSpPr>
            <a:xfrm>
              <a:off x="519862" y="1128564"/>
              <a:ext cx="4703854" cy="695431"/>
              <a:chOff x="519862" y="1128565"/>
              <a:chExt cx="4703854" cy="1649318"/>
            </a:xfrm>
          </p:grpSpPr>
          <p:sp>
            <p:nvSpPr>
              <p:cNvPr id="32" name="Right Bracket 31"/>
              <p:cNvSpPr/>
              <p:nvPr/>
            </p:nvSpPr>
            <p:spPr bwMode="auto">
              <a:xfrm flipH="1">
                <a:off x="519862" y="1131034"/>
                <a:ext cx="105428" cy="1646849"/>
              </a:xfrm>
              <a:prstGeom prst="rightBracket">
                <a:avLst/>
              </a:prstGeom>
              <a:noFill/>
              <a:ln w="57150" cap="flat" cmpd="sng" algn="ctr">
                <a:solidFill>
                  <a:srgbClr val="FFC000"/>
                </a:solidFill>
                <a:prstDash val="solid"/>
                <a:round/>
                <a:headEnd type="none" w="med" len="med"/>
                <a:tailEnd type="none" w="med" len="med"/>
              </a:ln>
              <a:effectLst/>
            </p:spPr>
            <p:txBody>
              <a:bodyPr rtlCol="0" anchor="ctr"/>
              <a:lstStyle/>
              <a:p>
                <a:pPr algn="ctr"/>
                <a:endParaRPr lang="en-US"/>
              </a:p>
            </p:txBody>
          </p:sp>
          <p:sp>
            <p:nvSpPr>
              <p:cNvPr id="33" name="Right Bracket 32"/>
              <p:cNvSpPr/>
              <p:nvPr/>
            </p:nvSpPr>
            <p:spPr bwMode="auto">
              <a:xfrm>
                <a:off x="5118288" y="1128565"/>
                <a:ext cx="105428" cy="1646849"/>
              </a:xfrm>
              <a:prstGeom prst="rightBracket">
                <a:avLst/>
              </a:prstGeom>
              <a:noFill/>
              <a:ln w="57150" cap="flat" cmpd="sng" algn="ctr">
                <a:solidFill>
                  <a:srgbClr val="FFC000"/>
                </a:solidFill>
                <a:prstDash val="solid"/>
                <a:round/>
                <a:headEnd type="none" w="med" len="med"/>
                <a:tailEnd type="none" w="med" len="med"/>
              </a:ln>
              <a:effectLst/>
            </p:spPr>
            <p:txBody>
              <a:bodyPr rtlCol="0" anchor="ctr"/>
              <a:lstStyle/>
              <a:p>
                <a:pPr algn="ctr"/>
                <a:endParaRPr lang="en-US"/>
              </a:p>
            </p:txBody>
          </p:sp>
        </p:grpSp>
      </p:grpSp>
    </p:spTree>
    <p:extLst>
      <p:ext uri="{BB962C8B-B14F-4D97-AF65-F5344CB8AC3E}">
        <p14:creationId xmlns:p14="http://schemas.microsoft.com/office/powerpoint/2010/main" val="21140496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childTnLst>
                                </p:cTn>
                              </p:par>
                            </p:childTnLst>
                          </p:cTn>
                        </p:par>
                        <p:par>
                          <p:cTn id="8" fill="hold">
                            <p:stCondLst>
                              <p:cond delay="1250"/>
                            </p:stCondLst>
                            <p:childTnLst>
                              <p:par>
                                <p:cTn id="9" presetID="2" presetClass="entr" presetSubtype="8" decel="44000" fill="hold" nodeType="afterEffect">
                                  <p:stCondLst>
                                    <p:cond delay="5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2" presetClass="entr" presetSubtype="8" fill="hold" nodeType="afterEffect">
                                  <p:stCondLst>
                                    <p:cond delay="100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750" fill="hold"/>
                                        <p:tgtEl>
                                          <p:spTgt spid="25"/>
                                        </p:tgtEl>
                                        <p:attrNameLst>
                                          <p:attrName>ppt_x</p:attrName>
                                        </p:attrNameLst>
                                      </p:cBhvr>
                                      <p:tavLst>
                                        <p:tav tm="0">
                                          <p:val>
                                            <p:strVal val="0-#ppt_w/2"/>
                                          </p:val>
                                        </p:tav>
                                        <p:tav tm="100000">
                                          <p:val>
                                            <p:strVal val="#ppt_x"/>
                                          </p:val>
                                        </p:tav>
                                      </p:tavLst>
                                    </p:anim>
                                    <p:anim calcmode="lin" valueType="num">
                                      <p:cBhvr additive="base">
                                        <p:cTn id="17" dur="75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4000"/>
                            </p:stCondLst>
                            <p:childTnLst>
                              <p:par>
                                <p:cTn id="19" presetID="2" presetClass="entr" presetSubtype="2" fill="hold" nodeType="afterEffect">
                                  <p:stCondLst>
                                    <p:cond delay="100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1+#ppt_w/2"/>
                                          </p:val>
                                        </p:tav>
                                        <p:tav tm="100000">
                                          <p:val>
                                            <p:strVal val="#ppt_x"/>
                                          </p:val>
                                        </p:tav>
                                      </p:tavLst>
                                    </p:anim>
                                    <p:anim calcmode="lin" valueType="num">
                                      <p:cBhvr additive="base">
                                        <p:cTn id="22" dur="75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p:txBody>
          <a:bodyPr/>
          <a:lstStyle/>
          <a:p>
            <a:pPr>
              <a:defRPr/>
            </a:pPr>
            <a:r>
              <a:rPr lang="en-US" dirty="0"/>
              <a:t>State of the threat landscape - 2014</a:t>
            </a:r>
          </a:p>
        </p:txBody>
      </p:sp>
      <p:sp>
        <p:nvSpPr>
          <p:cNvPr id="6" name="Slide Number Placeholder 5"/>
          <p:cNvSpPr>
            <a:spLocks noGrp="1"/>
          </p:cNvSpPr>
          <p:nvPr>
            <p:ph type="sldNum" sz="quarter" idx="4"/>
          </p:nvPr>
        </p:nvSpPr>
        <p:spPr/>
        <p:txBody>
          <a:bodyPr/>
          <a:lstStyle/>
          <a:p>
            <a:fld id="{446C9BED-6FD4-4BA4-B6B0-4A26058AC9EF}" type="slidenum">
              <a:rPr lang="en-US" smtClean="0"/>
              <a:pPr/>
              <a:t>9</a:t>
            </a:fld>
            <a:endParaRPr lang="en-US" dirty="0"/>
          </a:p>
        </p:txBody>
      </p:sp>
      <p:sp>
        <p:nvSpPr>
          <p:cNvPr id="2" name="Title 1"/>
          <p:cNvSpPr>
            <a:spLocks noGrp="1"/>
          </p:cNvSpPr>
          <p:nvPr>
            <p:ph type="title"/>
          </p:nvPr>
        </p:nvSpPr>
        <p:spPr/>
        <p:txBody>
          <a:bodyPr/>
          <a:lstStyle/>
          <a:p>
            <a:r>
              <a:rPr lang="en-US" dirty="0"/>
              <a:t>Dragonfly: </a:t>
            </a:r>
            <a:r>
              <a:rPr lang="en-US" dirty="0" smtClean="0"/>
              <a:t>The tools of the trade</a:t>
            </a:r>
            <a:endParaRPr lang="en-US" dirty="0"/>
          </a:p>
        </p:txBody>
      </p:sp>
      <p:pic>
        <p:nvPicPr>
          <p:cNvPr id="34" name="Picture 33"/>
          <p:cNvPicPr>
            <a:picLocks noChangeAspect="1"/>
          </p:cNvPicPr>
          <p:nvPr/>
        </p:nvPicPr>
        <p:blipFill>
          <a:blip r:embed="rId3">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tretch>
            <a:fillRect/>
          </a:stretch>
        </p:blipFill>
        <p:spPr>
          <a:xfrm>
            <a:off x="1858616" y="2038349"/>
            <a:ext cx="6858000" cy="3600451"/>
          </a:xfrm>
          <a:prstGeom prst="rect">
            <a:avLst/>
          </a:prstGeom>
        </p:spPr>
      </p:pic>
      <p:grpSp>
        <p:nvGrpSpPr>
          <p:cNvPr id="35" name="Group 34"/>
          <p:cNvGrpSpPr/>
          <p:nvPr/>
        </p:nvGrpSpPr>
        <p:grpSpPr>
          <a:xfrm>
            <a:off x="228600" y="4086226"/>
            <a:ext cx="3857191" cy="1552575"/>
            <a:chOff x="471142" y="2743200"/>
            <a:chExt cx="3857191" cy="1552575"/>
          </a:xfrm>
        </p:grpSpPr>
        <p:sp>
          <p:nvSpPr>
            <p:cNvPr id="36" name="Rounded Rectangle 35"/>
            <p:cNvSpPr/>
            <p:nvPr/>
          </p:nvSpPr>
          <p:spPr bwMode="auto">
            <a:xfrm>
              <a:off x="471142" y="3170352"/>
              <a:ext cx="3857191" cy="360477"/>
            </a:xfrm>
            <a:prstGeom prst="roundRect">
              <a:avLst>
                <a:gd name="adj" fmla="val 9245"/>
              </a:avLst>
            </a:prstGeom>
            <a:solidFill>
              <a:schemeClr val="bg1">
                <a:lumMod val="50000"/>
                <a:lumOff val="50000"/>
                <a:alpha val="90000"/>
              </a:schemeClr>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r>
                <a:rPr lang="en-US" sz="1800" dirty="0" smtClean="0">
                  <a:latin typeface="+mn-lt"/>
                </a:rPr>
                <a:t>Custom made malware</a:t>
              </a:r>
              <a:endParaRPr lang="en-US" sz="1800" dirty="0">
                <a:latin typeface="+mn-lt"/>
              </a:endParaRPr>
            </a:p>
          </p:txBody>
        </p:sp>
        <p:sp>
          <p:nvSpPr>
            <p:cNvPr id="37" name="Rounded Rectangle 36"/>
            <p:cNvSpPr/>
            <p:nvPr/>
          </p:nvSpPr>
          <p:spPr bwMode="auto">
            <a:xfrm>
              <a:off x="471142" y="3554298"/>
              <a:ext cx="3857191" cy="360477"/>
            </a:xfrm>
            <a:prstGeom prst="roundRect">
              <a:avLst>
                <a:gd name="adj" fmla="val 9245"/>
              </a:avLst>
            </a:prstGeom>
            <a:solidFill>
              <a:schemeClr val="bg1">
                <a:lumMod val="50000"/>
                <a:lumOff val="50000"/>
                <a:alpha val="90000"/>
              </a:schemeClr>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r>
                <a:rPr lang="en-US" sz="1800" dirty="0" smtClean="0">
                  <a:latin typeface="+mn-lt"/>
                </a:rPr>
                <a:t>RAT – full back door access</a:t>
              </a:r>
              <a:endParaRPr lang="en-US" sz="1800" dirty="0">
                <a:latin typeface="+mn-lt"/>
              </a:endParaRPr>
            </a:p>
          </p:txBody>
        </p:sp>
        <p:sp>
          <p:nvSpPr>
            <p:cNvPr id="38" name="Rounded Rectangle 37"/>
            <p:cNvSpPr/>
            <p:nvPr/>
          </p:nvSpPr>
          <p:spPr bwMode="auto">
            <a:xfrm>
              <a:off x="471142" y="3935298"/>
              <a:ext cx="3857191" cy="360477"/>
            </a:xfrm>
            <a:prstGeom prst="roundRect">
              <a:avLst>
                <a:gd name="adj" fmla="val 9245"/>
              </a:avLst>
            </a:prstGeom>
            <a:solidFill>
              <a:schemeClr val="bg1">
                <a:lumMod val="50000"/>
                <a:lumOff val="50000"/>
                <a:alpha val="90000"/>
              </a:schemeClr>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r>
                <a:rPr lang="en-US" sz="1800" dirty="0" smtClean="0">
                  <a:latin typeface="+mn-lt"/>
                </a:rPr>
                <a:t>Used in 90% of cases</a:t>
              </a:r>
              <a:endParaRPr lang="en-US" sz="1800" dirty="0">
                <a:latin typeface="+mn-lt"/>
              </a:endParaRPr>
            </a:p>
          </p:txBody>
        </p:sp>
        <p:sp>
          <p:nvSpPr>
            <p:cNvPr id="39" name="Rounded Rectangle 38"/>
            <p:cNvSpPr/>
            <p:nvPr/>
          </p:nvSpPr>
          <p:spPr bwMode="auto">
            <a:xfrm>
              <a:off x="471142" y="2743200"/>
              <a:ext cx="3857191" cy="419100"/>
            </a:xfrm>
            <a:prstGeom prst="roundRect">
              <a:avLst>
                <a:gd name="adj" fmla="val 10826"/>
              </a:avLst>
            </a:prstGeom>
            <a:solidFill>
              <a:srgbClr val="FFC000"/>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90000"/>
                </a:lnSpc>
                <a:spcBef>
                  <a:spcPct val="0"/>
                </a:spcBef>
                <a:spcAft>
                  <a:spcPct val="0"/>
                </a:spcAft>
                <a:buClrTx/>
                <a:buSzTx/>
                <a:buFontTx/>
                <a:buNone/>
                <a:tabLst/>
              </a:pPr>
              <a:r>
                <a:rPr lang="en-US" sz="1800" b="1" dirty="0" smtClean="0">
                  <a:solidFill>
                    <a:schemeClr val="bg1">
                      <a:lumMod val="75000"/>
                      <a:lumOff val="25000"/>
                    </a:schemeClr>
                  </a:solidFill>
                  <a:latin typeface="+mn-lt"/>
                </a:rPr>
                <a:t>BACKDOOR.OLDREA</a:t>
              </a:r>
              <a:endParaRPr kumimoji="0" lang="en-US" sz="1800" b="1" i="0" u="none" strike="noStrike" cap="none" normalizeH="0" baseline="0" dirty="0" smtClean="0">
                <a:ln>
                  <a:noFill/>
                </a:ln>
                <a:solidFill>
                  <a:schemeClr val="bg1">
                    <a:lumMod val="75000"/>
                    <a:lumOff val="25000"/>
                  </a:schemeClr>
                </a:solidFill>
                <a:effectLst/>
                <a:latin typeface="+mn-lt"/>
              </a:endParaRPr>
            </a:p>
          </p:txBody>
        </p:sp>
      </p:grpSp>
      <p:grpSp>
        <p:nvGrpSpPr>
          <p:cNvPr id="40" name="Group 39"/>
          <p:cNvGrpSpPr/>
          <p:nvPr/>
        </p:nvGrpSpPr>
        <p:grpSpPr>
          <a:xfrm>
            <a:off x="5043143" y="2143539"/>
            <a:ext cx="3857191" cy="1924047"/>
            <a:chOff x="4876800" y="2806466"/>
            <a:chExt cx="3857191" cy="1924046"/>
          </a:xfrm>
        </p:grpSpPr>
        <p:sp>
          <p:nvSpPr>
            <p:cNvPr id="41" name="Rounded Rectangle 40"/>
            <p:cNvSpPr/>
            <p:nvPr/>
          </p:nvSpPr>
          <p:spPr bwMode="auto">
            <a:xfrm>
              <a:off x="4876800" y="3223679"/>
              <a:ext cx="3857191" cy="360477"/>
            </a:xfrm>
            <a:prstGeom prst="roundRect">
              <a:avLst>
                <a:gd name="adj" fmla="val 9245"/>
              </a:avLst>
            </a:prstGeom>
            <a:solidFill>
              <a:schemeClr val="bg1">
                <a:lumMod val="50000"/>
                <a:lumOff val="50000"/>
              </a:schemeClr>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r>
                <a:rPr lang="en-US" sz="1800" dirty="0" smtClean="0">
                  <a:latin typeface="+mn-lt"/>
                </a:rPr>
                <a:t>Available in underground markets</a:t>
              </a:r>
              <a:endParaRPr lang="en-US" sz="1800" dirty="0">
                <a:latin typeface="+mn-lt"/>
              </a:endParaRPr>
            </a:p>
          </p:txBody>
        </p:sp>
        <p:sp>
          <p:nvSpPr>
            <p:cNvPr id="42" name="Rounded Rectangle 41"/>
            <p:cNvSpPr/>
            <p:nvPr/>
          </p:nvSpPr>
          <p:spPr bwMode="auto">
            <a:xfrm>
              <a:off x="4876800" y="3607624"/>
              <a:ext cx="3857191" cy="360477"/>
            </a:xfrm>
            <a:prstGeom prst="roundRect">
              <a:avLst>
                <a:gd name="adj" fmla="val 9245"/>
              </a:avLst>
            </a:prstGeom>
            <a:solidFill>
              <a:schemeClr val="bg1">
                <a:lumMod val="50000"/>
                <a:lumOff val="50000"/>
              </a:schemeClr>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r>
                <a:rPr lang="en-US" sz="1800" dirty="0" smtClean="0">
                  <a:latin typeface="+mn-lt"/>
                </a:rPr>
                <a:t>Adapted for use by Dragonfly group</a:t>
              </a:r>
              <a:endParaRPr lang="en-US" sz="1800" dirty="0">
                <a:latin typeface="+mn-lt"/>
              </a:endParaRPr>
            </a:p>
          </p:txBody>
        </p:sp>
        <p:sp>
          <p:nvSpPr>
            <p:cNvPr id="43" name="Rounded Rectangle 42"/>
            <p:cNvSpPr/>
            <p:nvPr/>
          </p:nvSpPr>
          <p:spPr bwMode="auto">
            <a:xfrm>
              <a:off x="4876800" y="3988626"/>
              <a:ext cx="3857191" cy="360477"/>
            </a:xfrm>
            <a:prstGeom prst="roundRect">
              <a:avLst>
                <a:gd name="adj" fmla="val 9245"/>
              </a:avLst>
            </a:prstGeom>
            <a:solidFill>
              <a:schemeClr val="bg1">
                <a:lumMod val="50000"/>
                <a:lumOff val="50000"/>
              </a:schemeClr>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r>
                <a:rPr lang="en-US" sz="1800" dirty="0" smtClean="0">
                  <a:latin typeface="+mn-lt"/>
                </a:rPr>
                <a:t>Download/upload/execute files</a:t>
              </a:r>
              <a:endParaRPr lang="en-US" sz="1800" dirty="0">
                <a:latin typeface="+mn-lt"/>
              </a:endParaRPr>
            </a:p>
          </p:txBody>
        </p:sp>
        <p:sp>
          <p:nvSpPr>
            <p:cNvPr id="44" name="Rounded Rectangle 43"/>
            <p:cNvSpPr/>
            <p:nvPr/>
          </p:nvSpPr>
          <p:spPr bwMode="auto">
            <a:xfrm>
              <a:off x="4876800" y="2806466"/>
              <a:ext cx="3857191" cy="419100"/>
            </a:xfrm>
            <a:prstGeom prst="roundRect">
              <a:avLst>
                <a:gd name="adj" fmla="val 10826"/>
              </a:avLst>
            </a:prstGeom>
            <a:solidFill>
              <a:srgbClr val="FFC000"/>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90000"/>
                </a:lnSpc>
                <a:spcBef>
                  <a:spcPct val="0"/>
                </a:spcBef>
                <a:spcAft>
                  <a:spcPct val="0"/>
                </a:spcAft>
                <a:buClrTx/>
                <a:buSzTx/>
                <a:buFontTx/>
                <a:buNone/>
                <a:tabLst/>
              </a:pPr>
              <a:r>
                <a:rPr lang="en-US" sz="1800" b="1" dirty="0" smtClean="0">
                  <a:solidFill>
                    <a:schemeClr val="bg1">
                      <a:lumMod val="75000"/>
                      <a:lumOff val="25000"/>
                    </a:schemeClr>
                  </a:solidFill>
                  <a:latin typeface="+mn-lt"/>
                </a:rPr>
                <a:t>TROJAN.KARAGNY</a:t>
              </a:r>
              <a:endParaRPr kumimoji="0" lang="en-US" sz="1800" b="1" i="0" u="none" strike="noStrike" cap="none" normalizeH="0" baseline="0" dirty="0" smtClean="0">
                <a:ln>
                  <a:noFill/>
                </a:ln>
                <a:solidFill>
                  <a:schemeClr val="bg1">
                    <a:lumMod val="75000"/>
                    <a:lumOff val="25000"/>
                  </a:schemeClr>
                </a:solidFill>
                <a:effectLst/>
                <a:latin typeface="+mn-lt"/>
              </a:endParaRPr>
            </a:p>
          </p:txBody>
        </p:sp>
        <p:sp>
          <p:nvSpPr>
            <p:cNvPr id="45" name="Rounded Rectangle 44"/>
            <p:cNvSpPr/>
            <p:nvPr/>
          </p:nvSpPr>
          <p:spPr bwMode="auto">
            <a:xfrm>
              <a:off x="4876800" y="4370035"/>
              <a:ext cx="3857191" cy="360477"/>
            </a:xfrm>
            <a:prstGeom prst="roundRect">
              <a:avLst>
                <a:gd name="adj" fmla="val 9245"/>
              </a:avLst>
            </a:prstGeom>
            <a:solidFill>
              <a:schemeClr val="bg1">
                <a:lumMod val="50000"/>
                <a:lumOff val="50000"/>
              </a:schemeClr>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r>
                <a:rPr lang="en-US" sz="1800" dirty="0" smtClean="0">
                  <a:latin typeface="+mn-lt"/>
                </a:rPr>
                <a:t>Additional plugins available</a:t>
              </a:r>
              <a:endParaRPr lang="en-US" sz="1800" dirty="0">
                <a:latin typeface="+mn-lt"/>
              </a:endParaRPr>
            </a:p>
          </p:txBody>
        </p:sp>
      </p:grpSp>
      <p:pic>
        <p:nvPicPr>
          <p:cNvPr id="46" name="Picture 45" descr="screwdriver_front.png"/>
          <p:cNvPicPr>
            <a:picLocks noChangeAspect="1"/>
          </p:cNvPicPr>
          <p:nvPr/>
        </p:nvPicPr>
        <p:blipFill>
          <a:blip r:embed="rId5"/>
          <a:stretch>
            <a:fillRect/>
          </a:stretch>
        </p:blipFill>
        <p:spPr>
          <a:xfrm rot="773034">
            <a:off x="335713" y="2857648"/>
            <a:ext cx="2775938" cy="1698917"/>
          </a:xfrm>
          <a:prstGeom prst="rect">
            <a:avLst/>
          </a:prstGeom>
          <a:effectLst>
            <a:outerShdw blurRad="76200" dist="127000" dir="2700000" algn="tl" rotWithShape="0">
              <a:prstClr val="black">
                <a:alpha val="40000"/>
              </a:prstClr>
            </a:outerShdw>
          </a:effectLst>
        </p:spPr>
      </p:pic>
      <p:pic>
        <p:nvPicPr>
          <p:cNvPr id="47" name="Picture 46" descr="spanner_front.png"/>
          <p:cNvPicPr>
            <a:picLocks noChangeAspect="1"/>
          </p:cNvPicPr>
          <p:nvPr/>
        </p:nvPicPr>
        <p:blipFill>
          <a:blip r:embed="rId6"/>
          <a:stretch>
            <a:fillRect/>
          </a:stretch>
        </p:blipFill>
        <p:spPr>
          <a:xfrm rot="20880140">
            <a:off x="6005516" y="634948"/>
            <a:ext cx="2449721" cy="1895320"/>
          </a:xfrm>
          <a:prstGeom prst="rect">
            <a:avLst/>
          </a:prstGeom>
          <a:effectLst>
            <a:outerShdw blurRad="114300" dist="88900" dir="5400000" algn="t" rotWithShape="0">
              <a:prstClr val="black">
                <a:alpha val="40000"/>
              </a:prstClr>
            </a:outerShdw>
          </a:effectLst>
        </p:spPr>
      </p:pic>
    </p:spTree>
    <p:extLst>
      <p:ext uri="{BB962C8B-B14F-4D97-AF65-F5344CB8AC3E}">
        <p14:creationId xmlns:p14="http://schemas.microsoft.com/office/powerpoint/2010/main" val="1111947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40000">
                                      <p:stCondLst>
                                        <p:cond delay="1000"/>
                                      </p:stCondLst>
                                      <p:childTnLst>
                                        <p:set>
                                          <p:cBhvr>
                                            <p:cTn id="6" dur="1" fill="hold">
                                              <p:stCondLst>
                                                <p:cond delay="0"/>
                                              </p:stCondLst>
                                            </p:cTn>
                                            <p:tgtEl>
                                              <p:spTgt spid="46"/>
                                            </p:tgtEl>
                                            <p:attrNameLst>
                                              <p:attrName>style.visibility</p:attrName>
                                            </p:attrNameLst>
                                          </p:cBhvr>
                                          <p:to>
                                            <p:strVal val="visible"/>
                                          </p:to>
                                        </p:set>
                                        <p:anim calcmode="lin" valueType="num" p14:bounceEnd="40000">
                                          <p:cBhvr additive="base">
                                            <p:cTn id="7" dur="750" fill="hold"/>
                                            <p:tgtEl>
                                              <p:spTgt spid="46"/>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46"/>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40000">
                                      <p:stCondLst>
                                        <p:cond delay="1250"/>
                                      </p:stCondLst>
                                      <p:childTnLst>
                                        <p:set>
                                          <p:cBhvr>
                                            <p:cTn id="10" dur="1" fill="hold">
                                              <p:stCondLst>
                                                <p:cond delay="0"/>
                                              </p:stCondLst>
                                            </p:cTn>
                                            <p:tgtEl>
                                              <p:spTgt spid="47"/>
                                            </p:tgtEl>
                                            <p:attrNameLst>
                                              <p:attrName>style.visibility</p:attrName>
                                            </p:attrNameLst>
                                          </p:cBhvr>
                                          <p:to>
                                            <p:strVal val="visible"/>
                                          </p:to>
                                        </p:set>
                                        <p:anim calcmode="lin" valueType="num" p14:bounceEnd="40000">
                                          <p:cBhvr additive="base">
                                            <p:cTn id="11" dur="750" fill="hold"/>
                                            <p:tgtEl>
                                              <p:spTgt spid="47"/>
                                            </p:tgtEl>
                                            <p:attrNameLst>
                                              <p:attrName>ppt_x</p:attrName>
                                            </p:attrNameLst>
                                          </p:cBhvr>
                                          <p:tavLst>
                                            <p:tav tm="0">
                                              <p:val>
                                                <p:strVal val="#ppt_x"/>
                                              </p:val>
                                            </p:tav>
                                            <p:tav tm="100000">
                                              <p:val>
                                                <p:strVal val="#ppt_x"/>
                                              </p:val>
                                            </p:tav>
                                          </p:tavLst>
                                        </p:anim>
                                        <p:anim calcmode="lin" valueType="num" p14:bounceEnd="40000">
                                          <p:cBhvr additive="base">
                                            <p:cTn id="12" dur="750" fill="hold"/>
                                            <p:tgtEl>
                                              <p:spTgt spid="4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100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750" fill="hold"/>
                                            <p:tgtEl>
                                              <p:spTgt spid="46"/>
                                            </p:tgtEl>
                                            <p:attrNameLst>
                                              <p:attrName>ppt_x</p:attrName>
                                            </p:attrNameLst>
                                          </p:cBhvr>
                                          <p:tavLst>
                                            <p:tav tm="0">
                                              <p:val>
                                                <p:strVal val="#ppt_x"/>
                                              </p:val>
                                            </p:tav>
                                            <p:tav tm="100000">
                                              <p:val>
                                                <p:strVal val="#ppt_x"/>
                                              </p:val>
                                            </p:tav>
                                          </p:tavLst>
                                        </p:anim>
                                        <p:anim calcmode="lin" valueType="num">
                                          <p:cBhvr additive="base">
                                            <p:cTn id="8" dur="750" fill="hold"/>
                                            <p:tgtEl>
                                              <p:spTgt spid="46"/>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125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750" fill="hold"/>
                                            <p:tgtEl>
                                              <p:spTgt spid="47"/>
                                            </p:tgtEl>
                                            <p:attrNameLst>
                                              <p:attrName>ppt_x</p:attrName>
                                            </p:attrNameLst>
                                          </p:cBhvr>
                                          <p:tavLst>
                                            <p:tav tm="0">
                                              <p:val>
                                                <p:strVal val="#ppt_x"/>
                                              </p:val>
                                            </p:tav>
                                            <p:tav tm="100000">
                                              <p:val>
                                                <p:strVal val="#ppt_x"/>
                                              </p:val>
                                            </p:tav>
                                          </p:tavLst>
                                        </p:anim>
                                        <p:anim calcmode="lin" valueType="num">
                                          <p:cBhvr additive="base">
                                            <p:cTn id="12" dur="750" fill="hold"/>
                                            <p:tgtEl>
                                              <p:spTgt spid="4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blank">
  <a:themeElements>
    <a:clrScheme name="Symantec">
      <a:dk1>
        <a:srgbClr val="404040"/>
      </a:dk1>
      <a:lt1>
        <a:srgbClr val="FFFFFF"/>
      </a:lt1>
      <a:dk2>
        <a:srgbClr val="000000"/>
      </a:dk2>
      <a:lt2>
        <a:srgbClr val="C4C4C4"/>
      </a:lt2>
      <a:accent1>
        <a:srgbClr val="D89102"/>
      </a:accent1>
      <a:accent2>
        <a:srgbClr val="B03716"/>
      </a:accent2>
      <a:accent3>
        <a:srgbClr val="7C8113"/>
      </a:accent3>
      <a:accent4>
        <a:srgbClr val="395773"/>
      </a:accent4>
      <a:accent5>
        <a:srgbClr val="B95A19"/>
      </a:accent5>
      <a:accent6>
        <a:srgbClr val="595959"/>
      </a:accent6>
      <a:hlink>
        <a:srgbClr val="D89102"/>
      </a:hlink>
      <a:folHlink>
        <a:srgbClr val="82828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cap="flat" cmpd="sng" algn="ctr">
          <a:solidFill>
            <a:schemeClr val="accent1">
              <a:lumMod val="75000"/>
            </a:schemeClr>
          </a:solidFill>
          <a:prstDash val="solid"/>
          <a:miter lim="800000"/>
          <a:headEnd type="none" w="med" len="med"/>
          <a:tailEnd type="none" w="med" len="med"/>
        </a:ln>
        <a:effectLst/>
      </a:spPr>
      <a:bodyPr vert="horz" wrap="square" lIns="91440" tIns="45720" rIns="91440" bIns="45720" numCol="1" rtlCol="0" anchor="ctr" anchorCtr="0" compatLnSpc="1">
        <a:prstTxWarp prst="textNoShape">
          <a:avLst/>
        </a:prstTxWarp>
      </a:bodyPr>
      <a:lstStyle>
        <a:defPPr algn="ctr">
          <a:lnSpc>
            <a:spcPct val="90000"/>
          </a:lnSpc>
          <a:defRPr sz="1800" b="1">
            <a:solidFill>
              <a:schemeClr val="bg1"/>
            </a:solidFill>
            <a:latin typeface="+mn-lt"/>
          </a:defRPr>
        </a:defPPr>
      </a:lstStyle>
    </a:spDef>
    <a:lnDef>
      <a:spPr>
        <a:ln w="19050">
          <a:solidFill>
            <a:schemeClr val="accent6"/>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R130 G130 B130">
      <a:srgbClr val="828282"/>
    </a:custClr>
    <a:custClr name="R49 G86 B93">
      <a:srgbClr val="31565D"/>
    </a:custClr>
    <a:custClr name="R152 G96 B28">
      <a:srgbClr val="98601C"/>
    </a:custClr>
    <a:custClr name="R140 G41 B14">
      <a:srgbClr val="8C290E"/>
    </a:custClr>
    <a:custClr name="R134 G124 B80">
      <a:srgbClr val="867C50"/>
    </a:custClr>
    <a:custClr name="R72 G116 B99">
      <a:srgbClr val="487463"/>
    </a:custClr>
  </a:custClrLst>
</a:theme>
</file>

<file path=ppt/theme/theme2.xml><?xml version="1.0" encoding="utf-8"?>
<a:theme xmlns:a="http://schemas.openxmlformats.org/drawingml/2006/main" name="Office Theme">
  <a:themeElements>
    <a:clrScheme name="Symantec">
      <a:dk1>
        <a:srgbClr val="404040"/>
      </a:dk1>
      <a:lt1>
        <a:srgbClr val="FFFFFF"/>
      </a:lt1>
      <a:dk2>
        <a:srgbClr val="000000"/>
      </a:dk2>
      <a:lt2>
        <a:srgbClr val="C4C4C4"/>
      </a:lt2>
      <a:accent1>
        <a:srgbClr val="D89102"/>
      </a:accent1>
      <a:accent2>
        <a:srgbClr val="B03716"/>
      </a:accent2>
      <a:accent3>
        <a:srgbClr val="7C8113"/>
      </a:accent3>
      <a:accent4>
        <a:srgbClr val="395773"/>
      </a:accent4>
      <a:accent5>
        <a:srgbClr val="B95A19"/>
      </a:accent5>
      <a:accent6>
        <a:srgbClr val="595959"/>
      </a:accent6>
      <a:hlink>
        <a:srgbClr val="D89102"/>
      </a:hlink>
      <a:folHlink>
        <a:srgbClr val="82828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cap="flat" cmpd="sng" algn="ctr">
          <a:solidFill>
            <a:schemeClr val="accent1">
              <a:lumMod val="75000"/>
            </a:schemeClr>
          </a:solidFill>
          <a:prstDash val="solid"/>
          <a:miter lim="800000"/>
          <a:headEnd type="none" w="med" len="med"/>
          <a:tailEnd type="none" w="med" len="med"/>
        </a:ln>
        <a:effectLst/>
      </a:spPr>
      <a:bodyPr vert="horz" wrap="square" lIns="91440" tIns="45720" rIns="91440" bIns="45720" numCol="1" rtlCol="0" anchor="ctr" anchorCtr="0" compatLnSpc="1">
        <a:prstTxWarp prst="textNoShape">
          <a:avLst/>
        </a:prstTxWarp>
      </a:bodyPr>
      <a:lstStyle>
        <a:defPPr algn="ctr">
          <a:lnSpc>
            <a:spcPct val="90000"/>
          </a:lnSpc>
          <a:defRPr sz="1800" b="1">
            <a:solidFill>
              <a:schemeClr val="bg1"/>
            </a:solidFill>
            <a:latin typeface="+mn-lt"/>
          </a:defRPr>
        </a:defPPr>
      </a:lstStyle>
    </a:spDef>
    <a:lnDef>
      <a:spPr>
        <a:ln w="19050">
          <a:solidFill>
            <a:schemeClr val="accent6"/>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R130 G130 B130">
      <a:srgbClr val="828282"/>
    </a:custClr>
    <a:custClr name="R49 G86 B93">
      <a:srgbClr val="31565D"/>
    </a:custClr>
    <a:custClr name="R152 G96 B28">
      <a:srgbClr val="98601C"/>
    </a:custClr>
    <a:custClr name="R140 G41 B14">
      <a:srgbClr val="8C290E"/>
    </a:custClr>
    <a:custClr name="R134 G124 B80">
      <a:srgbClr val="867C50"/>
    </a:custClr>
    <a:custClr name="R72 G116 B99">
      <a:srgbClr val="487463"/>
    </a:custClr>
  </a:custClrLst>
</a:theme>
</file>

<file path=ppt/theme/theme3.xml><?xml version="1.0" encoding="utf-8"?>
<a:theme xmlns:a="http://schemas.openxmlformats.org/drawingml/2006/main" name="Office Theme">
  <a:themeElements>
    <a:clrScheme name="Symantec">
      <a:dk1>
        <a:srgbClr val="404040"/>
      </a:dk1>
      <a:lt1>
        <a:srgbClr val="FFFFFF"/>
      </a:lt1>
      <a:dk2>
        <a:srgbClr val="000000"/>
      </a:dk2>
      <a:lt2>
        <a:srgbClr val="C4C4C4"/>
      </a:lt2>
      <a:accent1>
        <a:srgbClr val="D89102"/>
      </a:accent1>
      <a:accent2>
        <a:srgbClr val="B03716"/>
      </a:accent2>
      <a:accent3>
        <a:srgbClr val="7C8113"/>
      </a:accent3>
      <a:accent4>
        <a:srgbClr val="395773"/>
      </a:accent4>
      <a:accent5>
        <a:srgbClr val="B95A19"/>
      </a:accent5>
      <a:accent6>
        <a:srgbClr val="595959"/>
      </a:accent6>
      <a:hlink>
        <a:srgbClr val="D89102"/>
      </a:hlink>
      <a:folHlink>
        <a:srgbClr val="82828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cap="flat" cmpd="sng" algn="ctr">
          <a:solidFill>
            <a:schemeClr val="accent1">
              <a:lumMod val="75000"/>
            </a:schemeClr>
          </a:solidFill>
          <a:prstDash val="solid"/>
          <a:miter lim="800000"/>
          <a:headEnd type="none" w="med" len="med"/>
          <a:tailEnd type="none" w="med" len="med"/>
        </a:ln>
        <a:effectLst/>
      </a:spPr>
      <a:bodyPr vert="horz" wrap="square" lIns="91440" tIns="45720" rIns="91440" bIns="45720" numCol="1" rtlCol="0" anchor="ctr" anchorCtr="0" compatLnSpc="1">
        <a:prstTxWarp prst="textNoShape">
          <a:avLst/>
        </a:prstTxWarp>
      </a:bodyPr>
      <a:lstStyle>
        <a:defPPr algn="ctr">
          <a:lnSpc>
            <a:spcPct val="90000"/>
          </a:lnSpc>
          <a:defRPr sz="1800" b="1">
            <a:solidFill>
              <a:schemeClr val="bg1"/>
            </a:solidFill>
            <a:latin typeface="+mn-lt"/>
          </a:defRPr>
        </a:defPPr>
      </a:lstStyle>
    </a:spDef>
    <a:lnDef>
      <a:spPr>
        <a:ln w="19050">
          <a:solidFill>
            <a:schemeClr val="accent6"/>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R130 G130 B130">
      <a:srgbClr val="828282"/>
    </a:custClr>
    <a:custClr name="R49 G86 B93">
      <a:srgbClr val="31565D"/>
    </a:custClr>
    <a:custClr name="R152 G96 B28">
      <a:srgbClr val="98601C"/>
    </a:custClr>
    <a:custClr name="R140 G41 B14">
      <a:srgbClr val="8C290E"/>
    </a:custClr>
    <a:custClr name="R134 G124 B80">
      <a:srgbClr val="867C50"/>
    </a:custClr>
    <a:custClr name="R72 G116 B99">
      <a:srgbClr val="487463"/>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94D39951114734F8F2CD5BB541FD2E2" ma:contentTypeVersion="1" ma:contentTypeDescription="Create a new document." ma:contentTypeScope="" ma:versionID="212bc6be7b5392a8b1b6de368450f57f">
  <xsd:schema xmlns:xsd="http://www.w3.org/2001/XMLSchema" xmlns:xs="http://www.w3.org/2001/XMLSchema" xmlns:p="http://schemas.microsoft.com/office/2006/metadata/properties" xmlns:ns1="http://schemas.microsoft.com/sharepoint/v3" targetNamespace="http://schemas.microsoft.com/office/2006/metadata/properties" ma:root="true" ma:fieldsID="ded79842d4747cc85621c7c303666ab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B13C1D-9E94-45F7-8725-FE522FA7EAA5}"/>
</file>

<file path=customXml/itemProps2.xml><?xml version="1.0" encoding="utf-8"?>
<ds:datastoreItem xmlns:ds="http://schemas.openxmlformats.org/officeDocument/2006/customXml" ds:itemID="{404B256A-C509-46D2-98F9-AEC0E285044A}"/>
</file>

<file path=customXml/itemProps3.xml><?xml version="1.0" encoding="utf-8"?>
<ds:datastoreItem xmlns:ds="http://schemas.openxmlformats.org/officeDocument/2006/customXml" ds:itemID="{16D3D371-2F41-4F6E-883A-364977C000E4}"/>
</file>

<file path=docProps/app.xml><?xml version="1.0" encoding="utf-8"?>
<Properties xmlns="http://schemas.openxmlformats.org/officeDocument/2006/extended-properties" xmlns:vt="http://schemas.openxmlformats.org/officeDocument/2006/docPropsVTypes">
  <Template>blank</Template>
  <TotalTime>8</TotalTime>
  <Words>853</Words>
  <Application>Microsoft Office PowerPoint</Application>
  <PresentationFormat>On-screen Show (4:3)</PresentationFormat>
  <Paragraphs>240</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blank</vt:lpstr>
      <vt:lpstr>Overview of Threat Landscape</vt:lpstr>
      <vt:lpstr>Attacker motivations</vt:lpstr>
      <vt:lpstr>Subversion through hacktivism</vt:lpstr>
      <vt:lpstr>Distributed denial of service (DDoS) attacks</vt:lpstr>
      <vt:lpstr>Targeted Attacks on the Rise</vt:lpstr>
      <vt:lpstr>Stages of an attack</vt:lpstr>
      <vt:lpstr>A brief history of sabotage attacks… </vt:lpstr>
      <vt:lpstr>Dragonfly: Attacks against the energy sector</vt:lpstr>
      <vt:lpstr>Dragonfly: The tools of the trade</vt:lpstr>
      <vt:lpstr>Dragonfly: Is sabotage ready </vt:lpstr>
      <vt:lpstr>How to get more information</vt:lpstr>
      <vt:lpstr>Siân John</vt:lpstr>
    </vt:vector>
  </TitlesOfParts>
  <Company>Symantec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Threat Landscape</dc:title>
  <dc:creator>Sian John</dc:creator>
  <cp:lastModifiedBy>Sian John</cp:lastModifiedBy>
  <cp:revision>1</cp:revision>
  <dcterms:created xsi:type="dcterms:W3CDTF">2015-02-26T14:28:58Z</dcterms:created>
  <dcterms:modified xsi:type="dcterms:W3CDTF">2015-02-26T14:37:32Z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0x010100494D39951114734F8F2CD5BB541FD2E2</vt:lpwstr>
  </property>
</Properties>
</file>