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4.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1"/>
  </p:notesMasterIdLst>
  <p:handoutMasterIdLst>
    <p:handoutMasterId r:id="rId12"/>
  </p:handoutMasterIdLst>
  <p:sldIdLst>
    <p:sldId id="395" r:id="rId2"/>
    <p:sldId id="399" r:id="rId3"/>
    <p:sldId id="389" r:id="rId4"/>
    <p:sldId id="390" r:id="rId5"/>
    <p:sldId id="397" r:id="rId6"/>
    <p:sldId id="391" r:id="rId7"/>
    <p:sldId id="385" r:id="rId8"/>
    <p:sldId id="372" r:id="rId9"/>
    <p:sldId id="373" r:id="rId10"/>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FEC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84570" autoAdjust="0"/>
  </p:normalViewPr>
  <p:slideViewPr>
    <p:cSldViewPr>
      <p:cViewPr varScale="1">
        <p:scale>
          <a:sx n="114" d="100"/>
          <a:sy n="114" d="100"/>
        </p:scale>
        <p:origin x="-1620" y="-96"/>
      </p:cViewPr>
      <p:guideLst>
        <p:guide orient="horz" pos="2160"/>
        <p:guide orient="horz" pos="3744"/>
        <p:guide orient="horz" pos="912"/>
        <p:guide orient="horz" pos="720"/>
        <p:guide orient="horz" pos="4087"/>
        <p:guide orient="horz" pos="1104"/>
        <p:guide orient="horz" pos="1920"/>
        <p:guide pos="2880"/>
        <p:guide pos="5472"/>
        <p:guide pos="288"/>
        <p:guide pos="576"/>
        <p:guide pos="5184"/>
        <p:guide pos="124"/>
        <p:guide pos="5637"/>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83" d="100"/>
          <a:sy n="83" d="100"/>
        </p:scale>
        <p:origin x="-382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t>2/26/2015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t>‹#›</a:t>
            </a:fld>
            <a:endParaRPr/>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3432175" cy="25733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t>‹#›</a:t>
            </a:fld>
            <a:endParaRPr/>
          </a:p>
        </p:txBody>
      </p:sp>
      <p:pic>
        <p:nvPicPr>
          <p:cNvPr id="8" name="Picture 7" descr="SYM_Horiz_RGB.png"/>
          <p:cNvPicPr>
            <a:picLocks noChangeAspect="1"/>
          </p:cNvPicPr>
          <p:nvPr/>
        </p:nvPicPr>
        <p:blipFill>
          <a:blip r:embed="rId2" cstate="print"/>
          <a:stretch>
            <a:fillRect/>
          </a:stretch>
        </p:blipFill>
        <p:spPr>
          <a:xfrm>
            <a:off x="5105400" y="381000"/>
            <a:ext cx="1371600" cy="361219"/>
          </a:xfrm>
          <a:prstGeom prst="rect">
            <a:avLst/>
          </a:prstGeom>
        </p:spPr>
      </p:pic>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C72D9AE-7182-4680-8F79-479C4181FF08}" type="slidenum">
              <a:rPr lang="en-IE" smtClean="0"/>
              <a:pPr/>
              <a:t>2</a:t>
            </a:fld>
            <a:endParaRPr lang="en-IE"/>
          </a:p>
        </p:txBody>
      </p:sp>
    </p:spTree>
    <p:extLst>
      <p:ext uri="{BB962C8B-B14F-4D97-AF65-F5344CB8AC3E}">
        <p14:creationId xmlns:p14="http://schemas.microsoft.com/office/powerpoint/2010/main" val="139279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lvl="0" indent="-171450">
              <a:buFont typeface="Arial"/>
              <a:buChar cha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Unfortunately, most businesses are not very good at detecting and responding to these breaches when they happen:</a:t>
            </a:r>
          </a:p>
          <a:p>
            <a:pPr marL="628650" lvl="1" indent="-171450">
              <a:buFont typeface="Courier New"/>
              <a:buChar char="o"/>
            </a:pPr>
            <a:r>
              <a:rPr lang="en-US" sz="1200" kern="1200" dirty="0" smtClean="0">
                <a:solidFill>
                  <a:schemeClr val="tx1"/>
                </a:solidFill>
                <a:effectLst/>
                <a:latin typeface="+mn-lt"/>
                <a:ea typeface="+mn-ea"/>
                <a:cs typeface="+mn-cs"/>
              </a:rPr>
              <a:t>66% of all breaches went undetected for more than 30 days (</a:t>
            </a:r>
            <a:r>
              <a:rPr lang="en-US" sz="1200" i="1" kern="1200" dirty="0" smtClean="0">
                <a:solidFill>
                  <a:schemeClr val="tx1"/>
                </a:solidFill>
                <a:effectLst/>
                <a:latin typeface="+mn-lt"/>
                <a:ea typeface="+mn-ea"/>
                <a:cs typeface="+mn-cs"/>
              </a:rPr>
              <a:t>Source: Verizon Breach Report</a:t>
            </a:r>
            <a:r>
              <a:rPr lang="en-US" sz="1200" kern="1200" dirty="0" smtClean="0">
                <a:solidFill>
                  <a:schemeClr val="tx1"/>
                </a:solidFill>
                <a:effectLst/>
                <a:latin typeface="+mn-lt"/>
                <a:ea typeface="+mn-ea"/>
                <a:cs typeface="+mn-cs"/>
              </a:rPr>
              <a:t>)</a:t>
            </a:r>
          </a:p>
          <a:p>
            <a:pPr marL="628650" lvl="1" indent="-171450">
              <a:buFont typeface="Courier New"/>
              <a:buChar char="o"/>
            </a:pPr>
            <a:r>
              <a:rPr lang="en-US" sz="1200" kern="1200" dirty="0" smtClean="0">
                <a:solidFill>
                  <a:schemeClr val="tx1"/>
                </a:solidFill>
                <a:effectLst/>
                <a:latin typeface="+mn-lt"/>
                <a:ea typeface="+mn-ea"/>
                <a:cs typeface="+mn-cs"/>
              </a:rPr>
              <a:t>On average, data breaches were detected 243 days after they happened (</a:t>
            </a:r>
            <a:r>
              <a:rPr lang="en-US" sz="1200" i="1" kern="1200" dirty="0" smtClean="0">
                <a:solidFill>
                  <a:schemeClr val="tx1"/>
                </a:solidFill>
                <a:effectLst/>
                <a:latin typeface="+mn-lt"/>
                <a:ea typeface="+mn-ea"/>
                <a:cs typeface="+mn-cs"/>
              </a:rPr>
              <a:t>Source: </a:t>
            </a:r>
            <a:r>
              <a:rPr lang="en-US" sz="1200" i="1" kern="1200" dirty="0" err="1" smtClean="0">
                <a:solidFill>
                  <a:schemeClr val="tx1"/>
                </a:solidFill>
                <a:effectLst/>
                <a:latin typeface="+mn-lt"/>
                <a:ea typeface="+mn-ea"/>
                <a:cs typeface="+mn-cs"/>
              </a:rPr>
              <a:t>Ponemon</a:t>
            </a:r>
            <a:r>
              <a:rPr lang="en-US" sz="1200" kern="1200" dirty="0" smtClean="0">
                <a:solidFill>
                  <a:schemeClr val="tx1"/>
                </a:solidFill>
                <a:effectLst/>
                <a:latin typeface="+mn-lt"/>
                <a:ea typeface="+mn-ea"/>
                <a:cs typeface="+mn-cs"/>
              </a:rPr>
              <a:t>)</a:t>
            </a:r>
          </a:p>
          <a:p>
            <a:pPr marL="628650" lvl="1" indent="-171450">
              <a:buFont typeface="Courier New"/>
              <a:buChar char="o"/>
            </a:pPr>
            <a:r>
              <a:rPr lang="en-US" sz="1200" kern="1200" dirty="0" smtClean="0">
                <a:solidFill>
                  <a:schemeClr val="tx1"/>
                </a:solidFill>
                <a:effectLst/>
                <a:latin typeface="+mn-lt"/>
                <a:ea typeface="+mn-ea"/>
                <a:cs typeface="+mn-cs"/>
              </a:rPr>
              <a:t>And the average data breach takes 4 months to remediate (</a:t>
            </a:r>
            <a:r>
              <a:rPr lang="en-US" sz="1200" i="1" kern="1200" dirty="0" smtClean="0">
                <a:solidFill>
                  <a:schemeClr val="tx1"/>
                </a:solidFill>
                <a:effectLst/>
                <a:latin typeface="+mn-lt"/>
                <a:ea typeface="+mn-ea"/>
                <a:cs typeface="+mn-cs"/>
              </a:rPr>
              <a:t>Source: </a:t>
            </a:r>
            <a:r>
              <a:rPr lang="en-US" sz="1200" i="1" kern="1200" dirty="0" err="1" smtClean="0">
                <a:solidFill>
                  <a:schemeClr val="tx1"/>
                </a:solidFill>
                <a:effectLst/>
                <a:latin typeface="+mn-lt"/>
                <a:ea typeface="+mn-ea"/>
                <a:cs typeface="+mn-cs"/>
              </a:rPr>
              <a:t>Mandiant</a:t>
            </a:r>
            <a:r>
              <a:rPr lang="en-US" sz="1200" i="1" kern="1200" dirty="0" smtClean="0">
                <a:solidFill>
                  <a:schemeClr val="tx1"/>
                </a:solidFill>
                <a:effectLst/>
                <a:latin typeface="+mn-lt"/>
                <a:ea typeface="+mn-ea"/>
                <a:cs typeface="+mn-cs"/>
              </a:rPr>
              <a:t> ATP 1 Report</a:t>
            </a:r>
            <a:r>
              <a:rPr lang="en-US" sz="1200" kern="1200" dirty="0" smtClean="0">
                <a:solidFill>
                  <a:schemeClr val="tx1"/>
                </a:solidFill>
                <a:effectLst/>
                <a:latin typeface="+mn-lt"/>
                <a:ea typeface="+mn-ea"/>
                <a:cs typeface="+mn-cs"/>
              </a:rPr>
              <a: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C95D3DC-D088-CD44-ABB0-40FB9C65DCC8}" type="slidenum">
              <a:rPr lang="en-US" smtClean="0"/>
              <a:t>3</a:t>
            </a:fld>
            <a:endParaRPr lang="en-US"/>
          </a:p>
        </p:txBody>
      </p:sp>
    </p:spTree>
    <p:extLst>
      <p:ext uri="{BB962C8B-B14F-4D97-AF65-F5344CB8AC3E}">
        <p14:creationId xmlns:p14="http://schemas.microsoft.com/office/powerpoint/2010/main" val="260854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a:p>
        </p:txBody>
      </p:sp>
    </p:spTree>
    <p:extLst>
      <p:ext uri="{BB962C8B-B14F-4D97-AF65-F5344CB8AC3E}">
        <p14:creationId xmlns:p14="http://schemas.microsoft.com/office/powerpoint/2010/main" val="54645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Calibri" pitchFamily="34" charset="0"/>
              <a:ea typeface="ＭＳ Ｐゴシック" pitchFamily="-108" charset="-128"/>
              <a:cs typeface="ＭＳ Ｐゴシック" pitchFamily="-108" charset="-128"/>
            </a:endParaRPr>
          </a:p>
        </p:txBody>
      </p:sp>
      <p:sp>
        <p:nvSpPr>
          <p:cNvPr id="4" name="Slide Number Placeholder 3"/>
          <p:cNvSpPr>
            <a:spLocks noGrp="1"/>
          </p:cNvSpPr>
          <p:nvPr>
            <p:ph type="sldNum" sz="quarter" idx="10"/>
          </p:nvPr>
        </p:nvSpPr>
        <p:spPr/>
        <p:txBody>
          <a:bodyPr/>
          <a:lstStyle/>
          <a:p>
            <a:fld id="{8EA5960C-7E4E-44C6-941F-8E19C17F99C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884613" y="8937625"/>
            <a:ext cx="2971800" cy="204788"/>
          </a:xfrm>
          <a:prstGeom prst="rect">
            <a:avLst/>
          </a:prstGeom>
          <a:noFill/>
          <a:ln w="9525">
            <a:noFill/>
            <a:miter lim="800000"/>
            <a:headEnd/>
            <a:tailEnd/>
          </a:ln>
        </p:spPr>
        <p:txBody>
          <a:bodyPr anchor="b"/>
          <a:lstStyle/>
          <a:p>
            <a:pPr algn="r"/>
            <a:fld id="{B813F2AB-11DF-4868-BC90-FE376B667472}" type="slidenum">
              <a:rPr lang="en-US" sz="1200"/>
              <a:pPr algn="r"/>
              <a:t>6</a:t>
            </a:fld>
            <a:endParaRPr lang="en-US" sz="1200"/>
          </a:p>
        </p:txBody>
      </p:sp>
      <p:sp>
        <p:nvSpPr>
          <p:cNvPr id="7171" name="Rectangle 2"/>
          <p:cNvSpPr>
            <a:spLocks noGrp="1" noRot="1" noChangeAspect="1" noChangeArrowheads="1" noTextEdit="1"/>
          </p:cNvSpPr>
          <p:nvPr>
            <p:ph type="sldImg"/>
          </p:nvPr>
        </p:nvSpPr>
        <p:spPr>
          <a:xfrm>
            <a:off x="1558925" y="284163"/>
            <a:ext cx="3740150" cy="2805112"/>
          </a:xfrm>
          <a:ln/>
        </p:spPr>
      </p:sp>
      <p:sp>
        <p:nvSpPr>
          <p:cNvPr id="7172"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Calibri" pitchFamily="34" charset="0"/>
                <a:ea typeface="ＭＳ Ｐゴシック" pitchFamily="-108" charset="-128"/>
                <a:cs typeface="ＭＳ Ｐゴシック" pitchFamily="-108" charset="-128"/>
              </a:rPr>
              <a:t>A key element of that is our global intelligence network, it’s our threat intelligence, our visibility and that not only enables our technology to find the elusive threats for our customers, it also enables our experts to be better experts.  It enables us to identify potential trends and new tactics that require us to make changes in our technology and additional investments that we have to do to make sure we’re continuing to provide world-class detection capability for our customers.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secret to Symantec’s Security is providing intelligent</a:t>
            </a:r>
            <a:r>
              <a:rPr lang="en-US" baseline="0" dirty="0" smtClean="0"/>
              <a:t> security by leveraging the largest global intelligence network available. With 100’s of millions of contributing users creating over 2.5 trillion rows of security telemetry across over 7 billion file, URL and IP classifications, Symantec is able to but big data security analytics on the side of even the smallest business. By combining big-data with over 550 worldwide researchers, trends are derived through analyzing extensive amounts of data.  And that data in-turn is collected through what we like to call the Symantec Global Intelligence Network or what we sometimes like to call the GIN.  The GIN is comprises a number of loosely coupled data collection systems.  </a:t>
            </a:r>
          </a:p>
          <a:p>
            <a:pPr eaLnBrk="1" hangingPunct="1"/>
            <a:endParaRPr lang="en-US" baseline="0" dirty="0" smtClean="0"/>
          </a:p>
          <a:p>
            <a:pPr eaLnBrk="1" hangingPunct="1"/>
            <a:r>
              <a:rPr lang="en-US" baseline="0" dirty="0" smtClean="0"/>
              <a:t>Ultimately, the data in the GIN is the fuel behind all of our product lines.  We see tremendous synergy in the different offerings.  For example, a piece of spam email that is blocked by Symantec’s </a:t>
            </a:r>
            <a:r>
              <a:rPr lang="en-US" baseline="0" dirty="0" err="1" smtClean="0"/>
              <a:t>Brightmail</a:t>
            </a:r>
            <a:r>
              <a:rPr lang="en-US" baseline="0" dirty="0" smtClean="0"/>
              <a:t> Anti-Spam service might contain the first instance of a new virus or piece of malicious software.  We can in-turn ensure that all Symantec endpoints contain protection against this virus.  </a:t>
            </a:r>
          </a:p>
          <a:p>
            <a:pPr eaLnBrk="1" hangingPunct="1"/>
            <a:r>
              <a:rPr lang="en-US" baseline="0" dirty="0" smtClean="0"/>
              <a:t>So, to me the real intelligence we provide is not so much in a piece of client software that runs on a customer machine, but rather in the billions of dollars of research that provides the underlying intelligence and fuels these products</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Increase ability to respond</a:t>
            </a:r>
          </a:p>
          <a:p>
            <a:r>
              <a:rPr lang="en-AU" dirty="0" smtClean="0"/>
              <a:t>Its</a:t>
            </a:r>
            <a:r>
              <a:rPr lang="en-AU" baseline="0" dirty="0" smtClean="0"/>
              <a:t> about people</a:t>
            </a:r>
          </a:p>
          <a:p>
            <a:endParaRPr lang="en-AU" dirty="0" smtClean="0"/>
          </a:p>
          <a:p>
            <a:r>
              <a:rPr lang="en-AU" dirty="0" smtClean="0"/>
              <a:t>Breach is inevitable </a:t>
            </a:r>
            <a:endParaRPr lang="en-AU" dirty="0"/>
          </a:p>
        </p:txBody>
      </p:sp>
      <p:sp>
        <p:nvSpPr>
          <p:cNvPr id="4" name="Slide Number Placeholder 3"/>
          <p:cNvSpPr>
            <a:spLocks noGrp="1"/>
          </p:cNvSpPr>
          <p:nvPr>
            <p:ph type="sldNum" sz="quarter" idx="10"/>
          </p:nvPr>
        </p:nvSpPr>
        <p:spPr/>
        <p:txBody>
          <a:bodyPr/>
          <a:lstStyle/>
          <a:p>
            <a:fld id="{8C72D9AE-7182-4680-8F79-479C4181FF08}" type="slidenum">
              <a:rPr lang="en-US" smtClean="0"/>
              <a:t>7</a:t>
            </a:fld>
            <a:endParaRPr lang="en-US"/>
          </a:p>
        </p:txBody>
      </p:sp>
    </p:spTree>
    <p:extLst>
      <p:ext uri="{BB962C8B-B14F-4D97-AF65-F5344CB8AC3E}">
        <p14:creationId xmlns:p14="http://schemas.microsoft.com/office/powerpoint/2010/main" val="3899206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t>8</a:t>
            </a:fld>
            <a:endParaRPr lang="en-US"/>
          </a:p>
        </p:txBody>
      </p:sp>
    </p:spTree>
    <p:extLst>
      <p:ext uri="{BB962C8B-B14F-4D97-AF65-F5344CB8AC3E}">
        <p14:creationId xmlns:p14="http://schemas.microsoft.com/office/powerpoint/2010/main" val="3633177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9</a:t>
            </a:fld>
            <a:endParaRPr lang="en-US"/>
          </a:p>
        </p:txBody>
      </p:sp>
    </p:spTree>
    <p:extLst>
      <p:ext uri="{BB962C8B-B14F-4D97-AF65-F5344CB8AC3E}">
        <p14:creationId xmlns:p14="http://schemas.microsoft.com/office/powerpoint/2010/main" val="3083484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262626"/>
        </a:solidFill>
        <a:effectLst/>
      </p:bgPr>
    </p:bg>
    <p:spTree>
      <p:nvGrpSpPr>
        <p:cNvPr id="1" name=""/>
        <p:cNvGrpSpPr/>
        <p:nvPr/>
      </p:nvGrpSpPr>
      <p:grpSpPr>
        <a:xfrm>
          <a:off x="0" y="0"/>
          <a:ext cx="0" cy="0"/>
          <a:chOff x="0" y="0"/>
          <a:chExt cx="0" cy="0"/>
        </a:xfrm>
      </p:grpSpPr>
      <p:grpSp>
        <p:nvGrpSpPr>
          <p:cNvPr id="74" name="Group 73"/>
          <p:cNvGrpSpPr/>
          <p:nvPr/>
        </p:nvGrpSpPr>
        <p:grpSpPr bwMode="ltGray">
          <a:xfrm>
            <a:off x="612791" y="178278"/>
            <a:ext cx="8331967" cy="2845278"/>
            <a:chOff x="610410" y="178278"/>
            <a:chExt cx="8331967" cy="2845278"/>
          </a:xfrm>
        </p:grpSpPr>
        <p:sp>
          <p:nvSpPr>
            <p:cNvPr id="75" name="Rectangle 74"/>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6" name="Rectangle 75"/>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7" name="Rectangle 76"/>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8" name="Rectangle 77"/>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9"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0" name="Rectangle 79"/>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1" name="Rectangle 80"/>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2" name="Rectangle 81"/>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85"/>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8" name="Rectangle 87"/>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9" name="Rectangle 88"/>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0" name="Rectangle 89"/>
            <p:cNvSpPr/>
            <p:nvPr/>
          </p:nvSpPr>
          <p:spPr bwMode="ltGray">
            <a:xfrm>
              <a:off x="5279710" y="982650"/>
              <a:ext cx="818771" cy="826761"/>
            </a:xfrm>
            <a:prstGeom prst="rect">
              <a:avLst/>
            </a:prstGeom>
            <a:solidFill>
              <a:srgbClr val="94949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1"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2" name="Rectangle 91"/>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9" name="Rectangle 98"/>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0" name="Rectangle 99"/>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100"/>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2"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102"/>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103"/>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104"/>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105"/>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106"/>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107"/>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108"/>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0" name="Rectangle 109"/>
            <p:cNvSpPr/>
            <p:nvPr/>
          </p:nvSpPr>
          <p:spPr bwMode="ltGray">
            <a:xfrm>
              <a:off x="1551010" y="2031059"/>
              <a:ext cx="554855" cy="560270"/>
            </a:xfrm>
            <a:prstGeom prst="rect">
              <a:avLst/>
            </a:prstGeom>
            <a:solidFill>
              <a:srgbClr val="94949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1"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2" name="Rectangle 111"/>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3"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4" name="Rectangle 113"/>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5"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6"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7" name="Rectangle 116"/>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8" name="Rectangle 117"/>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123" name="Frame"/>
          <p:cNvGrpSpPr/>
          <p:nvPr/>
        </p:nvGrpSpPr>
        <p:grpSpPr bwMode="ltGray">
          <a:xfrm>
            <a:off x="0" y="0"/>
            <a:ext cx="9144000" cy="6858000"/>
            <a:chOff x="0" y="0"/>
            <a:chExt cx="9144000" cy="6858000"/>
          </a:xfrm>
          <a:solidFill>
            <a:schemeClr val="bg2">
              <a:lumMod val="65000"/>
              <a:lumOff val="35000"/>
            </a:schemeClr>
          </a:solidFill>
        </p:grpSpPr>
        <p:sp>
          <p:nvSpPr>
            <p:cNvPr id="124" name="Rectangle 123"/>
            <p:cNvSpPr/>
            <p:nvPr/>
          </p:nvSpPr>
          <p:spPr bwMode="ltGray">
            <a:xfrm>
              <a:off x="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ltGray">
            <a:xfrm>
              <a:off x="894715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125"/>
            <p:cNvSpPr/>
            <p:nvPr/>
          </p:nvSpPr>
          <p:spPr bwMode="ltGray">
            <a:xfrm>
              <a:off x="0" y="0"/>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ltGray">
            <a:xfrm>
              <a:off x="0" y="6656832"/>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2" name="Title 1"/>
          <p:cNvSpPr>
            <a:spLocks noGrp="1"/>
          </p:cNvSpPr>
          <p:nvPr>
            <p:ph type="ctrTitle"/>
          </p:nvPr>
        </p:nvSpPr>
        <p:spPr>
          <a:xfrm>
            <a:off x="914400" y="3048000"/>
            <a:ext cx="7315202" cy="1393825"/>
          </a:xfrm>
        </p:spPr>
        <p:txBody>
          <a:bodyPr/>
          <a:lstStyle>
            <a:lvl1pPr>
              <a:lnSpc>
                <a:spcPct val="90000"/>
              </a:lnSpc>
              <a:defRPr sz="3200"/>
            </a:lvl1pPr>
          </a:lstStyle>
          <a:p>
            <a:r>
              <a:rPr lang="en-AU" smtClean="0"/>
              <a:t>Click to edit Master title style</a:t>
            </a:r>
            <a:endParaRPr/>
          </a:p>
        </p:txBody>
      </p:sp>
      <p:sp>
        <p:nvSpPr>
          <p:cNvPr id="3" name="Subtitle 2"/>
          <p:cNvSpPr>
            <a:spLocks noGrp="1"/>
          </p:cNvSpPr>
          <p:nvPr>
            <p:ph type="subTitle" idx="1" hasCustomPrompt="1"/>
          </p:nvPr>
        </p:nvSpPr>
        <p:spPr>
          <a:xfrm>
            <a:off x="914399" y="5050673"/>
            <a:ext cx="7315202" cy="3810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add presenter’s name</a:t>
            </a:r>
          </a:p>
        </p:txBody>
      </p:sp>
      <p:pic>
        <p:nvPicPr>
          <p:cNvPr id="4"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776288" y="834966"/>
            <a:ext cx="2194560" cy="579147"/>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ransition Vertic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Rectangle 82"/>
          <p:cNvSpPr/>
          <p:nvPr/>
        </p:nvSpPr>
        <p:spPr bwMode="white">
          <a:xfrm>
            <a:off x="196850" y="100583"/>
            <a:ext cx="6729730" cy="6656832"/>
          </a:xfrm>
          <a:custGeom>
            <a:avLst/>
            <a:gdLst/>
            <a:ahLst/>
            <a:cxnLst/>
            <a:rect l="l" t="t" r="r" b="b"/>
            <a:pathLst>
              <a:path w="6729730" h="6656832">
                <a:moveTo>
                  <a:pt x="0" y="0"/>
                </a:moveTo>
                <a:lnTo>
                  <a:pt x="5886450" y="0"/>
                </a:lnTo>
                <a:lnTo>
                  <a:pt x="5886450" y="3124200"/>
                </a:lnTo>
                <a:lnTo>
                  <a:pt x="6470650" y="3124200"/>
                </a:lnTo>
                <a:lnTo>
                  <a:pt x="6470650" y="5210708"/>
                </a:lnTo>
                <a:lnTo>
                  <a:pt x="6729730" y="5210708"/>
                </a:lnTo>
                <a:lnTo>
                  <a:pt x="6729730" y="6641591"/>
                </a:lnTo>
                <a:lnTo>
                  <a:pt x="6470650" y="6641591"/>
                </a:lnTo>
                <a:lnTo>
                  <a:pt x="6470650" y="6656832"/>
                </a:lnTo>
                <a:lnTo>
                  <a:pt x="584200" y="6656832"/>
                </a:lnTo>
                <a:lnTo>
                  <a:pt x="584200" y="6655816"/>
                </a:lnTo>
                <a:lnTo>
                  <a:pt x="0" y="6655816"/>
                </a:lnTo>
                <a:close/>
              </a:path>
            </a:pathLst>
          </a:custGeom>
          <a:solidFill>
            <a:srgbClr val="26262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16" name="Group 15"/>
          <p:cNvGrpSpPr/>
          <p:nvPr/>
        </p:nvGrpSpPr>
        <p:grpSpPr bwMode="ltGray">
          <a:xfrm>
            <a:off x="5486401" y="187419"/>
            <a:ext cx="1440575" cy="1811704"/>
            <a:chOff x="10441503" y="494758"/>
            <a:chExt cx="1329339" cy="1671811"/>
          </a:xfrm>
        </p:grpSpPr>
        <p:sp>
          <p:nvSpPr>
            <p:cNvPr id="17" name="Rectangle 16"/>
            <p:cNvSpPr/>
            <p:nvPr/>
          </p:nvSpPr>
          <p:spPr bwMode="ltGray">
            <a:xfrm rot="16200000">
              <a:off x="10563967" y="494758"/>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 name="Rectangle 17"/>
            <p:cNvSpPr/>
            <p:nvPr/>
          </p:nvSpPr>
          <p:spPr bwMode="ltGray">
            <a:xfrm rot="16200000">
              <a:off x="10447203" y="844523"/>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 name="Rectangle 18"/>
            <p:cNvSpPr/>
            <p:nvPr/>
          </p:nvSpPr>
          <p:spPr bwMode="ltGray">
            <a:xfrm rot="16200000">
              <a:off x="10741700" y="672490"/>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 name="Rectangle 19"/>
            <p:cNvSpPr/>
            <p:nvPr/>
          </p:nvSpPr>
          <p:spPr bwMode="ltGray">
            <a:xfrm rot="16200000">
              <a:off x="10796877" y="130852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1" name="Rectangle 20"/>
            <p:cNvSpPr/>
            <p:nvPr/>
          </p:nvSpPr>
          <p:spPr bwMode="ltGray">
            <a:xfrm rot="16200000">
              <a:off x="10936132" y="1169266"/>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2" name="Rectangle 21"/>
            <p:cNvSpPr/>
            <p:nvPr/>
          </p:nvSpPr>
          <p:spPr bwMode="ltGray">
            <a:xfrm rot="16200000">
              <a:off x="11413247" y="1808974"/>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3" name="Rectangle 22"/>
            <p:cNvSpPr/>
            <p:nvPr/>
          </p:nvSpPr>
          <p:spPr bwMode="ltGray">
            <a:xfrm rot="16200000">
              <a:off x="11412451" y="1809771"/>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24" name="Group 23"/>
          <p:cNvGrpSpPr/>
          <p:nvPr/>
        </p:nvGrpSpPr>
        <p:grpSpPr bwMode="ltGray">
          <a:xfrm>
            <a:off x="5486400" y="1838488"/>
            <a:ext cx="1798680" cy="2054453"/>
            <a:chOff x="10331508" y="2525213"/>
            <a:chExt cx="1835504" cy="2096514"/>
          </a:xfrm>
        </p:grpSpPr>
        <p:sp>
          <p:nvSpPr>
            <p:cNvPr id="25" name="Rectangle 24"/>
            <p:cNvSpPr/>
            <p:nvPr/>
          </p:nvSpPr>
          <p:spPr bwMode="ltGray">
            <a:xfrm rot="16200000">
              <a:off x="10808869" y="3263446"/>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6" name="Rectangle 25"/>
            <p:cNvSpPr/>
            <p:nvPr/>
          </p:nvSpPr>
          <p:spPr bwMode="ltGray">
            <a:xfrm rot="16200000">
              <a:off x="11399351" y="3854066"/>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7" name="Rectangle 26"/>
            <p:cNvSpPr/>
            <p:nvPr/>
          </p:nvSpPr>
          <p:spPr bwMode="ltGray">
            <a:xfrm rot="16200000">
              <a:off x="10484696" y="2643576"/>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8" name="Rectangle 43"/>
            <p:cNvSpPr/>
            <p:nvPr/>
          </p:nvSpPr>
          <p:spPr bwMode="ltGray">
            <a:xfrm rot="16200000">
              <a:off x="10956718" y="3115598"/>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9" name="Rectangle 28"/>
            <p:cNvSpPr/>
            <p:nvPr/>
          </p:nvSpPr>
          <p:spPr bwMode="ltGray">
            <a:xfrm rot="16200000">
              <a:off x="10333175" y="282618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 name="Rectangle 46"/>
            <p:cNvSpPr/>
            <p:nvPr/>
          </p:nvSpPr>
          <p:spPr bwMode="ltGray">
            <a:xfrm rot="16200000">
              <a:off x="10407772" y="2900783"/>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1" name="Rectangle 30"/>
            <p:cNvSpPr/>
            <p:nvPr/>
          </p:nvSpPr>
          <p:spPr bwMode="ltGray">
            <a:xfrm rot="16200000">
              <a:off x="10572083" y="2523032"/>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2" name="Rectangle 46"/>
            <p:cNvSpPr/>
            <p:nvPr/>
          </p:nvSpPr>
          <p:spPr bwMode="ltGray">
            <a:xfrm rot="16200000">
              <a:off x="10555889" y="2841867"/>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3" name="Rectangle 53"/>
            <p:cNvSpPr/>
            <p:nvPr/>
          </p:nvSpPr>
          <p:spPr bwMode="ltGray">
            <a:xfrm rot="16200000">
              <a:off x="11399420" y="3853996"/>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4" name="Rectangle 33"/>
            <p:cNvSpPr/>
            <p:nvPr/>
          </p:nvSpPr>
          <p:spPr bwMode="ltGray">
            <a:xfrm rot="16200000">
              <a:off x="11700399" y="4152981"/>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35" name="Group 34"/>
          <p:cNvGrpSpPr/>
          <p:nvPr/>
        </p:nvGrpSpPr>
        <p:grpSpPr bwMode="ltGray">
          <a:xfrm>
            <a:off x="6173331" y="3842153"/>
            <a:ext cx="1458083" cy="1566458"/>
            <a:chOff x="11033674" y="4731829"/>
            <a:chExt cx="1487934" cy="1598528"/>
          </a:xfrm>
        </p:grpSpPr>
        <p:sp>
          <p:nvSpPr>
            <p:cNvPr id="36" name="Rectangle 35"/>
            <p:cNvSpPr/>
            <p:nvPr/>
          </p:nvSpPr>
          <p:spPr bwMode="ltGray">
            <a:xfrm rot="16200000">
              <a:off x="11037401" y="4771641"/>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36"/>
            <p:cNvSpPr/>
            <p:nvPr/>
          </p:nvSpPr>
          <p:spPr bwMode="ltGray">
            <a:xfrm rot="16200000">
              <a:off x="12282724" y="4730553"/>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37"/>
            <p:cNvSpPr/>
            <p:nvPr/>
          </p:nvSpPr>
          <p:spPr bwMode="ltGray">
            <a:xfrm rot="16200000">
              <a:off x="11599589" y="5210328"/>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9" name="Rectangle 38"/>
            <p:cNvSpPr/>
            <p:nvPr/>
          </p:nvSpPr>
          <p:spPr bwMode="ltGray">
            <a:xfrm rot="16200000">
              <a:off x="11521362" y="544465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0" name="Rectangle 39"/>
            <p:cNvSpPr/>
            <p:nvPr/>
          </p:nvSpPr>
          <p:spPr bwMode="ltGray">
            <a:xfrm rot="16200000">
              <a:off x="11718661" y="5329399"/>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23"/>
            <p:cNvSpPr/>
            <p:nvPr/>
          </p:nvSpPr>
          <p:spPr bwMode="ltGray">
            <a:xfrm rot="16200000">
              <a:off x="11615661" y="5350353"/>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rot="16200000">
              <a:off x="11537612" y="5272304"/>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rot="16200000">
              <a:off x="11755626" y="5755507"/>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43"/>
            <p:cNvSpPr/>
            <p:nvPr/>
          </p:nvSpPr>
          <p:spPr bwMode="ltGray">
            <a:xfrm rot="16200000">
              <a:off x="11848920" y="5662214"/>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rot="16200000">
              <a:off x="12168563" y="6090786"/>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rot="16200000">
              <a:off x="12168029" y="6091319"/>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7" name="Rectangle 46"/>
            <p:cNvSpPr/>
            <p:nvPr/>
          </p:nvSpPr>
          <p:spPr bwMode="ltGray">
            <a:xfrm rot="16200000">
              <a:off x="11656684" y="5391375"/>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48" name="Rectangle 47"/>
          <p:cNvSpPr/>
          <p:nvPr/>
        </p:nvSpPr>
        <p:spPr bwMode="ltGray">
          <a:xfrm rot="16200000">
            <a:off x="6702498" y="6153175"/>
            <a:ext cx="503748" cy="50356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rot="16200000">
            <a:off x="6922517" y="5801534"/>
            <a:ext cx="516794" cy="52183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9"/>
          <p:cNvSpPr/>
          <p:nvPr/>
        </p:nvSpPr>
        <p:spPr bwMode="ltGray">
          <a:xfrm rot="16200000">
            <a:off x="6707242" y="5389896"/>
            <a:ext cx="543723" cy="54903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43"/>
          <p:cNvSpPr/>
          <p:nvPr/>
        </p:nvSpPr>
        <p:spPr bwMode="ltGray">
          <a:xfrm rot="16200000">
            <a:off x="7020699" y="5703352"/>
            <a:ext cx="132216" cy="33362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51"/>
          <p:cNvSpPr/>
          <p:nvPr/>
        </p:nvSpPr>
        <p:spPr bwMode="ltGray">
          <a:xfrm rot="16200000">
            <a:off x="6606621" y="5511162"/>
            <a:ext cx="206040" cy="208253"/>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46"/>
          <p:cNvSpPr/>
          <p:nvPr/>
        </p:nvSpPr>
        <p:spPr bwMode="ltGray">
          <a:xfrm rot="16200000">
            <a:off x="6656159"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rot="16200000">
            <a:off x="6765273" y="5309846"/>
            <a:ext cx="269530" cy="27242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46"/>
          <p:cNvSpPr/>
          <p:nvPr/>
        </p:nvSpPr>
        <p:spPr bwMode="ltGray">
          <a:xfrm rot="16200000">
            <a:off x="6754519"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74"/>
          <p:cNvSpPr/>
          <p:nvPr/>
        </p:nvSpPr>
        <p:spPr bwMode="ltGray">
          <a:xfrm rot="16200000">
            <a:off x="6979193" y="6093888"/>
            <a:ext cx="167766" cy="286157"/>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rot="16200000">
            <a:off x="6884218" y="6371650"/>
            <a:ext cx="229542" cy="23200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 name="Title 1"/>
          <p:cNvSpPr>
            <a:spLocks noGrp="1"/>
          </p:cNvSpPr>
          <p:nvPr>
            <p:ph type="title"/>
          </p:nvPr>
        </p:nvSpPr>
        <p:spPr>
          <a:xfrm>
            <a:off x="914400" y="3048000"/>
            <a:ext cx="4114800" cy="1393825"/>
          </a:xfrm>
        </p:spPr>
        <p:txBody>
          <a:bodyPr anchor="b"/>
          <a:lstStyle>
            <a:lvl1pPr algn="l">
              <a:lnSpc>
                <a:spcPct val="90000"/>
              </a:lnSpc>
              <a:defRPr sz="3200" b="1" cap="none" baseline="0"/>
            </a:lvl1pPr>
          </a:lstStyle>
          <a:p>
            <a:r>
              <a:rPr lang="en-AU" smtClean="0"/>
              <a:t>Click to edit Master title style</a:t>
            </a:r>
            <a:endParaRPr/>
          </a:p>
        </p:txBody>
      </p:sp>
      <p:sp>
        <p:nvSpPr>
          <p:cNvPr id="3" name="Text Placeholder 2"/>
          <p:cNvSpPr>
            <a:spLocks noGrp="1"/>
          </p:cNvSpPr>
          <p:nvPr>
            <p:ph type="body" idx="1"/>
          </p:nvPr>
        </p:nvSpPr>
        <p:spPr>
          <a:xfrm>
            <a:off x="914399" y="4593473"/>
            <a:ext cx="4114800"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7" name="Date Placeholder 6"/>
          <p:cNvSpPr>
            <a:spLocks noGrp="1"/>
          </p:cNvSpPr>
          <p:nvPr>
            <p:ph type="dt" sz="half" idx="10"/>
          </p:nvPr>
        </p:nvSpPr>
        <p:spPr>
          <a:xfrm>
            <a:off x="5029200" y="6329172"/>
            <a:ext cx="1066800" cy="182880"/>
          </a:xfrm>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a:xfrm>
            <a:off x="8292954" y="6329172"/>
            <a:ext cx="393846" cy="182880"/>
          </a:xfrm>
        </p:spPr>
        <p:txBody>
          <a:bodyPr/>
          <a:lstStyle>
            <a:lvl1pPr algn="r">
              <a:defRPr>
                <a:solidFill>
                  <a:schemeClr val="bg1">
                    <a:lumMod val="60000"/>
                    <a:lumOff val="40000"/>
                  </a:schemeClr>
                </a:solidFill>
              </a:defRPr>
            </a:lvl1pPr>
          </a:lstStyle>
          <a:p>
            <a:fld id="{C51EAA63-D034-42AE-91FA-B13B9518C7BE}" type="slidenum">
              <a:rPr/>
              <a:pPr/>
              <a:t>‹#›</a:t>
            </a:fld>
            <a:endParaRPr/>
          </a:p>
        </p:txBody>
      </p:sp>
      <p:grpSp>
        <p:nvGrpSpPr>
          <p:cNvPr id="63" name="Frame"/>
          <p:cNvGrpSpPr/>
          <p:nvPr/>
        </p:nvGrpSpPr>
        <p:grpSpPr bwMode="ltGray">
          <a:xfrm>
            <a:off x="0" y="0"/>
            <a:ext cx="9144000" cy="6858000"/>
            <a:chOff x="0" y="0"/>
            <a:chExt cx="9144000" cy="6858000"/>
          </a:xfrm>
          <a:solidFill>
            <a:schemeClr val="bg2">
              <a:lumMod val="65000"/>
              <a:lumOff val="35000"/>
            </a:schemeClr>
          </a:solidFill>
        </p:grpSpPr>
        <p:sp>
          <p:nvSpPr>
            <p:cNvPr id="64" name="Rectangle 63"/>
            <p:cNvSpPr/>
            <p:nvPr/>
          </p:nvSpPr>
          <p:spPr bwMode="ltGray">
            <a:xfrm>
              <a:off x="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a:off x="894715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a:off x="0" y="0"/>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a:off x="0" y="6656832"/>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58" name="Rectangle 57"/>
          <p:cNvSpPr/>
          <p:nvPr/>
        </p:nvSpPr>
        <p:spPr bwMode="ltGray">
          <a:xfrm rot="16200000">
            <a:off x="7373436" y="6654829"/>
            <a:ext cx="202084" cy="20425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61"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776288" y="834966"/>
            <a:ext cx="2194560" cy="579147"/>
          </a:xfrm>
          <a:prstGeom prst="rect">
            <a:avLst/>
          </a:prstGeom>
        </p:spPr>
      </p:pic>
    </p:spTree>
    <p:extLst>
      <p:ext uri="{BB962C8B-B14F-4D97-AF65-F5344CB8AC3E}">
        <p14:creationId xmlns:p14="http://schemas.microsoft.com/office/powerpoint/2010/main" val="30521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283859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7" name="Text Placeholder 18"/>
          <p:cNvSpPr>
            <a:spLocks noGrp="1"/>
          </p:cNvSpPr>
          <p:nvPr>
            <p:ph type="body" sz="quarter" idx="13" hasCustomPrompt="1"/>
          </p:nvPr>
        </p:nvSpPr>
        <p:spPr>
          <a:xfrm>
            <a:off x="457200" y="1168878"/>
            <a:ext cx="8229600"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5000"/>
                  </a:schemeClr>
                </a:solidFill>
                <a:latin typeface="+mn-lt"/>
                <a:ea typeface="+mn-ea"/>
                <a:cs typeface="+mn-cs"/>
              </a:defRPr>
            </a:lvl1pPr>
          </a:lstStyle>
          <a:p>
            <a:pPr lvl="0"/>
            <a:r>
              <a:rPr/>
              <a:t>Click to add subtitle</a:t>
            </a:r>
          </a:p>
        </p:txBody>
      </p:sp>
      <p:sp>
        <p:nvSpPr>
          <p:cNvPr id="3" name="Content Placeholder 2"/>
          <p:cNvSpPr>
            <a:spLocks noGrp="1"/>
          </p:cNvSpPr>
          <p:nvPr>
            <p:ph idx="1"/>
          </p:nvPr>
        </p:nvSpPr>
        <p:spPr>
          <a:xfrm>
            <a:off x="457200" y="1752600"/>
            <a:ext cx="8229600" cy="4191001"/>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96218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mtClean="0"/>
              <a:t>Click to edit Master title style</a:t>
            </a:r>
            <a:endParaRPr/>
          </a:p>
        </p:txBody>
      </p:sp>
      <p:sp>
        <p:nvSpPr>
          <p:cNvPr id="2" name="Date Placeholder 1"/>
          <p:cNvSpPr>
            <a:spLocks noGrp="1"/>
          </p:cNvSpPr>
          <p:nvPr>
            <p:ph type="dt" sz="half" idx="10"/>
          </p:nvPr>
        </p:nvSpPr>
        <p:spPr/>
        <p:txBody>
          <a:bodyPr/>
          <a:lstStyle/>
          <a:p>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Click to edit Master title style</a:t>
            </a:r>
            <a:endParaRPr/>
          </a:p>
        </p:txBody>
      </p:sp>
      <p:sp>
        <p:nvSpPr>
          <p:cNvPr id="10" name="Text Placeholder 18"/>
          <p:cNvSpPr>
            <a:spLocks noGrp="1"/>
          </p:cNvSpPr>
          <p:nvPr>
            <p:ph type="body" sz="quarter" idx="13" hasCustomPrompt="1"/>
          </p:nvPr>
        </p:nvSpPr>
        <p:spPr>
          <a:xfrm>
            <a:off x="457200" y="1168878"/>
            <a:ext cx="8229600"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5000"/>
                  </a:schemeClr>
                </a:solidFill>
                <a:latin typeface="+mn-lt"/>
                <a:ea typeface="+mn-ea"/>
                <a:cs typeface="+mn-cs"/>
              </a:defRPr>
            </a:lvl1pPr>
          </a:lstStyle>
          <a:p>
            <a:pPr lvl="0"/>
            <a:r>
              <a:rPr/>
              <a:t>Click to add subtitle</a:t>
            </a:r>
          </a:p>
        </p:txBody>
      </p:sp>
      <p:sp>
        <p:nvSpPr>
          <p:cNvPr id="2" name="Date Placeholder 1"/>
          <p:cNvSpPr>
            <a:spLocks noGrp="1"/>
          </p:cNvSpPr>
          <p:nvPr>
            <p:ph type="dt" sz="half" idx="14"/>
          </p:nvPr>
        </p:nvSpPr>
        <p:spPr/>
        <p:txBody>
          <a:bodyPr/>
          <a:lstStyle/>
          <a:p>
            <a:endParaRPr/>
          </a:p>
        </p:txBody>
      </p:sp>
      <p:sp>
        <p:nvSpPr>
          <p:cNvPr id="8" name="Footer Placeholder 7"/>
          <p:cNvSpPr>
            <a:spLocks noGrp="1"/>
          </p:cNvSpPr>
          <p:nvPr>
            <p:ph type="ftr" sz="quarter" idx="15"/>
          </p:nvPr>
        </p:nvSpPr>
        <p:spPr/>
        <p:txBody>
          <a:bodyPr/>
          <a:lstStyle/>
          <a:p>
            <a:endParaRPr/>
          </a:p>
        </p:txBody>
      </p:sp>
      <p:sp>
        <p:nvSpPr>
          <p:cNvPr id="9" name="Slide Number Placeholder 8"/>
          <p:cNvSpPr>
            <a:spLocks noGrp="1"/>
          </p:cNvSpPr>
          <p:nvPr>
            <p:ph type="sldNum" sz="quarter" idx="16"/>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2" y="304800"/>
            <a:ext cx="8229598" cy="838200"/>
          </a:xfrm>
        </p:spPr>
        <p:txBody>
          <a:bodyPr/>
          <a:lstStyle/>
          <a:p>
            <a:r>
              <a:rPr lang="en-AU" smtClean="0"/>
              <a:t>Click to edit Master title style</a:t>
            </a:r>
            <a:endParaRPr/>
          </a:p>
        </p:txBody>
      </p:sp>
      <p:sp>
        <p:nvSpPr>
          <p:cNvPr id="3" name="Content Placeholder 2"/>
          <p:cNvSpPr>
            <a:spLocks noGrp="1"/>
          </p:cNvSpPr>
          <p:nvPr>
            <p:ph sz="half" idx="1"/>
          </p:nvPr>
        </p:nvSpPr>
        <p:spPr>
          <a:xfrm>
            <a:off x="457200" y="1447799"/>
            <a:ext cx="3931920" cy="4495801"/>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Content Placeholder 3"/>
          <p:cNvSpPr>
            <a:spLocks noGrp="1"/>
          </p:cNvSpPr>
          <p:nvPr>
            <p:ph sz="half" idx="2"/>
          </p:nvPr>
        </p:nvSpPr>
        <p:spPr>
          <a:xfrm>
            <a:off x="4754880" y="1447799"/>
            <a:ext cx="3931920" cy="4495801"/>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177202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457200" y="1371600"/>
            <a:ext cx="4040188" cy="609599"/>
          </a:xfrm>
        </p:spPr>
        <p:txBody>
          <a:bodyPr anchor="ctr">
            <a:noAutofit/>
          </a:bodyPr>
          <a:lstStyle>
            <a:lvl1pPr marL="0" indent="0">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057401"/>
            <a:ext cx="4040188" cy="3886200"/>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Text Placeholder 4"/>
          <p:cNvSpPr>
            <a:spLocks noGrp="1"/>
          </p:cNvSpPr>
          <p:nvPr>
            <p:ph type="body" sz="quarter" idx="3"/>
          </p:nvPr>
        </p:nvSpPr>
        <p:spPr>
          <a:xfrm>
            <a:off x="4645025" y="1371600"/>
            <a:ext cx="4041775" cy="609599"/>
          </a:xfrm>
        </p:spPr>
        <p:txBody>
          <a:bodyPr anchor="ctr">
            <a:noAutofit/>
          </a:bodyPr>
          <a:lstStyle>
            <a:lvl1pPr marL="0" indent="0">
              <a:spcBef>
                <a:spcPts val="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057401"/>
            <a:ext cx="4041775" cy="3886200"/>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D88F0F9-74A8-45E4-B405-052EDB68E8BD}" type="slidenum">
              <a:rPr/>
              <a:t>‹#›</a:t>
            </a:fld>
            <a:endParaRPr/>
          </a:p>
        </p:txBody>
      </p:sp>
    </p:spTree>
    <p:extLst>
      <p:ext uri="{BB962C8B-B14F-4D97-AF65-F5344CB8AC3E}">
        <p14:creationId xmlns:p14="http://schemas.microsoft.com/office/powerpoint/2010/main" val="85827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457202" y="304800"/>
            <a:ext cx="8229598" cy="838200"/>
          </a:xfrm>
        </p:spPr>
        <p:txBody>
          <a:bodyPr/>
          <a:lstStyle/>
          <a:p>
            <a:r>
              <a:rPr lang="en-AU" smtClean="0"/>
              <a:t>Click to edit Master title style</a:t>
            </a:r>
            <a:endParaRPr/>
          </a:p>
        </p:txBody>
      </p:sp>
      <p:sp>
        <p:nvSpPr>
          <p:cNvPr id="3" name="Content Placeholder 2"/>
          <p:cNvSpPr>
            <a:spLocks noGrp="1"/>
          </p:cNvSpPr>
          <p:nvPr>
            <p:ph idx="1"/>
          </p:nvPr>
        </p:nvSpPr>
        <p:spPr>
          <a:xfrm>
            <a:off x="457199" y="1447800"/>
            <a:ext cx="5486757" cy="4495800"/>
          </a:xfrm>
        </p:spPr>
        <p:txBody>
          <a:bodyPr>
            <a:normAutofit/>
          </a:bodyPr>
          <a:lstStyle>
            <a:lvl1pPr>
              <a:defRPr sz="2400" b="0"/>
            </a:lvl1pPr>
            <a:lvl2pPr>
              <a:defRPr sz="2000" b="0"/>
            </a:lvl2pPr>
            <a:lvl3pPr>
              <a:defRPr sz="1800" b="0"/>
            </a:lvl3pPr>
            <a:lvl4pPr>
              <a:defRPr sz="1600" b="0"/>
            </a:lvl4pPr>
            <a:lvl5pPr>
              <a:defRPr sz="1400" b="0"/>
            </a:lvl5pPr>
            <a:lvl6pPr>
              <a:defRPr sz="1400" b="0"/>
            </a:lvl6pPr>
            <a:lvl7pPr>
              <a:defRPr sz="1400" b="0"/>
            </a:lvl7pPr>
            <a:lvl8pPr>
              <a:defRPr sz="1400" b="0"/>
            </a:lvl8pPr>
            <a:lvl9pPr>
              <a:defRPr sz="1400" b="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Text Placeholder 3"/>
          <p:cNvSpPr>
            <a:spLocks noGrp="1"/>
          </p:cNvSpPr>
          <p:nvPr>
            <p:ph type="body" sz="half" idx="2"/>
          </p:nvPr>
        </p:nvSpPr>
        <p:spPr>
          <a:xfrm>
            <a:off x="6217920" y="1447800"/>
            <a:ext cx="2468880" cy="4495801"/>
          </a:xfrm>
        </p:spPr>
        <p:txBody>
          <a:bodyPr>
            <a:noAutofit/>
          </a:bodyPr>
          <a:lstStyle>
            <a:lvl1pPr marL="0" indent="0">
              <a:spcBef>
                <a:spcPts val="1200"/>
              </a:spcBef>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2" name="Date Placeholder 1"/>
          <p:cNvSpPr>
            <a:spLocks noGrp="1"/>
          </p:cNvSpPr>
          <p:nvPr>
            <p:ph type="dt" sz="half" idx="10"/>
          </p:nvPr>
        </p:nvSpPr>
        <p:spPr/>
        <p:txBody>
          <a:bodyPr/>
          <a:lstStyle/>
          <a:p>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457202" y="304800"/>
            <a:ext cx="8229598" cy="838200"/>
          </a:xfrm>
        </p:spPr>
        <p:txBody>
          <a:bodyPr/>
          <a:lstStyle/>
          <a:p>
            <a:r>
              <a:rPr lang="en-AU" smtClean="0"/>
              <a:t>Click to edit Master title style</a:t>
            </a:r>
            <a:endParaRPr/>
          </a:p>
        </p:txBody>
      </p:sp>
      <p:sp>
        <p:nvSpPr>
          <p:cNvPr id="11" name="Rectangle 10"/>
          <p:cNvSpPr/>
          <p:nvPr/>
        </p:nvSpPr>
        <p:spPr bwMode="ltGray">
          <a:xfrm>
            <a:off x="198408" y="1447800"/>
            <a:ext cx="5745192" cy="384452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0857" y="1511808"/>
            <a:ext cx="5619213" cy="3715950"/>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6217920" y="1447800"/>
            <a:ext cx="2468880" cy="3801269"/>
          </a:xfrm>
        </p:spPr>
        <p:txBody>
          <a:bodyPr>
            <a:noAutofit/>
          </a:bodyPr>
          <a:lstStyle>
            <a:lvl1pPr marL="0" indent="0">
              <a:spcBef>
                <a:spcPts val="1200"/>
              </a:spcBef>
              <a:buNone/>
              <a:defRPr sz="2000" b="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2" name="Date Placeholder 1"/>
          <p:cNvSpPr>
            <a:spLocks noGrp="1"/>
          </p:cNvSpPr>
          <p:nvPr>
            <p:ph type="dt" sz="half" idx="10"/>
          </p:nvPr>
        </p:nvSpPr>
        <p:spPr/>
        <p:txBody>
          <a:bodyPr/>
          <a:lstStyle/>
          <a:p>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grpSp>
        <p:nvGrpSpPr>
          <p:cNvPr id="78" name="Group 77"/>
          <p:cNvGrpSpPr/>
          <p:nvPr/>
        </p:nvGrpSpPr>
        <p:grpSpPr bwMode="ltGray">
          <a:xfrm>
            <a:off x="612791" y="178278"/>
            <a:ext cx="8331967" cy="2845278"/>
            <a:chOff x="610410" y="178278"/>
            <a:chExt cx="8331967" cy="2845278"/>
          </a:xfrm>
        </p:grpSpPr>
        <p:sp>
          <p:nvSpPr>
            <p:cNvPr id="79" name="Rectangle 78"/>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0" name="Rectangle 79"/>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85"/>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8"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9" name="Rectangle 88"/>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0" name="Rectangle 89"/>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1" name="Rectangle 90"/>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2" name="Rectangle 91"/>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92"/>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94"/>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95"/>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9" name="Rectangle 98"/>
            <p:cNvSpPr/>
            <p:nvPr/>
          </p:nvSpPr>
          <p:spPr bwMode="ltGray">
            <a:xfrm>
              <a:off x="5279710" y="982650"/>
              <a:ext cx="818771" cy="826761"/>
            </a:xfrm>
            <a:prstGeom prst="rect">
              <a:avLst/>
            </a:prstGeom>
            <a:solidFill>
              <a:srgbClr val="94949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0"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100"/>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2"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102"/>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105"/>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106"/>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107"/>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108"/>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0" name="Rectangle 109"/>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1"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2" name="Rectangle 111"/>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3" name="Rectangle 112"/>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4" name="Rectangle 113"/>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5" name="Rectangle 114"/>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6" name="Rectangle 115"/>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7" name="Rectangle 116"/>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8" name="Rectangle 117"/>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9" name="Rectangle 118"/>
            <p:cNvSpPr/>
            <p:nvPr/>
          </p:nvSpPr>
          <p:spPr bwMode="ltGray">
            <a:xfrm>
              <a:off x="1551010" y="2031059"/>
              <a:ext cx="554855" cy="560270"/>
            </a:xfrm>
            <a:prstGeom prst="rect">
              <a:avLst/>
            </a:prstGeom>
            <a:solidFill>
              <a:srgbClr val="94949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3" name="Rectangle 122"/>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4"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125"/>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81" name="Frame"/>
          <p:cNvGrpSpPr/>
          <p:nvPr/>
        </p:nvGrpSpPr>
        <p:grpSpPr bwMode="ltGray">
          <a:xfrm>
            <a:off x="0" y="0"/>
            <a:ext cx="9144000" cy="6858000"/>
            <a:chOff x="0" y="0"/>
            <a:chExt cx="9144000" cy="6858000"/>
          </a:xfrm>
          <a:solidFill>
            <a:schemeClr val="bg2">
              <a:lumMod val="65000"/>
              <a:lumOff val="35000"/>
            </a:schemeClr>
          </a:solidFill>
        </p:grpSpPr>
        <p:sp>
          <p:nvSpPr>
            <p:cNvPr id="82" name="Rectangle 81"/>
            <p:cNvSpPr/>
            <p:nvPr/>
          </p:nvSpPr>
          <p:spPr bwMode="ltGray">
            <a:xfrm>
              <a:off x="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ltGray">
            <a:xfrm>
              <a:off x="894715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ltGray">
            <a:xfrm>
              <a:off x="0" y="0"/>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ltGray">
            <a:xfrm>
              <a:off x="0" y="6656832"/>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3075" name="Rectangle 3"/>
          <p:cNvSpPr>
            <a:spLocks noGrp="1" noChangeArrowheads="1"/>
          </p:cNvSpPr>
          <p:nvPr>
            <p:ph type="ctrTitle" hasCustomPrompt="1"/>
          </p:nvPr>
        </p:nvSpPr>
        <p:spPr bwMode="auto">
          <a:xfrm>
            <a:off x="914400" y="3048000"/>
            <a:ext cx="7315202"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914399" y="5050673"/>
            <a:ext cx="7315202"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914401" y="5486400"/>
            <a:ext cx="731520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pic>
        <p:nvPicPr>
          <p:cNvPr id="56"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776288" y="834966"/>
            <a:ext cx="2194560" cy="579147"/>
          </a:xfrm>
          <a:prstGeom prst="rect">
            <a:avLst/>
          </a:prstGeom>
        </p:spPr>
      </p:pic>
    </p:spTree>
    <p:extLst>
      <p:ext uri="{BB962C8B-B14F-4D97-AF65-F5344CB8AC3E}">
        <p14:creationId xmlns:p14="http://schemas.microsoft.com/office/powerpoint/2010/main" val="126150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a:xfrm>
            <a:off x="457202" y="304800"/>
            <a:ext cx="8229598" cy="838200"/>
          </a:xfrm>
        </p:spPr>
        <p:txBody>
          <a:bodyPr/>
          <a:lstStyle/>
          <a:p>
            <a:r>
              <a:rPr lang="en-AU" smtClean="0"/>
              <a:t>Click to edit Master title style</a:t>
            </a:r>
            <a:endParaRPr/>
          </a:p>
        </p:txBody>
      </p:sp>
      <p:sp>
        <p:nvSpPr>
          <p:cNvPr id="14" name="Rectangle 13"/>
          <p:cNvSpPr/>
          <p:nvPr/>
        </p:nvSpPr>
        <p:spPr bwMode="ltGray">
          <a:xfrm>
            <a:off x="196850" y="1446212"/>
            <a:ext cx="8747125" cy="26685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0857" y="1510220"/>
            <a:ext cx="4279139" cy="2540572"/>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57200" y="4267200"/>
            <a:ext cx="3931920" cy="1676532"/>
          </a:xfrm>
        </p:spPr>
        <p:txBody>
          <a:bodyPr>
            <a:noAutofit/>
          </a:bodyPr>
          <a:lstStyle>
            <a:lvl1pPr marL="0" indent="0">
              <a:spcBef>
                <a:spcPts val="1200"/>
              </a:spcBef>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9" name="Picture Placeholder 2"/>
          <p:cNvSpPr>
            <a:spLocks noGrp="1"/>
          </p:cNvSpPr>
          <p:nvPr>
            <p:ph type="pic" idx="13"/>
          </p:nvPr>
        </p:nvSpPr>
        <p:spPr bwMode="gray">
          <a:xfrm>
            <a:off x="4604004" y="1510220"/>
            <a:ext cx="4279392" cy="2540572"/>
          </a:xfrm>
          <a:noFill/>
        </p:spPr>
        <p:txBody>
          <a:bodyPr tIns="182880">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10" name="Text Placeholder 3"/>
          <p:cNvSpPr>
            <a:spLocks noGrp="1"/>
          </p:cNvSpPr>
          <p:nvPr>
            <p:ph type="body" sz="half" idx="14"/>
          </p:nvPr>
        </p:nvSpPr>
        <p:spPr>
          <a:xfrm>
            <a:off x="4754880" y="4264152"/>
            <a:ext cx="3931920" cy="1679448"/>
          </a:xfrm>
        </p:spPr>
        <p:txBody>
          <a:bodyPr>
            <a:noAutofit/>
          </a:bodyPr>
          <a:lstStyle>
            <a:lvl1pPr marL="0" indent="0">
              <a:spcBef>
                <a:spcPts val="1200"/>
              </a:spcBef>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2" name="Date Placeholder 1"/>
          <p:cNvSpPr>
            <a:spLocks noGrp="1"/>
          </p:cNvSpPr>
          <p:nvPr>
            <p:ph type="dt" sz="half" idx="15"/>
          </p:nvPr>
        </p:nvSpPr>
        <p:spPr/>
        <p:txBody>
          <a:bodyPr/>
          <a:lstStyle/>
          <a:p>
            <a:endParaRPr/>
          </a:p>
        </p:txBody>
      </p:sp>
      <p:sp>
        <p:nvSpPr>
          <p:cNvPr id="12" name="Footer Placeholder 11"/>
          <p:cNvSpPr>
            <a:spLocks noGrp="1"/>
          </p:cNvSpPr>
          <p:nvPr>
            <p:ph type="ftr" sz="quarter" idx="16"/>
          </p:nvPr>
        </p:nvSpPr>
        <p:spPr/>
        <p:txBody>
          <a:bodyPr/>
          <a:lstStyle/>
          <a:p>
            <a:endParaRPr/>
          </a:p>
        </p:txBody>
      </p:sp>
      <p:sp>
        <p:nvSpPr>
          <p:cNvPr id="13" name="Slide Number Placeholder 12"/>
          <p:cNvSpPr>
            <a:spLocks noGrp="1"/>
          </p:cNvSpPr>
          <p:nvPr>
            <p:ph type="sldNum" sz="quarter" idx="17"/>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457202" y="304800"/>
            <a:ext cx="8229598" cy="838200"/>
          </a:xfrm>
        </p:spPr>
        <p:txBody>
          <a:bodyPr/>
          <a:lstStyle/>
          <a:p>
            <a:r>
              <a:rPr lang="en-AU" smtClean="0"/>
              <a:t>Click to edit Master title style</a:t>
            </a:r>
            <a:endParaRPr/>
          </a:p>
        </p:txBody>
      </p:sp>
      <p:sp>
        <p:nvSpPr>
          <p:cNvPr id="18" name="Rectangle 17"/>
          <p:cNvSpPr/>
          <p:nvPr/>
        </p:nvSpPr>
        <p:spPr bwMode="ltGray">
          <a:xfrm>
            <a:off x="196850" y="1446212"/>
            <a:ext cx="8751888" cy="26685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0858" y="1509714"/>
            <a:ext cx="2831952"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57200" y="4267200"/>
            <a:ext cx="2560320"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9" name="Picture Placeholder 2"/>
          <p:cNvSpPr>
            <a:spLocks noGrp="1"/>
          </p:cNvSpPr>
          <p:nvPr>
            <p:ph type="pic" idx="13"/>
          </p:nvPr>
        </p:nvSpPr>
        <p:spPr bwMode="gray">
          <a:xfrm>
            <a:off x="3155627" y="1509714"/>
            <a:ext cx="2831953"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10" name="Text Placeholder 3"/>
          <p:cNvSpPr>
            <a:spLocks noGrp="1"/>
          </p:cNvSpPr>
          <p:nvPr>
            <p:ph type="body" sz="half" idx="14"/>
          </p:nvPr>
        </p:nvSpPr>
        <p:spPr>
          <a:xfrm>
            <a:off x="3291840" y="4267200"/>
            <a:ext cx="2560320"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13" name="Picture Placeholder 2"/>
          <p:cNvSpPr>
            <a:spLocks noGrp="1"/>
          </p:cNvSpPr>
          <p:nvPr>
            <p:ph type="pic" idx="15"/>
          </p:nvPr>
        </p:nvSpPr>
        <p:spPr bwMode="gray">
          <a:xfrm>
            <a:off x="6050397" y="1509714"/>
            <a:ext cx="2834640" cy="2542032"/>
          </a:xfrm>
          <a:noFill/>
        </p:spPr>
        <p:txBody>
          <a:bodyPr tIns="182880">
            <a:normAutofit/>
          </a:bodyPr>
          <a:lstStyle>
            <a:lvl1pPr marL="0" indent="0" algn="ctr">
              <a:buNone/>
              <a:defRPr sz="1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14" name="Text Placeholder 3"/>
          <p:cNvSpPr>
            <a:spLocks noGrp="1"/>
          </p:cNvSpPr>
          <p:nvPr>
            <p:ph type="body" sz="half" idx="16"/>
          </p:nvPr>
        </p:nvSpPr>
        <p:spPr>
          <a:xfrm>
            <a:off x="6129173" y="4267200"/>
            <a:ext cx="2560320" cy="1676400"/>
          </a:xfrm>
        </p:spPr>
        <p:txBody>
          <a:bodyPr>
            <a:noAutofit/>
          </a:bodyPr>
          <a:lstStyle>
            <a:lvl1pPr marL="0" indent="0">
              <a:spcBef>
                <a:spcPts val="12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2" name="Date Placeholder 1"/>
          <p:cNvSpPr>
            <a:spLocks noGrp="1"/>
          </p:cNvSpPr>
          <p:nvPr>
            <p:ph type="dt" sz="half" idx="17"/>
          </p:nvPr>
        </p:nvSpPr>
        <p:spPr/>
        <p:txBody>
          <a:bodyPr/>
          <a:lstStyle/>
          <a:p>
            <a:endParaRPr/>
          </a:p>
        </p:txBody>
      </p:sp>
      <p:sp>
        <p:nvSpPr>
          <p:cNvPr id="15" name="Footer Placeholder 14"/>
          <p:cNvSpPr>
            <a:spLocks noGrp="1"/>
          </p:cNvSpPr>
          <p:nvPr>
            <p:ph type="ftr" sz="quarter" idx="18"/>
          </p:nvPr>
        </p:nvSpPr>
        <p:spPr/>
        <p:txBody>
          <a:bodyPr/>
          <a:lstStyle/>
          <a:p>
            <a:endParaRPr/>
          </a:p>
        </p:txBody>
      </p:sp>
      <p:sp>
        <p:nvSpPr>
          <p:cNvPr id="16" name="Slide Number Placeholder 15"/>
          <p:cNvSpPr>
            <a:spLocks noGrp="1"/>
          </p:cNvSpPr>
          <p:nvPr>
            <p:ph type="sldNum" sz="quarter" idx="19"/>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457202" y="304800"/>
            <a:ext cx="8229598" cy="838200"/>
          </a:xfrm>
        </p:spPr>
        <p:txBody>
          <a:bodyPr/>
          <a:lstStyle/>
          <a:p>
            <a:r>
              <a:rPr lang="en-AU" smtClean="0"/>
              <a:t>Click to edit Master title style</a:t>
            </a:r>
            <a:endParaRPr/>
          </a:p>
        </p:txBody>
      </p:sp>
      <p:sp>
        <p:nvSpPr>
          <p:cNvPr id="18" name="Rectangle 17"/>
          <p:cNvSpPr/>
          <p:nvPr/>
        </p:nvSpPr>
        <p:spPr bwMode="ltGray">
          <a:xfrm>
            <a:off x="196850" y="1446212"/>
            <a:ext cx="8751888" cy="210312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3" name="Picture Placeholder 2"/>
          <p:cNvSpPr>
            <a:spLocks noGrp="1"/>
          </p:cNvSpPr>
          <p:nvPr>
            <p:ph type="pic" idx="1"/>
          </p:nvPr>
        </p:nvSpPr>
        <p:spPr bwMode="gray">
          <a:xfrm>
            <a:off x="260858" y="1510220"/>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54507" y="3657600"/>
            <a:ext cx="1831493"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9" name="Picture Placeholder 2"/>
          <p:cNvSpPr>
            <a:spLocks noGrp="1"/>
          </p:cNvSpPr>
          <p:nvPr>
            <p:ph type="pic" idx="13"/>
          </p:nvPr>
        </p:nvSpPr>
        <p:spPr bwMode="gray">
          <a:xfrm>
            <a:off x="2432566" y="1510220"/>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10" name="Text Placeholder 3"/>
          <p:cNvSpPr>
            <a:spLocks noGrp="1"/>
          </p:cNvSpPr>
          <p:nvPr>
            <p:ph type="body" sz="half" idx="14"/>
          </p:nvPr>
        </p:nvSpPr>
        <p:spPr>
          <a:xfrm>
            <a:off x="2588107" y="3657600"/>
            <a:ext cx="1831493"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13" name="Picture Placeholder 2"/>
          <p:cNvSpPr>
            <a:spLocks noGrp="1"/>
          </p:cNvSpPr>
          <p:nvPr>
            <p:ph type="pic" idx="15"/>
          </p:nvPr>
        </p:nvSpPr>
        <p:spPr bwMode="gray">
          <a:xfrm>
            <a:off x="4603901" y="1510220"/>
            <a:ext cx="2108073"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14" name="Text Placeholder 3"/>
          <p:cNvSpPr>
            <a:spLocks noGrp="1"/>
          </p:cNvSpPr>
          <p:nvPr>
            <p:ph type="body" sz="half" idx="16"/>
          </p:nvPr>
        </p:nvSpPr>
        <p:spPr>
          <a:xfrm>
            <a:off x="4721707" y="3657600"/>
            <a:ext cx="1831493"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17" name="Picture Placeholder 2"/>
          <p:cNvSpPr>
            <a:spLocks noGrp="1"/>
          </p:cNvSpPr>
          <p:nvPr>
            <p:ph type="pic" idx="20"/>
          </p:nvPr>
        </p:nvSpPr>
        <p:spPr bwMode="gray">
          <a:xfrm>
            <a:off x="6775982" y="1510220"/>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24" name="Text Placeholder 3"/>
          <p:cNvSpPr>
            <a:spLocks noGrp="1"/>
          </p:cNvSpPr>
          <p:nvPr>
            <p:ph type="body" sz="half" idx="21"/>
          </p:nvPr>
        </p:nvSpPr>
        <p:spPr>
          <a:xfrm>
            <a:off x="6855307" y="3657600"/>
            <a:ext cx="1831493" cy="2286000"/>
          </a:xfrm>
        </p:spPr>
        <p:txBody>
          <a:bodyPr>
            <a:noAutofit/>
          </a:bodyPr>
          <a:lstStyle>
            <a:lvl1pPr marL="0" indent="0">
              <a:spcBef>
                <a:spcPts val="120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2" name="Date Placeholder 1"/>
          <p:cNvSpPr>
            <a:spLocks noGrp="1"/>
          </p:cNvSpPr>
          <p:nvPr>
            <p:ph type="dt" sz="half" idx="17"/>
          </p:nvPr>
        </p:nvSpPr>
        <p:spPr/>
        <p:txBody>
          <a:bodyPr/>
          <a:lstStyle/>
          <a:p>
            <a:endParaRPr/>
          </a:p>
        </p:txBody>
      </p:sp>
      <p:sp>
        <p:nvSpPr>
          <p:cNvPr id="15" name="Footer Placeholder 14"/>
          <p:cNvSpPr>
            <a:spLocks noGrp="1"/>
          </p:cNvSpPr>
          <p:nvPr>
            <p:ph type="ftr" sz="quarter" idx="18"/>
          </p:nvPr>
        </p:nvSpPr>
        <p:spPr/>
        <p:txBody>
          <a:bodyPr/>
          <a:lstStyle/>
          <a:p>
            <a:endParaRPr/>
          </a:p>
        </p:txBody>
      </p:sp>
      <p:sp>
        <p:nvSpPr>
          <p:cNvPr id="16" name="Slide Number Placeholder 15"/>
          <p:cNvSpPr>
            <a:spLocks noGrp="1"/>
          </p:cNvSpPr>
          <p:nvPr>
            <p:ph type="sldNum" sz="quarter" idx="19"/>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82013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Four Pictures with Captions">
    <p:spTree>
      <p:nvGrpSpPr>
        <p:cNvPr id="1" name=""/>
        <p:cNvGrpSpPr/>
        <p:nvPr/>
      </p:nvGrpSpPr>
      <p:grpSpPr>
        <a:xfrm>
          <a:off x="0" y="0"/>
          <a:ext cx="0" cy="0"/>
          <a:chOff x="0" y="0"/>
          <a:chExt cx="0" cy="0"/>
        </a:xfrm>
      </p:grpSpPr>
      <p:sp>
        <p:nvSpPr>
          <p:cNvPr id="8" name="Title 7"/>
          <p:cNvSpPr>
            <a:spLocks noGrp="1"/>
          </p:cNvSpPr>
          <p:nvPr>
            <p:ph type="title"/>
          </p:nvPr>
        </p:nvSpPr>
        <p:spPr>
          <a:xfrm>
            <a:off x="457202" y="304800"/>
            <a:ext cx="8229598" cy="838200"/>
          </a:xfrm>
        </p:spPr>
        <p:txBody>
          <a:bodyPr/>
          <a:lstStyle/>
          <a:p>
            <a:r>
              <a:rPr lang="en-AU" smtClean="0"/>
              <a:t>Click to edit Master title style</a:t>
            </a:r>
            <a:endParaRPr/>
          </a:p>
        </p:txBody>
      </p:sp>
      <p:sp>
        <p:nvSpPr>
          <p:cNvPr id="18" name="Rectangle 17"/>
          <p:cNvSpPr/>
          <p:nvPr/>
        </p:nvSpPr>
        <p:spPr bwMode="ltGray">
          <a:xfrm>
            <a:off x="2369344" y="1447800"/>
            <a:ext cx="4410076" cy="414467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9" name="Picture Placeholder 2"/>
          <p:cNvSpPr>
            <a:spLocks noGrp="1"/>
          </p:cNvSpPr>
          <p:nvPr>
            <p:ph type="pic" idx="13"/>
          </p:nvPr>
        </p:nvSpPr>
        <p:spPr bwMode="gray">
          <a:xfrm>
            <a:off x="2432566" y="1511808"/>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61513" y="1676924"/>
            <a:ext cx="1831493" cy="1645920"/>
          </a:xfrm>
        </p:spPr>
        <p:txBody>
          <a:bodyPr anchor="ctr">
            <a:noAutofit/>
          </a:bodyPr>
          <a:lstStyle>
            <a:lvl1pPr marL="0" indent="0" algn="r">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3" name="Picture Placeholder 2"/>
          <p:cNvSpPr>
            <a:spLocks noGrp="1"/>
          </p:cNvSpPr>
          <p:nvPr>
            <p:ph type="pic" idx="1"/>
          </p:nvPr>
        </p:nvSpPr>
        <p:spPr bwMode="gray">
          <a:xfrm>
            <a:off x="2432566" y="3551998"/>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10" name="Text Placeholder 3"/>
          <p:cNvSpPr>
            <a:spLocks noGrp="1"/>
          </p:cNvSpPr>
          <p:nvPr>
            <p:ph type="body" sz="half" idx="14"/>
          </p:nvPr>
        </p:nvSpPr>
        <p:spPr>
          <a:xfrm>
            <a:off x="461513" y="3717114"/>
            <a:ext cx="1831493" cy="1645920"/>
          </a:xfrm>
        </p:spPr>
        <p:txBody>
          <a:bodyPr anchor="ctr">
            <a:noAutofit/>
          </a:bodyPr>
          <a:lstStyle>
            <a:lvl1pPr marL="0" indent="0" algn="r">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13" name="Picture Placeholder 2"/>
          <p:cNvSpPr>
            <a:spLocks noGrp="1"/>
          </p:cNvSpPr>
          <p:nvPr>
            <p:ph type="pic" idx="15"/>
          </p:nvPr>
        </p:nvSpPr>
        <p:spPr bwMode="gray">
          <a:xfrm>
            <a:off x="4603901" y="1511808"/>
            <a:ext cx="2108073"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14" name="Text Placeholder 3"/>
          <p:cNvSpPr>
            <a:spLocks noGrp="1"/>
          </p:cNvSpPr>
          <p:nvPr>
            <p:ph type="body" sz="half" idx="16"/>
          </p:nvPr>
        </p:nvSpPr>
        <p:spPr>
          <a:xfrm>
            <a:off x="6855307" y="1677988"/>
            <a:ext cx="1831493" cy="1643792"/>
          </a:xfrm>
        </p:spPr>
        <p:txBody>
          <a:bodyPr anchor="ctr">
            <a:noAutofit/>
          </a:bodyPr>
          <a:lstStyle>
            <a:lvl1pPr marL="0" indent="0">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17" name="Picture Placeholder 2"/>
          <p:cNvSpPr>
            <a:spLocks noGrp="1"/>
          </p:cNvSpPr>
          <p:nvPr>
            <p:ph type="pic" idx="20"/>
          </p:nvPr>
        </p:nvSpPr>
        <p:spPr bwMode="gray">
          <a:xfrm>
            <a:off x="4603901" y="3551998"/>
            <a:ext cx="2107700" cy="1976152"/>
          </a:xfrm>
          <a:noFill/>
        </p:spPr>
        <p:txBody>
          <a:bodyPr tIns="182880">
            <a:normAutofit/>
          </a:bodyPr>
          <a:lstStyle>
            <a:lvl1pPr marL="0" indent="0" algn="ctr">
              <a:buNone/>
              <a:defRPr sz="16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24" name="Text Placeholder 3"/>
          <p:cNvSpPr>
            <a:spLocks noGrp="1"/>
          </p:cNvSpPr>
          <p:nvPr>
            <p:ph type="body" sz="half" idx="21"/>
          </p:nvPr>
        </p:nvSpPr>
        <p:spPr>
          <a:xfrm>
            <a:off x="6855307" y="3717114"/>
            <a:ext cx="1831493" cy="1645920"/>
          </a:xfrm>
        </p:spPr>
        <p:txBody>
          <a:bodyPr anchor="ctr">
            <a:noAutofit/>
          </a:bodyPr>
          <a:lstStyle>
            <a:lvl1pPr marL="0" indent="0">
              <a:spcBef>
                <a:spcPts val="0"/>
              </a:spcBef>
              <a:buNone/>
              <a:defRPr sz="16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2" name="Date Placeholder 1"/>
          <p:cNvSpPr>
            <a:spLocks noGrp="1"/>
          </p:cNvSpPr>
          <p:nvPr>
            <p:ph type="dt" sz="half" idx="17"/>
          </p:nvPr>
        </p:nvSpPr>
        <p:spPr/>
        <p:txBody>
          <a:bodyPr/>
          <a:lstStyle/>
          <a:p>
            <a:endParaRPr/>
          </a:p>
        </p:txBody>
      </p:sp>
      <p:sp>
        <p:nvSpPr>
          <p:cNvPr id="15" name="Footer Placeholder 14"/>
          <p:cNvSpPr>
            <a:spLocks noGrp="1"/>
          </p:cNvSpPr>
          <p:nvPr>
            <p:ph type="ftr" sz="quarter" idx="18"/>
          </p:nvPr>
        </p:nvSpPr>
        <p:spPr/>
        <p:txBody>
          <a:bodyPr/>
          <a:lstStyle/>
          <a:p>
            <a:endParaRPr/>
          </a:p>
        </p:txBody>
      </p:sp>
      <p:sp>
        <p:nvSpPr>
          <p:cNvPr id="16" name="Slide Number Placeholder 15"/>
          <p:cNvSpPr>
            <a:spLocks noGrp="1"/>
          </p:cNvSpPr>
          <p:nvPr>
            <p:ph type="sldNum" sz="quarter" idx="19"/>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84493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2" name="Freeform 6"/>
          <p:cNvSpPr>
            <a:spLocks noEditPoints="1"/>
          </p:cNvSpPr>
          <p:nvPr/>
        </p:nvSpPr>
        <p:spPr bwMode="ltGray">
          <a:xfrm>
            <a:off x="1185695" y="1355379"/>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D89102"/>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hasCustomPrompt="1"/>
          </p:nvPr>
        </p:nvSpPr>
        <p:spPr>
          <a:xfrm>
            <a:off x="1819923" y="1371601"/>
            <a:ext cx="5504155" cy="1981200"/>
          </a:xfrm>
        </p:spPr>
        <p:txBody>
          <a:bodyPr anchor="t"/>
          <a:lstStyle>
            <a:lvl1pPr marL="0" indent="0" algn="l">
              <a:lnSpc>
                <a:spcPct val="110000"/>
              </a:lnSpc>
              <a:defRPr sz="2800" b="1" baseline="0"/>
            </a:lvl1pPr>
          </a:lstStyle>
          <a:p>
            <a:r>
              <a:rPr/>
              <a:t>This is a sample quote slide. Type a brief quotation inside this textbox. Add a close quote mark at the end of the quotation.”</a:t>
            </a:r>
          </a:p>
        </p:txBody>
      </p:sp>
      <p:sp>
        <p:nvSpPr>
          <p:cNvPr id="10" name="Text Placeholder 18"/>
          <p:cNvSpPr>
            <a:spLocks noGrp="1"/>
          </p:cNvSpPr>
          <p:nvPr>
            <p:ph type="body" sz="quarter" idx="13" hasCustomPrompt="1"/>
          </p:nvPr>
        </p:nvSpPr>
        <p:spPr>
          <a:xfrm>
            <a:off x="3657600" y="3657600"/>
            <a:ext cx="3657600" cy="304800"/>
          </a:xfrm>
          <a:noFill/>
          <a:ln w="9525">
            <a:noFill/>
            <a:miter lim="800000"/>
            <a:headEnd/>
            <a:tailEnd/>
          </a:ln>
        </p:spPr>
        <p:txBody>
          <a:bodyPr vert="horz" wrap="non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1" i="1" baseline="0">
                <a:solidFill>
                  <a:schemeClr val="tx1"/>
                </a:solidFill>
                <a:latin typeface="+mn-lt"/>
                <a:ea typeface="+mn-ea"/>
                <a:cs typeface="+mn-cs"/>
              </a:defRPr>
            </a:lvl1pPr>
          </a:lstStyle>
          <a:p>
            <a:pPr lvl="0"/>
            <a:r>
              <a:rPr/>
              <a:t>Name of Person Quoted</a:t>
            </a:r>
          </a:p>
        </p:txBody>
      </p:sp>
      <p:sp>
        <p:nvSpPr>
          <p:cNvPr id="11" name="Text Placeholder 18"/>
          <p:cNvSpPr>
            <a:spLocks noGrp="1"/>
          </p:cNvSpPr>
          <p:nvPr>
            <p:ph type="body" sz="quarter" idx="14" hasCustomPrompt="1"/>
          </p:nvPr>
        </p:nvSpPr>
        <p:spPr>
          <a:xfrm>
            <a:off x="3657600" y="3979652"/>
            <a:ext cx="3657600" cy="74474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i="1" baseline="0">
                <a:solidFill>
                  <a:schemeClr val="accent1"/>
                </a:solidFill>
                <a:latin typeface="+mn-lt"/>
                <a:ea typeface="+mn-ea"/>
                <a:cs typeface="+mn-cs"/>
              </a:defRPr>
            </a:lvl1pPr>
          </a:lstStyle>
          <a:p>
            <a:pPr lvl="0"/>
            <a:r>
              <a:rPr/>
              <a:t>Title, Company Name</a:t>
            </a:r>
          </a:p>
        </p:txBody>
      </p:sp>
      <p:sp>
        <p:nvSpPr>
          <p:cNvPr id="3" name="Date Placeholder 2"/>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13" name="Rectangle 12"/>
          <p:cNvSpPr/>
          <p:nvPr/>
        </p:nvSpPr>
        <p:spPr bwMode="ltGray">
          <a:xfrm>
            <a:off x="914400" y="1370013"/>
            <a:ext cx="2286000" cy="274320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sz="2400" i="0" u="none" strike="noStrike" cap="none" normalizeH="0" baseline="0">
              <a:ln>
                <a:noFill/>
              </a:ln>
              <a:solidFill>
                <a:schemeClr val="bg1"/>
              </a:solidFill>
              <a:effectLst/>
              <a:latin typeface="+mn-lt"/>
            </a:endParaRPr>
          </a:p>
        </p:txBody>
      </p:sp>
      <p:sp>
        <p:nvSpPr>
          <p:cNvPr id="12" name="Picture Placeholder 15"/>
          <p:cNvSpPr>
            <a:spLocks noGrp="1"/>
          </p:cNvSpPr>
          <p:nvPr>
            <p:ph type="pic" sz="quarter" idx="15" hasCustomPrompt="1"/>
          </p:nvPr>
        </p:nvSpPr>
        <p:spPr bwMode="ltGray">
          <a:xfrm>
            <a:off x="978408" y="1435609"/>
            <a:ext cx="2157599" cy="2613596"/>
          </a:xfrm>
          <a:solidFill>
            <a:schemeClr val="bg2"/>
          </a:solidFill>
        </p:spPr>
        <p:txBody>
          <a:bodyPr tIns="91440">
            <a:noAutofit/>
          </a:bodyPr>
          <a:lstStyle>
            <a:lvl1pPr marL="0" indent="0" algn="ctr">
              <a:spcBef>
                <a:spcPts val="0"/>
              </a:spcBef>
              <a:buNone/>
              <a:defRPr sz="1800" b="0" baseline="0">
                <a:solidFill>
                  <a:schemeClr val="tx1"/>
                </a:solidFill>
              </a:defRPr>
            </a:lvl1pPr>
          </a:lstStyle>
          <a:p>
            <a:r>
              <a:rPr/>
              <a:t>Click icon to insert picture</a:t>
            </a:r>
          </a:p>
        </p:txBody>
      </p:sp>
      <p:sp>
        <p:nvSpPr>
          <p:cNvPr id="15" name="Freeform 6"/>
          <p:cNvSpPr>
            <a:spLocks noEditPoints="1"/>
          </p:cNvSpPr>
          <p:nvPr/>
        </p:nvSpPr>
        <p:spPr bwMode="ltGray">
          <a:xfrm>
            <a:off x="3549650" y="1355379"/>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D89102"/>
          </a:solid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hasCustomPrompt="1"/>
          </p:nvPr>
        </p:nvSpPr>
        <p:spPr>
          <a:xfrm>
            <a:off x="4114800" y="1440612"/>
            <a:ext cx="4114800" cy="2672602"/>
          </a:xfrm>
        </p:spPr>
        <p:txBody>
          <a:bodyPr anchor="t"/>
          <a:lstStyle>
            <a:lvl1pPr marL="0" indent="0" algn="l">
              <a:lnSpc>
                <a:spcPct val="110000"/>
              </a:lnSpc>
              <a:defRPr sz="2400" b="1" baseline="0"/>
            </a:lvl1pPr>
          </a:lstStyle>
          <a:p>
            <a:r>
              <a:rPr/>
              <a:t>This is a sample quote slide. Type a brief quotation inside this textbox. Add a close quote mark at the end of the quotation.”</a:t>
            </a:r>
          </a:p>
        </p:txBody>
      </p:sp>
      <p:sp>
        <p:nvSpPr>
          <p:cNvPr id="10" name="Text Placeholder 18"/>
          <p:cNvSpPr>
            <a:spLocks noGrp="1"/>
          </p:cNvSpPr>
          <p:nvPr>
            <p:ph type="body" sz="quarter" idx="13" hasCustomPrompt="1"/>
          </p:nvPr>
        </p:nvSpPr>
        <p:spPr>
          <a:xfrm>
            <a:off x="901460" y="4267200"/>
            <a:ext cx="2908792" cy="304800"/>
          </a:xfrm>
          <a:noFill/>
          <a:ln w="9525">
            <a:noFill/>
            <a:miter lim="800000"/>
            <a:headEnd/>
            <a:tailEnd/>
          </a:ln>
        </p:spPr>
        <p:txBody>
          <a:bodyPr vert="horz" wrap="non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1800" b="1" i="1" baseline="0">
                <a:solidFill>
                  <a:schemeClr val="tx1"/>
                </a:solidFill>
                <a:latin typeface="+mn-lt"/>
                <a:ea typeface="+mn-ea"/>
                <a:cs typeface="+mn-cs"/>
              </a:defRPr>
            </a:lvl1pPr>
          </a:lstStyle>
          <a:p>
            <a:pPr lvl="0"/>
            <a:r>
              <a:rPr/>
              <a:t>Name of Person Quoted</a:t>
            </a:r>
          </a:p>
        </p:txBody>
      </p:sp>
      <p:sp>
        <p:nvSpPr>
          <p:cNvPr id="11" name="Text Placeholder 18"/>
          <p:cNvSpPr>
            <a:spLocks noGrp="1"/>
          </p:cNvSpPr>
          <p:nvPr>
            <p:ph type="body" sz="quarter" idx="14" hasCustomPrompt="1"/>
          </p:nvPr>
        </p:nvSpPr>
        <p:spPr>
          <a:xfrm>
            <a:off x="901460" y="4572000"/>
            <a:ext cx="2908792" cy="74474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1800" b="0" i="1" baseline="0">
                <a:solidFill>
                  <a:schemeClr val="accent1"/>
                </a:solidFill>
                <a:latin typeface="+mn-lt"/>
                <a:ea typeface="+mn-ea"/>
                <a:cs typeface="+mn-cs"/>
              </a:defRPr>
            </a:lvl1pPr>
          </a:lstStyle>
          <a:p>
            <a:pPr lvl="0"/>
            <a:r>
              <a:rPr/>
              <a:t>Title, Company Name</a:t>
            </a:r>
          </a:p>
        </p:txBody>
      </p:sp>
      <p:sp>
        <p:nvSpPr>
          <p:cNvPr id="3" name="Date Placeholder 2"/>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66794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amp;A">
    <p:spTree>
      <p:nvGrpSpPr>
        <p:cNvPr id="1" name=""/>
        <p:cNvGrpSpPr/>
        <p:nvPr/>
      </p:nvGrpSpPr>
      <p:grpSpPr>
        <a:xfrm>
          <a:off x="0" y="0"/>
          <a:ext cx="0" cy="0"/>
          <a:chOff x="0" y="0"/>
          <a:chExt cx="0" cy="0"/>
        </a:xfrm>
      </p:grpSpPr>
      <p:sp>
        <p:nvSpPr>
          <p:cNvPr id="71" name="TextBox 70"/>
          <p:cNvSpPr txBox="1"/>
          <p:nvPr/>
        </p:nvSpPr>
        <p:spPr>
          <a:xfrm>
            <a:off x="867540" y="4011283"/>
            <a:ext cx="967895" cy="1246517"/>
          </a:xfrm>
          <a:prstGeom prst="rect">
            <a:avLst/>
          </a:prstGeom>
          <a:noFill/>
        </p:spPr>
        <p:txBody>
          <a:bodyPr wrap="square" lIns="0" tIns="0" rIns="0" bIns="0" rtlCol="0">
            <a:noAutofit/>
          </a:bodyPr>
          <a:lstStyle/>
          <a:p>
            <a:pPr>
              <a:lnSpc>
                <a:spcPct val="90000"/>
              </a:lnSpc>
            </a:pPr>
            <a:r>
              <a:rPr sz="7200" b="1"/>
              <a:t>Q</a:t>
            </a:r>
          </a:p>
        </p:txBody>
      </p:sp>
      <p:sp>
        <p:nvSpPr>
          <p:cNvPr id="70" name="TextBox 69"/>
          <p:cNvSpPr txBox="1"/>
          <p:nvPr/>
        </p:nvSpPr>
        <p:spPr>
          <a:xfrm>
            <a:off x="1306199" y="4027226"/>
            <a:ext cx="883806" cy="1304925"/>
          </a:xfrm>
          <a:prstGeom prst="rect">
            <a:avLst/>
          </a:prstGeom>
          <a:noFill/>
        </p:spPr>
        <p:txBody>
          <a:bodyPr wrap="square" lIns="0" tIns="0" rIns="0" bIns="0" rtlCol="0">
            <a:noAutofit/>
          </a:bodyPr>
          <a:lstStyle/>
          <a:p>
            <a:pPr algn="ctr">
              <a:lnSpc>
                <a:spcPct val="90000"/>
              </a:lnSpc>
            </a:pPr>
            <a:r>
              <a:rPr sz="6600" b="0">
                <a:solidFill>
                  <a:schemeClr val="tx1">
                    <a:lumMod val="50000"/>
                  </a:schemeClr>
                </a:solidFill>
              </a:rPr>
              <a:t>&amp;</a:t>
            </a:r>
          </a:p>
        </p:txBody>
      </p:sp>
      <p:sp>
        <p:nvSpPr>
          <p:cNvPr id="72" name="TextBox 71"/>
          <p:cNvSpPr txBox="1"/>
          <p:nvPr/>
        </p:nvSpPr>
        <p:spPr>
          <a:xfrm>
            <a:off x="1967134" y="4011283"/>
            <a:ext cx="847305" cy="1246517"/>
          </a:xfrm>
          <a:prstGeom prst="rect">
            <a:avLst/>
          </a:prstGeom>
          <a:noFill/>
        </p:spPr>
        <p:txBody>
          <a:bodyPr wrap="square" lIns="0" tIns="0" rIns="0" bIns="0" rtlCol="0">
            <a:noAutofit/>
          </a:bodyPr>
          <a:lstStyle/>
          <a:p>
            <a:pPr>
              <a:lnSpc>
                <a:spcPct val="90000"/>
              </a:lnSpc>
            </a:pPr>
            <a:r>
              <a:rPr sz="7200" b="1"/>
              <a:t>A</a:t>
            </a:r>
          </a:p>
        </p:txBody>
      </p:sp>
      <p:grpSp>
        <p:nvGrpSpPr>
          <p:cNvPr id="66" name="Group 65"/>
          <p:cNvGrpSpPr/>
          <p:nvPr/>
        </p:nvGrpSpPr>
        <p:grpSpPr bwMode="ltGray">
          <a:xfrm>
            <a:off x="612791" y="178278"/>
            <a:ext cx="8331967" cy="2845278"/>
            <a:chOff x="610410" y="178278"/>
            <a:chExt cx="8331967" cy="2845278"/>
          </a:xfrm>
        </p:grpSpPr>
        <p:sp>
          <p:nvSpPr>
            <p:cNvPr id="67" name="Rectangle 66"/>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4"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5" name="Rectangle 74"/>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6" name="Rectangle 75"/>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7" name="Rectangle 76"/>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8" name="Rectangle 77"/>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9" name="Rectangle 78"/>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0" name="Rectangle 79"/>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1" name="Rectangle 80"/>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2" name="Rectangle 81"/>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ltGray">
            <a:xfrm>
              <a:off x="5279710" y="982650"/>
              <a:ext cx="818771" cy="826761"/>
            </a:xfrm>
            <a:prstGeom prst="rect">
              <a:avLst/>
            </a:prstGeom>
            <a:solidFill>
              <a:srgbClr val="94949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8"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9" name="Rectangle 88"/>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0"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1"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2" name="Rectangle 91"/>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92"/>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94"/>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95"/>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9" name="Rectangle 98"/>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0" name="Rectangle 99"/>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100"/>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2" name="Rectangle 101"/>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102"/>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103"/>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104"/>
            <p:cNvSpPr/>
            <p:nvPr/>
          </p:nvSpPr>
          <p:spPr bwMode="ltGray">
            <a:xfrm>
              <a:off x="1551010" y="2031059"/>
              <a:ext cx="554855" cy="560270"/>
            </a:xfrm>
            <a:prstGeom prst="rect">
              <a:avLst/>
            </a:prstGeom>
            <a:solidFill>
              <a:srgbClr val="94949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106"/>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108"/>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0"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1"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2" name="Rectangle 111"/>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3" name="Rectangle 112"/>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7" name="Date Placeholder 6"/>
          <p:cNvSpPr>
            <a:spLocks noGrp="1"/>
          </p:cNvSpPr>
          <p:nvPr>
            <p:ph type="dt" sz="half" idx="10"/>
          </p:nvPr>
        </p:nvSpPr>
        <p:spPr>
          <a:xfrm>
            <a:off x="5029200" y="6329172"/>
            <a:ext cx="1066800" cy="182880"/>
          </a:xfrm>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a:xfrm>
            <a:off x="8292954" y="6329172"/>
            <a:ext cx="393846" cy="182880"/>
          </a:xfrm>
        </p:spPr>
        <p:txBody>
          <a:bodyPr/>
          <a:lstStyle>
            <a:lvl1pPr algn="r">
              <a:defRPr>
                <a:solidFill>
                  <a:schemeClr val="bg1">
                    <a:lumMod val="60000"/>
                    <a:lumOff val="40000"/>
                  </a:schemeClr>
                </a:solidFill>
              </a:defRPr>
            </a:lvl1pPr>
          </a:lstStyle>
          <a:p>
            <a:fld id="{C51EAA63-D034-42AE-91FA-B13B9518C7BE}" type="slidenum">
              <a:rPr/>
              <a:pPr/>
              <a:t>‹#›</a:t>
            </a:fld>
            <a:endParaRPr/>
          </a:p>
        </p:txBody>
      </p:sp>
      <p:grpSp>
        <p:nvGrpSpPr>
          <p:cNvPr id="61" name="Frame"/>
          <p:cNvGrpSpPr/>
          <p:nvPr/>
        </p:nvGrpSpPr>
        <p:grpSpPr bwMode="ltGray">
          <a:xfrm>
            <a:off x="0" y="0"/>
            <a:ext cx="9144000" cy="6858000"/>
            <a:chOff x="0" y="0"/>
            <a:chExt cx="9144000" cy="6858000"/>
          </a:xfrm>
          <a:solidFill>
            <a:schemeClr val="bg2">
              <a:lumMod val="65000"/>
              <a:lumOff val="35000"/>
            </a:schemeClr>
          </a:solidFill>
        </p:grpSpPr>
        <p:sp>
          <p:nvSpPr>
            <p:cNvPr id="62" name="Rectangle 61"/>
            <p:cNvSpPr/>
            <p:nvPr/>
          </p:nvSpPr>
          <p:spPr bwMode="ltGray">
            <a:xfrm>
              <a:off x="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a:off x="894715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ltGray">
            <a:xfrm>
              <a:off x="0" y="0"/>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a:off x="0" y="6656832"/>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328792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hank You External">
    <p:spTree>
      <p:nvGrpSpPr>
        <p:cNvPr id="1" name=""/>
        <p:cNvGrpSpPr/>
        <p:nvPr/>
      </p:nvGrpSpPr>
      <p:grpSpPr>
        <a:xfrm>
          <a:off x="0" y="0"/>
          <a:ext cx="0" cy="0"/>
          <a:chOff x="0" y="0"/>
          <a:chExt cx="0" cy="0"/>
        </a:xfrm>
      </p:grpSpPr>
      <p:grpSp>
        <p:nvGrpSpPr>
          <p:cNvPr id="156" name="Group 155"/>
          <p:cNvGrpSpPr/>
          <p:nvPr/>
        </p:nvGrpSpPr>
        <p:grpSpPr bwMode="ltGray">
          <a:xfrm>
            <a:off x="612791" y="178278"/>
            <a:ext cx="8331967" cy="2845278"/>
            <a:chOff x="610410" y="178278"/>
            <a:chExt cx="8331967" cy="2845278"/>
          </a:xfrm>
        </p:grpSpPr>
        <p:sp>
          <p:nvSpPr>
            <p:cNvPr id="157" name="Rectangle 156"/>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8" name="Rectangle 157"/>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9" name="Rectangle 158"/>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0" name="Rectangle 159"/>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1"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2" name="Rectangle 161"/>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3" name="Rectangle 162"/>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4" name="Rectangle 163"/>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5" name="Rectangle 164"/>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6" name="Rectangle 165"/>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7" name="Rectangle 166"/>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8" name="Rectangle 167"/>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69" name="Rectangle 168"/>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0" name="Rectangle 169"/>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1" name="Rectangle 170"/>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2" name="Rectangle 171"/>
            <p:cNvSpPr/>
            <p:nvPr/>
          </p:nvSpPr>
          <p:spPr bwMode="ltGray">
            <a:xfrm>
              <a:off x="5279710" y="982650"/>
              <a:ext cx="818771" cy="826761"/>
            </a:xfrm>
            <a:prstGeom prst="rect">
              <a:avLst/>
            </a:prstGeom>
            <a:solidFill>
              <a:srgbClr val="94949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3"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4" name="Rectangle 173"/>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5"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6" name="Rectangle 175"/>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7"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8"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79" name="Rectangle 178"/>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0" name="Rectangle 179"/>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1" name="Rectangle 180"/>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2" name="Rectangle 181"/>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3" name="Rectangle 182"/>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4"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5" name="Rectangle 184"/>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6" name="Rectangle 185"/>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7" name="Rectangle 186"/>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8" name="Rectangle 187"/>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89" name="Rectangle 188"/>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0" name="Rectangle 189"/>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1" name="Rectangle 190"/>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2" name="Rectangle 191"/>
            <p:cNvSpPr/>
            <p:nvPr/>
          </p:nvSpPr>
          <p:spPr bwMode="ltGray">
            <a:xfrm>
              <a:off x="1551010" y="2031059"/>
              <a:ext cx="554855" cy="560270"/>
            </a:xfrm>
            <a:prstGeom prst="rect">
              <a:avLst/>
            </a:prstGeom>
            <a:solidFill>
              <a:srgbClr val="94949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3"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4" name="Rectangle 193"/>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5"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6" name="Rectangle 195"/>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7"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8"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99" name="Rectangle 198"/>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00" name="Rectangle 199"/>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123" name="Frame"/>
          <p:cNvGrpSpPr/>
          <p:nvPr/>
        </p:nvGrpSpPr>
        <p:grpSpPr bwMode="ltGray">
          <a:xfrm>
            <a:off x="0" y="0"/>
            <a:ext cx="9144000" cy="6858000"/>
            <a:chOff x="0" y="0"/>
            <a:chExt cx="9144000" cy="6858000"/>
          </a:xfrm>
          <a:solidFill>
            <a:schemeClr val="bg2">
              <a:lumMod val="65000"/>
              <a:lumOff val="35000"/>
            </a:schemeClr>
          </a:solidFill>
        </p:grpSpPr>
        <p:sp>
          <p:nvSpPr>
            <p:cNvPr id="124" name="Rectangle 123"/>
            <p:cNvSpPr/>
            <p:nvPr/>
          </p:nvSpPr>
          <p:spPr bwMode="ltGray">
            <a:xfrm>
              <a:off x="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ltGray">
            <a:xfrm>
              <a:off x="894715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125"/>
            <p:cNvSpPr/>
            <p:nvPr/>
          </p:nvSpPr>
          <p:spPr bwMode="ltGray">
            <a:xfrm>
              <a:off x="0" y="0"/>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ltGray">
            <a:xfrm>
              <a:off x="0" y="6656832"/>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4" name="TextBox 3"/>
          <p:cNvSpPr txBox="1"/>
          <p:nvPr/>
        </p:nvSpPr>
        <p:spPr>
          <a:xfrm>
            <a:off x="910670" y="3401683"/>
            <a:ext cx="3661330" cy="439312"/>
          </a:xfrm>
          <a:prstGeom prst="rect">
            <a:avLst/>
          </a:prstGeom>
          <a:noFill/>
        </p:spPr>
        <p:txBody>
          <a:bodyPr wrap="square" lIns="0" tIns="0" rIns="0" bIns="0" rtlCol="0">
            <a:noAutofit/>
          </a:bodyPr>
          <a:lstStyle/>
          <a:p>
            <a:pPr>
              <a:lnSpc>
                <a:spcPct val="90000"/>
              </a:lnSpc>
            </a:pPr>
            <a:r>
              <a:rPr sz="3200" b="1"/>
              <a:t>Thank you!</a:t>
            </a:r>
          </a:p>
        </p:txBody>
      </p:sp>
      <p:sp>
        <p:nvSpPr>
          <p:cNvPr id="2" name="Title 1"/>
          <p:cNvSpPr>
            <a:spLocks noGrp="1"/>
          </p:cNvSpPr>
          <p:nvPr>
            <p:ph type="ctrTitle" hasCustomPrompt="1"/>
          </p:nvPr>
        </p:nvSpPr>
        <p:spPr>
          <a:xfrm>
            <a:off x="914400" y="4464315"/>
            <a:ext cx="7315202" cy="403225"/>
          </a:xfrm>
        </p:spPr>
        <p:txBody>
          <a:bodyPr anchor="t"/>
          <a:lstStyle>
            <a:lvl1pPr>
              <a:lnSpc>
                <a:spcPct val="90000"/>
              </a:lnSpc>
              <a:defRPr sz="2400"/>
            </a:lvl1pPr>
          </a:lstStyle>
          <a:p>
            <a:r>
              <a:rPr/>
              <a:t>Click to add presenter’s name</a:t>
            </a:r>
          </a:p>
        </p:txBody>
      </p:sp>
      <p:sp>
        <p:nvSpPr>
          <p:cNvPr id="3" name="Subtitle 2"/>
          <p:cNvSpPr>
            <a:spLocks noGrp="1"/>
          </p:cNvSpPr>
          <p:nvPr>
            <p:ph type="subTitle" idx="1" hasCustomPrompt="1"/>
          </p:nvPr>
        </p:nvSpPr>
        <p:spPr>
          <a:xfrm>
            <a:off x="914399" y="4910670"/>
            <a:ext cx="7315202" cy="651930"/>
          </a:xfrm>
        </p:spPr>
        <p:txBody>
          <a:bodyPr>
            <a:noAutofit/>
          </a:bodyPr>
          <a:lstStyle>
            <a:lvl1pPr marL="0" indent="0" algn="l">
              <a:spcBef>
                <a:spcPts val="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email</a:t>
            </a:r>
            <a:br>
              <a:rPr/>
            </a:br>
            <a:r>
              <a:rPr/>
              <a:t>Presenter’s phone</a:t>
            </a:r>
          </a:p>
        </p:txBody>
      </p:sp>
      <p:sp>
        <p:nvSpPr>
          <p:cNvPr id="57" name="Rectangle 6"/>
          <p:cNvSpPr>
            <a:spLocks noChangeArrowheads="1"/>
          </p:cNvSpPr>
          <p:nvPr/>
        </p:nvSpPr>
        <p:spPr bwMode="auto">
          <a:xfrm>
            <a:off x="908808" y="5638800"/>
            <a:ext cx="7320792" cy="534625"/>
          </a:xfrm>
          <a:prstGeom prst="rect">
            <a:avLst/>
          </a:prstGeom>
          <a:noFill/>
          <a:ln w="9525">
            <a:noFill/>
            <a:miter lim="800000"/>
            <a:headEnd/>
            <a:tailEnd/>
          </a:ln>
          <a:effectLst/>
        </p:spPr>
        <p:txBody>
          <a:bodyPr wrap="square" lIns="0" tIns="0" rIns="0" bIns="0" anchor="b">
            <a:noAutofit/>
          </a:bodyPr>
          <a:lstStyle/>
          <a:p>
            <a:pPr algn="l">
              <a:lnSpc>
                <a:spcPct val="90000"/>
              </a:lnSpc>
              <a:spcBef>
                <a:spcPts val="400"/>
              </a:spcBef>
            </a:pPr>
            <a:r>
              <a:rPr sz="800" b="1">
                <a:solidFill>
                  <a:schemeClr val="tx1"/>
                </a:solidFill>
                <a:latin typeface="+mn-lt"/>
              </a:rPr>
              <a:t>Copyright © 2014 Symantec Corporation. All rights reserved. </a:t>
            </a:r>
            <a:r>
              <a:rPr sz="800">
                <a:solidFill>
                  <a:schemeClr val="tx1"/>
                </a:solidFill>
                <a:latin typeface="+mn-lt"/>
              </a:rPr>
              <a:t>Symantec and the Symantec Logo are trademarks or registered trademarks of Symantec Corporation or its affiliates in the U.S. and other countries.  Other names may be trademarks of their respective owners.</a:t>
            </a:r>
          </a:p>
          <a:p>
            <a:pPr algn="l">
              <a:lnSpc>
                <a:spcPct val="90000"/>
              </a:lnSpc>
              <a:spcBef>
                <a:spcPts val="400"/>
              </a:spcBef>
            </a:pPr>
            <a:r>
              <a:rPr sz="800">
                <a:solidFill>
                  <a:schemeClr val="tx1"/>
                </a:solidFill>
                <a:latin typeface="+mn-lt"/>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58"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776288" y="834966"/>
            <a:ext cx="2194560" cy="579147"/>
          </a:xfrm>
          <a:prstGeom prst="rect">
            <a:avLst/>
          </a:prstGeom>
        </p:spPr>
      </p:pic>
    </p:spTree>
    <p:extLst>
      <p:ext uri="{BB962C8B-B14F-4D97-AF65-F5344CB8AC3E}">
        <p14:creationId xmlns:p14="http://schemas.microsoft.com/office/powerpoint/2010/main" val="323247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hank You Internal">
    <p:spTree>
      <p:nvGrpSpPr>
        <p:cNvPr id="1" name=""/>
        <p:cNvGrpSpPr/>
        <p:nvPr/>
      </p:nvGrpSpPr>
      <p:grpSpPr>
        <a:xfrm>
          <a:off x="0" y="0"/>
          <a:ext cx="0" cy="0"/>
          <a:chOff x="0" y="0"/>
          <a:chExt cx="0" cy="0"/>
        </a:xfrm>
      </p:grpSpPr>
      <p:grpSp>
        <p:nvGrpSpPr>
          <p:cNvPr id="60" name="Group 59"/>
          <p:cNvGrpSpPr/>
          <p:nvPr/>
        </p:nvGrpSpPr>
        <p:grpSpPr bwMode="ltGray">
          <a:xfrm>
            <a:off x="612791" y="178278"/>
            <a:ext cx="8331967" cy="2845278"/>
            <a:chOff x="610410" y="178278"/>
            <a:chExt cx="8331967" cy="2845278"/>
          </a:xfrm>
        </p:grpSpPr>
        <p:sp>
          <p:nvSpPr>
            <p:cNvPr id="61" name="Rectangle 60"/>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69"/>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1" name="Rectangle 70"/>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71"/>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119"/>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121"/>
            <p:cNvSpPr/>
            <p:nvPr/>
          </p:nvSpPr>
          <p:spPr bwMode="ltGray">
            <a:xfrm>
              <a:off x="5279710" y="982650"/>
              <a:ext cx="818771" cy="826761"/>
            </a:xfrm>
            <a:prstGeom prst="rect">
              <a:avLst/>
            </a:prstGeom>
            <a:solidFill>
              <a:srgbClr val="94949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9" name="Rectangle 128"/>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0"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1" name="Rectangle 130"/>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2"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3"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4" name="Rectangle 133"/>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5" name="Rectangle 134"/>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6" name="Rectangle 135"/>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7" name="Rectangle 136"/>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8" name="Rectangle 137"/>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39"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0" name="Rectangle 139"/>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1" name="Rectangle 140"/>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2" name="Rectangle 141"/>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3" name="Rectangle 142"/>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4" name="Rectangle 143"/>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5" name="Rectangle 144"/>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6" name="Rectangle 145"/>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7" name="Rectangle 146"/>
            <p:cNvSpPr/>
            <p:nvPr/>
          </p:nvSpPr>
          <p:spPr bwMode="ltGray">
            <a:xfrm>
              <a:off x="1551010" y="2031059"/>
              <a:ext cx="554855" cy="560270"/>
            </a:xfrm>
            <a:prstGeom prst="rect">
              <a:avLst/>
            </a:prstGeom>
            <a:solidFill>
              <a:srgbClr val="94949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8"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49" name="Rectangle 148"/>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0"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1" name="Rectangle 150"/>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2"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3"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4" name="Rectangle 153"/>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55" name="Rectangle 154"/>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123" name="Frame"/>
          <p:cNvGrpSpPr/>
          <p:nvPr/>
        </p:nvGrpSpPr>
        <p:grpSpPr bwMode="ltGray">
          <a:xfrm>
            <a:off x="0" y="0"/>
            <a:ext cx="9144000" cy="6858000"/>
            <a:chOff x="0" y="0"/>
            <a:chExt cx="9144000" cy="6858000"/>
          </a:xfrm>
          <a:solidFill>
            <a:schemeClr val="bg2">
              <a:lumMod val="65000"/>
              <a:lumOff val="35000"/>
            </a:schemeClr>
          </a:solidFill>
        </p:grpSpPr>
        <p:sp>
          <p:nvSpPr>
            <p:cNvPr id="124" name="Rectangle 123"/>
            <p:cNvSpPr/>
            <p:nvPr/>
          </p:nvSpPr>
          <p:spPr bwMode="ltGray">
            <a:xfrm>
              <a:off x="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124"/>
            <p:cNvSpPr/>
            <p:nvPr/>
          </p:nvSpPr>
          <p:spPr bwMode="ltGray">
            <a:xfrm>
              <a:off x="894715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125"/>
            <p:cNvSpPr/>
            <p:nvPr/>
          </p:nvSpPr>
          <p:spPr bwMode="ltGray">
            <a:xfrm>
              <a:off x="0" y="0"/>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ltGray">
            <a:xfrm>
              <a:off x="0" y="6656832"/>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4" name="TextBox 3"/>
          <p:cNvSpPr txBox="1"/>
          <p:nvPr/>
        </p:nvSpPr>
        <p:spPr>
          <a:xfrm>
            <a:off x="910670" y="3401683"/>
            <a:ext cx="3661330" cy="439312"/>
          </a:xfrm>
          <a:prstGeom prst="rect">
            <a:avLst/>
          </a:prstGeom>
          <a:noFill/>
        </p:spPr>
        <p:txBody>
          <a:bodyPr wrap="square" lIns="0" tIns="0" rIns="0" bIns="0" rtlCol="0">
            <a:noAutofit/>
          </a:bodyPr>
          <a:lstStyle/>
          <a:p>
            <a:pPr>
              <a:lnSpc>
                <a:spcPct val="90000"/>
              </a:lnSpc>
            </a:pPr>
            <a:r>
              <a:rPr sz="3200" b="1"/>
              <a:t>Thank you!</a:t>
            </a:r>
          </a:p>
        </p:txBody>
      </p:sp>
      <p:sp>
        <p:nvSpPr>
          <p:cNvPr id="2" name="Title 1"/>
          <p:cNvSpPr>
            <a:spLocks noGrp="1"/>
          </p:cNvSpPr>
          <p:nvPr>
            <p:ph type="ctrTitle" hasCustomPrompt="1"/>
          </p:nvPr>
        </p:nvSpPr>
        <p:spPr>
          <a:xfrm>
            <a:off x="914400" y="4464315"/>
            <a:ext cx="7315202" cy="403225"/>
          </a:xfrm>
        </p:spPr>
        <p:txBody>
          <a:bodyPr anchor="t"/>
          <a:lstStyle>
            <a:lvl1pPr>
              <a:lnSpc>
                <a:spcPct val="90000"/>
              </a:lnSpc>
              <a:defRPr sz="2400"/>
            </a:lvl1pPr>
          </a:lstStyle>
          <a:p>
            <a:r>
              <a:rPr/>
              <a:t>Click to add presenter’s name</a:t>
            </a:r>
          </a:p>
        </p:txBody>
      </p:sp>
      <p:sp>
        <p:nvSpPr>
          <p:cNvPr id="3" name="Subtitle 2"/>
          <p:cNvSpPr>
            <a:spLocks noGrp="1"/>
          </p:cNvSpPr>
          <p:nvPr>
            <p:ph type="subTitle" idx="1" hasCustomPrompt="1"/>
          </p:nvPr>
        </p:nvSpPr>
        <p:spPr>
          <a:xfrm>
            <a:off x="914399" y="4910670"/>
            <a:ext cx="7315202" cy="651930"/>
          </a:xfrm>
        </p:spPr>
        <p:txBody>
          <a:bodyPr>
            <a:noAutofit/>
          </a:bodyPr>
          <a:lstStyle>
            <a:lvl1pPr marL="0" indent="0" algn="l">
              <a:spcBef>
                <a:spcPts val="0"/>
              </a:spcBef>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Presenter’s email</a:t>
            </a:r>
            <a:br>
              <a:rPr/>
            </a:br>
            <a:r>
              <a:rPr/>
              <a:t>Presenter’s phone</a:t>
            </a:r>
          </a:p>
        </p:txBody>
      </p:sp>
      <p:sp>
        <p:nvSpPr>
          <p:cNvPr id="57" name="Rectangle 6"/>
          <p:cNvSpPr>
            <a:spLocks noChangeArrowheads="1"/>
          </p:cNvSpPr>
          <p:nvPr/>
        </p:nvSpPr>
        <p:spPr bwMode="auto">
          <a:xfrm>
            <a:off x="908808" y="5867400"/>
            <a:ext cx="7320792" cy="298853"/>
          </a:xfrm>
          <a:prstGeom prst="rect">
            <a:avLst/>
          </a:prstGeom>
          <a:noFill/>
          <a:ln w="9525">
            <a:noFill/>
            <a:miter lim="800000"/>
            <a:headEnd/>
            <a:tailEnd/>
          </a:ln>
          <a:effectLst/>
        </p:spPr>
        <p:txBody>
          <a:bodyPr wrap="square" lIns="0" tIns="0" rIns="0" bIns="0" anchor="b">
            <a:noAutofit/>
          </a:bodyPr>
          <a:lstStyle/>
          <a:p>
            <a:pPr algn="l">
              <a:lnSpc>
                <a:spcPct val="90000"/>
              </a:lnSpc>
            </a:pPr>
            <a:r>
              <a:rPr sz="800" b="1">
                <a:solidFill>
                  <a:schemeClr val="tx1"/>
                </a:solidFill>
                <a:latin typeface="+mn-lt"/>
              </a:rPr>
              <a:t>SYMANTEC PROPRIETARY/CONFIDENTIAL – INTERNAL USE ONLY</a:t>
            </a:r>
            <a:br>
              <a:rPr sz="800" b="1">
                <a:solidFill>
                  <a:schemeClr val="tx1"/>
                </a:solidFill>
                <a:latin typeface="+mn-lt"/>
              </a:rPr>
            </a:br>
            <a:r>
              <a:rPr sz="800" b="0">
                <a:solidFill>
                  <a:schemeClr val="tx1"/>
                </a:solidFill>
                <a:latin typeface="+mn-lt"/>
              </a:rPr>
              <a:t>Copyright © 2014 Symantec Corporation. All rights reserved.</a:t>
            </a:r>
          </a:p>
        </p:txBody>
      </p:sp>
      <p:pic>
        <p:nvPicPr>
          <p:cNvPr id="58"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776288" y="834966"/>
            <a:ext cx="2194560" cy="579147"/>
          </a:xfrm>
          <a:prstGeom prst="rect">
            <a:avLst/>
          </a:prstGeom>
        </p:spPr>
      </p:pic>
    </p:spTree>
    <p:extLst>
      <p:ext uri="{BB962C8B-B14F-4D97-AF65-F5344CB8AC3E}">
        <p14:creationId xmlns:p14="http://schemas.microsoft.com/office/powerpoint/2010/main" val="66331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BF906E5-C384-47B9-9DB1-FC459299E421}" type="slidenum">
              <a:rPr/>
              <a:t>‹#›</a:t>
            </a:fld>
            <a:endParaRPr/>
          </a:p>
        </p:txBody>
      </p:sp>
    </p:spTree>
    <p:extLst>
      <p:ext uri="{BB962C8B-B14F-4D97-AF65-F5344CB8AC3E}">
        <p14:creationId xmlns:p14="http://schemas.microsoft.com/office/powerpoint/2010/main" val="2701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ortrait">
    <p:spTree>
      <p:nvGrpSpPr>
        <p:cNvPr id="1" name=""/>
        <p:cNvGrpSpPr/>
        <p:nvPr/>
      </p:nvGrpSpPr>
      <p:grpSpPr>
        <a:xfrm>
          <a:off x="0" y="0"/>
          <a:ext cx="0" cy="0"/>
          <a:chOff x="0" y="0"/>
          <a:chExt cx="0" cy="0"/>
        </a:xfrm>
      </p:grpSpPr>
      <p:grpSp>
        <p:nvGrpSpPr>
          <p:cNvPr id="79" name="Group 78"/>
          <p:cNvGrpSpPr/>
          <p:nvPr/>
        </p:nvGrpSpPr>
        <p:grpSpPr bwMode="ltGray">
          <a:xfrm>
            <a:off x="612791" y="178278"/>
            <a:ext cx="8331967" cy="2845278"/>
            <a:chOff x="610410" y="178278"/>
            <a:chExt cx="8331967" cy="2845278"/>
          </a:xfrm>
        </p:grpSpPr>
        <p:sp>
          <p:nvSpPr>
            <p:cNvPr id="85" name="Rectangle 84"/>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85"/>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8" name="Rectangle 87"/>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9"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0" name="Rectangle 89"/>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1" name="Rectangle 90"/>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2" name="Rectangle 91"/>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92"/>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94"/>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95"/>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9" name="Rectangle 98"/>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0" name="Rectangle 99"/>
            <p:cNvSpPr/>
            <p:nvPr/>
          </p:nvSpPr>
          <p:spPr bwMode="ltGray">
            <a:xfrm>
              <a:off x="5279710" y="982650"/>
              <a:ext cx="818771" cy="826761"/>
            </a:xfrm>
            <a:prstGeom prst="rect">
              <a:avLst/>
            </a:prstGeom>
            <a:solidFill>
              <a:srgbClr val="94949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2" name="Rectangle 101"/>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103"/>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106"/>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107"/>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108"/>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0" name="Rectangle 109"/>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1" name="Rectangle 110"/>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2"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3" name="Rectangle 112"/>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4" name="Rectangle 113"/>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5" name="Rectangle 114"/>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6" name="Rectangle 115"/>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7" name="Rectangle 116"/>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8" name="Rectangle 117"/>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9" name="Rectangle 118"/>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119"/>
            <p:cNvSpPr/>
            <p:nvPr/>
          </p:nvSpPr>
          <p:spPr bwMode="ltGray">
            <a:xfrm>
              <a:off x="1551010" y="2031059"/>
              <a:ext cx="554855" cy="560270"/>
            </a:xfrm>
            <a:prstGeom prst="rect">
              <a:avLst/>
            </a:prstGeom>
            <a:solidFill>
              <a:srgbClr val="94949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121"/>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3"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4" name="Rectangle 123"/>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127"/>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80" name="Frame"/>
          <p:cNvGrpSpPr/>
          <p:nvPr/>
        </p:nvGrpSpPr>
        <p:grpSpPr bwMode="ltGray">
          <a:xfrm>
            <a:off x="0" y="0"/>
            <a:ext cx="9144000" cy="6858000"/>
            <a:chOff x="0" y="0"/>
            <a:chExt cx="9144000" cy="6858000"/>
          </a:xfrm>
          <a:solidFill>
            <a:schemeClr val="bg2">
              <a:lumMod val="65000"/>
              <a:lumOff val="35000"/>
            </a:schemeClr>
          </a:solidFill>
        </p:grpSpPr>
        <p:sp>
          <p:nvSpPr>
            <p:cNvPr id="81" name="Rectangle 80"/>
            <p:cNvSpPr/>
            <p:nvPr/>
          </p:nvSpPr>
          <p:spPr bwMode="ltGray">
            <a:xfrm>
              <a:off x="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2" name="Rectangle 81"/>
            <p:cNvSpPr/>
            <p:nvPr/>
          </p:nvSpPr>
          <p:spPr bwMode="ltGray">
            <a:xfrm>
              <a:off x="894715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ltGray">
            <a:xfrm>
              <a:off x="0" y="0"/>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ltGray">
            <a:xfrm>
              <a:off x="0" y="6656832"/>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3075" name="Rectangle 3"/>
          <p:cNvSpPr>
            <a:spLocks noGrp="1" noChangeArrowheads="1"/>
          </p:cNvSpPr>
          <p:nvPr>
            <p:ph type="ctrTitle" hasCustomPrompt="1"/>
          </p:nvPr>
        </p:nvSpPr>
        <p:spPr bwMode="auto">
          <a:xfrm>
            <a:off x="914399" y="3048000"/>
            <a:ext cx="4114800"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914399" y="5050673"/>
            <a:ext cx="4114800"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914399" y="5486400"/>
            <a:ext cx="4114799"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sp>
        <p:nvSpPr>
          <p:cNvPr id="3" name="Picture Placeholder 2"/>
          <p:cNvSpPr>
            <a:spLocks noGrp="1"/>
          </p:cNvSpPr>
          <p:nvPr>
            <p:ph type="pic" sz="quarter" idx="11"/>
          </p:nvPr>
        </p:nvSpPr>
        <p:spPr>
          <a:xfrm>
            <a:off x="5265693" y="1147763"/>
            <a:ext cx="3421107" cy="5508625"/>
          </a:xfrm>
        </p:spPr>
        <p:txBody>
          <a:bodyPr tIns="1371600">
            <a:noAutofit/>
          </a:bodyPr>
          <a:lstStyle>
            <a:lvl1pPr marL="0" indent="0" algn="ctr">
              <a:buNone/>
              <a:defRPr/>
            </a:lvl1pPr>
          </a:lstStyle>
          <a:p>
            <a:r>
              <a:rPr lang="en-AU" smtClean="0"/>
              <a:t>Drag picture to placeholder or click icon to add</a:t>
            </a:r>
            <a:endParaRPr/>
          </a:p>
        </p:txBody>
      </p:sp>
      <p:pic>
        <p:nvPicPr>
          <p:cNvPr id="57"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776288" y="834966"/>
            <a:ext cx="2194560" cy="579147"/>
          </a:xfrm>
          <a:prstGeom prst="rect">
            <a:avLst/>
          </a:prstGeom>
        </p:spPr>
      </p:pic>
    </p:spTree>
    <p:extLst>
      <p:ext uri="{BB962C8B-B14F-4D97-AF65-F5344CB8AC3E}">
        <p14:creationId xmlns:p14="http://schemas.microsoft.com/office/powerpoint/2010/main" val="272964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33400"/>
            <a:ext cx="838200" cy="5410200"/>
          </a:xfrm>
        </p:spPr>
        <p:txBody>
          <a:bodyPr vert="eaVert"/>
          <a:lstStyle>
            <a:lvl1pPr>
              <a:defRPr/>
            </a:lvl1pPr>
          </a:lstStyle>
          <a:p>
            <a:r>
              <a:rPr lang="en-AU" smtClean="0"/>
              <a:t>Click to edit Master title style</a:t>
            </a:r>
            <a:endParaRPr/>
          </a:p>
        </p:txBody>
      </p:sp>
      <p:sp>
        <p:nvSpPr>
          <p:cNvPr id="3" name="Vertical Text Placeholder 2"/>
          <p:cNvSpPr>
            <a:spLocks noGrp="1"/>
          </p:cNvSpPr>
          <p:nvPr>
            <p:ph type="body" orient="vert" idx="1"/>
          </p:nvPr>
        </p:nvSpPr>
        <p:spPr>
          <a:xfrm>
            <a:off x="457200" y="533400"/>
            <a:ext cx="7087374" cy="54102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CoBranded">
    <p:spTree>
      <p:nvGrpSpPr>
        <p:cNvPr id="1" name=""/>
        <p:cNvGrpSpPr/>
        <p:nvPr/>
      </p:nvGrpSpPr>
      <p:grpSpPr>
        <a:xfrm>
          <a:off x="0" y="0"/>
          <a:ext cx="0" cy="0"/>
          <a:chOff x="0" y="0"/>
          <a:chExt cx="0" cy="0"/>
        </a:xfrm>
      </p:grpSpPr>
      <p:grpSp>
        <p:nvGrpSpPr>
          <p:cNvPr id="78" name="Group 77"/>
          <p:cNvGrpSpPr/>
          <p:nvPr/>
        </p:nvGrpSpPr>
        <p:grpSpPr bwMode="ltGray">
          <a:xfrm>
            <a:off x="612791" y="178278"/>
            <a:ext cx="8331967" cy="2845278"/>
            <a:chOff x="610410" y="178278"/>
            <a:chExt cx="8331967" cy="2845278"/>
          </a:xfrm>
        </p:grpSpPr>
        <p:sp>
          <p:nvSpPr>
            <p:cNvPr id="79" name="Rectangle 78"/>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0" name="Rectangle 79"/>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85"/>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8"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9" name="Rectangle 88"/>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0" name="Rectangle 89"/>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1" name="Rectangle 90"/>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2" name="Rectangle 91"/>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92"/>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94"/>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95"/>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9" name="Rectangle 98"/>
            <p:cNvSpPr/>
            <p:nvPr/>
          </p:nvSpPr>
          <p:spPr bwMode="ltGray">
            <a:xfrm>
              <a:off x="5279710" y="982650"/>
              <a:ext cx="818771" cy="826761"/>
            </a:xfrm>
            <a:prstGeom prst="rect">
              <a:avLst/>
            </a:prstGeom>
            <a:solidFill>
              <a:srgbClr val="94949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0"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100"/>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2"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102"/>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105"/>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106"/>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107"/>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108"/>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0" name="Rectangle 109"/>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1"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2" name="Rectangle 111"/>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3" name="Rectangle 112"/>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4" name="Rectangle 113"/>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5" name="Rectangle 114"/>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6" name="Rectangle 115"/>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7" name="Rectangle 116"/>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8" name="Rectangle 117"/>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9" name="Rectangle 118"/>
            <p:cNvSpPr/>
            <p:nvPr/>
          </p:nvSpPr>
          <p:spPr bwMode="ltGray">
            <a:xfrm>
              <a:off x="1551010" y="2031059"/>
              <a:ext cx="554855" cy="560270"/>
            </a:xfrm>
            <a:prstGeom prst="rect">
              <a:avLst/>
            </a:prstGeom>
            <a:solidFill>
              <a:srgbClr val="94949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120"/>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3" name="Rectangle 122"/>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4"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125"/>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57"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776288" y="624198"/>
            <a:ext cx="2194560" cy="579147"/>
          </a:xfrm>
          <a:prstGeom prst="rect">
            <a:avLst/>
          </a:prstGeom>
        </p:spPr>
      </p:pic>
      <p:grpSp>
        <p:nvGrpSpPr>
          <p:cNvPr id="81" name="Frame"/>
          <p:cNvGrpSpPr/>
          <p:nvPr/>
        </p:nvGrpSpPr>
        <p:grpSpPr bwMode="ltGray">
          <a:xfrm>
            <a:off x="0" y="0"/>
            <a:ext cx="9144000" cy="6858000"/>
            <a:chOff x="0" y="0"/>
            <a:chExt cx="9144000" cy="6858000"/>
          </a:xfrm>
          <a:solidFill>
            <a:schemeClr val="bg2">
              <a:lumMod val="65000"/>
              <a:lumOff val="35000"/>
            </a:schemeClr>
          </a:solidFill>
        </p:grpSpPr>
        <p:sp>
          <p:nvSpPr>
            <p:cNvPr id="82" name="Rectangle 81"/>
            <p:cNvSpPr/>
            <p:nvPr/>
          </p:nvSpPr>
          <p:spPr bwMode="ltGray">
            <a:xfrm>
              <a:off x="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ltGray">
            <a:xfrm>
              <a:off x="894715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ltGray">
            <a:xfrm>
              <a:off x="0" y="0"/>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ltGray">
            <a:xfrm>
              <a:off x="0" y="6656832"/>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3075" name="Rectangle 3"/>
          <p:cNvSpPr>
            <a:spLocks noGrp="1" noChangeArrowheads="1"/>
          </p:cNvSpPr>
          <p:nvPr>
            <p:ph type="ctrTitle" hasCustomPrompt="1"/>
          </p:nvPr>
        </p:nvSpPr>
        <p:spPr bwMode="auto">
          <a:xfrm>
            <a:off x="914400" y="3048000"/>
            <a:ext cx="7315202"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914399" y="5050673"/>
            <a:ext cx="7315202"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914401" y="5486400"/>
            <a:ext cx="731520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cxnSp>
        <p:nvCxnSpPr>
          <p:cNvPr id="77" name="Straight Connector 76"/>
          <p:cNvCxnSpPr/>
          <p:nvPr/>
        </p:nvCxnSpPr>
        <p:spPr bwMode="auto">
          <a:xfrm>
            <a:off x="3124200" y="624198"/>
            <a:ext cx="0" cy="609600"/>
          </a:xfrm>
          <a:prstGeom prst="line">
            <a:avLst/>
          </a:prstGeom>
          <a:solidFill>
            <a:schemeClr val="accent1"/>
          </a:solidFill>
          <a:ln w="19050" cap="flat" cmpd="sng" algn="ctr">
            <a:solidFill>
              <a:schemeClr val="accent6">
                <a:lumMod val="40000"/>
                <a:lumOff val="60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64438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CoBranded Portrait">
    <p:spTree>
      <p:nvGrpSpPr>
        <p:cNvPr id="1" name=""/>
        <p:cNvGrpSpPr/>
        <p:nvPr/>
      </p:nvGrpSpPr>
      <p:grpSpPr>
        <a:xfrm>
          <a:off x="0" y="0"/>
          <a:ext cx="0" cy="0"/>
          <a:chOff x="0" y="0"/>
          <a:chExt cx="0" cy="0"/>
        </a:xfrm>
      </p:grpSpPr>
      <p:grpSp>
        <p:nvGrpSpPr>
          <p:cNvPr id="79" name="Group 78"/>
          <p:cNvGrpSpPr/>
          <p:nvPr/>
        </p:nvGrpSpPr>
        <p:grpSpPr bwMode="ltGray">
          <a:xfrm>
            <a:off x="612791" y="178278"/>
            <a:ext cx="8331967" cy="2845278"/>
            <a:chOff x="610410" y="178278"/>
            <a:chExt cx="8331967" cy="2845278"/>
          </a:xfrm>
        </p:grpSpPr>
        <p:sp>
          <p:nvSpPr>
            <p:cNvPr id="85" name="Rectangle 84"/>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85"/>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8" name="Rectangle 87"/>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9"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0" name="Rectangle 89"/>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1" name="Rectangle 90"/>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2" name="Rectangle 91"/>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92"/>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94"/>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95"/>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9" name="Rectangle 98"/>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0" name="Rectangle 99"/>
            <p:cNvSpPr/>
            <p:nvPr/>
          </p:nvSpPr>
          <p:spPr bwMode="ltGray">
            <a:xfrm>
              <a:off x="5279710" y="982650"/>
              <a:ext cx="818771" cy="826761"/>
            </a:xfrm>
            <a:prstGeom prst="rect">
              <a:avLst/>
            </a:prstGeom>
            <a:solidFill>
              <a:srgbClr val="94949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2" name="Rectangle 101"/>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103"/>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106"/>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107"/>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108"/>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0" name="Rectangle 109"/>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1" name="Rectangle 110"/>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2"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3" name="Rectangle 112"/>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4" name="Rectangle 113"/>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5" name="Rectangle 114"/>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6" name="Rectangle 115"/>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7" name="Rectangle 116"/>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8" name="Rectangle 117"/>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9" name="Rectangle 118"/>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0" name="Rectangle 119"/>
            <p:cNvSpPr/>
            <p:nvPr/>
          </p:nvSpPr>
          <p:spPr bwMode="ltGray">
            <a:xfrm>
              <a:off x="1551010" y="2031059"/>
              <a:ext cx="554855" cy="560270"/>
            </a:xfrm>
            <a:prstGeom prst="rect">
              <a:avLst/>
            </a:prstGeom>
            <a:solidFill>
              <a:srgbClr val="94949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1"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2" name="Rectangle 121"/>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3"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4" name="Rectangle 123"/>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5"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6"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7" name="Rectangle 126"/>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28" name="Rectangle 127"/>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80" name="Frame"/>
          <p:cNvGrpSpPr/>
          <p:nvPr/>
        </p:nvGrpSpPr>
        <p:grpSpPr bwMode="ltGray">
          <a:xfrm>
            <a:off x="0" y="0"/>
            <a:ext cx="9144000" cy="6858000"/>
            <a:chOff x="0" y="0"/>
            <a:chExt cx="9144000" cy="6858000"/>
          </a:xfrm>
          <a:solidFill>
            <a:schemeClr val="bg2">
              <a:lumMod val="65000"/>
              <a:lumOff val="35000"/>
            </a:schemeClr>
          </a:solidFill>
        </p:grpSpPr>
        <p:sp>
          <p:nvSpPr>
            <p:cNvPr id="81" name="Rectangle 80"/>
            <p:cNvSpPr/>
            <p:nvPr/>
          </p:nvSpPr>
          <p:spPr bwMode="ltGray">
            <a:xfrm>
              <a:off x="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2" name="Rectangle 81"/>
            <p:cNvSpPr/>
            <p:nvPr/>
          </p:nvSpPr>
          <p:spPr bwMode="ltGray">
            <a:xfrm>
              <a:off x="894715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ltGray">
            <a:xfrm>
              <a:off x="0" y="0"/>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83"/>
            <p:cNvSpPr/>
            <p:nvPr/>
          </p:nvSpPr>
          <p:spPr bwMode="ltGray">
            <a:xfrm>
              <a:off x="0" y="6656832"/>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3075" name="Rectangle 3"/>
          <p:cNvSpPr>
            <a:spLocks noGrp="1" noChangeArrowheads="1"/>
          </p:cNvSpPr>
          <p:nvPr>
            <p:ph type="ctrTitle" hasCustomPrompt="1"/>
          </p:nvPr>
        </p:nvSpPr>
        <p:spPr bwMode="auto">
          <a:xfrm>
            <a:off x="914399" y="3048000"/>
            <a:ext cx="4114800"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914399" y="5050673"/>
            <a:ext cx="4114800"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914399" y="5486400"/>
            <a:ext cx="4114799"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sp>
        <p:nvSpPr>
          <p:cNvPr id="3" name="Picture Placeholder 2"/>
          <p:cNvSpPr>
            <a:spLocks noGrp="1"/>
          </p:cNvSpPr>
          <p:nvPr>
            <p:ph type="pic" sz="quarter" idx="11"/>
          </p:nvPr>
        </p:nvSpPr>
        <p:spPr>
          <a:xfrm>
            <a:off x="5265692" y="1147763"/>
            <a:ext cx="3574702" cy="5508625"/>
          </a:xfrm>
        </p:spPr>
        <p:txBody>
          <a:bodyPr tIns="1371600">
            <a:noAutofit/>
          </a:bodyPr>
          <a:lstStyle>
            <a:lvl1pPr marL="0" indent="0" algn="ctr">
              <a:buNone/>
              <a:defRPr/>
            </a:lvl1pPr>
          </a:lstStyle>
          <a:p>
            <a:r>
              <a:rPr lang="en-AU" smtClean="0"/>
              <a:t>Drag picture to placeholder or click icon to add</a:t>
            </a:r>
            <a:endParaRPr/>
          </a:p>
        </p:txBody>
      </p:sp>
      <p:cxnSp>
        <p:nvCxnSpPr>
          <p:cNvPr id="78" name="Straight Connector 77"/>
          <p:cNvCxnSpPr/>
          <p:nvPr/>
        </p:nvCxnSpPr>
        <p:spPr bwMode="auto">
          <a:xfrm>
            <a:off x="3124200" y="624198"/>
            <a:ext cx="0" cy="609600"/>
          </a:xfrm>
          <a:prstGeom prst="line">
            <a:avLst/>
          </a:prstGeom>
          <a:solidFill>
            <a:schemeClr val="accent1"/>
          </a:solidFill>
          <a:ln w="19050" cap="flat" cmpd="sng" algn="ctr">
            <a:solidFill>
              <a:schemeClr val="accent6">
                <a:lumMod val="40000"/>
                <a:lumOff val="60000"/>
              </a:schemeClr>
            </a:solidFill>
            <a:prstDash val="solid"/>
            <a:miter lim="800000"/>
            <a:headEnd type="none" w="med" len="med"/>
            <a:tailEnd type="none" w="med" len="med"/>
          </a:ln>
          <a:effectLst/>
        </p:spPr>
      </p:cxnSp>
      <p:pic>
        <p:nvPicPr>
          <p:cNvPr id="58"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776288" y="624198"/>
            <a:ext cx="2194560" cy="579147"/>
          </a:xfrm>
          <a:prstGeom prst="rect">
            <a:avLst/>
          </a:prstGeom>
        </p:spPr>
      </p:pic>
    </p:spTree>
    <p:extLst>
      <p:ext uri="{BB962C8B-B14F-4D97-AF65-F5344CB8AC3E}">
        <p14:creationId xmlns:p14="http://schemas.microsoft.com/office/powerpoint/2010/main" val="265453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Horizont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6" name="Rectangle 75"/>
          <p:cNvSpPr/>
          <p:nvPr/>
        </p:nvSpPr>
        <p:spPr bwMode="white">
          <a:xfrm>
            <a:off x="1" y="3041202"/>
            <a:ext cx="9144000" cy="3816798"/>
          </a:xfrm>
          <a:prstGeom prst="rect">
            <a:avLst/>
          </a:prstGeom>
          <a:solidFill>
            <a:srgbClr val="26262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914400" y="3200400"/>
            <a:ext cx="7315202" cy="12414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914399" y="5050673"/>
            <a:ext cx="7315202"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914401" y="5486400"/>
            <a:ext cx="731520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83" name="Frame"/>
          <p:cNvGrpSpPr/>
          <p:nvPr/>
        </p:nvGrpSpPr>
        <p:grpSpPr bwMode="ltGray">
          <a:xfrm>
            <a:off x="0" y="0"/>
            <a:ext cx="9144000" cy="6858000"/>
            <a:chOff x="0" y="0"/>
            <a:chExt cx="9144000" cy="6858000"/>
          </a:xfrm>
          <a:solidFill>
            <a:schemeClr val="bg2">
              <a:lumMod val="65000"/>
              <a:lumOff val="35000"/>
            </a:schemeClr>
          </a:solidFill>
        </p:grpSpPr>
        <p:sp>
          <p:nvSpPr>
            <p:cNvPr id="84" name="Rectangle 83"/>
            <p:cNvSpPr/>
            <p:nvPr/>
          </p:nvSpPr>
          <p:spPr bwMode="ltGray">
            <a:xfrm>
              <a:off x="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ltGray">
            <a:xfrm>
              <a:off x="894715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85"/>
            <p:cNvSpPr/>
            <p:nvPr/>
          </p:nvSpPr>
          <p:spPr bwMode="ltGray">
            <a:xfrm>
              <a:off x="0" y="0"/>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ltGray">
            <a:xfrm>
              <a:off x="0" y="6656832"/>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Tree>
    <p:extLst>
      <p:ext uri="{BB962C8B-B14F-4D97-AF65-F5344CB8AC3E}">
        <p14:creationId xmlns:p14="http://schemas.microsoft.com/office/powerpoint/2010/main" val="97965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Vertical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Rectangle 82"/>
          <p:cNvSpPr/>
          <p:nvPr/>
        </p:nvSpPr>
        <p:spPr bwMode="white">
          <a:xfrm>
            <a:off x="196850" y="100583"/>
            <a:ext cx="6729730" cy="6656832"/>
          </a:xfrm>
          <a:custGeom>
            <a:avLst/>
            <a:gdLst/>
            <a:ahLst/>
            <a:cxnLst/>
            <a:rect l="l" t="t" r="r" b="b"/>
            <a:pathLst>
              <a:path w="6729730" h="6656832">
                <a:moveTo>
                  <a:pt x="0" y="0"/>
                </a:moveTo>
                <a:lnTo>
                  <a:pt x="5886450" y="0"/>
                </a:lnTo>
                <a:lnTo>
                  <a:pt x="5886450" y="3124200"/>
                </a:lnTo>
                <a:lnTo>
                  <a:pt x="6470650" y="3124200"/>
                </a:lnTo>
                <a:lnTo>
                  <a:pt x="6470650" y="5210708"/>
                </a:lnTo>
                <a:lnTo>
                  <a:pt x="6729730" y="5210708"/>
                </a:lnTo>
                <a:lnTo>
                  <a:pt x="6729730" y="6641591"/>
                </a:lnTo>
                <a:lnTo>
                  <a:pt x="6470650" y="6641591"/>
                </a:lnTo>
                <a:lnTo>
                  <a:pt x="6470650" y="6656832"/>
                </a:lnTo>
                <a:lnTo>
                  <a:pt x="584200" y="6656832"/>
                </a:lnTo>
                <a:lnTo>
                  <a:pt x="584200" y="6655816"/>
                </a:lnTo>
                <a:lnTo>
                  <a:pt x="0" y="6655816"/>
                </a:lnTo>
                <a:close/>
              </a:path>
            </a:pathLst>
          </a:custGeom>
          <a:solidFill>
            <a:srgbClr val="26262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075" name="Rectangle 3"/>
          <p:cNvSpPr>
            <a:spLocks noGrp="1" noChangeArrowheads="1"/>
          </p:cNvSpPr>
          <p:nvPr>
            <p:ph type="ctrTitle" hasCustomPrompt="1"/>
          </p:nvPr>
        </p:nvSpPr>
        <p:spPr bwMode="auto">
          <a:xfrm>
            <a:off x="914400" y="3048000"/>
            <a:ext cx="4114800" cy="1393825"/>
          </a:xfrm>
        </p:spPr>
        <p:txBody>
          <a:bodyPr/>
          <a:lstStyle>
            <a:lvl1pPr>
              <a:defRPr sz="3200">
                <a:solidFill>
                  <a:schemeClr val="tx1"/>
                </a:solidFill>
              </a:defRPr>
            </a:lvl1pPr>
          </a:lstStyle>
          <a:p>
            <a:r>
              <a:rPr/>
              <a:t>Click to add title</a:t>
            </a:r>
          </a:p>
        </p:txBody>
      </p:sp>
      <p:sp>
        <p:nvSpPr>
          <p:cNvPr id="3076" name="Rectangle 4"/>
          <p:cNvSpPr>
            <a:spLocks noGrp="1" noChangeArrowheads="1"/>
          </p:cNvSpPr>
          <p:nvPr>
            <p:ph type="subTitle" idx="1" hasCustomPrompt="1"/>
          </p:nvPr>
        </p:nvSpPr>
        <p:spPr bwMode="auto">
          <a:xfrm>
            <a:off x="914399" y="5050673"/>
            <a:ext cx="4114800" cy="381000"/>
          </a:xfrm>
        </p:spPr>
        <p:txBody>
          <a:bodyPr anchor="t" anchorCtr="0">
            <a:noAutofit/>
          </a:bodyPr>
          <a:lstStyle>
            <a:lvl1pPr marL="0" indent="0">
              <a:spcBef>
                <a:spcPts val="0"/>
              </a:spcBef>
              <a:buFontTx/>
              <a:buNone/>
              <a:defRPr sz="2400" b="1" baseline="0"/>
            </a:lvl1pPr>
          </a:lstStyle>
          <a:p>
            <a:r>
              <a:rPr/>
              <a:t>Click to add presenter’s name</a:t>
            </a:r>
          </a:p>
        </p:txBody>
      </p:sp>
      <p:sp>
        <p:nvSpPr>
          <p:cNvPr id="19" name="Text Placeholder 18"/>
          <p:cNvSpPr>
            <a:spLocks noGrp="1"/>
          </p:cNvSpPr>
          <p:nvPr>
            <p:ph type="body" sz="quarter" idx="10" hasCustomPrompt="1"/>
          </p:nvPr>
        </p:nvSpPr>
        <p:spPr bwMode="auto">
          <a:xfrm>
            <a:off x="914401" y="5486400"/>
            <a:ext cx="4114800" cy="301925"/>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000" b="0" baseline="0">
                <a:solidFill>
                  <a:schemeClr val="tx1"/>
                </a:solidFill>
                <a:latin typeface="+mn-lt"/>
                <a:ea typeface="+mn-ea"/>
                <a:cs typeface="+mn-cs"/>
              </a:defRPr>
            </a:lvl1pPr>
          </a:lstStyle>
          <a:p>
            <a:pPr lvl="0"/>
            <a:r>
              <a:rPr/>
              <a:t>Click to add presenter’s title</a:t>
            </a:r>
          </a:p>
        </p:txBody>
      </p:sp>
      <p:grpSp>
        <p:nvGrpSpPr>
          <p:cNvPr id="39" name="Group 38"/>
          <p:cNvGrpSpPr/>
          <p:nvPr/>
        </p:nvGrpSpPr>
        <p:grpSpPr bwMode="ltGray">
          <a:xfrm>
            <a:off x="5486401" y="187419"/>
            <a:ext cx="1440575" cy="1811704"/>
            <a:chOff x="10441503" y="494758"/>
            <a:chExt cx="1329339" cy="1671811"/>
          </a:xfrm>
        </p:grpSpPr>
        <p:sp>
          <p:nvSpPr>
            <p:cNvPr id="40" name="Rectangle 39"/>
            <p:cNvSpPr/>
            <p:nvPr/>
          </p:nvSpPr>
          <p:spPr bwMode="ltGray">
            <a:xfrm rot="16200000">
              <a:off x="10563967" y="494758"/>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1" name="Rectangle 40"/>
            <p:cNvSpPr/>
            <p:nvPr/>
          </p:nvSpPr>
          <p:spPr bwMode="ltGray">
            <a:xfrm rot="16200000">
              <a:off x="10447203" y="844523"/>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2" name="Rectangle 41"/>
            <p:cNvSpPr/>
            <p:nvPr/>
          </p:nvSpPr>
          <p:spPr bwMode="ltGray">
            <a:xfrm rot="16200000">
              <a:off x="10741700" y="672490"/>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3" name="Rectangle 42"/>
            <p:cNvSpPr/>
            <p:nvPr/>
          </p:nvSpPr>
          <p:spPr bwMode="ltGray">
            <a:xfrm rot="16200000">
              <a:off x="10796877" y="130852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4" name="Rectangle 43"/>
            <p:cNvSpPr/>
            <p:nvPr/>
          </p:nvSpPr>
          <p:spPr bwMode="ltGray">
            <a:xfrm rot="16200000">
              <a:off x="10936132" y="1169266"/>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5" name="Rectangle 44"/>
            <p:cNvSpPr/>
            <p:nvPr/>
          </p:nvSpPr>
          <p:spPr bwMode="ltGray">
            <a:xfrm rot="16200000">
              <a:off x="11413247" y="1808974"/>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6" name="Rectangle 45"/>
            <p:cNvSpPr/>
            <p:nvPr/>
          </p:nvSpPr>
          <p:spPr bwMode="ltGray">
            <a:xfrm rot="16200000">
              <a:off x="11412451" y="1809771"/>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47" name="Group 46"/>
          <p:cNvGrpSpPr/>
          <p:nvPr/>
        </p:nvGrpSpPr>
        <p:grpSpPr bwMode="ltGray">
          <a:xfrm>
            <a:off x="5486400" y="1838488"/>
            <a:ext cx="1798680" cy="2054453"/>
            <a:chOff x="10331508" y="2525213"/>
            <a:chExt cx="1835504" cy="2096514"/>
          </a:xfrm>
        </p:grpSpPr>
        <p:sp>
          <p:nvSpPr>
            <p:cNvPr id="48" name="Rectangle 47"/>
            <p:cNvSpPr/>
            <p:nvPr/>
          </p:nvSpPr>
          <p:spPr bwMode="ltGray">
            <a:xfrm rot="16200000">
              <a:off x="10808869" y="3263446"/>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49" name="Rectangle 48"/>
            <p:cNvSpPr/>
            <p:nvPr/>
          </p:nvSpPr>
          <p:spPr bwMode="ltGray">
            <a:xfrm rot="16200000">
              <a:off x="11399351" y="3854066"/>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9"/>
            <p:cNvSpPr/>
            <p:nvPr/>
          </p:nvSpPr>
          <p:spPr bwMode="ltGray">
            <a:xfrm rot="16200000">
              <a:off x="10484696" y="2643576"/>
              <a:ext cx="818771" cy="826761"/>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43"/>
            <p:cNvSpPr/>
            <p:nvPr/>
          </p:nvSpPr>
          <p:spPr bwMode="ltGray">
            <a:xfrm rot="16200000">
              <a:off x="10956718" y="3115598"/>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51"/>
            <p:cNvSpPr/>
            <p:nvPr/>
          </p:nvSpPr>
          <p:spPr bwMode="ltGray">
            <a:xfrm rot="16200000">
              <a:off x="10333175" y="282618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46"/>
            <p:cNvSpPr/>
            <p:nvPr/>
          </p:nvSpPr>
          <p:spPr bwMode="ltGray">
            <a:xfrm rot="16200000">
              <a:off x="10407772" y="2900783"/>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53"/>
            <p:cNvSpPr/>
            <p:nvPr/>
          </p:nvSpPr>
          <p:spPr bwMode="ltGray">
            <a:xfrm rot="16200000">
              <a:off x="10572083" y="2523032"/>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46"/>
            <p:cNvSpPr/>
            <p:nvPr/>
          </p:nvSpPr>
          <p:spPr bwMode="ltGray">
            <a:xfrm rot="16200000">
              <a:off x="10555889" y="2841867"/>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3"/>
            <p:cNvSpPr/>
            <p:nvPr/>
          </p:nvSpPr>
          <p:spPr bwMode="ltGray">
            <a:xfrm rot="16200000">
              <a:off x="11399420" y="3853996"/>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rot="16200000">
              <a:off x="11700399" y="4152981"/>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grpSp>
        <p:nvGrpSpPr>
          <p:cNvPr id="58" name="Group 57"/>
          <p:cNvGrpSpPr/>
          <p:nvPr/>
        </p:nvGrpSpPr>
        <p:grpSpPr bwMode="ltGray">
          <a:xfrm>
            <a:off x="6173331" y="3842153"/>
            <a:ext cx="1458083" cy="1566458"/>
            <a:chOff x="11033674" y="4731829"/>
            <a:chExt cx="1487934" cy="1598528"/>
          </a:xfrm>
        </p:grpSpPr>
        <p:sp>
          <p:nvSpPr>
            <p:cNvPr id="59" name="Rectangle 58"/>
            <p:cNvSpPr/>
            <p:nvPr/>
          </p:nvSpPr>
          <p:spPr bwMode="ltGray">
            <a:xfrm rot="16200000">
              <a:off x="11037401" y="4771641"/>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0" name="Rectangle 59"/>
            <p:cNvSpPr/>
            <p:nvPr/>
          </p:nvSpPr>
          <p:spPr bwMode="ltGray">
            <a:xfrm rot="16200000">
              <a:off x="12282724" y="4730553"/>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1" name="Rectangle 60"/>
            <p:cNvSpPr/>
            <p:nvPr/>
          </p:nvSpPr>
          <p:spPr bwMode="ltGray">
            <a:xfrm rot="16200000">
              <a:off x="11599589" y="5210328"/>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2" name="Rectangle 61"/>
            <p:cNvSpPr/>
            <p:nvPr/>
          </p:nvSpPr>
          <p:spPr bwMode="ltGray">
            <a:xfrm rot="16200000">
              <a:off x="11521362" y="544465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rot="16200000">
              <a:off x="11718661" y="5329399"/>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23"/>
            <p:cNvSpPr/>
            <p:nvPr/>
          </p:nvSpPr>
          <p:spPr bwMode="ltGray">
            <a:xfrm rot="16200000">
              <a:off x="11615661" y="5350353"/>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rot="16200000">
              <a:off x="11537612" y="5272304"/>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rot="16200000">
              <a:off x="11755626" y="5755507"/>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rot="16200000">
              <a:off x="11848920" y="5662214"/>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8" name="Rectangle 67"/>
            <p:cNvSpPr/>
            <p:nvPr/>
          </p:nvSpPr>
          <p:spPr bwMode="ltGray">
            <a:xfrm rot="16200000">
              <a:off x="12168563" y="6090786"/>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ltGray">
            <a:xfrm rot="16200000">
              <a:off x="12168029" y="6091319"/>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69"/>
            <p:cNvSpPr/>
            <p:nvPr/>
          </p:nvSpPr>
          <p:spPr bwMode="ltGray">
            <a:xfrm rot="16200000">
              <a:off x="11656684" y="5391375"/>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71" name="Rectangle 70"/>
          <p:cNvSpPr/>
          <p:nvPr/>
        </p:nvSpPr>
        <p:spPr bwMode="ltGray">
          <a:xfrm rot="16200000">
            <a:off x="6702498" y="6153175"/>
            <a:ext cx="503748" cy="50356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71"/>
          <p:cNvSpPr/>
          <p:nvPr/>
        </p:nvSpPr>
        <p:spPr bwMode="ltGray">
          <a:xfrm rot="16200000">
            <a:off x="6922517" y="5801534"/>
            <a:ext cx="516794" cy="521837"/>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ltGray">
          <a:xfrm rot="16200000">
            <a:off x="6707242" y="5389896"/>
            <a:ext cx="543723" cy="549030"/>
          </a:xfrm>
          <a:prstGeom prst="rect">
            <a:avLst/>
          </a:prstGeom>
          <a:solidFill>
            <a:srgbClr val="F7F7F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4" name="Rectangle 43"/>
          <p:cNvSpPr/>
          <p:nvPr/>
        </p:nvSpPr>
        <p:spPr bwMode="ltGray">
          <a:xfrm rot="16200000">
            <a:off x="7020699" y="5703352"/>
            <a:ext cx="132216" cy="33362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5" name="Rectangle 74"/>
          <p:cNvSpPr/>
          <p:nvPr/>
        </p:nvSpPr>
        <p:spPr bwMode="ltGray">
          <a:xfrm rot="16200000">
            <a:off x="6606621" y="5511162"/>
            <a:ext cx="206040" cy="208253"/>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6" name="Rectangle 46"/>
          <p:cNvSpPr/>
          <p:nvPr/>
        </p:nvSpPr>
        <p:spPr bwMode="ltGray">
          <a:xfrm rot="16200000">
            <a:off x="6656159" y="5560700"/>
            <a:ext cx="206040" cy="109179"/>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7" name="Rectangle 76"/>
          <p:cNvSpPr/>
          <p:nvPr/>
        </p:nvSpPr>
        <p:spPr bwMode="ltGray">
          <a:xfrm rot="16200000">
            <a:off x="6765273" y="5309846"/>
            <a:ext cx="269530" cy="272426"/>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8" name="Rectangle 46"/>
          <p:cNvSpPr/>
          <p:nvPr/>
        </p:nvSpPr>
        <p:spPr bwMode="ltGray">
          <a:xfrm rot="16200000">
            <a:off x="6754519" y="5521575"/>
            <a:ext cx="68554" cy="49943"/>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9" name="Rectangle 74"/>
          <p:cNvSpPr/>
          <p:nvPr/>
        </p:nvSpPr>
        <p:spPr bwMode="ltGray">
          <a:xfrm rot="16200000">
            <a:off x="6979193" y="6093888"/>
            <a:ext cx="167766" cy="286157"/>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0" name="Rectangle 79"/>
          <p:cNvSpPr/>
          <p:nvPr/>
        </p:nvSpPr>
        <p:spPr bwMode="ltGray">
          <a:xfrm rot="16200000">
            <a:off x="6884218" y="6371650"/>
            <a:ext cx="229542" cy="23200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nvGrpSpPr>
          <p:cNvPr id="34" name="Frame"/>
          <p:cNvGrpSpPr/>
          <p:nvPr/>
        </p:nvGrpSpPr>
        <p:grpSpPr bwMode="ltGray">
          <a:xfrm>
            <a:off x="0" y="0"/>
            <a:ext cx="9144000" cy="6858000"/>
            <a:chOff x="0" y="0"/>
            <a:chExt cx="9144000" cy="6858000"/>
          </a:xfrm>
          <a:solidFill>
            <a:schemeClr val="bg2">
              <a:lumMod val="65000"/>
              <a:lumOff val="35000"/>
            </a:schemeClr>
          </a:solidFill>
        </p:grpSpPr>
        <p:sp>
          <p:nvSpPr>
            <p:cNvPr id="35" name="Rectangle 34"/>
            <p:cNvSpPr/>
            <p:nvPr/>
          </p:nvSpPr>
          <p:spPr bwMode="ltGray">
            <a:xfrm>
              <a:off x="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6" name="Rectangle 35"/>
            <p:cNvSpPr/>
            <p:nvPr/>
          </p:nvSpPr>
          <p:spPr bwMode="ltGray">
            <a:xfrm>
              <a:off x="894715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7" name="Rectangle 36"/>
            <p:cNvSpPr/>
            <p:nvPr/>
          </p:nvSpPr>
          <p:spPr bwMode="ltGray">
            <a:xfrm>
              <a:off x="0" y="0"/>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38" name="Rectangle 37"/>
            <p:cNvSpPr/>
            <p:nvPr/>
          </p:nvSpPr>
          <p:spPr bwMode="ltGray">
            <a:xfrm>
              <a:off x="0" y="6656832"/>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81" name="Rectangle 80"/>
          <p:cNvSpPr/>
          <p:nvPr/>
        </p:nvSpPr>
        <p:spPr bwMode="ltGray">
          <a:xfrm rot="16200000">
            <a:off x="7373436" y="6654829"/>
            <a:ext cx="202084" cy="204255"/>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pic>
        <p:nvPicPr>
          <p:cNvPr id="83"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776288" y="834966"/>
            <a:ext cx="2194560" cy="579147"/>
          </a:xfrm>
          <a:prstGeom prst="rect">
            <a:avLst/>
          </a:prstGeom>
        </p:spPr>
      </p:pic>
    </p:spTree>
    <p:extLst>
      <p:ext uri="{BB962C8B-B14F-4D97-AF65-F5344CB8AC3E}">
        <p14:creationId xmlns:p14="http://schemas.microsoft.com/office/powerpoint/2010/main" val="340423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ransition">
    <p:spTree>
      <p:nvGrpSpPr>
        <p:cNvPr id="1" name=""/>
        <p:cNvGrpSpPr/>
        <p:nvPr/>
      </p:nvGrpSpPr>
      <p:grpSpPr>
        <a:xfrm>
          <a:off x="0" y="0"/>
          <a:ext cx="0" cy="0"/>
          <a:chOff x="0" y="0"/>
          <a:chExt cx="0" cy="0"/>
        </a:xfrm>
      </p:grpSpPr>
      <p:grpSp>
        <p:nvGrpSpPr>
          <p:cNvPr id="67" name="Group 66"/>
          <p:cNvGrpSpPr/>
          <p:nvPr/>
        </p:nvGrpSpPr>
        <p:grpSpPr bwMode="ltGray">
          <a:xfrm>
            <a:off x="612791" y="178278"/>
            <a:ext cx="8331967" cy="2845278"/>
            <a:chOff x="610410" y="178278"/>
            <a:chExt cx="8331967" cy="2845278"/>
          </a:xfrm>
        </p:grpSpPr>
        <p:sp>
          <p:nvSpPr>
            <p:cNvPr id="68" name="Rectangle 67"/>
            <p:cNvSpPr/>
            <p:nvPr/>
          </p:nvSpPr>
          <p:spPr bwMode="ltGray">
            <a:xfrm>
              <a:off x="7760115" y="178278"/>
              <a:ext cx="1182262" cy="1193799"/>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9" name="Rectangle 68"/>
            <p:cNvSpPr/>
            <p:nvPr/>
          </p:nvSpPr>
          <p:spPr bwMode="ltGray">
            <a:xfrm>
              <a:off x="7342753" y="1065916"/>
              <a:ext cx="908541" cy="90854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0" name="Rectangle 69"/>
            <p:cNvSpPr/>
            <p:nvPr/>
          </p:nvSpPr>
          <p:spPr bwMode="ltGray">
            <a:xfrm>
              <a:off x="6727716" y="943452"/>
              <a:ext cx="1168114" cy="11795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1" name="Rectangle 70"/>
            <p:cNvSpPr/>
            <p:nvPr/>
          </p:nvSpPr>
          <p:spPr bwMode="ltGray">
            <a:xfrm>
              <a:off x="7342754" y="1065916"/>
              <a:ext cx="553076" cy="90854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2" name="Rectangle 23"/>
            <p:cNvSpPr/>
            <p:nvPr/>
          </p:nvSpPr>
          <p:spPr bwMode="ltGray">
            <a:xfrm>
              <a:off x="7760115" y="943452"/>
              <a:ext cx="135715" cy="428625"/>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3" name="Rectangle 72"/>
            <p:cNvSpPr/>
            <p:nvPr/>
          </p:nvSpPr>
          <p:spPr bwMode="ltGray">
            <a:xfrm>
              <a:off x="7760115" y="1065916"/>
              <a:ext cx="491179" cy="30616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4" name="Rectangle 73"/>
            <p:cNvSpPr/>
            <p:nvPr/>
          </p:nvSpPr>
          <p:spPr bwMode="ltGray">
            <a:xfrm>
              <a:off x="7760115" y="1065916"/>
              <a:ext cx="135716" cy="306161"/>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5" name="Rectangle 74"/>
            <p:cNvSpPr/>
            <p:nvPr/>
          </p:nvSpPr>
          <p:spPr bwMode="ltGray">
            <a:xfrm>
              <a:off x="7064243" y="1296831"/>
              <a:ext cx="371294" cy="375283"/>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6" name="Rectangle 75"/>
            <p:cNvSpPr/>
            <p:nvPr/>
          </p:nvSpPr>
          <p:spPr bwMode="ltGray">
            <a:xfrm>
              <a:off x="7342753" y="1296831"/>
              <a:ext cx="92783" cy="375283"/>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7" name="Rectangle 76"/>
            <p:cNvSpPr/>
            <p:nvPr/>
          </p:nvSpPr>
          <p:spPr bwMode="ltGray">
            <a:xfrm>
              <a:off x="6579483" y="1913285"/>
              <a:ext cx="355684" cy="359506"/>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8" name="Rectangle 77"/>
            <p:cNvSpPr/>
            <p:nvPr/>
          </p:nvSpPr>
          <p:spPr bwMode="ltGray">
            <a:xfrm>
              <a:off x="6727716" y="1913285"/>
              <a:ext cx="207451" cy="209680"/>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79" name="Rectangle 78"/>
            <p:cNvSpPr/>
            <p:nvPr/>
          </p:nvSpPr>
          <p:spPr bwMode="ltGray">
            <a:xfrm>
              <a:off x="4700590" y="1307021"/>
              <a:ext cx="778219" cy="78581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0" name="Rectangle 79"/>
            <p:cNvSpPr/>
            <p:nvPr/>
          </p:nvSpPr>
          <p:spPr bwMode="ltGray">
            <a:xfrm>
              <a:off x="4124326" y="189757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1" name="Rectangle 80"/>
            <p:cNvSpPr/>
            <p:nvPr/>
          </p:nvSpPr>
          <p:spPr bwMode="ltGray">
            <a:xfrm>
              <a:off x="3206751" y="1535622"/>
              <a:ext cx="763934" cy="771388"/>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2" name="Rectangle 81"/>
            <p:cNvSpPr/>
            <p:nvPr/>
          </p:nvSpPr>
          <p:spPr bwMode="ltGray">
            <a:xfrm>
              <a:off x="785069" y="2029017"/>
              <a:ext cx="508907" cy="51387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3" name="Rectangle 82"/>
            <p:cNvSpPr/>
            <p:nvPr/>
          </p:nvSpPr>
          <p:spPr bwMode="ltGray">
            <a:xfrm>
              <a:off x="5279710" y="982650"/>
              <a:ext cx="818771" cy="826761"/>
            </a:xfrm>
            <a:prstGeom prst="rect">
              <a:avLst/>
            </a:prstGeom>
            <a:solidFill>
              <a:srgbClr val="94949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4" name="Rectangle 43"/>
            <p:cNvSpPr/>
            <p:nvPr/>
          </p:nvSpPr>
          <p:spPr bwMode="ltGray">
            <a:xfrm>
              <a:off x="5279710" y="1307021"/>
              <a:ext cx="199099" cy="502390"/>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5" name="Rectangle 84"/>
            <p:cNvSpPr/>
            <p:nvPr/>
          </p:nvSpPr>
          <p:spPr bwMode="ltGray">
            <a:xfrm>
              <a:off x="5607932" y="833457"/>
              <a:ext cx="310267" cy="313601"/>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6" name="Rectangle 46"/>
            <p:cNvSpPr/>
            <p:nvPr/>
          </p:nvSpPr>
          <p:spPr bwMode="ltGray">
            <a:xfrm>
              <a:off x="5607932" y="982650"/>
              <a:ext cx="310267" cy="164408"/>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7" name="Rectangle 86"/>
            <p:cNvSpPr/>
            <p:nvPr/>
          </p:nvSpPr>
          <p:spPr bwMode="ltGray">
            <a:xfrm>
              <a:off x="5814966" y="1071851"/>
              <a:ext cx="405874" cy="410235"/>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8" name="Rectangle 46"/>
            <p:cNvSpPr/>
            <p:nvPr/>
          </p:nvSpPr>
          <p:spPr bwMode="ltGray">
            <a:xfrm>
              <a:off x="5814966" y="1071851"/>
              <a:ext cx="103233" cy="75207"/>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89" name="Rectangle 53"/>
            <p:cNvSpPr/>
            <p:nvPr/>
          </p:nvSpPr>
          <p:spPr bwMode="ltGray">
            <a:xfrm>
              <a:off x="4700590" y="1897572"/>
              <a:ext cx="187670" cy="195262"/>
            </a:xfrm>
            <a:custGeom>
              <a:avLst/>
              <a:gdLst/>
              <a:ahLst/>
              <a:cxnLst/>
              <a:rect l="l" t="t" r="r" b="b"/>
              <a:pathLst>
                <a:path w="187670" h="195262">
                  <a:moveTo>
                    <a:pt x="0" y="0"/>
                  </a:moveTo>
                  <a:lnTo>
                    <a:pt x="187670" y="0"/>
                  </a:lnTo>
                  <a:lnTo>
                    <a:pt x="187670" y="195262"/>
                  </a:lnTo>
                  <a:lnTo>
                    <a:pt x="0" y="195262"/>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0" name="Rectangle 89"/>
            <p:cNvSpPr/>
            <p:nvPr/>
          </p:nvSpPr>
          <p:spPr bwMode="ltGray">
            <a:xfrm>
              <a:off x="4214766" y="2200326"/>
              <a:ext cx="376284" cy="380327"/>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1" name="Rectangle 90"/>
            <p:cNvSpPr/>
            <p:nvPr/>
          </p:nvSpPr>
          <p:spPr bwMode="ltGray">
            <a:xfrm>
              <a:off x="3776616" y="2783396"/>
              <a:ext cx="237607" cy="240160"/>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2" name="Rectangle 91"/>
            <p:cNvSpPr/>
            <p:nvPr/>
          </p:nvSpPr>
          <p:spPr bwMode="ltGray">
            <a:xfrm>
              <a:off x="2927048" y="2101537"/>
              <a:ext cx="608677" cy="608677"/>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3" name="Rectangle 92"/>
            <p:cNvSpPr/>
            <p:nvPr/>
          </p:nvSpPr>
          <p:spPr bwMode="ltGray">
            <a:xfrm>
              <a:off x="2515005" y="2019492"/>
              <a:ext cx="782577" cy="790214"/>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4" name="Rectangle 93"/>
            <p:cNvSpPr/>
            <p:nvPr/>
          </p:nvSpPr>
          <p:spPr bwMode="ltGray">
            <a:xfrm>
              <a:off x="2927049" y="2101537"/>
              <a:ext cx="370533" cy="608677"/>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5" name="Rectangle 23"/>
            <p:cNvSpPr/>
            <p:nvPr/>
          </p:nvSpPr>
          <p:spPr bwMode="ltGray">
            <a:xfrm>
              <a:off x="3206660" y="2019492"/>
              <a:ext cx="90922" cy="287157"/>
            </a:xfrm>
            <a:custGeom>
              <a:avLst/>
              <a:gdLst/>
              <a:ahLst/>
              <a:cxnLst/>
              <a:rect l="l" t="t" r="r" b="b"/>
              <a:pathLst>
                <a:path w="135715" h="428625">
                  <a:moveTo>
                    <a:pt x="0" y="0"/>
                  </a:moveTo>
                  <a:lnTo>
                    <a:pt x="135715" y="0"/>
                  </a:lnTo>
                  <a:lnTo>
                    <a:pt x="135715" y="428625"/>
                  </a:lnTo>
                  <a:lnTo>
                    <a:pt x="0" y="42862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6" name="Rectangle 95"/>
            <p:cNvSpPr/>
            <p:nvPr/>
          </p:nvSpPr>
          <p:spPr bwMode="ltGray">
            <a:xfrm>
              <a:off x="3206660" y="2101537"/>
              <a:ext cx="329065" cy="205112"/>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7" name="Rectangle 96"/>
            <p:cNvSpPr/>
            <p:nvPr/>
          </p:nvSpPr>
          <p:spPr bwMode="ltGray">
            <a:xfrm>
              <a:off x="2740461" y="2256238"/>
              <a:ext cx="248748" cy="251421"/>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8" name="Rectangle 97"/>
            <p:cNvSpPr/>
            <p:nvPr/>
          </p:nvSpPr>
          <p:spPr bwMode="ltGray">
            <a:xfrm>
              <a:off x="2927048" y="2256238"/>
              <a:ext cx="62160" cy="251421"/>
            </a:xfrm>
            <a:prstGeom prst="rect">
              <a:avLst/>
            </a:prstGeom>
            <a:solidFill>
              <a:srgbClr val="E0871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99" name="Rectangle 98"/>
            <p:cNvSpPr/>
            <p:nvPr/>
          </p:nvSpPr>
          <p:spPr bwMode="ltGray">
            <a:xfrm>
              <a:off x="2415696" y="2669231"/>
              <a:ext cx="238290" cy="240851"/>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0" name="Rectangle 99"/>
            <p:cNvSpPr/>
            <p:nvPr/>
          </p:nvSpPr>
          <p:spPr bwMode="ltGray">
            <a:xfrm>
              <a:off x="2515005" y="2669231"/>
              <a:ext cx="138982" cy="140475"/>
            </a:xfrm>
            <a:prstGeom prst="rect">
              <a:avLst/>
            </a:prstGeom>
            <a:solidFill>
              <a:srgbClr val="E5AA2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1" name="Rectangle 100"/>
            <p:cNvSpPr/>
            <p:nvPr/>
          </p:nvSpPr>
          <p:spPr bwMode="ltGray">
            <a:xfrm>
              <a:off x="3206661" y="2101537"/>
              <a:ext cx="90922" cy="205112"/>
            </a:xfrm>
            <a:prstGeom prst="rect">
              <a:avLst/>
            </a:prstGeom>
            <a:solidFill>
              <a:srgbClr val="D29C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2" name="Rectangle 101"/>
            <p:cNvSpPr/>
            <p:nvPr/>
          </p:nvSpPr>
          <p:spPr bwMode="ltGray">
            <a:xfrm>
              <a:off x="1158559" y="2250875"/>
              <a:ext cx="527374" cy="532521"/>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3" name="Rectangle 102"/>
            <p:cNvSpPr/>
            <p:nvPr/>
          </p:nvSpPr>
          <p:spPr bwMode="ltGray">
            <a:xfrm>
              <a:off x="1551010" y="2031059"/>
              <a:ext cx="554855" cy="560270"/>
            </a:xfrm>
            <a:prstGeom prst="rect">
              <a:avLst/>
            </a:prstGeom>
            <a:solidFill>
              <a:srgbClr val="94949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4" name="Rectangle 43"/>
            <p:cNvSpPr/>
            <p:nvPr/>
          </p:nvSpPr>
          <p:spPr bwMode="ltGray">
            <a:xfrm>
              <a:off x="1551010" y="2250875"/>
              <a:ext cx="134923" cy="340454"/>
            </a:xfrm>
            <a:custGeom>
              <a:avLst/>
              <a:gdLst/>
              <a:ahLst/>
              <a:cxnLst/>
              <a:rect l="l" t="t" r="r" b="b"/>
              <a:pathLst>
                <a:path w="199099" h="502390">
                  <a:moveTo>
                    <a:pt x="0" y="0"/>
                  </a:moveTo>
                  <a:lnTo>
                    <a:pt x="199099" y="0"/>
                  </a:lnTo>
                  <a:lnTo>
                    <a:pt x="199099" y="502390"/>
                  </a:lnTo>
                  <a:lnTo>
                    <a:pt x="0" y="502390"/>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5" name="Rectangle 104"/>
            <p:cNvSpPr/>
            <p:nvPr/>
          </p:nvSpPr>
          <p:spPr bwMode="ltGray">
            <a:xfrm>
              <a:off x="1773436" y="1929956"/>
              <a:ext cx="210258" cy="212517"/>
            </a:xfrm>
            <a:prstGeom prst="rect">
              <a:avLst/>
            </a:prstGeom>
            <a:solidFill>
              <a:srgbClr val="E7E7E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6" name="Rectangle 46"/>
            <p:cNvSpPr/>
            <p:nvPr/>
          </p:nvSpPr>
          <p:spPr bwMode="ltGray">
            <a:xfrm>
              <a:off x="1773436" y="2031059"/>
              <a:ext cx="210258" cy="111414"/>
            </a:xfrm>
            <a:custGeom>
              <a:avLst/>
              <a:gdLst/>
              <a:ahLst/>
              <a:cxnLst/>
              <a:rect l="l" t="t" r="r" b="b"/>
              <a:pathLst>
                <a:path w="310267" h="164408">
                  <a:moveTo>
                    <a:pt x="0" y="0"/>
                  </a:moveTo>
                  <a:lnTo>
                    <a:pt x="310267" y="0"/>
                  </a:lnTo>
                  <a:lnTo>
                    <a:pt x="310267" y="164408"/>
                  </a:lnTo>
                  <a:lnTo>
                    <a:pt x="0" y="164408"/>
                  </a:lnTo>
                  <a:close/>
                </a:path>
              </a:pathLst>
            </a:custGeom>
            <a:solidFill>
              <a:srgbClr val="F3F3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7" name="Rectangle 106"/>
            <p:cNvSpPr/>
            <p:nvPr/>
          </p:nvSpPr>
          <p:spPr bwMode="ltGray">
            <a:xfrm>
              <a:off x="1913736" y="2091508"/>
              <a:ext cx="275048" cy="278003"/>
            </a:xfrm>
            <a:prstGeom prst="rect">
              <a:avLst/>
            </a:prstGeom>
            <a:solidFill>
              <a:srgbClr val="C7C8C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8" name="Rectangle 46"/>
            <p:cNvSpPr/>
            <p:nvPr/>
          </p:nvSpPr>
          <p:spPr bwMode="ltGray">
            <a:xfrm>
              <a:off x="1913736" y="2091508"/>
              <a:ext cx="69958" cy="50965"/>
            </a:xfrm>
            <a:custGeom>
              <a:avLst/>
              <a:gdLst/>
              <a:ahLst/>
              <a:cxnLst/>
              <a:rect l="l" t="t" r="r" b="b"/>
              <a:pathLst>
                <a:path w="103233" h="75207">
                  <a:moveTo>
                    <a:pt x="0" y="0"/>
                  </a:moveTo>
                  <a:lnTo>
                    <a:pt x="103233" y="0"/>
                  </a:lnTo>
                  <a:lnTo>
                    <a:pt x="103233" y="75207"/>
                  </a:lnTo>
                  <a:lnTo>
                    <a:pt x="0" y="75207"/>
                  </a:lnTo>
                  <a:close/>
                </a:path>
              </a:pathLst>
            </a:custGeom>
            <a:solidFill>
              <a:srgbClr val="BEC0C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09" name="Rectangle 74"/>
            <p:cNvSpPr/>
            <p:nvPr/>
          </p:nvSpPr>
          <p:spPr bwMode="ltGray">
            <a:xfrm>
              <a:off x="1158559" y="2250875"/>
              <a:ext cx="135417" cy="292015"/>
            </a:xfrm>
            <a:custGeom>
              <a:avLst/>
              <a:gdLst/>
              <a:ahLst/>
              <a:cxnLst/>
              <a:rect l="l" t="t" r="r" b="b"/>
              <a:pathLst>
                <a:path w="135417" h="292015">
                  <a:moveTo>
                    <a:pt x="0" y="0"/>
                  </a:moveTo>
                  <a:lnTo>
                    <a:pt x="135417" y="0"/>
                  </a:lnTo>
                  <a:lnTo>
                    <a:pt x="135417" y="292015"/>
                  </a:lnTo>
                  <a:lnTo>
                    <a:pt x="0" y="292015"/>
                  </a:lnTo>
                  <a:close/>
                </a:path>
              </a:pathLst>
            </a:custGeom>
            <a:solidFill>
              <a:srgbClr val="D3D4D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0" name="Rectangle 109"/>
            <p:cNvSpPr/>
            <p:nvPr/>
          </p:nvSpPr>
          <p:spPr bwMode="ltGray">
            <a:xfrm>
              <a:off x="835434" y="2213106"/>
              <a:ext cx="234241" cy="236758"/>
            </a:xfrm>
            <a:prstGeom prst="rect">
              <a:avLst/>
            </a:prstGeom>
            <a:solidFill>
              <a:srgbClr val="C0C1C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111" name="Rectangle 110"/>
            <p:cNvSpPr/>
            <p:nvPr/>
          </p:nvSpPr>
          <p:spPr bwMode="ltGray">
            <a:xfrm>
              <a:off x="610410" y="2761214"/>
              <a:ext cx="158015" cy="159713"/>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2" name="Title 1"/>
          <p:cNvSpPr>
            <a:spLocks noGrp="1"/>
          </p:cNvSpPr>
          <p:nvPr>
            <p:ph type="title"/>
          </p:nvPr>
        </p:nvSpPr>
        <p:spPr>
          <a:xfrm>
            <a:off x="914400" y="3200400"/>
            <a:ext cx="7315202" cy="1241425"/>
          </a:xfrm>
        </p:spPr>
        <p:txBody>
          <a:bodyPr anchor="b"/>
          <a:lstStyle>
            <a:lvl1pPr algn="l">
              <a:lnSpc>
                <a:spcPct val="90000"/>
              </a:lnSpc>
              <a:defRPr sz="3200" b="1" cap="none" baseline="0"/>
            </a:lvl1pPr>
          </a:lstStyle>
          <a:p>
            <a:r>
              <a:rPr lang="en-AU" smtClean="0"/>
              <a:t>Click to edit Master title style</a:t>
            </a:r>
            <a:endParaRPr/>
          </a:p>
        </p:txBody>
      </p:sp>
      <p:sp>
        <p:nvSpPr>
          <p:cNvPr id="3" name="Text Placeholder 2"/>
          <p:cNvSpPr>
            <a:spLocks noGrp="1"/>
          </p:cNvSpPr>
          <p:nvPr>
            <p:ph type="body" idx="1"/>
          </p:nvPr>
        </p:nvSpPr>
        <p:spPr>
          <a:xfrm>
            <a:off x="914399" y="4593473"/>
            <a:ext cx="7315202"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7" name="Date Placeholder 6"/>
          <p:cNvSpPr>
            <a:spLocks noGrp="1"/>
          </p:cNvSpPr>
          <p:nvPr>
            <p:ph type="dt" sz="half" idx="10"/>
          </p:nvPr>
        </p:nvSpPr>
        <p:spPr>
          <a:xfrm>
            <a:off x="5029200" y="6329172"/>
            <a:ext cx="1066800" cy="182880"/>
          </a:xfrm>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a:xfrm>
            <a:off x="8292954" y="6329172"/>
            <a:ext cx="393846" cy="182880"/>
          </a:xfrm>
        </p:spPr>
        <p:txBody>
          <a:bodyPr/>
          <a:lstStyle>
            <a:lvl1pPr algn="r">
              <a:defRPr>
                <a:solidFill>
                  <a:schemeClr val="bg1">
                    <a:lumMod val="60000"/>
                    <a:lumOff val="40000"/>
                  </a:schemeClr>
                </a:solidFill>
              </a:defRPr>
            </a:lvl1pPr>
          </a:lstStyle>
          <a:p>
            <a:fld id="{C51EAA63-D034-42AE-91FA-B13B9518C7BE}" type="slidenum">
              <a:rPr/>
              <a:pPr/>
              <a:t>‹#›</a:t>
            </a:fld>
            <a:endParaRPr/>
          </a:p>
        </p:txBody>
      </p:sp>
      <p:grpSp>
        <p:nvGrpSpPr>
          <p:cNvPr id="61" name="Frame"/>
          <p:cNvGrpSpPr/>
          <p:nvPr/>
        </p:nvGrpSpPr>
        <p:grpSpPr bwMode="ltGray">
          <a:xfrm>
            <a:off x="0" y="0"/>
            <a:ext cx="9144000" cy="6858000"/>
            <a:chOff x="0" y="0"/>
            <a:chExt cx="9144000" cy="6858000"/>
          </a:xfrm>
          <a:solidFill>
            <a:schemeClr val="bg2">
              <a:lumMod val="65000"/>
              <a:lumOff val="35000"/>
            </a:schemeClr>
          </a:solidFill>
        </p:grpSpPr>
        <p:sp>
          <p:nvSpPr>
            <p:cNvPr id="62" name="Rectangle 61"/>
            <p:cNvSpPr/>
            <p:nvPr/>
          </p:nvSpPr>
          <p:spPr bwMode="ltGray">
            <a:xfrm>
              <a:off x="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3" name="Rectangle 62"/>
            <p:cNvSpPr/>
            <p:nvPr/>
          </p:nvSpPr>
          <p:spPr bwMode="ltGray">
            <a:xfrm>
              <a:off x="894715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4" name="Rectangle 63"/>
            <p:cNvSpPr/>
            <p:nvPr/>
          </p:nvSpPr>
          <p:spPr bwMode="ltGray">
            <a:xfrm>
              <a:off x="0" y="0"/>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a:off x="0" y="6656832"/>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58"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6430451" y="6182792"/>
            <a:ext cx="1371600" cy="361967"/>
          </a:xfrm>
          <a:prstGeom prst="rect">
            <a:avLst/>
          </a:prstGeom>
        </p:spPr>
      </p:pic>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Transition Horizontal Picture">
    <p:bg bwMode="ltGray">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57" name="Rectangle 56"/>
          <p:cNvSpPr/>
          <p:nvPr/>
        </p:nvSpPr>
        <p:spPr bwMode="white">
          <a:xfrm>
            <a:off x="1" y="3041202"/>
            <a:ext cx="9144000" cy="3816798"/>
          </a:xfrm>
          <a:prstGeom prst="rect">
            <a:avLst/>
          </a:prstGeom>
          <a:solidFill>
            <a:srgbClr val="26262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 name="Title 1"/>
          <p:cNvSpPr>
            <a:spLocks noGrp="1"/>
          </p:cNvSpPr>
          <p:nvPr>
            <p:ph type="title"/>
          </p:nvPr>
        </p:nvSpPr>
        <p:spPr>
          <a:xfrm>
            <a:off x="914400" y="3200400"/>
            <a:ext cx="7315202" cy="1241425"/>
          </a:xfrm>
        </p:spPr>
        <p:txBody>
          <a:bodyPr anchor="b"/>
          <a:lstStyle>
            <a:lvl1pPr algn="l">
              <a:lnSpc>
                <a:spcPct val="90000"/>
              </a:lnSpc>
              <a:defRPr sz="3200" b="1" cap="none" baseline="0"/>
            </a:lvl1pPr>
          </a:lstStyle>
          <a:p>
            <a:r>
              <a:rPr lang="en-AU" smtClean="0"/>
              <a:t>Click to edit Master title style</a:t>
            </a:r>
            <a:endParaRPr/>
          </a:p>
        </p:txBody>
      </p:sp>
      <p:sp>
        <p:nvSpPr>
          <p:cNvPr id="3" name="Text Placeholder 2"/>
          <p:cNvSpPr>
            <a:spLocks noGrp="1"/>
          </p:cNvSpPr>
          <p:nvPr>
            <p:ph type="body" idx="1"/>
          </p:nvPr>
        </p:nvSpPr>
        <p:spPr>
          <a:xfrm>
            <a:off x="914399" y="4593473"/>
            <a:ext cx="7315202" cy="664327"/>
          </a:xfrm>
        </p:spPr>
        <p:txBody>
          <a:bodyPr anchor="t">
            <a:noAutofit/>
          </a:bodyPr>
          <a:lstStyle>
            <a:lvl1pPr marL="0" indent="0">
              <a:spcBef>
                <a:spcPts val="0"/>
              </a:spcBef>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7" name="Date Placeholder 6"/>
          <p:cNvSpPr>
            <a:spLocks noGrp="1"/>
          </p:cNvSpPr>
          <p:nvPr>
            <p:ph type="dt" sz="half" idx="10"/>
          </p:nvPr>
        </p:nvSpPr>
        <p:spPr>
          <a:xfrm>
            <a:off x="5029200" y="6329172"/>
            <a:ext cx="1066800" cy="182880"/>
          </a:xfrm>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a:xfrm>
            <a:off x="8292954" y="6329172"/>
            <a:ext cx="393846" cy="182880"/>
          </a:xfrm>
        </p:spPr>
        <p:txBody>
          <a:bodyPr/>
          <a:lstStyle>
            <a:lvl1pPr algn="r">
              <a:defRPr>
                <a:solidFill>
                  <a:schemeClr val="bg1">
                    <a:lumMod val="60000"/>
                    <a:lumOff val="40000"/>
                  </a:schemeClr>
                </a:solidFill>
              </a:defRPr>
            </a:lvl1pPr>
          </a:lstStyle>
          <a:p>
            <a:fld id="{C51EAA63-D034-42AE-91FA-B13B9518C7BE}" type="slidenum">
              <a:rPr/>
              <a:pPr/>
              <a:t>‹#›</a:t>
            </a:fld>
            <a:endParaRPr/>
          </a:p>
        </p:txBody>
      </p:sp>
      <p:grpSp>
        <p:nvGrpSpPr>
          <p:cNvPr id="63" name="Frame"/>
          <p:cNvGrpSpPr/>
          <p:nvPr/>
        </p:nvGrpSpPr>
        <p:grpSpPr bwMode="ltGray">
          <a:xfrm>
            <a:off x="0" y="0"/>
            <a:ext cx="9144000" cy="6858000"/>
            <a:chOff x="0" y="0"/>
            <a:chExt cx="9144000" cy="6858000"/>
          </a:xfrm>
          <a:solidFill>
            <a:schemeClr val="bg2">
              <a:lumMod val="65000"/>
              <a:lumOff val="35000"/>
            </a:schemeClr>
          </a:solidFill>
        </p:grpSpPr>
        <p:sp>
          <p:nvSpPr>
            <p:cNvPr id="64" name="Rectangle 63"/>
            <p:cNvSpPr/>
            <p:nvPr/>
          </p:nvSpPr>
          <p:spPr bwMode="ltGray">
            <a:xfrm>
              <a:off x="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5" name="Rectangle 64"/>
            <p:cNvSpPr/>
            <p:nvPr/>
          </p:nvSpPr>
          <p:spPr bwMode="ltGray">
            <a:xfrm>
              <a:off x="894715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6" name="Rectangle 65"/>
            <p:cNvSpPr/>
            <p:nvPr/>
          </p:nvSpPr>
          <p:spPr bwMode="ltGray">
            <a:xfrm>
              <a:off x="0" y="0"/>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67" name="Rectangle 66"/>
            <p:cNvSpPr/>
            <p:nvPr/>
          </p:nvSpPr>
          <p:spPr bwMode="ltGray">
            <a:xfrm>
              <a:off x="0" y="6656832"/>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pic>
        <p:nvPicPr>
          <p:cNvPr id="58" nam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6430451" y="6182792"/>
            <a:ext cx="1371600" cy="361967"/>
          </a:xfrm>
          <a:prstGeom prst="rect">
            <a:avLst/>
          </a:prstGeom>
        </p:spPr>
      </p:pic>
    </p:spTree>
    <p:extLst>
      <p:ext uri="{BB962C8B-B14F-4D97-AF65-F5344CB8AC3E}">
        <p14:creationId xmlns:p14="http://schemas.microsoft.com/office/powerpoint/2010/main" val="147383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grpSp>
        <p:nvGrpSpPr>
          <p:cNvPr id="9" name="Frame"/>
          <p:cNvGrpSpPr/>
          <p:nvPr/>
        </p:nvGrpSpPr>
        <p:grpSpPr bwMode="ltGray">
          <a:xfrm>
            <a:off x="0" y="0"/>
            <a:ext cx="9144000" cy="6858000"/>
            <a:chOff x="0" y="0"/>
            <a:chExt cx="9144000" cy="6858000"/>
          </a:xfrm>
          <a:solidFill>
            <a:schemeClr val="bg2">
              <a:lumMod val="65000"/>
              <a:lumOff val="35000"/>
            </a:schemeClr>
          </a:solidFill>
        </p:grpSpPr>
        <p:sp>
          <p:nvSpPr>
            <p:cNvPr id="8" name="Rectangle 7"/>
            <p:cNvSpPr/>
            <p:nvPr/>
          </p:nvSpPr>
          <p:spPr bwMode="ltGray">
            <a:xfrm>
              <a:off x="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3" name="Rectangle 22"/>
            <p:cNvSpPr/>
            <p:nvPr/>
          </p:nvSpPr>
          <p:spPr bwMode="ltGray">
            <a:xfrm>
              <a:off x="894715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4" name="Rectangle 23"/>
            <p:cNvSpPr/>
            <p:nvPr/>
          </p:nvSpPr>
          <p:spPr bwMode="ltGray">
            <a:xfrm>
              <a:off x="0" y="0"/>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25" name="Rectangle 24"/>
            <p:cNvSpPr/>
            <p:nvPr/>
          </p:nvSpPr>
          <p:spPr bwMode="ltGray">
            <a:xfrm>
              <a:off x="0" y="6656832"/>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2" name="Title Placeholder 1"/>
          <p:cNvSpPr>
            <a:spLocks noGrp="1"/>
          </p:cNvSpPr>
          <p:nvPr>
            <p:ph type="title"/>
          </p:nvPr>
        </p:nvSpPr>
        <p:spPr>
          <a:xfrm>
            <a:off x="457202" y="304800"/>
            <a:ext cx="8229598" cy="838200"/>
          </a:xfrm>
          <a:prstGeom prst="rect">
            <a:avLst/>
          </a:prstGeom>
        </p:spPr>
        <p:txBody>
          <a:bodyPr vert="horz" lIns="0" tIns="0" rIns="0" bIns="0" rtlCol="0" anchor="b">
            <a:noAutofit/>
          </a:bodyPr>
          <a:lstStyle/>
          <a:p>
            <a:r>
              <a:rPr lang="en-AU" smtClean="0"/>
              <a:t>Click to edit Master title style</a:t>
            </a:r>
            <a:endParaRPr/>
          </a:p>
        </p:txBody>
      </p:sp>
      <p:sp>
        <p:nvSpPr>
          <p:cNvPr id="3" name="Text Placeholder 2"/>
          <p:cNvSpPr>
            <a:spLocks noGrp="1"/>
          </p:cNvSpPr>
          <p:nvPr>
            <p:ph type="body" idx="1"/>
          </p:nvPr>
        </p:nvSpPr>
        <p:spPr>
          <a:xfrm>
            <a:off x="457200" y="1447800"/>
            <a:ext cx="8229600" cy="4495801"/>
          </a:xfrm>
          <a:prstGeom prst="rect">
            <a:avLst/>
          </a:prstGeom>
        </p:spPr>
        <p:txBody>
          <a:bodyPr vert="horz" lIns="0" tIns="0" rIns="0" bIns="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grpSp>
        <p:nvGrpSpPr>
          <p:cNvPr id="47" name="Group 46"/>
          <p:cNvGrpSpPr/>
          <p:nvPr/>
        </p:nvGrpSpPr>
        <p:grpSpPr bwMode="ltGray">
          <a:xfrm>
            <a:off x="7988831" y="5946511"/>
            <a:ext cx="1155169" cy="911489"/>
            <a:chOff x="2916555" y="1923047"/>
            <a:chExt cx="1908466" cy="1505880"/>
          </a:xfrm>
        </p:grpSpPr>
        <p:sp>
          <p:nvSpPr>
            <p:cNvPr id="48" name="Rectangle 47"/>
            <p:cNvSpPr/>
            <p:nvPr/>
          </p:nvSpPr>
          <p:spPr bwMode="ltGray">
            <a:xfrm>
              <a:off x="2989396" y="2387191"/>
              <a:ext cx="517544" cy="522593"/>
            </a:xfrm>
            <a:prstGeom prst="rect">
              <a:avLst/>
            </a:prstGeom>
            <a:solidFill>
              <a:srgbClr val="E5E5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90000"/>
                </a:lnSpc>
              </a:pPr>
              <a:endParaRPr/>
            </a:p>
          </p:txBody>
        </p:sp>
        <p:sp>
          <p:nvSpPr>
            <p:cNvPr id="49" name="Rectangle 48"/>
            <p:cNvSpPr/>
            <p:nvPr/>
          </p:nvSpPr>
          <p:spPr bwMode="ltGray">
            <a:xfrm>
              <a:off x="3680212" y="2011408"/>
              <a:ext cx="1144809" cy="1144809"/>
            </a:xfrm>
            <a:prstGeom prst="rect">
              <a:avLst/>
            </a:prstGeom>
            <a:solidFill>
              <a:srgbClr val="FDBA3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0" name="Rectangle 49"/>
            <p:cNvSpPr/>
            <p:nvPr/>
          </p:nvSpPr>
          <p:spPr bwMode="ltGray">
            <a:xfrm>
              <a:off x="3564081" y="2621056"/>
              <a:ext cx="807871" cy="807871"/>
            </a:xfrm>
            <a:prstGeom prst="rect">
              <a:avLst/>
            </a:prstGeom>
            <a:solidFill>
              <a:srgbClr val="FEC10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1" name="Rectangle 40"/>
            <p:cNvSpPr/>
            <p:nvPr/>
          </p:nvSpPr>
          <p:spPr bwMode="ltGray">
            <a:xfrm>
              <a:off x="3680212" y="2621056"/>
              <a:ext cx="691740" cy="535161"/>
            </a:xfrm>
            <a:custGeom>
              <a:avLst/>
              <a:gdLst/>
              <a:ahLst/>
              <a:cxnLst/>
              <a:rect l="l" t="t" r="r" b="b"/>
              <a:pathLst>
                <a:path w="691740" h="535161">
                  <a:moveTo>
                    <a:pt x="0" y="0"/>
                  </a:moveTo>
                  <a:lnTo>
                    <a:pt x="691740" y="0"/>
                  </a:lnTo>
                  <a:lnTo>
                    <a:pt x="691740" y="535161"/>
                  </a:lnTo>
                  <a:lnTo>
                    <a:pt x="0" y="535161"/>
                  </a:lnTo>
                  <a:close/>
                </a:path>
              </a:pathLst>
            </a:custGeom>
            <a:solidFill>
              <a:srgbClr val="F7961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2" name="Rectangle 51"/>
            <p:cNvSpPr/>
            <p:nvPr/>
          </p:nvSpPr>
          <p:spPr bwMode="ltGray">
            <a:xfrm>
              <a:off x="3248168" y="2305142"/>
              <a:ext cx="343345" cy="343346"/>
            </a:xfrm>
            <a:prstGeom prst="rect">
              <a:avLst/>
            </a:prstGeom>
            <a:solidFill>
              <a:srgbClr val="888D9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3" name="Rectangle 52"/>
            <p:cNvSpPr/>
            <p:nvPr/>
          </p:nvSpPr>
          <p:spPr bwMode="ltGray">
            <a:xfrm>
              <a:off x="3564081" y="2621056"/>
              <a:ext cx="27432" cy="27432"/>
            </a:xfrm>
            <a:prstGeom prst="rect">
              <a:avLst/>
            </a:prstGeom>
            <a:solidFill>
              <a:srgbClr val="8B6E1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4" name="Rectangle 26"/>
            <p:cNvSpPr/>
            <p:nvPr/>
          </p:nvSpPr>
          <p:spPr bwMode="ltGray">
            <a:xfrm>
              <a:off x="3248168" y="2387191"/>
              <a:ext cx="258772" cy="261297"/>
            </a:xfrm>
            <a:custGeom>
              <a:avLst/>
              <a:gdLst/>
              <a:ahLst/>
              <a:cxnLst/>
              <a:rect l="l" t="t" r="r" b="b"/>
              <a:pathLst>
                <a:path w="258772" h="261297">
                  <a:moveTo>
                    <a:pt x="0" y="0"/>
                  </a:moveTo>
                  <a:lnTo>
                    <a:pt x="258772" y="0"/>
                  </a:lnTo>
                  <a:lnTo>
                    <a:pt x="258772" y="261297"/>
                  </a:lnTo>
                  <a:lnTo>
                    <a:pt x="0" y="261297"/>
                  </a:lnTo>
                  <a:close/>
                </a:path>
              </a:pathLst>
            </a:custGeom>
            <a:solidFill>
              <a:srgbClr val="80848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5" name="Rectangle 54"/>
            <p:cNvSpPr/>
            <p:nvPr/>
          </p:nvSpPr>
          <p:spPr bwMode="ltGray">
            <a:xfrm>
              <a:off x="3013379" y="2648496"/>
              <a:ext cx="234789" cy="237312"/>
            </a:xfrm>
            <a:prstGeom prst="rect">
              <a:avLst/>
            </a:prstGeom>
            <a:solidFill>
              <a:srgbClr val="E8B21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6" name="Rectangle 55"/>
            <p:cNvSpPr/>
            <p:nvPr/>
          </p:nvSpPr>
          <p:spPr bwMode="ltGray">
            <a:xfrm>
              <a:off x="2916555" y="2567414"/>
              <a:ext cx="234789" cy="237312"/>
            </a:xfrm>
            <a:prstGeom prst="rect">
              <a:avLst/>
            </a:prstGeom>
            <a:solidFill>
              <a:srgbClr val="FFC20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7" name="Rectangle 56"/>
            <p:cNvSpPr/>
            <p:nvPr/>
          </p:nvSpPr>
          <p:spPr bwMode="ltGray">
            <a:xfrm>
              <a:off x="2989395" y="2567414"/>
              <a:ext cx="161949" cy="237312"/>
            </a:xfrm>
            <a:prstGeom prst="rect">
              <a:avLst/>
            </a:prstGeom>
            <a:solidFill>
              <a:srgbClr val="E8B21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8" name="Rectangle 57"/>
            <p:cNvSpPr/>
            <p:nvPr/>
          </p:nvSpPr>
          <p:spPr bwMode="ltGray">
            <a:xfrm>
              <a:off x="3013379" y="2648496"/>
              <a:ext cx="137965" cy="156230"/>
            </a:xfrm>
            <a:prstGeom prst="rect">
              <a:avLst/>
            </a:prstGeom>
            <a:solidFill>
              <a:srgbClr val="E3931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sp>
          <p:nvSpPr>
            <p:cNvPr id="59" name="Rectangle 58"/>
            <p:cNvSpPr/>
            <p:nvPr/>
          </p:nvSpPr>
          <p:spPr bwMode="ltGray">
            <a:xfrm>
              <a:off x="3128912" y="1923047"/>
              <a:ext cx="174198" cy="176722"/>
            </a:xfrm>
            <a:prstGeom prst="rect">
              <a:avLst/>
            </a:prstGeom>
            <a:solidFill>
              <a:srgbClr val="FFC20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a:p>
          </p:txBody>
        </p:sp>
      </p:grpSp>
      <p:sp>
        <p:nvSpPr>
          <p:cNvPr id="4" name="Date Placeholder 3"/>
          <p:cNvSpPr>
            <a:spLocks noGrp="1"/>
          </p:cNvSpPr>
          <p:nvPr>
            <p:ph type="dt" sz="half" idx="2"/>
          </p:nvPr>
        </p:nvSpPr>
        <p:spPr>
          <a:xfrm>
            <a:off x="5029200" y="6329172"/>
            <a:ext cx="1066800" cy="182880"/>
          </a:xfrm>
          <a:prstGeom prst="rect">
            <a:avLst/>
          </a:prstGeom>
        </p:spPr>
        <p:txBody>
          <a:bodyPr vert="horz" wrap="none" lIns="0" tIns="0" rIns="0" bIns="0" rtlCol="0" anchor="b"/>
          <a:lstStyle>
            <a:lvl1pPr algn="l">
              <a:defRPr sz="1000">
                <a:solidFill>
                  <a:schemeClr val="bg1">
                    <a:lumMod val="60000"/>
                    <a:lumOff val="40000"/>
                  </a:schemeClr>
                </a:solidFill>
              </a:defRPr>
            </a:lvl1pPr>
          </a:lstStyle>
          <a:p>
            <a:endParaRPr/>
          </a:p>
        </p:txBody>
      </p:sp>
      <p:sp>
        <p:nvSpPr>
          <p:cNvPr id="5" name="Footer Placeholder 4"/>
          <p:cNvSpPr>
            <a:spLocks noGrp="1"/>
          </p:cNvSpPr>
          <p:nvPr>
            <p:ph type="ftr" sz="quarter" idx="3"/>
          </p:nvPr>
        </p:nvSpPr>
        <p:spPr>
          <a:xfrm>
            <a:off x="457199" y="6329172"/>
            <a:ext cx="4123042" cy="182880"/>
          </a:xfrm>
          <a:prstGeom prst="rect">
            <a:avLst/>
          </a:prstGeom>
        </p:spPr>
        <p:txBody>
          <a:bodyPr vert="horz" wrap="none" lIns="0" tIns="0" rIns="0" bIns="0" rtlCol="0" anchor="ctr"/>
          <a:lstStyle>
            <a:lvl1pPr algn="l">
              <a:defRPr sz="1000">
                <a:solidFill>
                  <a:schemeClr val="bg1">
                    <a:lumMod val="60000"/>
                    <a:lumOff val="40000"/>
                  </a:schemeClr>
                </a:solidFill>
              </a:defRPr>
            </a:lvl1pPr>
          </a:lstStyle>
          <a:p>
            <a:endParaRPr/>
          </a:p>
        </p:txBody>
      </p:sp>
      <p:sp>
        <p:nvSpPr>
          <p:cNvPr id="6" name="Slide Number Placeholder 5"/>
          <p:cNvSpPr>
            <a:spLocks noGrp="1"/>
          </p:cNvSpPr>
          <p:nvPr>
            <p:ph type="sldNum" sz="quarter" idx="4"/>
          </p:nvPr>
        </p:nvSpPr>
        <p:spPr>
          <a:xfrm>
            <a:off x="8464405" y="6439756"/>
            <a:ext cx="393846" cy="182880"/>
          </a:xfrm>
          <a:prstGeom prst="rect">
            <a:avLst/>
          </a:prstGeom>
        </p:spPr>
        <p:txBody>
          <a:bodyPr vert="horz" wrap="none" lIns="0" tIns="0" rIns="0" bIns="0" rtlCol="0" anchor="b"/>
          <a:lstStyle>
            <a:lvl1pPr algn="ctr">
              <a:defRPr sz="1000">
                <a:solidFill>
                  <a:schemeClr val="bg1"/>
                </a:solidFill>
              </a:defRPr>
            </a:lvl1pPr>
          </a:lstStyle>
          <a:p>
            <a:fld id="{C51EAA63-D034-42AE-91FA-B13B9518C7BE}" type="slidenum">
              <a:rPr/>
              <a:pPr/>
              <a:t>‹#›</a:t>
            </a:fld>
            <a:endParaRPr/>
          </a:p>
        </p:txBody>
      </p:sp>
    </p:spTree>
    <p:extLst>
      <p:ext uri="{BB962C8B-B14F-4D97-AF65-F5344CB8AC3E}">
        <p14:creationId xmlns:p14="http://schemas.microsoft.com/office/powerpoint/2010/main" val="3193062027"/>
      </p:ext>
    </p:extLst>
  </p:cSld>
  <p:clrMap bg1="dk1" tx1="lt1" bg2="dk2" tx2="lt2" accent1="accent1" accent2="accent2" accent3="accent3" accent4="accent4" accent5="accent5" accent6="accent6" hlink="hlink" folHlink="folHlink"/>
  <p:sldLayoutIdLst>
    <p:sldLayoutId id="2147483689" r:id="rId1"/>
    <p:sldLayoutId id="2147483707" r:id="rId2"/>
    <p:sldLayoutId id="2147483710" r:id="rId3"/>
    <p:sldLayoutId id="2147483797" r:id="rId4"/>
    <p:sldLayoutId id="2147483798" r:id="rId5"/>
    <p:sldLayoutId id="2147483711" r:id="rId6"/>
    <p:sldLayoutId id="2147483715" r:id="rId7"/>
    <p:sldLayoutId id="2147483692" r:id="rId8"/>
    <p:sldLayoutId id="2147483716" r:id="rId9"/>
    <p:sldLayoutId id="2147483717" r:id="rId10"/>
    <p:sldLayoutId id="2147483708" r:id="rId11"/>
    <p:sldLayoutId id="2147483709" r:id="rId12"/>
    <p:sldLayoutId id="2147483697" r:id="rId13"/>
    <p:sldLayoutId id="2147483698" r:id="rId14"/>
    <p:sldLayoutId id="2147483699" r:id="rId15"/>
    <p:sldLayoutId id="2147483719" r:id="rId16"/>
    <p:sldLayoutId id="2147483720" r:id="rId17"/>
    <p:sldLayoutId id="2147483700" r:id="rId18"/>
    <p:sldLayoutId id="2147483701" r:id="rId19"/>
    <p:sldLayoutId id="2147483702" r:id="rId20"/>
    <p:sldLayoutId id="2147483703" r:id="rId21"/>
    <p:sldLayoutId id="2147483721" r:id="rId22"/>
    <p:sldLayoutId id="2147483722" r:id="rId23"/>
    <p:sldLayoutId id="2147483693" r:id="rId24"/>
    <p:sldLayoutId id="2147483718" r:id="rId25"/>
    <p:sldLayoutId id="2147483725" r:id="rId26"/>
    <p:sldLayoutId id="2147483723" r:id="rId27"/>
    <p:sldLayoutId id="2147483724" r:id="rId28"/>
    <p:sldLayoutId id="2147483704" r:id="rId29"/>
    <p:sldLayoutId id="214748370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bg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bg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bg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bg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bg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bg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bg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bg1">
            <a:lumMod val="40000"/>
            <a:lumOff val="60000"/>
          </a:schemeClr>
        </a:buClr>
        <a:buFont typeface="Arial" panose="020B0604020202020204" pitchFamily="34" charset="0"/>
        <a:buChar char="•"/>
        <a:defRPr sz="1600" b="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www.informationisbeautiful.net/visualizations/worlds-biggest-data-breaches-hacks/"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6.xml"/><Relationship Id="rId16" Type="http://schemas.openxmlformats.org/officeDocument/2006/relationships/image" Target="../media/image36.png"/><Relationship Id="rId1" Type="http://schemas.openxmlformats.org/officeDocument/2006/relationships/slideLayout" Target="../slideLayouts/slideLayout1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Symantec Managed Security Services</a:t>
            </a:r>
            <a:br>
              <a:rPr lang="en-US" dirty="0"/>
            </a:br>
            <a:r>
              <a:rPr lang="en-US" dirty="0"/>
              <a:t>The Power To Protect</a:t>
            </a:r>
            <a:endParaRPr lang="en-AU" dirty="0"/>
          </a:p>
        </p:txBody>
      </p:sp>
      <p:sp>
        <p:nvSpPr>
          <p:cNvPr id="3" name="Text Placeholder 2"/>
          <p:cNvSpPr>
            <a:spLocks noGrp="1"/>
          </p:cNvSpPr>
          <p:nvPr>
            <p:ph type="body" idx="1"/>
          </p:nvPr>
        </p:nvSpPr>
        <p:spPr/>
        <p:txBody>
          <a:bodyPr/>
          <a:lstStyle/>
          <a:p>
            <a:r>
              <a:rPr lang="en-GB" dirty="0" smtClean="0"/>
              <a:t>Duncan Evans</a:t>
            </a:r>
            <a:endParaRPr lang="en-US" dirty="0" smtClean="0"/>
          </a:p>
          <a:p>
            <a:r>
              <a:rPr lang="en-US" dirty="0" smtClean="0"/>
              <a:t>Director, Cyber Security Services</a:t>
            </a:r>
            <a:endParaRPr lang="en-US" dirty="0"/>
          </a:p>
          <a:p>
            <a:endParaRPr lang="en-US" dirty="0"/>
          </a:p>
          <a:p>
            <a:endParaRPr lang="en-AU"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1</a:t>
            </a:fld>
            <a:endParaRPr lang="en-US"/>
          </a:p>
        </p:txBody>
      </p:sp>
      <p:pic>
        <p:nvPicPr>
          <p:cNvPr id="7" name="Picture 6"/>
          <p:cNvPicPr>
            <a:picLocks noChangeAspect="1"/>
          </p:cNvPicPr>
          <p:nvPr/>
        </p:nvPicPr>
        <p:blipFill>
          <a:blip r:embed="rId2"/>
          <a:stretch>
            <a:fillRect/>
          </a:stretch>
        </p:blipFill>
        <p:spPr>
          <a:xfrm>
            <a:off x="201864" y="192504"/>
            <a:ext cx="8741610" cy="3276600"/>
          </a:xfrm>
          <a:prstGeom prst="rect">
            <a:avLst/>
          </a:prstGeom>
        </p:spPr>
      </p:pic>
    </p:spTree>
    <p:extLst>
      <p:ext uri="{BB962C8B-B14F-4D97-AF65-F5344CB8AC3E}">
        <p14:creationId xmlns:p14="http://schemas.microsoft.com/office/powerpoint/2010/main" val="328049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6096000"/>
            <a:ext cx="3581400" cy="229672"/>
          </a:xfrm>
          <a:prstGeom prst="rect">
            <a:avLst/>
          </a:prstGeom>
          <a:noFill/>
        </p:spPr>
        <p:txBody>
          <a:bodyPr wrap="square" lIns="0" tIns="0" rIns="0" bIns="0" rtlCol="0">
            <a:noAutofit/>
          </a:bodyPr>
          <a:lstStyle/>
          <a:p>
            <a:pPr>
              <a:lnSpc>
                <a:spcPct val="90000"/>
              </a:lnSpc>
            </a:pPr>
            <a:r>
              <a:rPr lang="en-IE" sz="800" dirty="0" smtClean="0"/>
              <a:t>Source: </a:t>
            </a:r>
            <a:r>
              <a:rPr lang="en-IE" sz="800" dirty="0" smtClean="0">
                <a:hlinkClick r:id="rId3"/>
              </a:rPr>
              <a:t>Information is beautiful – World’s biggest data breaches and hacks</a:t>
            </a:r>
            <a:endParaRPr lang="en-IE" sz="800" dirty="0"/>
          </a:p>
        </p:txBody>
      </p:sp>
      <p:sp>
        <p:nvSpPr>
          <p:cNvPr id="5" name="Slide Number Placeholder 4"/>
          <p:cNvSpPr>
            <a:spLocks noGrp="1"/>
          </p:cNvSpPr>
          <p:nvPr>
            <p:ph type="sldNum" sz="quarter" idx="12"/>
          </p:nvPr>
        </p:nvSpPr>
        <p:spPr/>
        <p:txBody>
          <a:bodyPr/>
          <a:lstStyle/>
          <a:p>
            <a:fld id="{C51EAA63-D034-42AE-91FA-B13B9518C7BE}" type="slidenum">
              <a:rPr lang="en-IE" smtClean="0"/>
              <a:pPr/>
              <a:t>2</a:t>
            </a:fld>
            <a:endParaRPr lang="en-IE"/>
          </a:p>
        </p:txBody>
      </p:sp>
      <p:sp>
        <p:nvSpPr>
          <p:cNvPr id="6" name="Footer Placeholder 3"/>
          <p:cNvSpPr>
            <a:spLocks noGrp="1"/>
          </p:cNvSpPr>
          <p:nvPr>
            <p:ph type="ftr" sz="quarter" idx="11"/>
          </p:nvPr>
        </p:nvSpPr>
        <p:spPr>
          <a:xfrm>
            <a:off x="457199" y="6329172"/>
            <a:ext cx="4123042" cy="182880"/>
          </a:xfrm>
        </p:spPr>
        <p:txBody>
          <a:bodyPr/>
          <a:lstStyle/>
          <a:p>
            <a:r>
              <a:rPr lang="en-US" dirty="0" smtClean="0"/>
              <a:t>Copyright © 2014 Symantec Corporation</a:t>
            </a:r>
            <a:endParaRPr lang="en-US" dirty="0"/>
          </a:p>
        </p:txBody>
      </p:sp>
      <p:sp>
        <p:nvSpPr>
          <p:cNvPr id="7" name="Title 1"/>
          <p:cNvSpPr txBox="1">
            <a:spLocks/>
          </p:cNvSpPr>
          <p:nvPr/>
        </p:nvSpPr>
        <p:spPr>
          <a:xfrm>
            <a:off x="457202" y="304800"/>
            <a:ext cx="8229598" cy="838200"/>
          </a:xfrm>
          <a:prstGeom prst="rect">
            <a:avLst/>
          </a:prstGeom>
        </p:spPr>
        <p:txBody>
          <a:bodyPr/>
          <a:lstStyle>
            <a:lvl1pPr algn="l" defTabSz="914400" rtl="0" eaLnBrk="1" latinLnBrk="0" hangingPunct="1">
              <a:lnSpc>
                <a:spcPct val="90000"/>
              </a:lnSpc>
              <a:spcBef>
                <a:spcPct val="0"/>
              </a:spcBef>
              <a:buNone/>
              <a:defRPr sz="2800" b="1" kern="1200">
                <a:solidFill>
                  <a:srgbClr val="404040"/>
                </a:solidFill>
                <a:latin typeface="+mj-lt"/>
                <a:ea typeface="+mj-ea"/>
                <a:cs typeface="+mj-cs"/>
              </a:defRPr>
            </a:lvl1pPr>
          </a:lstStyle>
          <a:p>
            <a:endParaRPr lang="en-US" dirty="0" smtClean="0"/>
          </a:p>
          <a:p>
            <a:r>
              <a:rPr lang="en-US" dirty="0" smtClean="0">
                <a:solidFill>
                  <a:schemeClr val="tx1"/>
                </a:solidFill>
              </a:rPr>
              <a:t>Data Breaches and Hacks</a:t>
            </a:r>
            <a:endParaRPr lang="en-US"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43000"/>
            <a:ext cx="6553200" cy="493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84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97592" y="2124391"/>
            <a:ext cx="2593319" cy="3080673"/>
            <a:chOff x="581392" y="1493021"/>
            <a:chExt cx="2535880" cy="3035641"/>
          </a:xfrm>
        </p:grpSpPr>
        <p:pic>
          <p:nvPicPr>
            <p:cNvPr id="13" name="Picture 12" descr="Shadow1.png"/>
            <p:cNvPicPr>
              <a:picLocks noChangeAspect="1"/>
            </p:cNvPicPr>
            <p:nvPr/>
          </p:nvPicPr>
          <p:blipFill>
            <a:blip r:embed="rId3" cstate="screen">
              <a:alphaModFix amt="71000"/>
              <a:extLst>
                <a:ext uri="{28A0092B-C50C-407E-A947-70E740481C1C}">
                  <a14:useLocalDpi xmlns:a14="http://schemas.microsoft.com/office/drawing/2010/main"/>
                </a:ext>
              </a:extLst>
            </a:blip>
            <a:stretch>
              <a:fillRect/>
            </a:stretch>
          </p:blipFill>
          <p:spPr>
            <a:xfrm>
              <a:off x="949078" y="3324295"/>
              <a:ext cx="1954622" cy="218975"/>
            </a:xfrm>
            <a:prstGeom prst="rect">
              <a:avLst/>
            </a:prstGeom>
          </p:spPr>
        </p:pic>
        <p:sp>
          <p:nvSpPr>
            <p:cNvPr id="2" name="TextBox 1"/>
            <p:cNvSpPr txBox="1"/>
            <p:nvPr/>
          </p:nvSpPr>
          <p:spPr>
            <a:xfrm>
              <a:off x="581392" y="3527845"/>
              <a:ext cx="2535880" cy="1000817"/>
            </a:xfrm>
            <a:prstGeom prst="rect">
              <a:avLst/>
            </a:prstGeom>
            <a:noFill/>
          </p:spPr>
          <p:txBody>
            <a:bodyPr wrap="square" rtlCol="0">
              <a:spAutoFit/>
            </a:bodyPr>
            <a:lstStyle/>
            <a:p>
              <a:pPr lvl="0" algn="ctr"/>
              <a:r>
                <a:rPr lang="en-US" sz="2000" b="1" dirty="0">
                  <a:solidFill>
                    <a:srgbClr val="FEC10C"/>
                  </a:solidFill>
                  <a:latin typeface="+mn-lt"/>
                  <a:cs typeface="Calibri"/>
                </a:rPr>
                <a:t>66% </a:t>
              </a:r>
              <a:r>
                <a:rPr lang="en-US" sz="2000" dirty="0" smtClean="0">
                  <a:latin typeface="+mn-lt"/>
                  <a:cs typeface="Calibri"/>
                </a:rPr>
                <a:t>Breaches </a:t>
              </a:r>
              <a:r>
                <a:rPr lang="en-US" sz="2000" dirty="0">
                  <a:latin typeface="+mn-lt"/>
                  <a:cs typeface="Calibri"/>
                </a:rPr>
                <a:t>went </a:t>
              </a:r>
            </a:p>
            <a:p>
              <a:pPr lvl="0" algn="ctr"/>
              <a:r>
                <a:rPr lang="en-US" sz="2000" dirty="0">
                  <a:latin typeface="+mn-lt"/>
                  <a:cs typeface="Calibri"/>
                </a:rPr>
                <a:t>undetected for 30 days </a:t>
              </a:r>
            </a:p>
            <a:p>
              <a:pPr lvl="0" algn="ctr"/>
              <a:r>
                <a:rPr lang="en-US" sz="2000" dirty="0">
                  <a:latin typeface="+mn-lt"/>
                  <a:cs typeface="Calibri"/>
                </a:rPr>
                <a:t>or more</a:t>
              </a:r>
              <a:endParaRPr lang="en-US" sz="2000" dirty="0">
                <a:latin typeface="+mn-lt"/>
              </a:endParaRPr>
            </a:p>
          </p:txBody>
        </p:sp>
        <p:pic>
          <p:nvPicPr>
            <p:cNvPr id="8" name="Picture 7" descr="slide6_piece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932" y="1493021"/>
              <a:ext cx="2115726" cy="1852702"/>
            </a:xfrm>
            <a:prstGeom prst="rect">
              <a:avLst/>
            </a:prstGeom>
          </p:spPr>
        </p:pic>
      </p:grpSp>
      <p:grpSp>
        <p:nvGrpSpPr>
          <p:cNvPr id="29" name="Group 28"/>
          <p:cNvGrpSpPr/>
          <p:nvPr/>
        </p:nvGrpSpPr>
        <p:grpSpPr>
          <a:xfrm>
            <a:off x="3053694" y="2238158"/>
            <a:ext cx="3095217" cy="2350843"/>
            <a:chOff x="3204076" y="1678618"/>
            <a:chExt cx="3015076" cy="2228518"/>
          </a:xfrm>
        </p:grpSpPr>
        <p:sp>
          <p:nvSpPr>
            <p:cNvPr id="25" name="TextBox 24"/>
            <p:cNvSpPr txBox="1"/>
            <p:nvPr/>
          </p:nvSpPr>
          <p:spPr>
            <a:xfrm>
              <a:off x="3204076" y="3527845"/>
              <a:ext cx="3015076" cy="379291"/>
            </a:xfrm>
            <a:prstGeom prst="rect">
              <a:avLst/>
            </a:prstGeom>
            <a:noFill/>
          </p:spPr>
          <p:txBody>
            <a:bodyPr wrap="square" rtlCol="0">
              <a:spAutoFit/>
            </a:bodyPr>
            <a:lstStyle/>
            <a:p>
              <a:pPr lvl="0" algn="ctr"/>
              <a:r>
                <a:rPr lang="en-US" sz="2000" b="1" dirty="0" smtClean="0">
                  <a:solidFill>
                    <a:srgbClr val="FEC10C"/>
                  </a:solidFill>
                  <a:latin typeface="+mn-lt"/>
                  <a:cs typeface="Calibri"/>
                </a:rPr>
                <a:t>243</a:t>
              </a:r>
              <a:r>
                <a:rPr lang="en-US" sz="2000" b="1" dirty="0" smtClean="0">
                  <a:solidFill>
                    <a:srgbClr val="6D6D6D"/>
                  </a:solidFill>
                  <a:latin typeface="+mn-lt"/>
                  <a:cs typeface="Calibri"/>
                </a:rPr>
                <a:t> </a:t>
              </a:r>
              <a:r>
                <a:rPr lang="en-US" sz="2000" dirty="0" smtClean="0">
                  <a:latin typeface="+mn-lt"/>
                  <a:cs typeface="Calibri"/>
                </a:rPr>
                <a:t>days before detection</a:t>
              </a:r>
              <a:endParaRPr lang="en-US" sz="2000" dirty="0">
                <a:latin typeface="+mn-lt"/>
              </a:endParaRPr>
            </a:p>
          </p:txBody>
        </p:sp>
        <p:pic>
          <p:nvPicPr>
            <p:cNvPr id="10" name="Picture 9" descr="slide6_piece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3050" y="1678618"/>
              <a:ext cx="1779790" cy="1541708"/>
            </a:xfrm>
            <a:prstGeom prst="rect">
              <a:avLst/>
            </a:prstGeom>
          </p:spPr>
        </p:pic>
        <p:pic>
          <p:nvPicPr>
            <p:cNvPr id="27" name="Picture 26" descr="Shadow1.png"/>
            <p:cNvPicPr>
              <a:picLocks noChangeAspect="1"/>
            </p:cNvPicPr>
            <p:nvPr/>
          </p:nvPicPr>
          <p:blipFill>
            <a:blip r:embed="rId3" cstate="screen">
              <a:alphaModFix amt="71000"/>
              <a:extLst>
                <a:ext uri="{28A0092B-C50C-407E-A947-70E740481C1C}">
                  <a14:useLocalDpi xmlns:a14="http://schemas.microsoft.com/office/drawing/2010/main"/>
                </a:ext>
              </a:extLst>
            </a:blip>
            <a:stretch>
              <a:fillRect/>
            </a:stretch>
          </p:blipFill>
          <p:spPr>
            <a:xfrm>
              <a:off x="3741326" y="3324295"/>
              <a:ext cx="1954622" cy="218975"/>
            </a:xfrm>
            <a:prstGeom prst="rect">
              <a:avLst/>
            </a:prstGeom>
          </p:spPr>
        </p:pic>
      </p:grpSp>
      <p:grpSp>
        <p:nvGrpSpPr>
          <p:cNvPr id="30" name="Group 29"/>
          <p:cNvGrpSpPr/>
          <p:nvPr/>
        </p:nvGrpSpPr>
        <p:grpSpPr>
          <a:xfrm>
            <a:off x="5895577" y="1780312"/>
            <a:ext cx="3043738" cy="2801175"/>
            <a:chOff x="5828741" y="1335233"/>
            <a:chExt cx="3015076" cy="2561057"/>
          </a:xfrm>
        </p:grpSpPr>
        <p:sp>
          <p:nvSpPr>
            <p:cNvPr id="26" name="TextBox 25"/>
            <p:cNvSpPr txBox="1"/>
            <p:nvPr/>
          </p:nvSpPr>
          <p:spPr>
            <a:xfrm>
              <a:off x="5828741" y="3530478"/>
              <a:ext cx="3015076" cy="365812"/>
            </a:xfrm>
            <a:prstGeom prst="rect">
              <a:avLst/>
            </a:prstGeom>
            <a:noFill/>
          </p:spPr>
          <p:txBody>
            <a:bodyPr wrap="square" rtlCol="0">
              <a:spAutoFit/>
            </a:bodyPr>
            <a:lstStyle/>
            <a:p>
              <a:pPr lvl="0" algn="ctr"/>
              <a:r>
                <a:rPr lang="en-US" sz="2000" b="1" dirty="0" smtClean="0">
                  <a:solidFill>
                    <a:srgbClr val="FEC10C"/>
                  </a:solidFill>
                  <a:latin typeface="+mn-lt"/>
                  <a:cs typeface="Calibri"/>
                </a:rPr>
                <a:t>4</a:t>
              </a:r>
              <a:r>
                <a:rPr lang="en-US" sz="2000" b="1" dirty="0" smtClean="0">
                  <a:solidFill>
                    <a:srgbClr val="6D6D6D"/>
                  </a:solidFill>
                  <a:latin typeface="+mn-lt"/>
                  <a:cs typeface="Calibri"/>
                </a:rPr>
                <a:t> </a:t>
              </a:r>
              <a:r>
                <a:rPr lang="en-US" sz="2000" dirty="0" smtClean="0">
                  <a:latin typeface="+mn-lt"/>
                  <a:cs typeface="Calibri"/>
                </a:rPr>
                <a:t>months to remediate</a:t>
              </a:r>
              <a:endParaRPr lang="en-US" sz="2000" dirty="0">
                <a:latin typeface="+mn-lt"/>
              </a:endParaRPr>
            </a:p>
          </p:txBody>
        </p:sp>
        <p:pic>
          <p:nvPicPr>
            <p:cNvPr id="12" name="Picture 11" descr="slide6_piece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092" y="1335233"/>
              <a:ext cx="1895928" cy="1852702"/>
            </a:xfrm>
            <a:prstGeom prst="rect">
              <a:avLst/>
            </a:prstGeom>
          </p:spPr>
        </p:pic>
        <p:pic>
          <p:nvPicPr>
            <p:cNvPr id="28" name="Picture 27" descr="Shadow1.png"/>
            <p:cNvPicPr>
              <a:picLocks noChangeAspect="1"/>
            </p:cNvPicPr>
            <p:nvPr/>
          </p:nvPicPr>
          <p:blipFill>
            <a:blip r:embed="rId3" cstate="screen">
              <a:alphaModFix amt="71000"/>
              <a:extLst>
                <a:ext uri="{28A0092B-C50C-407E-A947-70E740481C1C}">
                  <a14:useLocalDpi xmlns:a14="http://schemas.microsoft.com/office/drawing/2010/main"/>
                </a:ext>
              </a:extLst>
            </a:blip>
            <a:stretch>
              <a:fillRect/>
            </a:stretch>
          </p:blipFill>
          <p:spPr>
            <a:xfrm>
              <a:off x="6297493" y="3324295"/>
              <a:ext cx="1954622" cy="218975"/>
            </a:xfrm>
            <a:prstGeom prst="rect">
              <a:avLst/>
            </a:prstGeom>
          </p:spPr>
        </p:pic>
      </p:grpSp>
      <p:sp>
        <p:nvSpPr>
          <p:cNvPr id="37" name="Content Placeholder 4"/>
          <p:cNvSpPr>
            <a:spLocks noGrp="1"/>
          </p:cNvSpPr>
          <p:nvPr>
            <p:ph idx="1"/>
          </p:nvPr>
        </p:nvSpPr>
        <p:spPr>
          <a:xfrm>
            <a:off x="1297748" y="551815"/>
            <a:ext cx="6548507" cy="787685"/>
          </a:xfrm>
        </p:spPr>
        <p:txBody>
          <a:bodyPr>
            <a:normAutofit lnSpcReduction="10000"/>
          </a:bodyPr>
          <a:lstStyle/>
          <a:p>
            <a:pPr marL="0" indent="0" algn="ctr">
              <a:lnSpc>
                <a:spcPct val="70000"/>
              </a:lnSpc>
              <a:buNone/>
            </a:pPr>
            <a:r>
              <a:rPr lang="en-US" sz="2800" dirty="0" smtClean="0">
                <a:solidFill>
                  <a:schemeClr val="tx2"/>
                </a:solidFill>
              </a:rPr>
              <a:t>Organizations Are </a:t>
            </a:r>
            <a:r>
              <a:rPr lang="en-US" sz="2800" b="1" i="1" dirty="0" smtClean="0">
                <a:solidFill>
                  <a:srgbClr val="FEC10C"/>
                </a:solidFill>
              </a:rPr>
              <a:t>Not</a:t>
            </a:r>
            <a:r>
              <a:rPr lang="en-US" sz="2800" dirty="0" smtClean="0">
                <a:solidFill>
                  <a:schemeClr val="tx2"/>
                </a:solidFill>
              </a:rPr>
              <a:t> Stopping</a:t>
            </a:r>
          </a:p>
          <a:p>
            <a:pPr marL="0" indent="0" algn="ctr">
              <a:lnSpc>
                <a:spcPct val="70000"/>
              </a:lnSpc>
              <a:buNone/>
            </a:pPr>
            <a:r>
              <a:rPr lang="en-US" sz="2800" dirty="0" smtClean="0">
                <a:solidFill>
                  <a:schemeClr val="tx2"/>
                </a:solidFill>
              </a:rPr>
              <a:t>Targeted Attacks</a:t>
            </a:r>
            <a:endParaRPr lang="en-US" sz="2800" dirty="0">
              <a:solidFill>
                <a:schemeClr val="tx2"/>
              </a:solidFill>
            </a:endParaRPr>
          </a:p>
        </p:txBody>
      </p:sp>
      <p:sp>
        <p:nvSpPr>
          <p:cNvPr id="3" name="Slide Number Placeholder 2"/>
          <p:cNvSpPr>
            <a:spLocks noGrp="1"/>
          </p:cNvSpPr>
          <p:nvPr>
            <p:ph type="sldNum" sz="quarter" idx="12"/>
          </p:nvPr>
        </p:nvSpPr>
        <p:spPr/>
        <p:txBody>
          <a:bodyPr/>
          <a:lstStyle/>
          <a:p>
            <a:fld id="{2D88F0F9-74A8-45E4-B405-052EDB68E8BD}" type="slidenum">
              <a:rPr lang="en-US" smtClean="0"/>
              <a:t>3</a:t>
            </a:fld>
            <a:endParaRPr lang="en-US"/>
          </a:p>
        </p:txBody>
      </p:sp>
    </p:spTree>
    <p:extLst>
      <p:ext uri="{BB962C8B-B14F-4D97-AF65-F5344CB8AC3E}">
        <p14:creationId xmlns:p14="http://schemas.microsoft.com/office/powerpoint/2010/main" val="65669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524000"/>
            <a:ext cx="8534400" cy="4267200"/>
          </a:xfrm>
          <a:prstGeom prst="round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AU"/>
          </a:p>
        </p:txBody>
      </p:sp>
      <p:sp>
        <p:nvSpPr>
          <p:cNvPr id="2" name="Title 1"/>
          <p:cNvSpPr>
            <a:spLocks noGrp="1"/>
          </p:cNvSpPr>
          <p:nvPr>
            <p:ph type="title"/>
          </p:nvPr>
        </p:nvSpPr>
        <p:spPr/>
        <p:txBody>
          <a:bodyPr/>
          <a:lstStyle/>
          <a:p>
            <a:r>
              <a:rPr lang="en-US" dirty="0" smtClean="0"/>
              <a:t>The Shift in Mindset</a:t>
            </a:r>
            <a:endParaRPr lang="en-US" dirty="0"/>
          </a:p>
        </p:txBody>
      </p:sp>
      <p:pic>
        <p:nvPicPr>
          <p:cNvPr id="6" name="Picture 5" descr="slide7_piec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44" y="2266950"/>
            <a:ext cx="1447800" cy="2762250"/>
          </a:xfrm>
          <a:prstGeom prst="rect">
            <a:avLst/>
          </a:prstGeom>
        </p:spPr>
      </p:pic>
      <p:pic>
        <p:nvPicPr>
          <p:cNvPr id="7" name="Picture 6" descr="slide7_piece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813" y="2266950"/>
            <a:ext cx="1739900" cy="2762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2797" y="2266950"/>
            <a:ext cx="1663700" cy="2552700"/>
          </a:xfrm>
          <a:prstGeom prst="rect">
            <a:avLst/>
          </a:prstGeom>
        </p:spPr>
      </p:pic>
      <p:pic>
        <p:nvPicPr>
          <p:cNvPr id="9" name="Picture 8" descr="slide7_piece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138" y="2266950"/>
            <a:ext cx="1911350" cy="2762250"/>
          </a:xfrm>
          <a:prstGeom prst="rect">
            <a:avLst/>
          </a:prstGeom>
        </p:spPr>
      </p:pic>
      <p:pic>
        <p:nvPicPr>
          <p:cNvPr id="10" name="Picture 9" descr="slide7_piece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9544" y="2266950"/>
            <a:ext cx="1619250" cy="2552700"/>
          </a:xfrm>
          <a:prstGeom prst="rect">
            <a:avLst/>
          </a:prstGeom>
        </p:spPr>
      </p:pic>
      <p:sp>
        <p:nvSpPr>
          <p:cNvPr id="3" name="Slide Number Placeholder 2"/>
          <p:cNvSpPr>
            <a:spLocks noGrp="1"/>
          </p:cNvSpPr>
          <p:nvPr>
            <p:ph type="sldNum" sz="quarter" idx="12"/>
          </p:nvPr>
        </p:nvSpPr>
        <p:spPr/>
        <p:txBody>
          <a:bodyPr/>
          <a:lstStyle/>
          <a:p>
            <a:fld id="{2D88F0F9-74A8-45E4-B405-052EDB68E8BD}" type="slidenum">
              <a:rPr lang="en-US" smtClean="0"/>
              <a:t>4</a:t>
            </a:fld>
            <a:endParaRPr lang="en-US"/>
          </a:p>
        </p:txBody>
      </p:sp>
    </p:spTree>
    <p:extLst>
      <p:ext uri="{BB962C8B-B14F-4D97-AF65-F5344CB8AC3E}">
        <p14:creationId xmlns:p14="http://schemas.microsoft.com/office/powerpoint/2010/main" val="21750964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76"/>
          <p:cNvSpPr>
            <a:spLocks noChangeArrowheads="1"/>
          </p:cNvSpPr>
          <p:nvPr/>
        </p:nvSpPr>
        <p:spPr bwMode="auto">
          <a:xfrm>
            <a:off x="6058818" y="2815433"/>
            <a:ext cx="2459943" cy="3477138"/>
          </a:xfrm>
          <a:prstGeom prst="rect">
            <a:avLst/>
          </a:prstGeom>
          <a:noFill/>
          <a:ln w="9525">
            <a:noFill/>
            <a:miter lim="800000"/>
            <a:headEnd/>
            <a:tailEnd/>
          </a:ln>
        </p:spPr>
        <p:txBody>
          <a:bodyPr wrap="square">
            <a:noAutofit/>
          </a:bodyPr>
          <a:lstStyle/>
          <a:p>
            <a:pPr algn="ctr">
              <a:spcBef>
                <a:spcPts val="0"/>
              </a:spcBef>
              <a:spcAft>
                <a:spcPts val="1200"/>
              </a:spcAft>
              <a:defRPr/>
            </a:pPr>
            <a:endParaRPr lang="en-US" sz="1600" noProof="1" smtClean="0">
              <a:latin typeface="Calibri"/>
              <a:ea typeface="Arial" charset="0"/>
              <a:cs typeface="Arial" charset="0"/>
            </a:endParaRPr>
          </a:p>
          <a:p>
            <a:pPr algn="ctr">
              <a:spcBef>
                <a:spcPts val="0"/>
              </a:spcBef>
              <a:spcAft>
                <a:spcPts val="1200"/>
              </a:spcAft>
              <a:defRPr/>
            </a:pPr>
            <a:r>
              <a:rPr lang="en-US" sz="1600" noProof="1" smtClean="0">
                <a:latin typeface="Calibri"/>
                <a:ea typeface="Arial" charset="0"/>
                <a:cs typeface="Arial" charset="0"/>
              </a:rPr>
              <a:t>5 SOCs globally</a:t>
            </a:r>
          </a:p>
          <a:p>
            <a:pPr algn="ctr">
              <a:spcBef>
                <a:spcPts val="0"/>
              </a:spcBef>
              <a:spcAft>
                <a:spcPts val="1200"/>
              </a:spcAft>
              <a:defRPr/>
            </a:pPr>
            <a:r>
              <a:rPr lang="en-US" sz="1600" noProof="1" smtClean="0">
                <a:latin typeface="Calibri"/>
                <a:ea typeface="Arial" charset="0"/>
                <a:cs typeface="Arial" charset="0"/>
              </a:rPr>
              <a:t>Over </a:t>
            </a:r>
            <a:r>
              <a:rPr lang="en-US" sz="1600" noProof="1" smtClean="0">
                <a:latin typeface="Calibri"/>
                <a:ea typeface="Arial" charset="0"/>
                <a:cs typeface="Arial" charset="0"/>
              </a:rPr>
              <a:t>500 </a:t>
            </a:r>
            <a:r>
              <a:rPr lang="en-US" sz="1600" noProof="1" smtClean="0">
                <a:latin typeface="Calibri"/>
                <a:ea typeface="Arial" charset="0"/>
                <a:cs typeface="Arial" charset="0"/>
              </a:rPr>
              <a:t>security experts on a global scale</a:t>
            </a:r>
          </a:p>
          <a:p>
            <a:pPr algn="ctr">
              <a:spcBef>
                <a:spcPts val="0"/>
              </a:spcBef>
              <a:spcAft>
                <a:spcPts val="1200"/>
              </a:spcAft>
              <a:defRPr/>
            </a:pPr>
            <a:r>
              <a:rPr lang="en-US" sz="1600" noProof="1" smtClean="0">
                <a:latin typeface="Calibri"/>
                <a:ea typeface="Arial" charset="0"/>
                <a:cs typeface="Arial" charset="0"/>
              </a:rPr>
              <a:t>100% GIAC certified </a:t>
            </a:r>
            <a:br>
              <a:rPr lang="en-US" sz="1600" noProof="1" smtClean="0">
                <a:latin typeface="Calibri"/>
                <a:ea typeface="Arial" charset="0"/>
                <a:cs typeface="Arial" charset="0"/>
              </a:rPr>
            </a:br>
            <a:r>
              <a:rPr lang="en-US" sz="1600" noProof="1" smtClean="0">
                <a:latin typeface="Calibri"/>
                <a:ea typeface="Arial" charset="0"/>
                <a:cs typeface="Arial" charset="0"/>
              </a:rPr>
              <a:t>SOC analysts</a:t>
            </a:r>
          </a:p>
          <a:p>
            <a:pPr algn="ctr">
              <a:defRPr/>
            </a:pPr>
            <a:endParaRPr lang="en-US" sz="1600" noProof="1" smtClean="0">
              <a:latin typeface="Calibri"/>
              <a:ea typeface="Arial" charset="0"/>
              <a:cs typeface="Arial" charset="0"/>
            </a:endParaRPr>
          </a:p>
        </p:txBody>
      </p:sp>
      <p:sp>
        <p:nvSpPr>
          <p:cNvPr id="2" name="Title 1"/>
          <p:cNvSpPr>
            <a:spLocks noGrp="1"/>
          </p:cNvSpPr>
          <p:nvPr>
            <p:ph type="title"/>
          </p:nvPr>
        </p:nvSpPr>
        <p:spPr/>
        <p:txBody>
          <a:bodyPr/>
          <a:lstStyle/>
          <a:p>
            <a:pPr marL="228600">
              <a:lnSpc>
                <a:spcPct val="70000"/>
              </a:lnSpc>
              <a:spcAft>
                <a:spcPts val="800"/>
              </a:spcAft>
            </a:pPr>
            <a:r>
              <a:rPr lang="en-US" dirty="0" smtClean="0">
                <a:latin typeface="Calibri" pitchFamily="34" charset="0"/>
              </a:rPr>
              <a:t>Managed Security Service </a:t>
            </a:r>
            <a:r>
              <a:rPr lang="en-US" sz="2400" b="0" i="1" dirty="0">
                <a:solidFill>
                  <a:srgbClr val="FEC10C"/>
                </a:solidFill>
                <a:cs typeface="Calibri"/>
              </a:rPr>
              <a:t>Expert Security on a Global Scale</a:t>
            </a:r>
          </a:p>
        </p:txBody>
      </p:sp>
      <p:cxnSp>
        <p:nvCxnSpPr>
          <p:cNvPr id="17" name="Straight Connector 16"/>
          <p:cNvCxnSpPr/>
          <p:nvPr/>
        </p:nvCxnSpPr>
        <p:spPr bwMode="auto">
          <a:xfrm flipV="1">
            <a:off x="3032125" y="1651001"/>
            <a:ext cx="0" cy="3952874"/>
          </a:xfrm>
          <a:prstGeom prst="line">
            <a:avLst/>
          </a:prstGeom>
          <a:solidFill>
            <a:schemeClr val="accent1"/>
          </a:solidFill>
          <a:ln w="19050" cap="flat" cmpd="sng" algn="ctr">
            <a:solidFill>
              <a:srgbClr val="C0C0C0"/>
            </a:solidFill>
            <a:prstDash val="solid"/>
            <a:round/>
            <a:headEnd type="none" w="med" len="med"/>
            <a:tailEnd type="none" w="med" len="med"/>
          </a:ln>
          <a:effectLst/>
        </p:spPr>
      </p:cxnSp>
      <p:cxnSp>
        <p:nvCxnSpPr>
          <p:cNvPr id="20" name="Straight Connector 19"/>
          <p:cNvCxnSpPr/>
          <p:nvPr/>
        </p:nvCxnSpPr>
        <p:spPr bwMode="auto">
          <a:xfrm flipV="1">
            <a:off x="5930900" y="1644651"/>
            <a:ext cx="0" cy="3952874"/>
          </a:xfrm>
          <a:prstGeom prst="line">
            <a:avLst/>
          </a:prstGeom>
          <a:solidFill>
            <a:schemeClr val="accent1"/>
          </a:solidFill>
          <a:ln w="19050" cap="flat" cmpd="sng" algn="ctr">
            <a:solidFill>
              <a:srgbClr val="C0C0C0"/>
            </a:solidFill>
            <a:prstDash val="solid"/>
            <a:round/>
            <a:headEnd type="none" w="med" len="med"/>
            <a:tailEnd type="none" w="med" len="med"/>
          </a:ln>
          <a:effectLst/>
        </p:spPr>
      </p:cxnSp>
      <p:sp>
        <p:nvSpPr>
          <p:cNvPr id="22" name="Rektangel 76"/>
          <p:cNvSpPr>
            <a:spLocks noChangeArrowheads="1"/>
          </p:cNvSpPr>
          <p:nvPr/>
        </p:nvSpPr>
        <p:spPr bwMode="auto">
          <a:xfrm>
            <a:off x="397799" y="2815433"/>
            <a:ext cx="2685614" cy="3477138"/>
          </a:xfrm>
          <a:prstGeom prst="rect">
            <a:avLst/>
          </a:prstGeom>
          <a:noFill/>
          <a:ln w="9525">
            <a:noFill/>
            <a:miter lim="800000"/>
            <a:headEnd/>
            <a:tailEnd/>
          </a:ln>
        </p:spPr>
        <p:txBody>
          <a:bodyPr wrap="square">
            <a:noAutofit/>
          </a:bodyPr>
          <a:lstStyle/>
          <a:p>
            <a:pPr algn="ctr">
              <a:spcBef>
                <a:spcPts val="0"/>
              </a:spcBef>
              <a:spcAft>
                <a:spcPts val="1200"/>
              </a:spcAft>
              <a:defRPr/>
            </a:pPr>
            <a:endParaRPr lang="en-US" sz="1600" kern="700" dirty="0" smtClean="0">
              <a:latin typeface="Calibri"/>
            </a:endParaRPr>
          </a:p>
          <a:p>
            <a:pPr algn="ctr">
              <a:spcBef>
                <a:spcPts val="0"/>
              </a:spcBef>
              <a:spcAft>
                <a:spcPts val="1200"/>
              </a:spcAft>
              <a:defRPr/>
            </a:pPr>
            <a:r>
              <a:rPr lang="en-US" sz="1600" kern="700" dirty="0" smtClean="0">
                <a:latin typeface="Calibri"/>
              </a:rPr>
              <a:t>660 Billion Log Lines </a:t>
            </a:r>
            <a:br>
              <a:rPr lang="en-US" sz="1600" kern="700" dirty="0" smtClean="0">
                <a:latin typeface="Calibri"/>
              </a:rPr>
            </a:br>
            <a:r>
              <a:rPr lang="en-US" sz="1300" kern="700" dirty="0" smtClean="0">
                <a:latin typeface="Calibri"/>
              </a:rPr>
              <a:t>(per month)</a:t>
            </a:r>
          </a:p>
          <a:p>
            <a:pPr algn="ctr">
              <a:spcBef>
                <a:spcPts val="0"/>
              </a:spcBef>
              <a:spcAft>
                <a:spcPts val="1200"/>
              </a:spcAft>
              <a:defRPr/>
            </a:pPr>
            <a:r>
              <a:rPr lang="en-US" sz="1600" noProof="1" smtClean="0">
                <a:latin typeface="Calibri"/>
                <a:ea typeface="Arial" charset="0"/>
                <a:cs typeface="Arial" charset="0"/>
              </a:rPr>
              <a:t>Over 4.7M new</a:t>
            </a:r>
            <a:br>
              <a:rPr lang="en-US" sz="1600" noProof="1" smtClean="0">
                <a:latin typeface="Calibri"/>
                <a:ea typeface="Arial" charset="0"/>
                <a:cs typeface="Arial" charset="0"/>
              </a:rPr>
            </a:br>
            <a:r>
              <a:rPr lang="en-US" sz="1600" noProof="1" smtClean="0">
                <a:latin typeface="Calibri"/>
                <a:ea typeface="Arial" charset="0"/>
                <a:cs typeface="Arial" charset="0"/>
              </a:rPr>
              <a:t> events identified</a:t>
            </a:r>
            <a:br>
              <a:rPr lang="en-US" sz="1600" noProof="1" smtClean="0">
                <a:latin typeface="Calibri"/>
                <a:ea typeface="Arial" charset="0"/>
                <a:cs typeface="Arial" charset="0"/>
              </a:rPr>
            </a:br>
            <a:r>
              <a:rPr lang="en-US" sz="1300" noProof="1" smtClean="0">
                <a:latin typeface="Calibri"/>
                <a:ea typeface="Arial" charset="0"/>
                <a:cs typeface="Arial" charset="0"/>
              </a:rPr>
              <a:t>(per day)</a:t>
            </a:r>
          </a:p>
          <a:p>
            <a:pPr algn="ctr">
              <a:defRPr/>
            </a:pPr>
            <a:endParaRPr lang="en-US" sz="1600" noProof="1" smtClean="0">
              <a:latin typeface="Calibri"/>
              <a:ea typeface="Arial" charset="0"/>
              <a:cs typeface="Arial" charset="0"/>
            </a:endParaRPr>
          </a:p>
        </p:txBody>
      </p:sp>
      <p:sp>
        <p:nvSpPr>
          <p:cNvPr id="24" name="Rektangel 76"/>
          <p:cNvSpPr>
            <a:spLocks noChangeArrowheads="1"/>
          </p:cNvSpPr>
          <p:nvPr/>
        </p:nvSpPr>
        <p:spPr bwMode="auto">
          <a:xfrm>
            <a:off x="3243040" y="2822057"/>
            <a:ext cx="2459943" cy="3477138"/>
          </a:xfrm>
          <a:prstGeom prst="rect">
            <a:avLst/>
          </a:prstGeom>
          <a:noFill/>
          <a:ln w="9525">
            <a:noFill/>
            <a:miter lim="800000"/>
            <a:headEnd/>
            <a:tailEnd/>
          </a:ln>
        </p:spPr>
        <p:txBody>
          <a:bodyPr wrap="square">
            <a:noAutofit/>
          </a:bodyPr>
          <a:lstStyle/>
          <a:p>
            <a:pPr marL="146304" indent="-146304" algn="ctr">
              <a:spcAft>
                <a:spcPts val="1200"/>
              </a:spcAft>
              <a:buSzPct val="45000"/>
              <a:defRPr/>
            </a:pPr>
            <a:endParaRPr lang="en-US" sz="1600" dirty="0" smtClean="0">
              <a:solidFill>
                <a:srgbClr val="000000"/>
              </a:solidFill>
              <a:latin typeface="Calibri"/>
              <a:cs typeface="Calibri"/>
            </a:endParaRPr>
          </a:p>
          <a:p>
            <a:pPr marL="146304" indent="-146304" algn="ctr">
              <a:spcAft>
                <a:spcPts val="1200"/>
              </a:spcAft>
              <a:buSzPct val="45000"/>
              <a:defRPr/>
            </a:pPr>
            <a:r>
              <a:rPr lang="en-US" sz="1600" dirty="0" smtClean="0">
                <a:latin typeface="Calibri"/>
                <a:cs typeface="Calibri"/>
              </a:rPr>
              <a:t>64.6M attack sensors</a:t>
            </a:r>
          </a:p>
          <a:p>
            <a:pPr marL="146304" indent="-146304" algn="ctr">
              <a:spcAft>
                <a:spcPts val="1200"/>
              </a:spcAft>
              <a:buSzPct val="45000"/>
              <a:defRPr/>
            </a:pPr>
            <a:r>
              <a:rPr lang="en-US" sz="1600" dirty="0" smtClean="0">
                <a:latin typeface="Calibri"/>
                <a:cs typeface="Calibri"/>
              </a:rPr>
              <a:t>5M decoy accounts</a:t>
            </a:r>
          </a:p>
          <a:p>
            <a:pPr marL="146304" indent="-146304" algn="ctr">
              <a:spcAft>
                <a:spcPts val="1200"/>
              </a:spcAft>
              <a:buSzPct val="45000"/>
              <a:defRPr/>
            </a:pPr>
            <a:r>
              <a:rPr lang="en-US" sz="1600" dirty="0" smtClean="0">
                <a:latin typeface="Calibri"/>
                <a:cs typeface="Calibri"/>
              </a:rPr>
              <a:t> 8B+ email messages</a:t>
            </a:r>
            <a:br>
              <a:rPr lang="en-US" sz="1600" dirty="0" smtClean="0">
                <a:latin typeface="Calibri"/>
                <a:cs typeface="Calibri"/>
              </a:rPr>
            </a:br>
            <a:r>
              <a:rPr lang="en-US" sz="1300" dirty="0" smtClean="0">
                <a:latin typeface="Calibri"/>
                <a:cs typeface="Calibri"/>
              </a:rPr>
              <a:t>(Per day)</a:t>
            </a:r>
          </a:p>
          <a:p>
            <a:pPr marL="146304" indent="-146304" algn="ctr">
              <a:spcAft>
                <a:spcPts val="1200"/>
              </a:spcAft>
              <a:buSzPct val="45000"/>
              <a:defRPr/>
            </a:pPr>
            <a:r>
              <a:rPr lang="en-US" sz="1600" dirty="0" smtClean="0">
                <a:latin typeface="Calibri"/>
                <a:cs typeface="Calibri"/>
              </a:rPr>
              <a:t> 1.4B+ web requests</a:t>
            </a:r>
            <a:br>
              <a:rPr lang="en-US" sz="1600" dirty="0" smtClean="0">
                <a:latin typeface="Calibri"/>
                <a:cs typeface="Calibri"/>
              </a:rPr>
            </a:br>
            <a:r>
              <a:rPr lang="en-US" sz="1300" dirty="0" smtClean="0">
                <a:latin typeface="Calibri"/>
                <a:cs typeface="Calibri"/>
              </a:rPr>
              <a:t>(</a:t>
            </a:r>
            <a:r>
              <a:rPr lang="en-US" sz="1300" dirty="0">
                <a:latin typeface="Calibri"/>
                <a:cs typeface="Calibri"/>
              </a:rPr>
              <a:t>p</a:t>
            </a:r>
            <a:r>
              <a:rPr lang="en-US" sz="1300" dirty="0" smtClean="0">
                <a:latin typeface="Calibri"/>
                <a:cs typeface="Calibri"/>
              </a:rPr>
              <a:t>er day)</a:t>
            </a:r>
          </a:p>
          <a:p>
            <a:pPr marL="146304" indent="-146304">
              <a:buSzPct val="45000"/>
              <a:buFont typeface="Arial"/>
              <a:buChar char="•"/>
              <a:defRPr/>
            </a:pPr>
            <a:endParaRPr lang="en-US" sz="1600" dirty="0">
              <a:solidFill>
                <a:srgbClr val="000000"/>
              </a:solidFill>
              <a:latin typeface="Calibri"/>
              <a:cs typeface="Calibri"/>
            </a:endParaRPr>
          </a:p>
        </p:txBody>
      </p:sp>
      <p:sp>
        <p:nvSpPr>
          <p:cNvPr id="25" name="TextBox 24"/>
          <p:cNvSpPr txBox="1"/>
          <p:nvPr/>
        </p:nvSpPr>
        <p:spPr bwMode="ltGray">
          <a:xfrm>
            <a:off x="6921500" y="22225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smtClean="0">
              <a:solidFill>
                <a:schemeClr val="bg2">
                  <a:lumMod val="50000"/>
                </a:schemeClr>
              </a:solidFill>
              <a:latin typeface="Calibri" pitchFamily="34" charset="0"/>
            </a:endParaRPr>
          </a:p>
        </p:txBody>
      </p:sp>
      <p:sp>
        <p:nvSpPr>
          <p:cNvPr id="9" name="Rectangle 8"/>
          <p:cNvSpPr/>
          <p:nvPr/>
        </p:nvSpPr>
        <p:spPr>
          <a:xfrm>
            <a:off x="391175" y="2376542"/>
            <a:ext cx="2459736" cy="9302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28600" algn="ctr" eaLnBrk="0" hangingPunct="0">
              <a:lnSpc>
                <a:spcPct val="70000"/>
              </a:lnSpc>
              <a:spcAft>
                <a:spcPts val="800"/>
              </a:spcAft>
              <a:buFont typeface="Arial" pitchFamily="34" charset="0"/>
              <a:buNone/>
            </a:pPr>
            <a:r>
              <a:rPr lang="en-US" sz="1800" b="1" dirty="0" smtClean="0">
                <a:solidFill>
                  <a:schemeClr val="tx1"/>
                </a:solidFill>
                <a:latin typeface="Calibri" pitchFamily="34" charset="0"/>
              </a:rPr>
              <a:t>Big Data </a:t>
            </a:r>
            <a:br>
              <a:rPr lang="en-US" sz="1800" b="1" dirty="0" smtClean="0">
                <a:solidFill>
                  <a:schemeClr val="tx1"/>
                </a:solidFill>
                <a:latin typeface="Calibri" pitchFamily="34" charset="0"/>
              </a:rPr>
            </a:br>
            <a:r>
              <a:rPr lang="en-US" sz="1800" b="1" dirty="0" smtClean="0">
                <a:solidFill>
                  <a:schemeClr val="tx1"/>
                </a:solidFill>
                <a:latin typeface="Calibri" pitchFamily="34" charset="0"/>
              </a:rPr>
              <a:t>Security Analytics</a:t>
            </a:r>
          </a:p>
        </p:txBody>
      </p:sp>
      <p:sp>
        <p:nvSpPr>
          <p:cNvPr id="14" name="Rectangle 13"/>
          <p:cNvSpPr/>
          <p:nvPr/>
        </p:nvSpPr>
        <p:spPr>
          <a:xfrm>
            <a:off x="3157183" y="2371577"/>
            <a:ext cx="2459736" cy="9302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28600" algn="ctr" eaLnBrk="0" hangingPunct="0">
              <a:lnSpc>
                <a:spcPct val="70000"/>
              </a:lnSpc>
              <a:spcAft>
                <a:spcPts val="800"/>
              </a:spcAft>
              <a:buFont typeface="Arial" pitchFamily="34" charset="0"/>
              <a:buNone/>
            </a:pPr>
            <a:r>
              <a:rPr lang="en-US" sz="1800" b="1" dirty="0" smtClean="0">
                <a:solidFill>
                  <a:schemeClr val="tx1"/>
                </a:solidFill>
                <a:latin typeface="Calibri" pitchFamily="34" charset="0"/>
              </a:rPr>
              <a:t>Security Intelligence</a:t>
            </a:r>
          </a:p>
        </p:txBody>
      </p:sp>
      <p:sp>
        <p:nvSpPr>
          <p:cNvPr id="15" name="Rectangle 14"/>
          <p:cNvSpPr/>
          <p:nvPr/>
        </p:nvSpPr>
        <p:spPr>
          <a:xfrm>
            <a:off x="6029682" y="2371904"/>
            <a:ext cx="2459736" cy="9302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28600" algn="ctr" eaLnBrk="0" hangingPunct="0">
              <a:lnSpc>
                <a:spcPct val="70000"/>
              </a:lnSpc>
              <a:spcAft>
                <a:spcPts val="800"/>
              </a:spcAft>
              <a:buFont typeface="Arial" pitchFamily="34" charset="0"/>
              <a:buNone/>
            </a:pPr>
            <a:r>
              <a:rPr lang="en-US" sz="1800" b="1" dirty="0" smtClean="0">
                <a:solidFill>
                  <a:schemeClr val="tx1"/>
                </a:solidFill>
                <a:latin typeface="Calibri" pitchFamily="34" charset="0"/>
              </a:rPr>
              <a:t>World-class Expertise</a:t>
            </a:r>
          </a:p>
        </p:txBody>
      </p:sp>
      <p:pic>
        <p:nvPicPr>
          <p:cNvPr id="29" name="Picture 28" descr="BIG_DAT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736" y="1655039"/>
            <a:ext cx="1741040" cy="914400"/>
          </a:xfrm>
          <a:prstGeom prst="rect">
            <a:avLst/>
          </a:prstGeom>
        </p:spPr>
      </p:pic>
      <p:pic>
        <p:nvPicPr>
          <p:cNvPr id="30" name="Picture 29" descr="THOUGHT.png"/>
          <p:cNvPicPr>
            <a:picLocks noChangeAspect="1"/>
          </p:cNvPicPr>
          <p:nvPr/>
        </p:nvPicPr>
        <p:blipFill rotWithShape="1">
          <a:blip r:embed="rId4" cstate="print">
            <a:extLst>
              <a:ext uri="{28A0092B-C50C-407E-A947-70E740481C1C}">
                <a14:useLocalDpi xmlns:a14="http://schemas.microsoft.com/office/drawing/2010/main" val="0"/>
              </a:ext>
            </a:extLst>
          </a:blip>
          <a:srcRect b="25060"/>
          <a:stretch/>
        </p:blipFill>
        <p:spPr>
          <a:xfrm>
            <a:off x="3808822" y="1433962"/>
            <a:ext cx="1389337" cy="1027884"/>
          </a:xfrm>
          <a:prstGeom prst="rect">
            <a:avLst/>
          </a:prstGeom>
        </p:spPr>
      </p:pic>
      <p:pic>
        <p:nvPicPr>
          <p:cNvPr id="31" name="Picture 30" descr="global_events.png"/>
          <p:cNvPicPr>
            <a:picLocks noChangeAspect="1"/>
          </p:cNvPicPr>
          <p:nvPr/>
        </p:nvPicPr>
        <p:blipFill rotWithShape="1">
          <a:blip r:embed="rId5" cstate="print">
            <a:extLst>
              <a:ext uri="{28A0092B-C50C-407E-A947-70E740481C1C}">
                <a14:useLocalDpi xmlns:a14="http://schemas.microsoft.com/office/drawing/2010/main" val="0"/>
              </a:ext>
            </a:extLst>
          </a:blip>
          <a:srcRect b="27692"/>
          <a:stretch/>
        </p:blipFill>
        <p:spPr>
          <a:xfrm>
            <a:off x="6662914" y="1434017"/>
            <a:ext cx="1269701" cy="1027829"/>
          </a:xfrm>
          <a:prstGeom prst="rect">
            <a:avLst/>
          </a:prstGeom>
        </p:spPr>
      </p:pic>
    </p:spTree>
    <p:extLst>
      <p:ext uri="{BB962C8B-B14F-4D97-AF65-F5344CB8AC3E}">
        <p14:creationId xmlns:p14="http://schemas.microsoft.com/office/powerpoint/2010/main" val="304824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2" descr="cleaner-map.png"/>
          <p:cNvPicPr>
            <a:picLocks noChangeAspect="1"/>
          </p:cNvPicPr>
          <p:nvPr/>
        </p:nvPicPr>
        <p:blipFill rotWithShape="1">
          <a:blip r:embed="rId3" cstate="print">
            <a:alphaModFix amt="19000"/>
          </a:blip>
          <a:srcRect b="8754"/>
          <a:stretch/>
        </p:blipFill>
        <p:spPr bwMode="auto">
          <a:xfrm>
            <a:off x="0" y="0"/>
            <a:ext cx="9144000" cy="6257636"/>
          </a:xfrm>
          <a:prstGeom prst="rect">
            <a:avLst/>
          </a:prstGeom>
          <a:noFill/>
          <a:ln w="9525">
            <a:noFill/>
            <a:miter lim="800000"/>
            <a:headEnd/>
            <a:tailEnd/>
          </a:ln>
        </p:spPr>
      </p:pic>
      <p:sp>
        <p:nvSpPr>
          <p:cNvPr id="4100" name="Rectangle 2"/>
          <p:cNvSpPr>
            <a:spLocks noGrp="1" noChangeArrowheads="1"/>
          </p:cNvSpPr>
          <p:nvPr>
            <p:ph type="title"/>
          </p:nvPr>
        </p:nvSpPr>
        <p:spPr/>
        <p:txBody>
          <a:bodyPr/>
          <a:lstStyle/>
          <a:p>
            <a:r>
              <a:rPr lang="en-US" dirty="0" smtClean="0"/>
              <a:t>Symantec</a:t>
            </a:r>
            <a:r>
              <a:rPr lang="en-US" dirty="0" smtClean="0">
                <a:solidFill>
                  <a:srgbClr val="FDBB30"/>
                </a:solidFill>
              </a:rPr>
              <a:t> </a:t>
            </a:r>
            <a:r>
              <a:rPr lang="en-US" dirty="0">
                <a:solidFill>
                  <a:srgbClr val="FDBB30"/>
                </a:solidFill>
              </a:rPr>
              <a:t>IS</a:t>
            </a:r>
            <a:r>
              <a:rPr lang="en-US" dirty="0"/>
              <a:t> Security Intelligence </a:t>
            </a:r>
            <a:endParaRPr lang="en-US" dirty="0" smtClean="0"/>
          </a:p>
        </p:txBody>
      </p:sp>
      <p:sp>
        <p:nvSpPr>
          <p:cNvPr id="104" name="Text Box 59"/>
          <p:cNvSpPr txBox="1">
            <a:spLocks noChangeArrowheads="1"/>
          </p:cNvSpPr>
          <p:nvPr/>
        </p:nvSpPr>
        <p:spPr bwMode="auto">
          <a:xfrm>
            <a:off x="909722" y="4729263"/>
            <a:ext cx="2017962" cy="276999"/>
          </a:xfrm>
          <a:prstGeom prst="rect">
            <a:avLst/>
          </a:prstGeom>
          <a:noFill/>
          <a:ln w="9525">
            <a:noFill/>
            <a:miter lim="800000"/>
            <a:headEnd/>
            <a:tailEnd/>
          </a:ln>
        </p:spPr>
        <p:txBody>
          <a:bodyPr wrap="square">
            <a:spAutoFit/>
          </a:bodyPr>
          <a:lstStyle/>
          <a:p>
            <a:pPr algn="ctr"/>
            <a:r>
              <a:rPr lang="en-US" sz="1200" b="1" dirty="0"/>
              <a:t>2B+ events logged daily</a:t>
            </a:r>
          </a:p>
        </p:txBody>
      </p:sp>
      <p:sp>
        <p:nvSpPr>
          <p:cNvPr id="105" name="Text Box 60"/>
          <p:cNvSpPr txBox="1">
            <a:spLocks noChangeArrowheads="1"/>
          </p:cNvSpPr>
          <p:nvPr/>
        </p:nvSpPr>
        <p:spPr bwMode="auto">
          <a:xfrm>
            <a:off x="3295746" y="4654389"/>
            <a:ext cx="1934344" cy="430887"/>
          </a:xfrm>
          <a:prstGeom prst="rect">
            <a:avLst/>
          </a:prstGeom>
          <a:noFill/>
          <a:ln w="9525">
            <a:noFill/>
            <a:miter lim="800000"/>
            <a:headEnd/>
            <a:tailEnd/>
          </a:ln>
        </p:spPr>
        <p:txBody>
          <a:bodyPr wrap="square">
            <a:spAutoFit/>
          </a:bodyPr>
          <a:lstStyle/>
          <a:p>
            <a:pPr algn="ctr"/>
            <a:r>
              <a:rPr lang="en-US" sz="1100" b="1" dirty="0"/>
              <a:t>Over 100,000 security alerts generated annually</a:t>
            </a:r>
          </a:p>
        </p:txBody>
      </p:sp>
      <p:sp>
        <p:nvSpPr>
          <p:cNvPr id="106" name="Text Box 61"/>
          <p:cNvSpPr txBox="1">
            <a:spLocks noChangeArrowheads="1"/>
          </p:cNvSpPr>
          <p:nvPr/>
        </p:nvSpPr>
        <p:spPr bwMode="auto">
          <a:xfrm>
            <a:off x="5969836" y="4645209"/>
            <a:ext cx="1960563" cy="457200"/>
          </a:xfrm>
          <a:prstGeom prst="rect">
            <a:avLst/>
          </a:prstGeom>
          <a:noFill/>
          <a:ln w="9525">
            <a:noFill/>
            <a:miter lim="800000"/>
            <a:headEnd/>
            <a:tailEnd/>
          </a:ln>
        </p:spPr>
        <p:txBody>
          <a:bodyPr>
            <a:spAutoFit/>
          </a:bodyPr>
          <a:lstStyle/>
          <a:p>
            <a:pPr algn="ctr"/>
            <a:r>
              <a:rPr lang="en-US" sz="1200" b="1" dirty="0"/>
              <a:t>200,000 daily code submissions</a:t>
            </a:r>
          </a:p>
        </p:txBody>
      </p:sp>
      <p:grpSp>
        <p:nvGrpSpPr>
          <p:cNvPr id="14" name="Group 13"/>
          <p:cNvGrpSpPr/>
          <p:nvPr/>
        </p:nvGrpSpPr>
        <p:grpSpPr>
          <a:xfrm>
            <a:off x="3103979" y="1390651"/>
            <a:ext cx="2311404" cy="3114507"/>
            <a:chOff x="3063875" y="1390651"/>
            <a:chExt cx="2311404" cy="3959224"/>
          </a:xfrm>
        </p:grpSpPr>
        <p:cxnSp>
          <p:nvCxnSpPr>
            <p:cNvPr id="56" name="Straight Connector 55"/>
            <p:cNvCxnSpPr/>
            <p:nvPr/>
          </p:nvCxnSpPr>
          <p:spPr bwMode="auto">
            <a:xfrm flipV="1">
              <a:off x="3063875" y="1397001"/>
              <a:ext cx="0" cy="3952874"/>
            </a:xfrm>
            <a:prstGeom prst="line">
              <a:avLst/>
            </a:prstGeom>
            <a:solidFill>
              <a:schemeClr val="accent1"/>
            </a:solidFill>
            <a:ln w="19050" cap="flat" cmpd="sng" algn="ctr">
              <a:solidFill>
                <a:srgbClr val="C0C0C0"/>
              </a:solidFill>
              <a:prstDash val="solid"/>
              <a:round/>
              <a:headEnd type="none" w="med" len="med"/>
              <a:tailEnd type="none" w="med" len="med"/>
            </a:ln>
            <a:effectLst/>
          </p:spPr>
        </p:cxnSp>
        <p:cxnSp>
          <p:nvCxnSpPr>
            <p:cNvPr id="57" name="Straight Connector 56"/>
            <p:cNvCxnSpPr/>
            <p:nvPr/>
          </p:nvCxnSpPr>
          <p:spPr bwMode="auto">
            <a:xfrm flipV="1">
              <a:off x="5375279" y="1390651"/>
              <a:ext cx="0" cy="3952874"/>
            </a:xfrm>
            <a:prstGeom prst="line">
              <a:avLst/>
            </a:prstGeom>
            <a:solidFill>
              <a:schemeClr val="accent1"/>
            </a:solidFill>
            <a:ln w="19050" cap="flat" cmpd="sng" algn="ctr">
              <a:solidFill>
                <a:srgbClr val="C0C0C0"/>
              </a:solidFill>
              <a:prstDash val="solid"/>
              <a:round/>
              <a:headEnd type="none" w="med" len="med"/>
              <a:tailEnd type="none" w="med" len="med"/>
            </a:ln>
            <a:effectLst/>
          </p:spPr>
        </p:cxnSp>
      </p:grpSp>
      <p:sp>
        <p:nvSpPr>
          <p:cNvPr id="55" name="Rectangle 54"/>
          <p:cNvSpPr/>
          <p:nvPr/>
        </p:nvSpPr>
        <p:spPr>
          <a:xfrm>
            <a:off x="968581" y="1560137"/>
            <a:ext cx="1885576" cy="416781"/>
          </a:xfrm>
          <a:prstGeom prst="rect">
            <a:avLst/>
          </a:prstGeom>
        </p:spPr>
        <p:txBody>
          <a:bodyPr wrap="square">
            <a:spAutoFit/>
          </a:bodyPr>
          <a:lstStyle/>
          <a:p>
            <a:pPr lvl="0" algn="ctr" defTabSz="889000">
              <a:lnSpc>
                <a:spcPct val="90000"/>
              </a:lnSpc>
              <a:spcAft>
                <a:spcPct val="35000"/>
              </a:spcAft>
            </a:pPr>
            <a:r>
              <a:rPr lang="en-US" sz="2300" b="1" dirty="0" smtClean="0">
                <a:solidFill>
                  <a:srgbClr val="FEC10C"/>
                </a:solidFill>
              </a:rPr>
              <a:t>7</a:t>
            </a:r>
            <a:r>
              <a:rPr lang="en-US" sz="2300" b="1" dirty="0" smtClean="0"/>
              <a:t> Billion</a:t>
            </a:r>
            <a:endParaRPr lang="en-US" sz="2300" b="1" dirty="0"/>
          </a:p>
        </p:txBody>
      </p:sp>
      <p:sp>
        <p:nvSpPr>
          <p:cNvPr id="59" name="TextBox 58"/>
          <p:cNvSpPr txBox="1"/>
          <p:nvPr/>
        </p:nvSpPr>
        <p:spPr bwMode="ltGray">
          <a:xfrm>
            <a:off x="3287631" y="1615911"/>
            <a:ext cx="1732437" cy="539605"/>
          </a:xfrm>
          <a:prstGeom prst="rect">
            <a:avLst/>
          </a:prstGeom>
          <a:noFill/>
          <a:ln w="9525">
            <a:noFill/>
            <a:miter lim="800000"/>
            <a:headEnd/>
            <a:tailEnd/>
          </a:ln>
        </p:spPr>
        <p:txBody>
          <a:bodyPr wrap="square" lIns="91411" tIns="45705" rIns="91411" bIns="45705" rtlCol="0" anchor="t" anchorCtr="0">
            <a:spAutoFit/>
          </a:bodyPr>
          <a:lstStyle/>
          <a:p>
            <a:pPr marL="173038" indent="-173038" eaLnBrk="0" hangingPunct="0">
              <a:lnSpc>
                <a:spcPct val="90000"/>
              </a:lnSpc>
              <a:buClr>
                <a:srgbClr val="FDBB30"/>
              </a:buClr>
              <a:buFont typeface="Arial"/>
              <a:buChar char="•"/>
            </a:pPr>
            <a:r>
              <a:rPr lang="en-US" altLang="ja-JP" sz="1600" dirty="0">
                <a:solidFill>
                  <a:srgbClr val="FFFFFF"/>
                </a:solidFill>
                <a:ea typeface="ＭＳ Ｐゴシック" pitchFamily="-112" charset="-128"/>
              </a:rPr>
              <a:t>File, URL &amp; IP Classifications</a:t>
            </a:r>
          </a:p>
        </p:txBody>
      </p:sp>
      <p:sp>
        <p:nvSpPr>
          <p:cNvPr id="60" name="TextBox 59"/>
          <p:cNvSpPr txBox="1"/>
          <p:nvPr/>
        </p:nvSpPr>
        <p:spPr bwMode="ltGray">
          <a:xfrm>
            <a:off x="5588174" y="1621258"/>
            <a:ext cx="2896597" cy="761204"/>
          </a:xfrm>
          <a:prstGeom prst="rect">
            <a:avLst/>
          </a:prstGeom>
          <a:noFill/>
          <a:ln w="9525">
            <a:noFill/>
            <a:miter lim="800000"/>
            <a:headEnd/>
            <a:tailEnd/>
          </a:ln>
        </p:spPr>
        <p:txBody>
          <a:bodyPr wrap="square" lIns="91411" tIns="45705" rIns="91411" bIns="45705" rtlCol="0" anchor="t" anchorCtr="0">
            <a:spAutoFit/>
          </a:bodyPr>
          <a:lstStyle/>
          <a:p>
            <a:pPr marL="173038" indent="-173038" eaLnBrk="0" hangingPunct="0">
              <a:lnSpc>
                <a:spcPct val="90000"/>
              </a:lnSpc>
              <a:buClr>
                <a:srgbClr val="FDBB30"/>
              </a:buClr>
              <a:buFontTx/>
              <a:buChar char="•"/>
            </a:pPr>
            <a:r>
              <a:rPr lang="en-US" altLang="ja-JP" sz="1600" dirty="0">
                <a:solidFill>
                  <a:srgbClr val="FFFFFF"/>
                </a:solidFill>
                <a:ea typeface="ＭＳ Ｐゴシック" pitchFamily="-112" charset="-128"/>
              </a:rPr>
              <a:t>Capturing previously unseen threats </a:t>
            </a:r>
            <a:r>
              <a:rPr lang="en-US" altLang="ja-JP" sz="1600" dirty="0" smtClean="0">
                <a:solidFill>
                  <a:srgbClr val="FFFFFF"/>
                </a:solidFill>
                <a:ea typeface="ＭＳ Ｐゴシック" pitchFamily="-112" charset="-128"/>
              </a:rPr>
              <a:t>&amp; </a:t>
            </a:r>
            <a:br>
              <a:rPr lang="en-US" altLang="ja-JP" sz="1600" dirty="0" smtClean="0">
                <a:solidFill>
                  <a:srgbClr val="FFFFFF"/>
                </a:solidFill>
                <a:ea typeface="ＭＳ Ｐゴシック" pitchFamily="-112" charset="-128"/>
              </a:rPr>
            </a:br>
            <a:r>
              <a:rPr lang="en-US" altLang="ja-JP" sz="1600" dirty="0" smtClean="0">
                <a:solidFill>
                  <a:srgbClr val="FFFFFF"/>
                </a:solidFill>
                <a:ea typeface="ＭＳ Ｐゴシック" pitchFamily="-112" charset="-128"/>
              </a:rPr>
              <a:t>attack </a:t>
            </a:r>
            <a:r>
              <a:rPr lang="en-US" altLang="ja-JP" sz="1600" dirty="0">
                <a:solidFill>
                  <a:srgbClr val="FFFFFF"/>
                </a:solidFill>
                <a:ea typeface="ＭＳ Ｐゴシック" pitchFamily="-112" charset="-128"/>
              </a:rPr>
              <a:t>methods</a:t>
            </a:r>
          </a:p>
        </p:txBody>
      </p:sp>
      <p:sp>
        <p:nvSpPr>
          <p:cNvPr id="63" name="Rectangle 62"/>
          <p:cNvSpPr/>
          <p:nvPr/>
        </p:nvSpPr>
        <p:spPr>
          <a:xfrm>
            <a:off x="960560" y="2554745"/>
            <a:ext cx="1885576" cy="416781"/>
          </a:xfrm>
          <a:prstGeom prst="rect">
            <a:avLst/>
          </a:prstGeom>
        </p:spPr>
        <p:txBody>
          <a:bodyPr wrap="square">
            <a:spAutoFit/>
          </a:bodyPr>
          <a:lstStyle/>
          <a:p>
            <a:pPr lvl="0" algn="ctr" defTabSz="889000">
              <a:lnSpc>
                <a:spcPct val="90000"/>
              </a:lnSpc>
              <a:spcAft>
                <a:spcPct val="35000"/>
              </a:spcAft>
            </a:pPr>
            <a:r>
              <a:rPr lang="en-US" sz="2300" b="1" dirty="0">
                <a:solidFill>
                  <a:srgbClr val="FEC10C"/>
                </a:solidFill>
              </a:rPr>
              <a:t>1</a:t>
            </a:r>
            <a:r>
              <a:rPr lang="en-US" sz="2300" b="1" dirty="0" smtClean="0"/>
              <a:t> Billion+</a:t>
            </a:r>
            <a:endParaRPr lang="en-US" sz="2300" b="1" dirty="0"/>
          </a:p>
        </p:txBody>
      </p:sp>
      <p:sp>
        <p:nvSpPr>
          <p:cNvPr id="64" name="TextBox 63"/>
          <p:cNvSpPr txBox="1"/>
          <p:nvPr/>
        </p:nvSpPr>
        <p:spPr bwMode="ltGray">
          <a:xfrm>
            <a:off x="3279610" y="2610519"/>
            <a:ext cx="2041019" cy="318005"/>
          </a:xfrm>
          <a:prstGeom prst="rect">
            <a:avLst/>
          </a:prstGeom>
          <a:noFill/>
          <a:ln w="9525">
            <a:noFill/>
            <a:miter lim="800000"/>
            <a:headEnd/>
            <a:tailEnd/>
          </a:ln>
        </p:spPr>
        <p:txBody>
          <a:bodyPr wrap="square" lIns="91411" tIns="45705" rIns="91411" bIns="45705" rtlCol="0" anchor="t" anchorCtr="0">
            <a:spAutoFit/>
          </a:bodyPr>
          <a:lstStyle/>
          <a:p>
            <a:pPr marL="173038" indent="-173038" eaLnBrk="0" hangingPunct="0">
              <a:lnSpc>
                <a:spcPct val="90000"/>
              </a:lnSpc>
              <a:buClr>
                <a:srgbClr val="FDBB30"/>
              </a:buClr>
              <a:buFont typeface="Arial"/>
              <a:buChar char="•"/>
            </a:pPr>
            <a:r>
              <a:rPr lang="en-US" altLang="ja-JP" sz="1600" dirty="0" smtClean="0">
                <a:solidFill>
                  <a:srgbClr val="FFFFFF"/>
                </a:solidFill>
                <a:ea typeface="ＭＳ Ｐゴシック" pitchFamily="-112" charset="-128"/>
              </a:rPr>
              <a:t>Devices Protected</a:t>
            </a:r>
            <a:endParaRPr lang="en-US" altLang="ja-JP" sz="1600" dirty="0">
              <a:solidFill>
                <a:srgbClr val="FFFFFF"/>
              </a:solidFill>
              <a:ea typeface="ＭＳ Ｐゴシック" pitchFamily="-112" charset="-128"/>
            </a:endParaRPr>
          </a:p>
        </p:txBody>
      </p:sp>
      <p:sp>
        <p:nvSpPr>
          <p:cNvPr id="65" name="TextBox 64"/>
          <p:cNvSpPr txBox="1"/>
          <p:nvPr/>
        </p:nvSpPr>
        <p:spPr bwMode="ltGray">
          <a:xfrm>
            <a:off x="5580153" y="2615866"/>
            <a:ext cx="2896597" cy="761204"/>
          </a:xfrm>
          <a:prstGeom prst="rect">
            <a:avLst/>
          </a:prstGeom>
          <a:noFill/>
          <a:ln w="9525">
            <a:noFill/>
            <a:miter lim="800000"/>
            <a:headEnd/>
            <a:tailEnd/>
          </a:ln>
        </p:spPr>
        <p:txBody>
          <a:bodyPr wrap="square" lIns="91411" tIns="45705" rIns="91411" bIns="45705" rtlCol="0" anchor="t" anchorCtr="0">
            <a:spAutoFit/>
          </a:bodyPr>
          <a:lstStyle/>
          <a:p>
            <a:pPr marL="173038" indent="-173038" eaLnBrk="0" hangingPunct="0">
              <a:lnSpc>
                <a:spcPct val="90000"/>
              </a:lnSpc>
              <a:buClr>
                <a:srgbClr val="FDBB30"/>
              </a:buClr>
              <a:buFontTx/>
              <a:buChar char="•"/>
            </a:pPr>
            <a:r>
              <a:rPr lang="en-US" altLang="ja-JP" sz="1600" dirty="0">
                <a:ea typeface="ＭＳ Ｐゴシック" pitchFamily="-112" charset="-128"/>
              </a:rPr>
              <a:t>More visibility across devices creates better context and deeper insight</a:t>
            </a:r>
          </a:p>
        </p:txBody>
      </p:sp>
      <p:sp>
        <p:nvSpPr>
          <p:cNvPr id="67" name="Rectangle 66"/>
          <p:cNvSpPr/>
          <p:nvPr/>
        </p:nvSpPr>
        <p:spPr>
          <a:xfrm>
            <a:off x="899065" y="3642937"/>
            <a:ext cx="1885576" cy="416781"/>
          </a:xfrm>
          <a:prstGeom prst="rect">
            <a:avLst/>
          </a:prstGeom>
        </p:spPr>
        <p:txBody>
          <a:bodyPr wrap="square">
            <a:spAutoFit/>
          </a:bodyPr>
          <a:lstStyle/>
          <a:p>
            <a:pPr lvl="0" algn="ctr" defTabSz="889000">
              <a:lnSpc>
                <a:spcPct val="90000"/>
              </a:lnSpc>
              <a:spcAft>
                <a:spcPct val="35000"/>
              </a:spcAft>
            </a:pPr>
            <a:r>
              <a:rPr lang="en-US" sz="2300" b="1" dirty="0" smtClean="0">
                <a:solidFill>
                  <a:srgbClr val="FEC10C"/>
                </a:solidFill>
              </a:rPr>
              <a:t>2.5</a:t>
            </a:r>
            <a:r>
              <a:rPr lang="en-US" sz="2300" b="1" dirty="0" smtClean="0"/>
              <a:t> Trillion</a:t>
            </a:r>
            <a:endParaRPr lang="en-US" sz="2300" b="1" dirty="0"/>
          </a:p>
        </p:txBody>
      </p:sp>
      <p:sp>
        <p:nvSpPr>
          <p:cNvPr id="68" name="TextBox 67"/>
          <p:cNvSpPr txBox="1"/>
          <p:nvPr/>
        </p:nvSpPr>
        <p:spPr bwMode="ltGray">
          <a:xfrm>
            <a:off x="3218115" y="3698711"/>
            <a:ext cx="2041019" cy="539605"/>
          </a:xfrm>
          <a:prstGeom prst="rect">
            <a:avLst/>
          </a:prstGeom>
          <a:noFill/>
          <a:ln w="9525">
            <a:noFill/>
            <a:miter lim="800000"/>
            <a:headEnd/>
            <a:tailEnd/>
          </a:ln>
        </p:spPr>
        <p:txBody>
          <a:bodyPr wrap="square" lIns="91411" tIns="45705" rIns="91411" bIns="45705" rtlCol="0" anchor="t" anchorCtr="0">
            <a:spAutoFit/>
          </a:bodyPr>
          <a:lstStyle/>
          <a:p>
            <a:pPr marL="173038" indent="-173038" eaLnBrk="0" hangingPunct="0">
              <a:lnSpc>
                <a:spcPct val="90000"/>
              </a:lnSpc>
              <a:buClr>
                <a:srgbClr val="FDBB30"/>
              </a:buClr>
              <a:buFont typeface="Arial"/>
              <a:buChar char="•"/>
            </a:pPr>
            <a:r>
              <a:rPr lang="en-US" altLang="ja-JP" sz="1600" dirty="0" smtClean="0">
                <a:solidFill>
                  <a:srgbClr val="FFFFFF"/>
                </a:solidFill>
                <a:ea typeface="ＭＳ Ｐゴシック" pitchFamily="-112" charset="-128"/>
              </a:rPr>
              <a:t>Rows of Security</a:t>
            </a:r>
            <a:r>
              <a:rPr lang="en-US" altLang="ja-JP" sz="1600" dirty="0">
                <a:solidFill>
                  <a:srgbClr val="FFFFFF"/>
                </a:solidFill>
                <a:ea typeface="ＭＳ Ｐゴシック" pitchFamily="-112" charset="-128"/>
              </a:rPr>
              <a:t/>
            </a:r>
            <a:br>
              <a:rPr lang="en-US" altLang="ja-JP" sz="1600" dirty="0">
                <a:solidFill>
                  <a:srgbClr val="FFFFFF"/>
                </a:solidFill>
                <a:ea typeface="ＭＳ Ｐゴシック" pitchFamily="-112" charset="-128"/>
              </a:rPr>
            </a:br>
            <a:r>
              <a:rPr lang="en-US" altLang="ja-JP" sz="1600" dirty="0" smtClean="0">
                <a:solidFill>
                  <a:srgbClr val="FFFFFF"/>
                </a:solidFill>
                <a:ea typeface="ＭＳ Ｐゴシック" pitchFamily="-112" charset="-128"/>
              </a:rPr>
              <a:t>Telemetry</a:t>
            </a:r>
          </a:p>
        </p:txBody>
      </p:sp>
      <p:sp>
        <p:nvSpPr>
          <p:cNvPr id="69" name="TextBox 68"/>
          <p:cNvSpPr txBox="1"/>
          <p:nvPr/>
        </p:nvSpPr>
        <p:spPr bwMode="ltGray">
          <a:xfrm>
            <a:off x="5585498" y="3704058"/>
            <a:ext cx="2896597" cy="539605"/>
          </a:xfrm>
          <a:prstGeom prst="rect">
            <a:avLst/>
          </a:prstGeom>
          <a:noFill/>
          <a:ln w="9525">
            <a:noFill/>
            <a:miter lim="800000"/>
            <a:headEnd/>
            <a:tailEnd/>
          </a:ln>
        </p:spPr>
        <p:txBody>
          <a:bodyPr wrap="square" lIns="91411" tIns="45705" rIns="91411" bIns="45705" rtlCol="0" anchor="t" anchorCtr="0">
            <a:spAutoFit/>
          </a:bodyPr>
          <a:lstStyle/>
          <a:p>
            <a:pPr marL="173038" indent="-173038" eaLnBrk="0" hangingPunct="0">
              <a:lnSpc>
                <a:spcPct val="90000"/>
              </a:lnSpc>
              <a:buClr>
                <a:srgbClr val="FDBB30"/>
              </a:buClr>
              <a:buFontTx/>
              <a:buChar char="•"/>
            </a:pPr>
            <a:r>
              <a:rPr lang="en-US" altLang="ja-JP" sz="1600" dirty="0">
                <a:solidFill>
                  <a:srgbClr val="FFFFFF"/>
                </a:solidFill>
                <a:ea typeface="ＭＳ Ｐゴシック" pitchFamily="-112" charset="-128"/>
              </a:rPr>
              <a:t>Putting “big data” analytics to work for every end user</a:t>
            </a:r>
          </a:p>
        </p:txBody>
      </p:sp>
      <p:sp>
        <p:nvSpPr>
          <p:cNvPr id="73" name="Rectangle 72"/>
          <p:cNvSpPr/>
          <p:nvPr/>
        </p:nvSpPr>
        <p:spPr bwMode="auto">
          <a:xfrm>
            <a:off x="889000" y="4606636"/>
            <a:ext cx="2043545" cy="902174"/>
          </a:xfrm>
          <a:prstGeom prst="rect">
            <a:avLst/>
          </a:prstGeom>
          <a:noFill/>
          <a:ln w="19050" cap="flat" cmpd="sng" algn="ctr">
            <a:solidFill>
              <a:srgbClr val="FDBB30"/>
            </a:solidFill>
            <a:prstDash val="solid"/>
            <a:round/>
            <a:headEnd type="none" w="med" len="med"/>
            <a:tailEnd type="none" w="med" len="med"/>
          </a:ln>
          <a:effectLst/>
        </p:spPr>
        <p:txBody>
          <a:bodyPr vert="horz" wrap="square" lIns="182880" tIns="137160" rIns="182880" bIns="45720" numCol="1" rtlCol="0" anchor="t" anchorCtr="0" compatLnSpc="1">
            <a:prstTxWarp prst="textNoShape">
              <a:avLst/>
            </a:prstTxWarp>
          </a:bodyPr>
          <a:lstStyle/>
          <a:p>
            <a:pPr>
              <a:lnSpc>
                <a:spcPct val="90000"/>
              </a:lnSpc>
              <a:spcAft>
                <a:spcPts val="1200"/>
              </a:spcAft>
              <a:buClr>
                <a:schemeClr val="accent2"/>
              </a:buClr>
            </a:pPr>
            <a:endParaRPr lang="en-US" sz="1400" dirty="0" err="1">
              <a:solidFill>
                <a:prstClr val="black">
                  <a:lumMod val="75000"/>
                  <a:lumOff val="25000"/>
                </a:prstClr>
              </a:solidFill>
              <a:latin typeface="Calibri"/>
            </a:endParaRPr>
          </a:p>
        </p:txBody>
      </p:sp>
      <p:grpSp>
        <p:nvGrpSpPr>
          <p:cNvPr id="4" name="Group 74"/>
          <p:cNvGrpSpPr>
            <a:grpSpLocks/>
          </p:cNvGrpSpPr>
          <p:nvPr/>
        </p:nvGrpSpPr>
        <p:grpSpPr bwMode="auto">
          <a:xfrm>
            <a:off x="883903" y="5124878"/>
            <a:ext cx="2063750" cy="604837"/>
            <a:chOff x="-240" y="3216"/>
            <a:chExt cx="1300" cy="381"/>
          </a:xfrm>
          <a:solidFill>
            <a:srgbClr val="FDBB30"/>
          </a:solidFill>
        </p:grpSpPr>
        <p:sp>
          <p:nvSpPr>
            <p:cNvPr id="4139" name="Rectangle 50"/>
            <p:cNvSpPr>
              <a:spLocks noChangeArrowheads="1"/>
            </p:cNvSpPr>
            <p:nvPr/>
          </p:nvSpPr>
          <p:spPr bwMode="gray">
            <a:xfrm>
              <a:off x="-240" y="3216"/>
              <a:ext cx="1300" cy="381"/>
            </a:xfrm>
            <a:prstGeom prst="rect">
              <a:avLst/>
            </a:prstGeom>
            <a:grpFill/>
            <a:ln w="12700">
              <a:noFill/>
              <a:miter lim="800000"/>
              <a:headEnd/>
              <a:tailEnd/>
            </a:ln>
          </p:spPr>
          <p:txBody>
            <a:bodyPr wrap="none" anchor="ctr"/>
            <a:lstStyle/>
            <a:p>
              <a:pPr algn="ctr"/>
              <a:endParaRPr lang="en-US">
                <a:solidFill>
                  <a:schemeClr val="bg1"/>
                </a:solidFill>
              </a:endParaRPr>
            </a:p>
          </p:txBody>
        </p:sp>
        <p:sp>
          <p:nvSpPr>
            <p:cNvPr id="4142" name="Text Box 52"/>
            <p:cNvSpPr txBox="1">
              <a:spLocks noChangeArrowheads="1"/>
            </p:cNvSpPr>
            <p:nvPr/>
          </p:nvSpPr>
          <p:spPr bwMode="auto">
            <a:xfrm>
              <a:off x="-167" y="3263"/>
              <a:ext cx="1154" cy="291"/>
            </a:xfrm>
            <a:prstGeom prst="rect">
              <a:avLst/>
            </a:prstGeom>
            <a:grpFill/>
            <a:ln w="12700">
              <a:noFill/>
              <a:miter lim="800000"/>
              <a:headEnd/>
              <a:tailEnd/>
            </a:ln>
          </p:spPr>
          <p:txBody>
            <a:bodyPr anchor="ctr">
              <a:spAutoFit/>
            </a:bodyPr>
            <a:lstStyle/>
            <a:p>
              <a:pPr algn="ctr" eaLnBrk="0" hangingPunct="0"/>
              <a:r>
                <a:rPr lang="en-US" altLang="ja-JP" sz="1200" b="1" dirty="0" smtClean="0">
                  <a:solidFill>
                    <a:srgbClr val="000000"/>
                  </a:solidFill>
                  <a:ea typeface="ＭＳ Ｐゴシック" pitchFamily="-112" charset="-128"/>
                </a:rPr>
                <a:t>Monitors Threats </a:t>
              </a:r>
              <a:br>
                <a:rPr lang="en-US" altLang="ja-JP" sz="1200" b="1" dirty="0" smtClean="0">
                  <a:solidFill>
                    <a:srgbClr val="000000"/>
                  </a:solidFill>
                  <a:ea typeface="ＭＳ Ｐゴシック" pitchFamily="-112" charset="-128"/>
                </a:rPr>
              </a:br>
              <a:r>
                <a:rPr lang="en-US" altLang="ja-JP" sz="1200" b="1" dirty="0" smtClean="0">
                  <a:solidFill>
                    <a:srgbClr val="000000"/>
                  </a:solidFill>
                  <a:ea typeface="ＭＳ Ｐゴシック" pitchFamily="-112" charset="-128"/>
                </a:rPr>
                <a:t>in 157+ </a:t>
              </a:r>
              <a:r>
                <a:rPr lang="en-US" altLang="ja-JP" sz="1200" b="1" dirty="0">
                  <a:solidFill>
                    <a:srgbClr val="000000"/>
                  </a:solidFill>
                  <a:ea typeface="ＭＳ Ｐゴシック" pitchFamily="-112" charset="-128"/>
                </a:rPr>
                <a:t>countries</a:t>
              </a:r>
              <a:endParaRPr lang="en-US" sz="1200" dirty="0">
                <a:solidFill>
                  <a:srgbClr val="000000"/>
                </a:solidFill>
              </a:endParaRPr>
            </a:p>
          </p:txBody>
        </p:sp>
      </p:grpSp>
      <p:sp>
        <p:nvSpPr>
          <p:cNvPr id="74" name="Rectangle 73"/>
          <p:cNvSpPr/>
          <p:nvPr/>
        </p:nvSpPr>
        <p:spPr bwMode="auto">
          <a:xfrm>
            <a:off x="3281219" y="4608945"/>
            <a:ext cx="1945153" cy="902174"/>
          </a:xfrm>
          <a:prstGeom prst="rect">
            <a:avLst/>
          </a:prstGeom>
          <a:noFill/>
          <a:ln w="19050" cap="flat" cmpd="sng" algn="ctr">
            <a:solidFill>
              <a:srgbClr val="FDBB30"/>
            </a:solidFill>
            <a:prstDash val="solid"/>
            <a:round/>
            <a:headEnd type="none" w="med" len="med"/>
            <a:tailEnd type="none" w="med" len="med"/>
          </a:ln>
          <a:effectLst/>
        </p:spPr>
        <p:txBody>
          <a:bodyPr vert="horz" wrap="square" lIns="182880" tIns="137160" rIns="182880" bIns="45720" numCol="1" rtlCol="0" anchor="t" anchorCtr="0" compatLnSpc="1">
            <a:prstTxWarp prst="textNoShape">
              <a:avLst/>
            </a:prstTxWarp>
          </a:bodyPr>
          <a:lstStyle/>
          <a:p>
            <a:pPr>
              <a:lnSpc>
                <a:spcPct val="90000"/>
              </a:lnSpc>
              <a:spcAft>
                <a:spcPts val="1200"/>
              </a:spcAft>
              <a:buClr>
                <a:schemeClr val="accent2"/>
              </a:buClr>
            </a:pPr>
            <a:endParaRPr lang="en-US" sz="1400" dirty="0" err="1">
              <a:solidFill>
                <a:prstClr val="black">
                  <a:lumMod val="75000"/>
                  <a:lumOff val="25000"/>
                </a:prstClr>
              </a:solidFill>
              <a:latin typeface="Calibri"/>
            </a:endParaRPr>
          </a:p>
        </p:txBody>
      </p:sp>
      <p:sp>
        <p:nvSpPr>
          <p:cNvPr id="75" name="Rectangle 74"/>
          <p:cNvSpPr/>
          <p:nvPr/>
        </p:nvSpPr>
        <p:spPr bwMode="auto">
          <a:xfrm>
            <a:off x="5560331" y="4632192"/>
            <a:ext cx="2757093" cy="902174"/>
          </a:xfrm>
          <a:prstGeom prst="rect">
            <a:avLst/>
          </a:prstGeom>
          <a:noFill/>
          <a:ln w="19050" cap="flat" cmpd="sng" algn="ctr">
            <a:solidFill>
              <a:srgbClr val="FDBB30"/>
            </a:solidFill>
            <a:prstDash val="solid"/>
            <a:round/>
            <a:headEnd type="none" w="med" len="med"/>
            <a:tailEnd type="none" w="med" len="med"/>
          </a:ln>
          <a:effectLst/>
        </p:spPr>
        <p:txBody>
          <a:bodyPr vert="horz" wrap="square" lIns="182880" tIns="137160" rIns="182880" bIns="45720" numCol="1" rtlCol="0" anchor="t" anchorCtr="0" compatLnSpc="1">
            <a:prstTxWarp prst="textNoShape">
              <a:avLst/>
            </a:prstTxWarp>
          </a:bodyPr>
          <a:lstStyle/>
          <a:p>
            <a:pPr>
              <a:lnSpc>
                <a:spcPct val="90000"/>
              </a:lnSpc>
              <a:spcAft>
                <a:spcPts val="1200"/>
              </a:spcAft>
              <a:buClr>
                <a:schemeClr val="accent2"/>
              </a:buClr>
            </a:pPr>
            <a:endParaRPr lang="en-US" sz="1400" dirty="0" err="1">
              <a:solidFill>
                <a:prstClr val="black">
                  <a:lumMod val="75000"/>
                  <a:lumOff val="25000"/>
                </a:prstClr>
              </a:solidFill>
              <a:latin typeface="Calibri"/>
            </a:endParaRPr>
          </a:p>
        </p:txBody>
      </p:sp>
      <p:sp>
        <p:nvSpPr>
          <p:cNvPr id="4132" name="Rectangle 54"/>
          <p:cNvSpPr>
            <a:spLocks noChangeArrowheads="1"/>
          </p:cNvSpPr>
          <p:nvPr/>
        </p:nvSpPr>
        <p:spPr bwMode="gray">
          <a:xfrm>
            <a:off x="3273258" y="5124869"/>
            <a:ext cx="1962150" cy="604837"/>
          </a:xfrm>
          <a:prstGeom prst="rect">
            <a:avLst/>
          </a:prstGeom>
          <a:solidFill>
            <a:srgbClr val="FDBB30"/>
          </a:solidFill>
          <a:ln w="12700">
            <a:noFill/>
            <a:miter lim="800000"/>
            <a:headEnd/>
            <a:tailEnd/>
          </a:ln>
        </p:spPr>
        <p:txBody>
          <a:bodyPr wrap="none" anchor="ctr"/>
          <a:lstStyle/>
          <a:p>
            <a:pPr algn="ctr"/>
            <a:endParaRPr lang="en-US">
              <a:solidFill>
                <a:schemeClr val="bg1"/>
              </a:solidFill>
            </a:endParaRPr>
          </a:p>
        </p:txBody>
      </p:sp>
      <p:sp>
        <p:nvSpPr>
          <p:cNvPr id="4134" name="Text Box 56"/>
          <p:cNvSpPr txBox="1">
            <a:spLocks noChangeArrowheads="1"/>
          </p:cNvSpPr>
          <p:nvPr/>
        </p:nvSpPr>
        <p:spPr bwMode="auto">
          <a:xfrm>
            <a:off x="3401846" y="5186137"/>
            <a:ext cx="1736725" cy="461665"/>
          </a:xfrm>
          <a:prstGeom prst="rect">
            <a:avLst/>
          </a:prstGeom>
          <a:noFill/>
          <a:ln w="12700">
            <a:noFill/>
            <a:miter lim="800000"/>
            <a:headEnd/>
            <a:tailEnd/>
          </a:ln>
        </p:spPr>
        <p:txBody>
          <a:bodyPr anchor="ctr">
            <a:spAutoFit/>
          </a:bodyPr>
          <a:lstStyle/>
          <a:p>
            <a:pPr algn="ctr" eaLnBrk="0" hangingPunct="0"/>
            <a:r>
              <a:rPr lang="en-US" altLang="ja-JP" sz="1200" b="1" dirty="0" smtClean="0">
                <a:solidFill>
                  <a:srgbClr val="000000"/>
                </a:solidFill>
                <a:ea typeface="ＭＳ Ｐゴシック" pitchFamily="-112" charset="-128"/>
              </a:rPr>
              <a:t>14 Data Centers World Wide</a:t>
            </a:r>
            <a:endParaRPr lang="en-US" altLang="ja-JP" sz="1200" b="1" dirty="0">
              <a:solidFill>
                <a:srgbClr val="000000"/>
              </a:solidFill>
              <a:ea typeface="ＭＳ Ｐゴシック" pitchFamily="-112" charset="-128"/>
            </a:endParaRPr>
          </a:p>
        </p:txBody>
      </p:sp>
      <p:grpSp>
        <p:nvGrpSpPr>
          <p:cNvPr id="15" name="Group 14"/>
          <p:cNvGrpSpPr/>
          <p:nvPr/>
        </p:nvGrpSpPr>
        <p:grpSpPr>
          <a:xfrm>
            <a:off x="5553075" y="5124868"/>
            <a:ext cx="2775451" cy="604837"/>
            <a:chOff x="5807075" y="5592763"/>
            <a:chExt cx="2775451" cy="604837"/>
          </a:xfrm>
        </p:grpSpPr>
        <p:sp>
          <p:nvSpPr>
            <p:cNvPr id="4135" name="Rectangle 58"/>
            <p:cNvSpPr>
              <a:spLocks noChangeArrowheads="1"/>
            </p:cNvSpPr>
            <p:nvPr/>
          </p:nvSpPr>
          <p:spPr bwMode="gray">
            <a:xfrm>
              <a:off x="5807075" y="5592763"/>
              <a:ext cx="2775451" cy="604837"/>
            </a:xfrm>
            <a:prstGeom prst="rect">
              <a:avLst/>
            </a:prstGeom>
            <a:solidFill>
              <a:srgbClr val="FDBB30"/>
            </a:solidFill>
            <a:ln w="12700">
              <a:noFill/>
              <a:miter lim="800000"/>
              <a:headEnd/>
              <a:tailEnd/>
            </a:ln>
          </p:spPr>
          <p:txBody>
            <a:bodyPr wrap="none" anchor="ctr"/>
            <a:lstStyle/>
            <a:p>
              <a:pPr algn="ctr"/>
              <a:endParaRPr lang="en-US">
                <a:solidFill>
                  <a:schemeClr val="bg1"/>
                </a:solidFill>
              </a:endParaRPr>
            </a:p>
          </p:txBody>
        </p:sp>
        <p:sp>
          <p:nvSpPr>
            <p:cNvPr id="4138" name="Text Box 60"/>
            <p:cNvSpPr txBox="1">
              <a:spLocks noChangeArrowheads="1"/>
            </p:cNvSpPr>
            <p:nvPr/>
          </p:nvSpPr>
          <p:spPr bwMode="auto">
            <a:xfrm>
              <a:off x="5845176" y="5673725"/>
              <a:ext cx="2737350" cy="461962"/>
            </a:xfrm>
            <a:prstGeom prst="rect">
              <a:avLst/>
            </a:prstGeom>
            <a:noFill/>
            <a:ln w="12700">
              <a:noFill/>
              <a:miter lim="800000"/>
              <a:headEnd/>
              <a:tailEnd/>
            </a:ln>
          </p:spPr>
          <p:txBody>
            <a:bodyPr wrap="square" anchor="ctr">
              <a:spAutoFit/>
            </a:bodyPr>
            <a:lstStyle/>
            <a:p>
              <a:pPr algn="ctr" eaLnBrk="0" hangingPunct="0"/>
              <a:r>
                <a:rPr lang="en-US" altLang="ja-JP" sz="1200" b="1" dirty="0" smtClean="0">
                  <a:solidFill>
                    <a:srgbClr val="000000"/>
                  </a:solidFill>
                  <a:ea typeface="ＭＳ Ｐゴシック" pitchFamily="-112" charset="-128"/>
                </a:rPr>
                <a:t>550 Threat </a:t>
              </a:r>
            </a:p>
            <a:p>
              <a:pPr algn="ctr" eaLnBrk="0" hangingPunct="0"/>
              <a:r>
                <a:rPr lang="en-US" altLang="ja-JP" sz="1200" b="1" dirty="0" smtClean="0">
                  <a:solidFill>
                    <a:srgbClr val="000000"/>
                  </a:solidFill>
                  <a:ea typeface="ＭＳ Ｐゴシック" pitchFamily="-112" charset="-128"/>
                </a:rPr>
                <a:t>Researchers</a:t>
              </a:r>
              <a:endParaRPr lang="en-US" altLang="ja-JP" sz="1200" b="1" dirty="0">
                <a:solidFill>
                  <a:srgbClr val="000000"/>
                </a:solidFill>
                <a:ea typeface="ＭＳ Ｐゴシック" pitchFamily="-112" charset="-128"/>
              </a:endParaRPr>
            </a:p>
          </p:txBody>
        </p:sp>
      </p:grpSp>
      <p:sp>
        <p:nvSpPr>
          <p:cNvPr id="3" name="Slide Number Placeholder 2"/>
          <p:cNvSpPr>
            <a:spLocks noGrp="1"/>
          </p:cNvSpPr>
          <p:nvPr>
            <p:ph type="sldNum" sz="quarter" idx="12"/>
          </p:nvPr>
        </p:nvSpPr>
        <p:spPr/>
        <p:txBody>
          <a:bodyPr/>
          <a:lstStyle/>
          <a:p>
            <a:fld id="{2D88F0F9-74A8-45E4-B405-052EDB68E8BD}" type="slidenum">
              <a:rPr lang="en-US" smtClean="0"/>
              <a:t>6</a:t>
            </a:fld>
            <a:endParaRPr lang="en-US"/>
          </a:p>
        </p:txBody>
      </p:sp>
    </p:spTree>
    <p:extLst>
      <p:ext uri="{BB962C8B-B14F-4D97-AF65-F5344CB8AC3E}">
        <p14:creationId xmlns:p14="http://schemas.microsoft.com/office/powerpoint/2010/main" val="80602362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99" y="259487"/>
            <a:ext cx="8382000" cy="590673"/>
          </a:xfrm>
        </p:spPr>
        <p:txBody>
          <a:bodyPr/>
          <a:lstStyle/>
          <a:p>
            <a:r>
              <a:rPr lang="en-AU" dirty="0"/>
              <a:t>How can </a:t>
            </a:r>
            <a:r>
              <a:rPr lang="en-AU" dirty="0" smtClean="0"/>
              <a:t>Symantec respond to threats?</a:t>
            </a:r>
            <a:endParaRPr lang="en-AU" dirty="0"/>
          </a:p>
        </p:txBody>
      </p:sp>
      <p:sp>
        <p:nvSpPr>
          <p:cNvPr id="6" name="Right Arrow 5"/>
          <p:cNvSpPr/>
          <p:nvPr/>
        </p:nvSpPr>
        <p:spPr bwMode="auto">
          <a:xfrm>
            <a:off x="4981058" y="3200400"/>
            <a:ext cx="685800" cy="457200"/>
          </a:xfrm>
          <a:prstGeom prst="rightArrow">
            <a:avLst/>
          </a:prstGeom>
          <a:gradFill>
            <a:gsLst>
              <a:gs pos="0">
                <a:schemeClr val="bg1"/>
              </a:gs>
              <a:gs pos="99000">
                <a:schemeClr val="bg2">
                  <a:lumMod val="60000"/>
                  <a:lumOff val="40000"/>
                </a:schemeClr>
              </a:gs>
            </a:gsLst>
            <a:lin ang="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b="1" dirty="0" err="1" smtClean="0">
              <a:latin typeface="Calibri"/>
            </a:endParaRPr>
          </a:p>
        </p:txBody>
      </p:sp>
      <p:sp>
        <p:nvSpPr>
          <p:cNvPr id="7" name="Rounded Rectangle 6"/>
          <p:cNvSpPr/>
          <p:nvPr/>
        </p:nvSpPr>
        <p:spPr bwMode="auto">
          <a:xfrm>
            <a:off x="5666858" y="2362200"/>
            <a:ext cx="990600" cy="2057400"/>
          </a:xfrm>
          <a:prstGeom prst="roundRect">
            <a:avLst/>
          </a:prstGeom>
          <a:gradFill>
            <a:gsLst>
              <a:gs pos="0">
                <a:schemeClr val="bg2">
                  <a:lumMod val="60000"/>
                  <a:lumOff val="40000"/>
                </a:schemeClr>
              </a:gs>
              <a:gs pos="99000">
                <a:schemeClr val="bg2">
                  <a:lumMod val="60000"/>
                  <a:lumOff val="40000"/>
                </a:schemeClr>
              </a:gs>
            </a:gsLst>
            <a:lin ang="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b="1" dirty="0" err="1" smtClean="0">
              <a:latin typeface="Calibri"/>
            </a:endParaRPr>
          </a:p>
        </p:txBody>
      </p:sp>
      <p:sp>
        <p:nvSpPr>
          <p:cNvPr id="8" name="Right Arrow 7"/>
          <p:cNvSpPr/>
          <p:nvPr/>
        </p:nvSpPr>
        <p:spPr bwMode="auto">
          <a:xfrm rot="5400000">
            <a:off x="7220680" y="4332883"/>
            <a:ext cx="1504697" cy="192743"/>
          </a:xfrm>
          <a:prstGeom prst="rightArrow">
            <a:avLst/>
          </a:prstGeom>
          <a:gradFill>
            <a:gsLst>
              <a:gs pos="0">
                <a:schemeClr val="bg1"/>
              </a:gs>
              <a:gs pos="99000">
                <a:schemeClr val="bg2">
                  <a:lumMod val="60000"/>
                  <a:lumOff val="40000"/>
                </a:schemeClr>
              </a:gs>
            </a:gsLst>
            <a:lin ang="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b="1" dirty="0" err="1" smtClean="0">
              <a:latin typeface="Calibri"/>
            </a:endParaRPr>
          </a:p>
        </p:txBody>
      </p:sp>
      <p:sp>
        <p:nvSpPr>
          <p:cNvPr id="9" name="Right Arrow 8"/>
          <p:cNvSpPr/>
          <p:nvPr/>
        </p:nvSpPr>
        <p:spPr bwMode="auto">
          <a:xfrm>
            <a:off x="3685658" y="3200400"/>
            <a:ext cx="685800" cy="457200"/>
          </a:xfrm>
          <a:prstGeom prst="rightArrow">
            <a:avLst/>
          </a:prstGeom>
          <a:gradFill>
            <a:gsLst>
              <a:gs pos="0">
                <a:schemeClr val="bg1"/>
              </a:gs>
              <a:gs pos="99000">
                <a:schemeClr val="bg2">
                  <a:lumMod val="60000"/>
                  <a:lumOff val="40000"/>
                </a:schemeClr>
              </a:gs>
            </a:gsLst>
            <a:lin ang="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b="1" dirty="0" err="1" smtClean="0">
              <a:latin typeface="Calibri"/>
            </a:endParaRPr>
          </a:p>
        </p:txBody>
      </p:sp>
      <p:sp>
        <p:nvSpPr>
          <p:cNvPr id="10" name="Right Arrow 9"/>
          <p:cNvSpPr/>
          <p:nvPr/>
        </p:nvSpPr>
        <p:spPr bwMode="auto">
          <a:xfrm rot="20205774" flipV="1">
            <a:off x="2010088" y="3678272"/>
            <a:ext cx="916973" cy="192742"/>
          </a:xfrm>
          <a:prstGeom prst="rightArrow">
            <a:avLst/>
          </a:prstGeom>
          <a:gradFill>
            <a:gsLst>
              <a:gs pos="0">
                <a:schemeClr val="bg1"/>
              </a:gs>
              <a:gs pos="99000">
                <a:schemeClr val="bg2">
                  <a:lumMod val="60000"/>
                  <a:lumOff val="40000"/>
                </a:schemeClr>
              </a:gs>
            </a:gsLst>
            <a:lin ang="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b="1" dirty="0" err="1" smtClean="0">
              <a:latin typeface="Calibri"/>
            </a:endParaRPr>
          </a:p>
        </p:txBody>
      </p:sp>
      <p:sp>
        <p:nvSpPr>
          <p:cNvPr id="11" name="Right Arrow 10"/>
          <p:cNvSpPr/>
          <p:nvPr/>
        </p:nvSpPr>
        <p:spPr bwMode="auto">
          <a:xfrm rot="1394226">
            <a:off x="2010087" y="3068672"/>
            <a:ext cx="916973" cy="192742"/>
          </a:xfrm>
          <a:prstGeom prst="rightArrow">
            <a:avLst/>
          </a:prstGeom>
          <a:gradFill>
            <a:gsLst>
              <a:gs pos="0">
                <a:schemeClr val="bg1"/>
              </a:gs>
              <a:gs pos="99000">
                <a:schemeClr val="bg2">
                  <a:lumMod val="60000"/>
                  <a:lumOff val="40000"/>
                </a:schemeClr>
              </a:gs>
            </a:gsLst>
            <a:lin ang="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b="1" dirty="0" err="1" smtClean="0">
              <a:latin typeface="Calibri"/>
            </a:endParaRPr>
          </a:p>
        </p:txBody>
      </p:sp>
      <p:sp>
        <p:nvSpPr>
          <p:cNvPr id="12" name="Right Arrow 11"/>
          <p:cNvSpPr/>
          <p:nvPr/>
        </p:nvSpPr>
        <p:spPr bwMode="auto">
          <a:xfrm rot="19567420" flipV="1">
            <a:off x="1705309" y="4131726"/>
            <a:ext cx="1482997" cy="181292"/>
          </a:xfrm>
          <a:prstGeom prst="rightArrow">
            <a:avLst/>
          </a:prstGeom>
          <a:gradFill>
            <a:gsLst>
              <a:gs pos="0">
                <a:schemeClr val="bg1"/>
              </a:gs>
              <a:gs pos="99000">
                <a:schemeClr val="bg2">
                  <a:lumMod val="60000"/>
                  <a:lumOff val="40000"/>
                </a:schemeClr>
              </a:gs>
            </a:gsLst>
            <a:lin ang="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b="1" dirty="0" err="1" smtClean="0">
              <a:latin typeface="Calibri"/>
            </a:endParaRPr>
          </a:p>
        </p:txBody>
      </p:sp>
      <p:sp>
        <p:nvSpPr>
          <p:cNvPr id="13" name="Right Arrow 12"/>
          <p:cNvSpPr/>
          <p:nvPr/>
        </p:nvSpPr>
        <p:spPr bwMode="auto">
          <a:xfrm rot="19013194" flipV="1">
            <a:off x="854335" y="4739668"/>
            <a:ext cx="2812251" cy="192742"/>
          </a:xfrm>
          <a:prstGeom prst="rightArrow">
            <a:avLst/>
          </a:prstGeom>
          <a:gradFill>
            <a:gsLst>
              <a:gs pos="0">
                <a:schemeClr val="bg1"/>
              </a:gs>
              <a:gs pos="99000">
                <a:schemeClr val="bg2">
                  <a:lumMod val="60000"/>
                  <a:lumOff val="40000"/>
                </a:schemeClr>
              </a:gs>
            </a:gsLst>
            <a:lin ang="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b="1" dirty="0" err="1" smtClean="0">
              <a:latin typeface="Calibri"/>
            </a:endParaRPr>
          </a:p>
        </p:txBody>
      </p:sp>
      <p:sp>
        <p:nvSpPr>
          <p:cNvPr id="14" name="Right Arrow 13"/>
          <p:cNvSpPr/>
          <p:nvPr/>
        </p:nvSpPr>
        <p:spPr bwMode="auto">
          <a:xfrm rot="2262500">
            <a:off x="870229" y="1998244"/>
            <a:ext cx="2812251" cy="192742"/>
          </a:xfrm>
          <a:prstGeom prst="rightArrow">
            <a:avLst/>
          </a:prstGeom>
          <a:gradFill>
            <a:gsLst>
              <a:gs pos="0">
                <a:schemeClr val="bg1"/>
              </a:gs>
              <a:gs pos="99000">
                <a:schemeClr val="bg2">
                  <a:lumMod val="60000"/>
                  <a:lumOff val="40000"/>
                </a:schemeClr>
              </a:gs>
            </a:gsLst>
            <a:lin ang="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b="1" dirty="0" err="1" smtClean="0">
              <a:latin typeface="Calibri"/>
            </a:endParaRPr>
          </a:p>
        </p:txBody>
      </p:sp>
      <p:sp>
        <p:nvSpPr>
          <p:cNvPr id="15" name="Right Arrow 14"/>
          <p:cNvSpPr/>
          <p:nvPr/>
        </p:nvSpPr>
        <p:spPr bwMode="auto">
          <a:xfrm rot="2032580">
            <a:off x="1708501" y="2606753"/>
            <a:ext cx="1482997" cy="192742"/>
          </a:xfrm>
          <a:prstGeom prst="rightArrow">
            <a:avLst/>
          </a:prstGeom>
          <a:gradFill>
            <a:gsLst>
              <a:gs pos="0">
                <a:schemeClr val="bg1"/>
              </a:gs>
              <a:gs pos="99000">
                <a:schemeClr val="bg2">
                  <a:lumMod val="60000"/>
                  <a:lumOff val="40000"/>
                </a:schemeClr>
              </a:gs>
            </a:gsLst>
            <a:lin ang="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b="1" dirty="0" err="1" smtClean="0">
              <a:latin typeface="Calibri"/>
            </a:endParaRPr>
          </a:p>
        </p:txBody>
      </p:sp>
      <p:sp>
        <p:nvSpPr>
          <p:cNvPr id="16" name="TextBox 15"/>
          <p:cNvSpPr txBox="1"/>
          <p:nvPr/>
        </p:nvSpPr>
        <p:spPr bwMode="ltGray">
          <a:xfrm>
            <a:off x="197409" y="3848100"/>
            <a:ext cx="1196203" cy="3810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600" b="1" dirty="0" smtClean="0">
                <a:latin typeface="Calibri" pitchFamily="34" charset="0"/>
              </a:rPr>
              <a:t>On-Premise</a:t>
            </a:r>
          </a:p>
        </p:txBody>
      </p:sp>
      <p:sp>
        <p:nvSpPr>
          <p:cNvPr id="17" name="TextBox 16"/>
          <p:cNvSpPr txBox="1"/>
          <p:nvPr/>
        </p:nvSpPr>
        <p:spPr bwMode="ltGray">
          <a:xfrm>
            <a:off x="8069401" y="4038600"/>
            <a:ext cx="1102657" cy="3810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600" b="1" dirty="0" smtClean="0">
                <a:latin typeface="Calibri" pitchFamily="34" charset="0"/>
              </a:rPr>
              <a:t>Symantec SOC</a:t>
            </a:r>
          </a:p>
        </p:txBody>
      </p:sp>
      <p:sp>
        <p:nvSpPr>
          <p:cNvPr id="18" name="TextBox 17"/>
          <p:cNvSpPr txBox="1"/>
          <p:nvPr/>
        </p:nvSpPr>
        <p:spPr bwMode="ltGray">
          <a:xfrm>
            <a:off x="3000791" y="4215041"/>
            <a:ext cx="1066800" cy="3810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600" b="1" dirty="0" smtClean="0">
                <a:latin typeface="Calibri" pitchFamily="34" charset="0"/>
              </a:rPr>
              <a:t>Log Collection Agent</a:t>
            </a:r>
          </a:p>
        </p:txBody>
      </p:sp>
      <p:sp>
        <p:nvSpPr>
          <p:cNvPr id="19" name="TextBox 18"/>
          <p:cNvSpPr txBox="1"/>
          <p:nvPr/>
        </p:nvSpPr>
        <p:spPr bwMode="ltGray">
          <a:xfrm>
            <a:off x="7840780" y="2401831"/>
            <a:ext cx="1066800" cy="3810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600" b="1" dirty="0" smtClean="0">
                <a:latin typeface="Calibri" pitchFamily="34" charset="0"/>
              </a:rPr>
              <a:t>Security Analysts</a:t>
            </a:r>
          </a:p>
        </p:txBody>
      </p:sp>
      <p:sp>
        <p:nvSpPr>
          <p:cNvPr id="20" name="TextBox 19"/>
          <p:cNvSpPr txBox="1"/>
          <p:nvPr/>
        </p:nvSpPr>
        <p:spPr bwMode="ltGray">
          <a:xfrm>
            <a:off x="7964246" y="4830514"/>
            <a:ext cx="1066800" cy="3810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600" b="1" dirty="0" smtClean="0">
                <a:latin typeface="Calibri" pitchFamily="34" charset="0"/>
              </a:rPr>
              <a:t>Customer Portal</a:t>
            </a:r>
          </a:p>
        </p:txBody>
      </p:sp>
      <p:grpSp>
        <p:nvGrpSpPr>
          <p:cNvPr id="21" name="Group 89"/>
          <p:cNvGrpSpPr/>
          <p:nvPr/>
        </p:nvGrpSpPr>
        <p:grpSpPr>
          <a:xfrm>
            <a:off x="5775123" y="2514600"/>
            <a:ext cx="729935" cy="730890"/>
            <a:chOff x="4800599" y="1295400"/>
            <a:chExt cx="729935" cy="730890"/>
          </a:xfrm>
        </p:grpSpPr>
        <p:sp>
          <p:nvSpPr>
            <p:cNvPr id="22" name="Oval 86"/>
            <p:cNvSpPr>
              <a:spLocks/>
            </p:cNvSpPr>
            <p:nvPr/>
          </p:nvSpPr>
          <p:spPr bwMode="auto">
            <a:xfrm>
              <a:off x="4800599" y="1295400"/>
              <a:ext cx="729935" cy="730890"/>
            </a:xfrm>
            <a:prstGeom prst="ellipse">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eaLnBrk="0" hangingPunct="0">
                <a:lnSpc>
                  <a:spcPct val="90000"/>
                </a:lnSpc>
                <a:defRPr/>
              </a:pPr>
              <a:endParaRPr lang="en-US" b="1" kern="0" dirty="0"/>
            </a:p>
          </p:txBody>
        </p:sp>
        <p:pic>
          <p:nvPicPr>
            <p:cNvPr id="23" name="Picture 22" descr="algorithm.png"/>
            <p:cNvPicPr>
              <a:picLocks noChangeAspect="1"/>
            </p:cNvPicPr>
            <p:nvPr/>
          </p:nvPicPr>
          <p:blipFill>
            <a:blip r:embed="rId3" cstate="email">
              <a:duotone>
                <a:prstClr val="black"/>
                <a:srgbClr val="FFFFFF">
                  <a:tint val="45000"/>
                  <a:satMod val="400000"/>
                </a:srgbClr>
              </a:duotone>
              <a:lum bright="100000"/>
            </a:blip>
            <a:stretch>
              <a:fillRect/>
            </a:stretch>
          </p:blipFill>
          <p:spPr>
            <a:xfrm rot="1840703">
              <a:off x="4910744" y="1371600"/>
              <a:ext cx="515202" cy="573071"/>
            </a:xfrm>
            <a:prstGeom prst="rect">
              <a:avLst/>
            </a:prstGeom>
            <a:noFill/>
            <a:effectLst>
              <a:outerShdw blurRad="50800" dist="38100" dir="2700000" algn="tl" rotWithShape="0">
                <a:prstClr val="black">
                  <a:alpha val="40000"/>
                </a:prstClr>
              </a:outerShdw>
            </a:effectLst>
          </p:spPr>
        </p:pic>
      </p:grpSp>
      <p:sp>
        <p:nvSpPr>
          <p:cNvPr id="24" name="TextBox 23"/>
          <p:cNvSpPr txBox="1"/>
          <p:nvPr/>
        </p:nvSpPr>
        <p:spPr bwMode="ltGray">
          <a:xfrm>
            <a:off x="5209658" y="1371600"/>
            <a:ext cx="1905000" cy="3810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600" b="1" dirty="0" err="1" smtClean="0">
                <a:latin typeface="Calibri" pitchFamily="34" charset="0"/>
              </a:rPr>
              <a:t>DeepSight</a:t>
            </a:r>
            <a:r>
              <a:rPr lang="en-US" sz="1600" b="1" dirty="0" smtClean="0">
                <a:latin typeface="Calibri" pitchFamily="34" charset="0"/>
              </a:rPr>
              <a:t> Global Threat Intelligence</a:t>
            </a:r>
          </a:p>
        </p:txBody>
      </p:sp>
      <p:sp>
        <p:nvSpPr>
          <p:cNvPr id="25" name="Right Arrow 24"/>
          <p:cNvSpPr/>
          <p:nvPr/>
        </p:nvSpPr>
        <p:spPr bwMode="auto">
          <a:xfrm rot="5400000">
            <a:off x="5933557" y="1943101"/>
            <a:ext cx="457201" cy="228600"/>
          </a:xfrm>
          <a:prstGeom prst="rightArrow">
            <a:avLst/>
          </a:prstGeom>
          <a:gradFill>
            <a:gsLst>
              <a:gs pos="0">
                <a:schemeClr val="bg1"/>
              </a:gs>
              <a:gs pos="99000">
                <a:schemeClr val="bg2">
                  <a:lumMod val="60000"/>
                  <a:lumOff val="40000"/>
                </a:schemeClr>
              </a:gs>
            </a:gsLst>
            <a:lin ang="0" scaled="1"/>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nSpc>
                <a:spcPct val="90000"/>
              </a:lnSpc>
            </a:pPr>
            <a:endParaRPr lang="en-US" b="1" dirty="0" err="1" smtClean="0">
              <a:latin typeface="Calibri"/>
            </a:endParaRPr>
          </a:p>
        </p:txBody>
      </p:sp>
      <p:sp>
        <p:nvSpPr>
          <p:cNvPr id="26" name="TextBox 25"/>
          <p:cNvSpPr txBox="1"/>
          <p:nvPr/>
        </p:nvSpPr>
        <p:spPr bwMode="ltGray">
          <a:xfrm>
            <a:off x="5293169" y="4528058"/>
            <a:ext cx="1371600" cy="3810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600" b="1" dirty="0" smtClean="0">
                <a:latin typeface="Calibri" pitchFamily="34" charset="0"/>
              </a:rPr>
              <a:t>Data Warehouse</a:t>
            </a:r>
          </a:p>
        </p:txBody>
      </p:sp>
      <p:pic>
        <p:nvPicPr>
          <p:cNvPr id="27" name="Picture 26" descr="firewall.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29942" y="2772327"/>
            <a:ext cx="1091478" cy="622253"/>
          </a:xfrm>
          <a:prstGeom prst="rect">
            <a:avLst/>
          </a:prstGeom>
        </p:spPr>
      </p:pic>
      <p:pic>
        <p:nvPicPr>
          <p:cNvPr id="28" name="Picture 27" descr="application.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03482" y="1899718"/>
            <a:ext cx="812500" cy="772568"/>
          </a:xfrm>
          <a:prstGeom prst="rect">
            <a:avLst/>
          </a:prstGeom>
        </p:spPr>
      </p:pic>
      <p:pic>
        <p:nvPicPr>
          <p:cNvPr id="29" name="Picture 28" descr="file_server.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329942" y="4292768"/>
            <a:ext cx="535818" cy="787490"/>
          </a:xfrm>
          <a:prstGeom prst="rect">
            <a:avLst/>
          </a:prstGeom>
        </p:spPr>
      </p:pic>
      <p:pic>
        <p:nvPicPr>
          <p:cNvPr id="30" name="Picture 29" descr="SECURITY_APPLIANCE.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68816" y="3565554"/>
            <a:ext cx="1345784" cy="649487"/>
          </a:xfrm>
          <a:prstGeom prst="rect">
            <a:avLst/>
          </a:prstGeom>
        </p:spPr>
      </p:pic>
      <p:pic>
        <p:nvPicPr>
          <p:cNvPr id="31" name="Picture 30" descr="PC_LAPTOP.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83475" y="1187366"/>
            <a:ext cx="1071081" cy="724006"/>
          </a:xfrm>
          <a:prstGeom prst="rect">
            <a:avLst/>
          </a:prstGeom>
        </p:spPr>
      </p:pic>
      <p:pic>
        <p:nvPicPr>
          <p:cNvPr id="32" name="Picture 31" descr="HYBRID.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17524" y="5093785"/>
            <a:ext cx="1416320" cy="992402"/>
          </a:xfrm>
          <a:prstGeom prst="rect">
            <a:avLst/>
          </a:prstGeom>
        </p:spPr>
      </p:pic>
      <p:pic>
        <p:nvPicPr>
          <p:cNvPr id="33" name="Picture 32" descr="MAGNIFYING_GLASS.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rot="19332549">
            <a:off x="3109381" y="3073065"/>
            <a:ext cx="676706" cy="1150401"/>
          </a:xfrm>
          <a:prstGeom prst="rect">
            <a:avLst/>
          </a:prstGeom>
        </p:spPr>
      </p:pic>
      <p:pic>
        <p:nvPicPr>
          <p:cNvPr id="34" name="Picture 33" descr="cloud.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198669" y="2946754"/>
            <a:ext cx="1148453" cy="914400"/>
          </a:xfrm>
          <a:prstGeom prst="rect">
            <a:avLst/>
          </a:prstGeom>
        </p:spPr>
      </p:pic>
      <p:pic>
        <p:nvPicPr>
          <p:cNvPr id="35" name="Picture 34" descr="CORRELATION.pn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rot="5400000">
            <a:off x="6403437" y="2682923"/>
            <a:ext cx="1350728" cy="1371600"/>
          </a:xfrm>
          <a:prstGeom prst="rect">
            <a:avLst/>
          </a:prstGeom>
        </p:spPr>
      </p:pic>
      <p:pic>
        <p:nvPicPr>
          <p:cNvPr id="36" name="Picture 35" descr="DATABASE.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5580112" y="3573016"/>
            <a:ext cx="897126" cy="920307"/>
          </a:xfrm>
          <a:prstGeom prst="rect">
            <a:avLst/>
          </a:prstGeom>
        </p:spPr>
      </p:pic>
      <p:pic>
        <p:nvPicPr>
          <p:cNvPr id="37" name="Picture 36" descr="WEB_PORTAL.pn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7635019" y="5311756"/>
            <a:ext cx="1108270" cy="865956"/>
          </a:xfrm>
          <a:prstGeom prst="rect">
            <a:avLst/>
          </a:prstGeom>
        </p:spPr>
      </p:pic>
      <p:pic>
        <p:nvPicPr>
          <p:cNvPr id="38" name="Picture 37" descr="THOUGHT.pn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5479431" y="2305304"/>
            <a:ext cx="1389337" cy="1371600"/>
          </a:xfrm>
          <a:prstGeom prst="rect">
            <a:avLst/>
          </a:prstGeom>
        </p:spPr>
      </p:pic>
      <p:pic>
        <p:nvPicPr>
          <p:cNvPr id="39" name="Picture 38" descr="people_IT_administrator.png"/>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7765399" y="2846431"/>
            <a:ext cx="1142181" cy="1014723"/>
          </a:xfrm>
          <a:prstGeom prst="rect">
            <a:avLst/>
          </a:prstGeom>
        </p:spPr>
      </p:pic>
      <p:pic>
        <p:nvPicPr>
          <p:cNvPr id="40" name="Picture 39" descr="buildings_remote_office.pn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155368" y="2955758"/>
            <a:ext cx="1336829" cy="1006642"/>
          </a:xfrm>
          <a:prstGeom prst="rect">
            <a:avLst/>
          </a:prstGeom>
        </p:spPr>
      </p:pic>
      <p:sp>
        <p:nvSpPr>
          <p:cNvPr id="41" name="TextBox 40"/>
          <p:cNvSpPr txBox="1"/>
          <p:nvPr/>
        </p:nvSpPr>
        <p:spPr bwMode="ltGray">
          <a:xfrm>
            <a:off x="6698599" y="3816998"/>
            <a:ext cx="1178058" cy="3810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600" b="1" dirty="0" smtClean="0">
                <a:latin typeface="Calibri" pitchFamily="34" charset="0"/>
              </a:rPr>
              <a:t>Correlation</a:t>
            </a:r>
          </a:p>
        </p:txBody>
      </p:sp>
      <p:pic>
        <p:nvPicPr>
          <p:cNvPr id="3" name="Picture 2"/>
          <p:cNvPicPr>
            <a:picLocks noChangeAspect="1"/>
          </p:cNvPicPr>
          <p:nvPr/>
        </p:nvPicPr>
        <p:blipFill>
          <a:blip r:embed="rId18"/>
          <a:stretch>
            <a:fillRect/>
          </a:stretch>
        </p:blipFill>
        <p:spPr>
          <a:xfrm>
            <a:off x="4673600" y="5029200"/>
            <a:ext cx="2549996" cy="1155700"/>
          </a:xfrm>
          <a:prstGeom prst="rect">
            <a:avLst/>
          </a:prstGeom>
        </p:spPr>
      </p:pic>
      <p:pic>
        <p:nvPicPr>
          <p:cNvPr id="4" name="Picture 3"/>
          <p:cNvPicPr>
            <a:picLocks noChangeAspect="1"/>
          </p:cNvPicPr>
          <p:nvPr/>
        </p:nvPicPr>
        <p:blipFill>
          <a:blip r:embed="rId18"/>
          <a:stretch>
            <a:fillRect/>
          </a:stretch>
        </p:blipFill>
        <p:spPr>
          <a:xfrm>
            <a:off x="2400300" y="2438400"/>
            <a:ext cx="4343400" cy="1968500"/>
          </a:xfrm>
          <a:prstGeom prst="rect">
            <a:avLst/>
          </a:prstGeom>
        </p:spPr>
      </p:pic>
      <p:sp>
        <p:nvSpPr>
          <p:cNvPr id="42" name="Slide Number Placeholder 41"/>
          <p:cNvSpPr>
            <a:spLocks noGrp="1"/>
          </p:cNvSpPr>
          <p:nvPr>
            <p:ph type="sldNum" sz="quarter" idx="12"/>
          </p:nvPr>
        </p:nvSpPr>
        <p:spPr/>
        <p:txBody>
          <a:bodyPr/>
          <a:lstStyle/>
          <a:p>
            <a:fld id="{2D88F0F9-74A8-45E4-B405-052EDB68E8BD}" type="slidenum">
              <a:rPr lang="en-US" smtClean="0"/>
              <a:t>7</a:t>
            </a:fld>
            <a:endParaRPr lang="en-US"/>
          </a:p>
        </p:txBody>
      </p:sp>
    </p:spTree>
    <p:extLst>
      <p:ext uri="{BB962C8B-B14F-4D97-AF65-F5344CB8AC3E}">
        <p14:creationId xmlns:p14="http://schemas.microsoft.com/office/powerpoint/2010/main" val="4170250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p:stCondLst>
                              <p:cond delay="1500"/>
                            </p:stCondLst>
                            <p:childTnLst>
                              <p:par>
                                <p:cTn id="43" presetID="9"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dissolve">
                                      <p:cBhvr>
                                        <p:cTn id="45" dur="500"/>
                                        <p:tgtEl>
                                          <p:spTgt spid="7"/>
                                        </p:tgtEl>
                                      </p:cBhvr>
                                    </p:animEffect>
                                  </p:childTnLst>
                                </p:cTn>
                              </p:par>
                              <p:par>
                                <p:cTn id="46" presetID="9"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dissolve">
                                      <p:cBhvr>
                                        <p:cTn id="48" dur="500"/>
                                        <p:tgtEl>
                                          <p:spTgt spid="21"/>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dissolve">
                                      <p:cBhvr>
                                        <p:cTn id="51" dur="500"/>
                                        <p:tgtEl>
                                          <p:spTgt spid="2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dissolve">
                                      <p:cBhvr>
                                        <p:cTn id="54" dur="500"/>
                                        <p:tgtEl>
                                          <p:spTgt spid="2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dissolve">
                                      <p:cBhvr>
                                        <p:cTn id="57" dur="500"/>
                                        <p:tgtEl>
                                          <p:spTgt spid="26"/>
                                        </p:tgtEl>
                                      </p:cBhvr>
                                    </p:animEffect>
                                  </p:childTnLst>
                                </p:cTn>
                              </p:par>
                              <p:par>
                                <p:cTn id="58" presetID="9"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dissolve">
                                      <p:cBhvr>
                                        <p:cTn id="60" dur="500"/>
                                        <p:tgtEl>
                                          <p:spTgt spid="36"/>
                                        </p:tgtEl>
                                      </p:cBhvr>
                                    </p:animEffect>
                                  </p:childTnLst>
                                </p:cTn>
                              </p:par>
                              <p:par>
                                <p:cTn id="61" presetID="9"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dissolve">
                                      <p:cBhvr>
                                        <p:cTn id="63" dur="500"/>
                                        <p:tgtEl>
                                          <p:spTgt spid="3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par>
                                <p:cTn id="69" presetID="22" presetClass="entr" presetSubtype="8"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left)">
                                      <p:cBhvr>
                                        <p:cTn id="71" dur="500"/>
                                        <p:tgtEl>
                                          <p:spTgt spid="35"/>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up)">
                                      <p:cBhvr>
                                        <p:cTn id="83" dur="500"/>
                                        <p:tgtEl>
                                          <p:spTgt spid="8"/>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wipe(up)">
                                      <p:cBhvr>
                                        <p:cTn id="86" dur="500"/>
                                        <p:tgtEl>
                                          <p:spTgt spid="17"/>
                                        </p:tgtEl>
                                      </p:cBhvr>
                                    </p:animEffect>
                                  </p:childTnLst>
                                </p:cTn>
                              </p:par>
                              <p:par>
                                <p:cTn id="87" presetID="22" presetClass="entr" presetSubtype="1" fill="hold" grpId="0" nodeType="withEffect">
                                  <p:stCondLst>
                                    <p:cond delay="200"/>
                                  </p:stCondLst>
                                  <p:childTnLst>
                                    <p:set>
                                      <p:cBhvr>
                                        <p:cTn id="88" dur="1" fill="hold">
                                          <p:stCondLst>
                                            <p:cond delay="0"/>
                                          </p:stCondLst>
                                        </p:cTn>
                                        <p:tgtEl>
                                          <p:spTgt spid="20"/>
                                        </p:tgtEl>
                                        <p:attrNameLst>
                                          <p:attrName>style.visibility</p:attrName>
                                        </p:attrNameLst>
                                      </p:cBhvr>
                                      <p:to>
                                        <p:strVal val="visible"/>
                                      </p:to>
                                    </p:set>
                                    <p:animEffect transition="in" filter="wipe(up)">
                                      <p:cBhvr>
                                        <p:cTn id="89" dur="500"/>
                                        <p:tgtEl>
                                          <p:spTgt spid="20"/>
                                        </p:tgtEl>
                                      </p:cBhvr>
                                    </p:animEffect>
                                  </p:childTnLst>
                                </p:cTn>
                              </p:par>
                            </p:childTnLst>
                          </p:cTn>
                        </p:par>
                        <p:par>
                          <p:cTn id="90" fill="hold">
                            <p:stCondLst>
                              <p:cond delay="700"/>
                            </p:stCondLst>
                            <p:childTnLst>
                              <p:par>
                                <p:cTn id="91" presetID="22" presetClass="entr" presetSubtype="1" fill="hold"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par>
                                <p:cTn id="94" presetID="1" presetClass="entr" presetSubtype="0" fill="hold" nodeType="withEffect">
                                  <p:stCondLst>
                                    <p:cond delay="0"/>
                                  </p:stCondLst>
                                  <p:childTnLst>
                                    <p:set>
                                      <p:cBhvr>
                                        <p:cTn id="95" dur="1" fill="hold">
                                          <p:stCondLst>
                                            <p:cond delay="0"/>
                                          </p:stCondLst>
                                        </p:cTn>
                                        <p:tgtEl>
                                          <p:spTgt spid="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3" presetClass="exit" presetSubtype="10" fill="hold" nodeType="clickEffect">
                                  <p:stCondLst>
                                    <p:cond delay="0"/>
                                  </p:stCondLst>
                                  <p:childTnLst>
                                    <p:animEffect transition="out" filter="blinds(horizontal)">
                                      <p:cBhvr>
                                        <p:cTn id="99" dur="500"/>
                                        <p:tgtEl>
                                          <p:spTgt spid="3"/>
                                        </p:tgtEl>
                                      </p:cBhvr>
                                    </p:animEffect>
                                    <p:set>
                                      <p:cBhvr>
                                        <p:cTn id="100" dur="1" fill="hold">
                                          <p:stCondLst>
                                            <p:cond delay="499"/>
                                          </p:stCondLst>
                                        </p:cTn>
                                        <p:tgtEl>
                                          <p:spTgt spid="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4"/>
                                        </p:tgtEl>
                                        <p:attrNameLst>
                                          <p:attrName>style.visibility</p:attrName>
                                        </p:attrNameLst>
                                      </p:cBhvr>
                                      <p:to>
                                        <p:strVal val="visible"/>
                                      </p:to>
                                    </p:set>
                                    <p:animEffect transition="in" filter="blinds(horizontal)">
                                      <p:cBhvr>
                                        <p:cTn id="10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p:bldP spid="18" grpId="0"/>
      <p:bldP spid="19" grpId="0"/>
      <p:bldP spid="20" grpId="0"/>
      <p:bldP spid="24" grpId="0"/>
      <p:bldP spid="25" grpId="0" animBg="1"/>
      <p:bldP spid="26"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8</a:t>
            </a:fld>
            <a:endParaRPr lang="en-US"/>
          </a:p>
        </p:txBody>
      </p:sp>
    </p:spTree>
    <p:extLst>
      <p:ext uri="{BB962C8B-B14F-4D97-AF65-F5344CB8AC3E}">
        <p14:creationId xmlns:p14="http://schemas.microsoft.com/office/powerpoint/2010/main" val="81506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Duncan Evans</a:t>
            </a:r>
            <a:endParaRPr lang="en-US" dirty="0"/>
          </a:p>
        </p:txBody>
      </p:sp>
      <p:sp>
        <p:nvSpPr>
          <p:cNvPr id="3" name="Subtitle 2"/>
          <p:cNvSpPr>
            <a:spLocks noGrp="1"/>
          </p:cNvSpPr>
          <p:nvPr>
            <p:ph type="subTitle" idx="1"/>
          </p:nvPr>
        </p:nvSpPr>
        <p:spPr/>
        <p:txBody>
          <a:bodyPr/>
          <a:lstStyle/>
          <a:p>
            <a:r>
              <a:rPr lang="en-US" dirty="0" smtClean="0"/>
              <a:t>Duncan_evans@symantec.com</a:t>
            </a:r>
          </a:p>
        </p:txBody>
      </p:sp>
      <p:sp>
        <p:nvSpPr>
          <p:cNvPr id="4" name="Slide Number Placeholder 3"/>
          <p:cNvSpPr>
            <a:spLocks noGrp="1"/>
          </p:cNvSpPr>
          <p:nvPr>
            <p:ph type="sldNum" sz="quarter" idx="4294967295"/>
          </p:nvPr>
        </p:nvSpPr>
        <p:spPr>
          <a:xfrm>
            <a:off x="8292954" y="6329172"/>
            <a:ext cx="393846" cy="182880"/>
          </a:xfrm>
        </p:spPr>
        <p:txBody>
          <a:bodyPr/>
          <a:lstStyle/>
          <a:p>
            <a:fld id="{C51EAA63-D034-42AE-91FA-B13B9518C7BE}" type="slidenum">
              <a:rPr lang="en-US" smtClean="0"/>
              <a:pPr/>
              <a:t>9</a:t>
            </a:fld>
            <a:endParaRPr lang="en-US"/>
          </a:p>
        </p:txBody>
      </p:sp>
    </p:spTree>
    <p:extLst>
      <p:ext uri="{BB962C8B-B14F-4D97-AF65-F5344CB8AC3E}">
        <p14:creationId xmlns:p14="http://schemas.microsoft.com/office/powerpoint/2010/main" val="137668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ymantec_Dark_4x3">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lumMod val="60000"/>
              <a:lumOff val="4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Custom Color 1">
      <a:srgbClr val="828282"/>
    </a:custClr>
    <a:custClr name="Custom Color 2">
      <a:srgbClr val="31565D"/>
    </a:custClr>
    <a:custClr name="Custom Color 3">
      <a:srgbClr val="98601C"/>
    </a:custClr>
    <a:custClr name="Custom Color 4">
      <a:srgbClr val="8C290E"/>
    </a:custClr>
    <a:custClr name="Custom Color 5">
      <a:srgbClr val="867C50"/>
    </a:custClr>
    <a:custClr name="Custom Color 6">
      <a:srgbClr val="487463"/>
    </a:custClr>
  </a:custClrLst>
</a:theme>
</file>

<file path=ppt/theme/theme2.xml><?xml version="1.0" encoding="utf-8"?>
<a:theme xmlns:a="http://schemas.openxmlformats.org/drawingml/2006/main" name="Office Theme">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ymantec">
      <a:dk1>
        <a:srgbClr val="404040"/>
      </a:dk1>
      <a:lt1>
        <a:srgbClr val="FFFFFF"/>
      </a:lt1>
      <a:dk2>
        <a:srgbClr val="000000"/>
      </a:dk2>
      <a:lt2>
        <a:srgbClr val="C4C4C4"/>
      </a:lt2>
      <a:accent1>
        <a:srgbClr val="D89102"/>
      </a:accent1>
      <a:accent2>
        <a:srgbClr val="B03716"/>
      </a:accent2>
      <a:accent3>
        <a:srgbClr val="7C8113"/>
      </a:accent3>
      <a:accent4>
        <a:srgbClr val="395773"/>
      </a:accent4>
      <a:accent5>
        <a:srgbClr val="B95A19"/>
      </a:accent5>
      <a:accent6>
        <a:srgbClr val="595959"/>
      </a:accent6>
      <a:hlink>
        <a:srgbClr val="D89102"/>
      </a:hlink>
      <a:folHlink>
        <a:srgbClr val="8282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6944DF-3A98-46BF-B226-9D7162A89260}"/>
</file>

<file path=customXml/itemProps2.xml><?xml version="1.0" encoding="utf-8"?>
<ds:datastoreItem xmlns:ds="http://schemas.openxmlformats.org/officeDocument/2006/customXml" ds:itemID="{553A088E-070F-4412-AC33-25433D946372}"/>
</file>

<file path=customXml/itemProps3.xml><?xml version="1.0" encoding="utf-8"?>
<ds:datastoreItem xmlns:ds="http://schemas.openxmlformats.org/officeDocument/2006/customXml" ds:itemID="{3430D502-44B2-4A8F-B8E9-2F4A8139B764}"/>
</file>

<file path=docProps/app.xml><?xml version="1.0" encoding="utf-8"?>
<Properties xmlns="http://schemas.openxmlformats.org/officeDocument/2006/extended-properties" xmlns:vt="http://schemas.openxmlformats.org/officeDocument/2006/docPropsVTypes">
  <Template>Symantec_Dark_4x3.potx</Template>
  <TotalTime>404</TotalTime>
  <Words>626</Words>
  <Application>Microsoft Office PowerPoint</Application>
  <PresentationFormat>On-screen Show (4:3)</PresentationFormat>
  <Paragraphs>91</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Symantec_Dark_4x3</vt:lpstr>
      <vt:lpstr>Symantec Managed Security Services The Power To Protect</vt:lpstr>
      <vt:lpstr>PowerPoint Presentation</vt:lpstr>
      <vt:lpstr>PowerPoint Presentation</vt:lpstr>
      <vt:lpstr>The Shift in Mindset</vt:lpstr>
      <vt:lpstr>Managed Security Service Expert Security on a Global Scale</vt:lpstr>
      <vt:lpstr>Symantec IS Security Intelligence </vt:lpstr>
      <vt:lpstr>How can Symantec respond to threats?</vt:lpstr>
      <vt:lpstr>PowerPoint Presentation</vt:lpstr>
      <vt:lpstr>Duncan Evans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Name</dc:title>
  <dc:creator>The Presentation Company</dc:creator>
  <cp:lastModifiedBy>Windows User</cp:lastModifiedBy>
  <cp:revision>28</cp:revision>
  <dcterms:created xsi:type="dcterms:W3CDTF">2014-08-19T15:04:13Z</dcterms:created>
  <dcterms:modified xsi:type="dcterms:W3CDTF">2015-02-26T13:55:05Z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0x010100494D39951114734F8F2CD5BB541FD2E2</vt:lpwstr>
  </property>
</Properties>
</file>