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theme/theme1.xml" ContentType="application/vnd.openxmlformats-officedocument.theme+xml"/>
  <Override PartName="/ppt/theme/themeOverride10.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2.xml" ContentType="application/vnd.openxmlformats-officedocument.themeOverride+xml"/>
  <Override PartName="/ppt/theme/themeOverride1.xml" ContentType="application/vnd.openxmlformats-officedocument.themeOverride+xml"/>
  <Override PartName="/ppt/theme/theme2.xml" ContentType="application/vnd.openxmlformats-officedocument.theme+xml"/>
  <Override PartName="/ppt/notesMasters/notesMaster1.xml" ContentType="application/vnd.openxmlformats-officedocument.presentationml.notesMaster+xml"/>
  <Override PartName="/ppt/theme/themeOverride7.xml" ContentType="application/vnd.openxmlformats-officedocument.themeOverride+xml"/>
  <Override PartName="/ppt/theme/themeOverride6.xml" ContentType="application/vnd.openxmlformats-officedocument.themeOverride+xml"/>
  <Override PartName="/ppt/theme/themeOverride11.xml" ContentType="application/vnd.openxmlformats-officedocument.themeOverrid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theme/themeOverride8.xml" ContentType="application/vnd.openxmlformats-officedocument.themeOverride+xml"/>
  <Override PartName="/ppt/theme/themeOverride9.xml" ContentType="application/vnd.openxmlformats-officedocument.themeOverrid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1"/>
  </p:notesMasterIdLst>
  <p:sldIdLst>
    <p:sldId id="830" r:id="rId2"/>
    <p:sldId id="887" r:id="rId3"/>
    <p:sldId id="773" r:id="rId4"/>
    <p:sldId id="774" r:id="rId5"/>
    <p:sldId id="831" r:id="rId6"/>
    <p:sldId id="814" r:id="rId7"/>
    <p:sldId id="836" r:id="rId8"/>
    <p:sldId id="838" r:id="rId9"/>
    <p:sldId id="895" r:id="rId10"/>
    <p:sldId id="859" r:id="rId11"/>
    <p:sldId id="860" r:id="rId12"/>
    <p:sldId id="875" r:id="rId13"/>
    <p:sldId id="896" r:id="rId14"/>
    <p:sldId id="882" r:id="rId15"/>
    <p:sldId id="897" r:id="rId16"/>
    <p:sldId id="893" r:id="rId17"/>
    <p:sldId id="894" r:id="rId18"/>
    <p:sldId id="892" r:id="rId19"/>
    <p:sldId id="837" r:id="rId20"/>
  </p:sldIdLst>
  <p:sldSz cx="9144000" cy="6858000" type="screen4x3"/>
  <p:notesSz cx="6781800" cy="9918700"/>
  <p:defaultTextStyle>
    <a:defPPr>
      <a:defRPr lang="en-US"/>
    </a:defPPr>
    <a:lvl1pPr algn="l" rtl="0" eaLnBrk="0" fontAlgn="base" hangingPunct="0">
      <a:spcBef>
        <a:spcPct val="0"/>
      </a:spcBef>
      <a:spcAft>
        <a:spcPct val="0"/>
      </a:spcAft>
      <a:defRPr sz="2000" kern="1200">
        <a:solidFill>
          <a:srgbClr val="646464"/>
        </a:solidFill>
        <a:latin typeface="Verdana" pitchFamily="34" charset="0"/>
        <a:ea typeface="宋体" pitchFamily="2" charset="-122"/>
        <a:cs typeface="+mn-cs"/>
      </a:defRPr>
    </a:lvl1pPr>
    <a:lvl2pPr marL="457200" algn="l" rtl="0" eaLnBrk="0" fontAlgn="base" hangingPunct="0">
      <a:spcBef>
        <a:spcPct val="0"/>
      </a:spcBef>
      <a:spcAft>
        <a:spcPct val="0"/>
      </a:spcAft>
      <a:defRPr sz="2000" kern="1200">
        <a:solidFill>
          <a:srgbClr val="646464"/>
        </a:solidFill>
        <a:latin typeface="Verdana" pitchFamily="34" charset="0"/>
        <a:ea typeface="宋体" pitchFamily="2" charset="-122"/>
        <a:cs typeface="+mn-cs"/>
      </a:defRPr>
    </a:lvl2pPr>
    <a:lvl3pPr marL="914400" algn="l" rtl="0" eaLnBrk="0" fontAlgn="base" hangingPunct="0">
      <a:spcBef>
        <a:spcPct val="0"/>
      </a:spcBef>
      <a:spcAft>
        <a:spcPct val="0"/>
      </a:spcAft>
      <a:defRPr sz="2000" kern="1200">
        <a:solidFill>
          <a:srgbClr val="646464"/>
        </a:solidFill>
        <a:latin typeface="Verdana" pitchFamily="34" charset="0"/>
        <a:ea typeface="宋体" pitchFamily="2" charset="-122"/>
        <a:cs typeface="+mn-cs"/>
      </a:defRPr>
    </a:lvl3pPr>
    <a:lvl4pPr marL="1371600" algn="l" rtl="0" eaLnBrk="0" fontAlgn="base" hangingPunct="0">
      <a:spcBef>
        <a:spcPct val="0"/>
      </a:spcBef>
      <a:spcAft>
        <a:spcPct val="0"/>
      </a:spcAft>
      <a:defRPr sz="2000" kern="1200">
        <a:solidFill>
          <a:srgbClr val="646464"/>
        </a:solidFill>
        <a:latin typeface="Verdana" pitchFamily="34" charset="0"/>
        <a:ea typeface="宋体" pitchFamily="2" charset="-122"/>
        <a:cs typeface="+mn-cs"/>
      </a:defRPr>
    </a:lvl4pPr>
    <a:lvl5pPr marL="1828800" algn="l" rtl="0" eaLnBrk="0" fontAlgn="base" hangingPunct="0">
      <a:spcBef>
        <a:spcPct val="0"/>
      </a:spcBef>
      <a:spcAft>
        <a:spcPct val="0"/>
      </a:spcAft>
      <a:defRPr sz="2000" kern="1200">
        <a:solidFill>
          <a:srgbClr val="646464"/>
        </a:solidFill>
        <a:latin typeface="Verdana" pitchFamily="34" charset="0"/>
        <a:ea typeface="宋体" pitchFamily="2" charset="-122"/>
        <a:cs typeface="+mn-cs"/>
      </a:defRPr>
    </a:lvl5pPr>
    <a:lvl6pPr marL="2286000" algn="l" defTabSz="914400" rtl="0" eaLnBrk="1" latinLnBrk="0" hangingPunct="1">
      <a:defRPr sz="2000" kern="1200">
        <a:solidFill>
          <a:srgbClr val="646464"/>
        </a:solidFill>
        <a:latin typeface="Verdana" pitchFamily="34" charset="0"/>
        <a:ea typeface="宋体" pitchFamily="2" charset="-122"/>
        <a:cs typeface="+mn-cs"/>
      </a:defRPr>
    </a:lvl6pPr>
    <a:lvl7pPr marL="2743200" algn="l" defTabSz="914400" rtl="0" eaLnBrk="1" latinLnBrk="0" hangingPunct="1">
      <a:defRPr sz="2000" kern="1200">
        <a:solidFill>
          <a:srgbClr val="646464"/>
        </a:solidFill>
        <a:latin typeface="Verdana" pitchFamily="34" charset="0"/>
        <a:ea typeface="宋体" pitchFamily="2" charset="-122"/>
        <a:cs typeface="+mn-cs"/>
      </a:defRPr>
    </a:lvl7pPr>
    <a:lvl8pPr marL="3200400" algn="l" defTabSz="914400" rtl="0" eaLnBrk="1" latinLnBrk="0" hangingPunct="1">
      <a:defRPr sz="2000" kern="1200">
        <a:solidFill>
          <a:srgbClr val="646464"/>
        </a:solidFill>
        <a:latin typeface="Verdana" pitchFamily="34" charset="0"/>
        <a:ea typeface="宋体" pitchFamily="2" charset="-122"/>
        <a:cs typeface="+mn-cs"/>
      </a:defRPr>
    </a:lvl8pPr>
    <a:lvl9pPr marL="3657600" algn="l" defTabSz="914400" rtl="0" eaLnBrk="1" latinLnBrk="0" hangingPunct="1">
      <a:defRPr sz="2000" kern="1200">
        <a:solidFill>
          <a:srgbClr val="646464"/>
        </a:solidFill>
        <a:latin typeface="Verdana" pitchFamily="34" charset="0"/>
        <a:ea typeface="宋体" pitchFamily="2" charset="-122"/>
        <a:cs typeface="+mn-cs"/>
      </a:defRPr>
    </a:lvl9pPr>
  </p:defaultTextStyle>
  <p:extLst>
    <p:ext uri="{EFAFB233-063F-42B5-8137-9DF3F51BA10A}">
      <p15:sldGuideLst xmlns:p15="http://schemas.microsoft.com/office/powerpoint/2012/main">
        <p15:guide id="1" orient="horz" pos="2168">
          <p15:clr>
            <a:srgbClr val="A4A3A4"/>
          </p15:clr>
        </p15:guide>
        <p15:guide id="2" pos="283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9C5"/>
    <a:srgbClr val="FDF4E1"/>
    <a:srgbClr val="AAD2CD"/>
    <a:srgbClr val="78B7AF"/>
    <a:srgbClr val="DCD5DC"/>
    <a:srgbClr val="DEB89F"/>
    <a:srgbClr val="D2F5FE"/>
    <a:srgbClr val="D5C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3183" autoAdjust="0"/>
  </p:normalViewPr>
  <p:slideViewPr>
    <p:cSldViewPr showGuides="1">
      <p:cViewPr varScale="1">
        <p:scale>
          <a:sx n="111" d="100"/>
          <a:sy n="111" d="100"/>
        </p:scale>
        <p:origin x="1476" y="108"/>
      </p:cViewPr>
      <p:guideLst>
        <p:guide orient="horz" pos="2168"/>
        <p:guide pos="2834"/>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46032B-0576-4983-B086-5128E825FE15}"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es-ES"/>
        </a:p>
      </dgm:t>
    </dgm:pt>
    <dgm:pt modelId="{B42D62E9-5CF3-452E-A27F-9C7A8B5D3F30}">
      <dgm:prSet phldrT="[Texto]"/>
      <dgm:spPr>
        <a:solidFill>
          <a:srgbClr val="C8E286"/>
        </a:solidFill>
      </dgm:spPr>
      <dgm:t>
        <a:bodyPr/>
        <a:lstStyle/>
        <a:p>
          <a:r>
            <a:rPr lang="es-ES" dirty="0">
              <a:solidFill>
                <a:srgbClr val="004600"/>
              </a:solidFill>
            </a:rPr>
            <a:t>IDENTIFICATION</a:t>
          </a:r>
        </a:p>
      </dgm:t>
    </dgm:pt>
    <dgm:pt modelId="{4C4295C9-9CB1-4369-ACFE-5049FDFF4867}" type="parTrans" cxnId="{12764714-B401-4FD4-99CE-4A1D8D1227ED}">
      <dgm:prSet/>
      <dgm:spPr/>
      <dgm:t>
        <a:bodyPr/>
        <a:lstStyle/>
        <a:p>
          <a:endParaRPr lang="es-ES"/>
        </a:p>
      </dgm:t>
    </dgm:pt>
    <dgm:pt modelId="{2F458DBB-6C01-44B2-8FFA-B47070692FB2}" type="sibTrans" cxnId="{12764714-B401-4FD4-99CE-4A1D8D1227ED}">
      <dgm:prSet/>
      <dgm:spPr/>
      <dgm:t>
        <a:bodyPr/>
        <a:lstStyle/>
        <a:p>
          <a:endParaRPr lang="es-ES"/>
        </a:p>
      </dgm:t>
    </dgm:pt>
    <dgm:pt modelId="{810A273B-0FD2-4904-84A4-164207ECE754}">
      <dgm:prSet phldrT="[Texto]"/>
      <dgm:spPr/>
      <dgm:t>
        <a:bodyPr/>
        <a:lstStyle/>
        <a:p>
          <a:r>
            <a:rPr lang="es-ES" dirty="0" err="1" smtClean="0"/>
            <a:t>First</a:t>
          </a:r>
          <a:r>
            <a:rPr lang="es-ES" dirty="0" smtClean="0"/>
            <a:t> </a:t>
          </a:r>
          <a:r>
            <a:rPr lang="es-ES" dirty="0" err="1"/>
            <a:t>list</a:t>
          </a:r>
          <a:r>
            <a:rPr lang="es-ES" dirty="0"/>
            <a:t> </a:t>
          </a:r>
          <a:r>
            <a:rPr lang="es-ES" dirty="0" err="1"/>
            <a:t>derived</a:t>
          </a:r>
          <a:r>
            <a:rPr lang="es-ES" dirty="0"/>
            <a:t> </a:t>
          </a:r>
          <a:r>
            <a:rPr lang="es-ES" dirty="0" err="1"/>
            <a:t>from</a:t>
          </a:r>
          <a:r>
            <a:rPr lang="es-ES" dirty="0"/>
            <a:t> </a:t>
          </a:r>
          <a:r>
            <a:rPr lang="es-ES" dirty="0" err="1"/>
            <a:t>the</a:t>
          </a:r>
          <a:r>
            <a:rPr lang="es-ES" dirty="0"/>
            <a:t> </a:t>
          </a:r>
          <a:r>
            <a:rPr lang="es-ES" dirty="0" err="1"/>
            <a:t>definition</a:t>
          </a:r>
          <a:r>
            <a:rPr lang="es-ES" dirty="0"/>
            <a:t>.</a:t>
          </a:r>
        </a:p>
      </dgm:t>
    </dgm:pt>
    <dgm:pt modelId="{B899A602-6E4E-45DF-88A6-552274FF5FE5}" type="parTrans" cxnId="{830604AC-9E95-4C76-9D62-D6A36CA3D410}">
      <dgm:prSet/>
      <dgm:spPr/>
      <dgm:t>
        <a:bodyPr/>
        <a:lstStyle/>
        <a:p>
          <a:endParaRPr lang="es-ES"/>
        </a:p>
      </dgm:t>
    </dgm:pt>
    <dgm:pt modelId="{C182A5EB-8925-42FC-B9E9-8F121F1C3D66}" type="sibTrans" cxnId="{830604AC-9E95-4C76-9D62-D6A36CA3D410}">
      <dgm:prSet/>
      <dgm:spPr/>
      <dgm:t>
        <a:bodyPr/>
        <a:lstStyle/>
        <a:p>
          <a:endParaRPr lang="es-ES"/>
        </a:p>
      </dgm:t>
    </dgm:pt>
    <dgm:pt modelId="{C547B6C8-1AB8-4F4A-B681-5A490AB6F003}">
      <dgm:prSet phldrT="[Texto]"/>
      <dgm:spPr>
        <a:solidFill>
          <a:srgbClr val="80C342"/>
        </a:solidFill>
      </dgm:spPr>
      <dgm:t>
        <a:bodyPr/>
        <a:lstStyle/>
        <a:p>
          <a:r>
            <a:rPr lang="es-ES" dirty="0">
              <a:solidFill>
                <a:srgbClr val="004600"/>
              </a:solidFill>
            </a:rPr>
            <a:t>CATEGORIZATION</a:t>
          </a:r>
        </a:p>
      </dgm:t>
    </dgm:pt>
    <dgm:pt modelId="{C72F24F4-0335-4B38-B6CB-0B8CBBFF36AE}" type="parTrans" cxnId="{6800AE81-2225-4436-8682-2519D7AE5BF3}">
      <dgm:prSet/>
      <dgm:spPr/>
      <dgm:t>
        <a:bodyPr/>
        <a:lstStyle/>
        <a:p>
          <a:endParaRPr lang="es-ES"/>
        </a:p>
      </dgm:t>
    </dgm:pt>
    <dgm:pt modelId="{21A2F2D6-E48A-493F-B9EA-A79D7ACB9281}" type="sibTrans" cxnId="{6800AE81-2225-4436-8682-2519D7AE5BF3}">
      <dgm:prSet/>
      <dgm:spPr/>
      <dgm:t>
        <a:bodyPr/>
        <a:lstStyle/>
        <a:p>
          <a:endParaRPr lang="es-ES"/>
        </a:p>
      </dgm:t>
    </dgm:pt>
    <dgm:pt modelId="{9A8FA2F2-47ED-49A6-BDA1-766B91E9647E}">
      <dgm:prSet phldrT="[Texto]"/>
      <dgm:spPr/>
      <dgm:t>
        <a:bodyPr/>
        <a:lstStyle/>
        <a:p>
          <a:r>
            <a:rPr lang="es-ES" dirty="0" err="1" smtClean="0"/>
            <a:t>Categorization</a:t>
          </a:r>
          <a:r>
            <a:rPr lang="es-ES" dirty="0" smtClean="0"/>
            <a:t> </a:t>
          </a:r>
          <a:r>
            <a:rPr lang="es-ES" dirty="0"/>
            <a:t>of </a:t>
          </a:r>
          <a:r>
            <a:rPr lang="es-ES" dirty="0" err="1"/>
            <a:t>listed</a:t>
          </a:r>
          <a:r>
            <a:rPr lang="es-ES" dirty="0"/>
            <a:t> </a:t>
          </a:r>
          <a:r>
            <a:rPr lang="es-ES" dirty="0" err="1"/>
            <a:t>stakeholders</a:t>
          </a:r>
          <a:r>
            <a:rPr lang="es-ES" dirty="0"/>
            <a:t> in a </a:t>
          </a:r>
          <a:r>
            <a:rPr lang="es-ES" dirty="0" err="1" smtClean="0"/>
            <a:t>graph</a:t>
          </a:r>
          <a:r>
            <a:rPr lang="es-ES" dirty="0" smtClean="0"/>
            <a:t> (</a:t>
          </a:r>
          <a:r>
            <a:rPr lang="es-ES" dirty="0" err="1" smtClean="0"/>
            <a:t>list</a:t>
          </a:r>
          <a:r>
            <a:rPr lang="es-ES" dirty="0" smtClean="0"/>
            <a:t>)</a:t>
          </a:r>
          <a:endParaRPr lang="es-ES" dirty="0"/>
        </a:p>
      </dgm:t>
    </dgm:pt>
    <dgm:pt modelId="{68898ECB-F118-4D9C-A6EC-ED6335A5B9FB}" type="parTrans" cxnId="{59971CE0-11F6-4433-9822-5527554F4D71}">
      <dgm:prSet/>
      <dgm:spPr/>
      <dgm:t>
        <a:bodyPr/>
        <a:lstStyle/>
        <a:p>
          <a:endParaRPr lang="es-ES"/>
        </a:p>
      </dgm:t>
    </dgm:pt>
    <dgm:pt modelId="{4B820588-FB2A-4013-9716-5E5B7B35515E}" type="sibTrans" cxnId="{59971CE0-11F6-4433-9822-5527554F4D71}">
      <dgm:prSet/>
      <dgm:spPr/>
      <dgm:t>
        <a:bodyPr/>
        <a:lstStyle/>
        <a:p>
          <a:endParaRPr lang="es-ES"/>
        </a:p>
      </dgm:t>
    </dgm:pt>
    <dgm:pt modelId="{B7662BC7-8AC3-4D7A-9E36-4C1848EF0D7D}">
      <dgm:prSet phldrT="[Texto]"/>
      <dgm:spPr>
        <a:solidFill>
          <a:srgbClr val="75A725"/>
        </a:solidFill>
      </dgm:spPr>
      <dgm:t>
        <a:bodyPr/>
        <a:lstStyle/>
        <a:p>
          <a:r>
            <a:rPr lang="es-ES" dirty="0" smtClean="0">
              <a:solidFill>
                <a:srgbClr val="004600"/>
              </a:solidFill>
            </a:rPr>
            <a:t>DETAILED  ANALYSIS</a:t>
          </a:r>
          <a:endParaRPr lang="es-ES" dirty="0">
            <a:solidFill>
              <a:srgbClr val="004600"/>
            </a:solidFill>
          </a:endParaRPr>
        </a:p>
      </dgm:t>
    </dgm:pt>
    <dgm:pt modelId="{33F0D724-0DFE-4700-A360-E7BDBC49BAD4}" type="parTrans" cxnId="{7616F63A-C073-4A7C-A08E-623E1F1330F4}">
      <dgm:prSet/>
      <dgm:spPr/>
      <dgm:t>
        <a:bodyPr/>
        <a:lstStyle/>
        <a:p>
          <a:endParaRPr lang="es-ES"/>
        </a:p>
      </dgm:t>
    </dgm:pt>
    <dgm:pt modelId="{522807C7-2F08-446A-9B4C-2CDF7108A234}" type="sibTrans" cxnId="{7616F63A-C073-4A7C-A08E-623E1F1330F4}">
      <dgm:prSet/>
      <dgm:spPr/>
      <dgm:t>
        <a:bodyPr/>
        <a:lstStyle/>
        <a:p>
          <a:endParaRPr lang="es-ES"/>
        </a:p>
      </dgm:t>
    </dgm:pt>
    <dgm:pt modelId="{FA14B3C4-91A9-4340-8677-A1984FB0782B}">
      <dgm:prSet phldrT="[Texto]"/>
      <dgm:spPr/>
      <dgm:t>
        <a:bodyPr/>
        <a:lstStyle/>
        <a:p>
          <a:r>
            <a:rPr lang="es-ES" dirty="0" err="1" smtClean="0"/>
            <a:t>Identifying</a:t>
          </a:r>
          <a:r>
            <a:rPr lang="es-ES" dirty="0" smtClean="0"/>
            <a:t> </a:t>
          </a:r>
          <a:r>
            <a:rPr lang="es-ES" dirty="0"/>
            <a:t>individual </a:t>
          </a:r>
          <a:r>
            <a:rPr lang="es-ES" dirty="0" err="1"/>
            <a:t>characteristics</a:t>
          </a:r>
          <a:r>
            <a:rPr lang="es-ES" dirty="0"/>
            <a:t> and </a:t>
          </a:r>
          <a:r>
            <a:rPr lang="es-ES" dirty="0" err="1"/>
            <a:t>expected</a:t>
          </a:r>
          <a:r>
            <a:rPr lang="es-ES" dirty="0"/>
            <a:t> </a:t>
          </a:r>
          <a:r>
            <a:rPr lang="es-ES" dirty="0" err="1"/>
            <a:t>implications</a:t>
          </a:r>
          <a:r>
            <a:rPr lang="es-ES" dirty="0"/>
            <a:t> </a:t>
          </a:r>
          <a:r>
            <a:rPr lang="es-ES" dirty="0" err="1"/>
            <a:t>for</a:t>
          </a:r>
          <a:r>
            <a:rPr lang="es-ES" dirty="0"/>
            <a:t> </a:t>
          </a:r>
          <a:r>
            <a:rPr lang="es-ES" dirty="0" smtClean="0"/>
            <a:t>SSC </a:t>
          </a:r>
          <a:r>
            <a:rPr lang="es-ES" dirty="0" err="1" smtClean="0"/>
            <a:t>development</a:t>
          </a:r>
          <a:endParaRPr lang="es-ES" dirty="0"/>
        </a:p>
      </dgm:t>
    </dgm:pt>
    <dgm:pt modelId="{E772C7BE-C15B-433D-AC0A-E352527CC596}" type="parTrans" cxnId="{00ACA2EF-CA05-4CBB-AF12-4C63D2E47738}">
      <dgm:prSet/>
      <dgm:spPr/>
      <dgm:t>
        <a:bodyPr/>
        <a:lstStyle/>
        <a:p>
          <a:endParaRPr lang="es-ES"/>
        </a:p>
      </dgm:t>
    </dgm:pt>
    <dgm:pt modelId="{6340BD7F-A249-4571-9872-BBA7E9E3BAC5}" type="sibTrans" cxnId="{00ACA2EF-CA05-4CBB-AF12-4C63D2E47738}">
      <dgm:prSet/>
      <dgm:spPr/>
      <dgm:t>
        <a:bodyPr/>
        <a:lstStyle/>
        <a:p>
          <a:endParaRPr lang="es-ES"/>
        </a:p>
      </dgm:t>
    </dgm:pt>
    <dgm:pt modelId="{871659B1-F6E0-4C68-9516-5480938B2517}">
      <dgm:prSet/>
      <dgm:spPr/>
      <dgm:t>
        <a:bodyPr/>
        <a:lstStyle/>
        <a:p>
          <a:r>
            <a:rPr lang="es-ES" dirty="0" err="1" smtClean="0"/>
            <a:t>Ensuring</a:t>
          </a:r>
          <a:r>
            <a:rPr lang="es-ES" dirty="0" smtClean="0"/>
            <a:t> </a:t>
          </a:r>
          <a:r>
            <a:rPr lang="es-ES" dirty="0" err="1"/>
            <a:t>with</a:t>
          </a:r>
          <a:r>
            <a:rPr lang="es-ES" dirty="0"/>
            <a:t> </a:t>
          </a:r>
          <a:r>
            <a:rPr lang="es-ES" dirty="0" err="1"/>
            <a:t>the</a:t>
          </a:r>
          <a:r>
            <a:rPr lang="es-ES" dirty="0"/>
            <a:t> </a:t>
          </a:r>
          <a:r>
            <a:rPr lang="es-ES" dirty="0" err="1"/>
            <a:t>stakeholders</a:t>
          </a:r>
          <a:r>
            <a:rPr lang="es-ES" dirty="0"/>
            <a:t> visual </a:t>
          </a:r>
          <a:r>
            <a:rPr lang="es-ES" dirty="0" err="1"/>
            <a:t>map</a:t>
          </a:r>
          <a:r>
            <a:rPr lang="es-ES" dirty="0"/>
            <a:t> </a:t>
          </a:r>
          <a:r>
            <a:rPr lang="es-ES" dirty="0" err="1"/>
            <a:t>developed</a:t>
          </a:r>
          <a:r>
            <a:rPr lang="es-ES" dirty="0"/>
            <a:t> in </a:t>
          </a:r>
          <a:r>
            <a:rPr lang="es-ES" dirty="0" err="1"/>
            <a:t>this</a:t>
          </a:r>
          <a:r>
            <a:rPr lang="es-ES" dirty="0"/>
            <a:t> </a:t>
          </a:r>
          <a:r>
            <a:rPr lang="es-ES" dirty="0" err="1"/>
            <a:t>report</a:t>
          </a:r>
          <a:r>
            <a:rPr lang="es-ES" dirty="0"/>
            <a:t>.</a:t>
          </a:r>
        </a:p>
      </dgm:t>
    </dgm:pt>
    <dgm:pt modelId="{E1346B9D-EF11-42F8-B5B8-15538E49C244}" type="parTrans" cxnId="{C4066831-FA21-460E-92E9-925465312229}">
      <dgm:prSet/>
      <dgm:spPr/>
      <dgm:t>
        <a:bodyPr/>
        <a:lstStyle/>
        <a:p>
          <a:endParaRPr lang="es-ES"/>
        </a:p>
      </dgm:t>
    </dgm:pt>
    <dgm:pt modelId="{150FE5C0-D8EC-4785-B820-4B6EDD733B94}" type="sibTrans" cxnId="{C4066831-FA21-460E-92E9-925465312229}">
      <dgm:prSet/>
      <dgm:spPr/>
      <dgm:t>
        <a:bodyPr/>
        <a:lstStyle/>
        <a:p>
          <a:endParaRPr lang="es-ES"/>
        </a:p>
      </dgm:t>
    </dgm:pt>
    <dgm:pt modelId="{98C162A8-DE76-4326-9177-F853AB79013F}">
      <dgm:prSet/>
      <dgm:spPr/>
      <dgm:t>
        <a:bodyPr/>
        <a:lstStyle/>
        <a:p>
          <a:r>
            <a:rPr lang="es-ES" dirty="0" err="1" smtClean="0"/>
            <a:t>Studing</a:t>
          </a:r>
          <a:r>
            <a:rPr lang="es-ES" dirty="0" smtClean="0"/>
            <a:t> </a:t>
          </a:r>
          <a:r>
            <a:rPr lang="es-ES" dirty="0" err="1"/>
            <a:t>relationships</a:t>
          </a:r>
          <a:r>
            <a:rPr lang="es-ES" dirty="0"/>
            <a:t> </a:t>
          </a:r>
          <a:r>
            <a:rPr lang="es-ES" dirty="0" err="1"/>
            <a:t>between</a:t>
          </a:r>
          <a:r>
            <a:rPr lang="es-ES" dirty="0"/>
            <a:t> </a:t>
          </a:r>
          <a:r>
            <a:rPr lang="es-ES" dirty="0" err="1"/>
            <a:t>stakeholders</a:t>
          </a:r>
          <a:r>
            <a:rPr lang="es-ES" dirty="0"/>
            <a:t>: </a:t>
          </a:r>
          <a:r>
            <a:rPr lang="es-ES" dirty="0" err="1"/>
            <a:t>map</a:t>
          </a:r>
          <a:r>
            <a:rPr lang="es-ES" dirty="0"/>
            <a:t> of </a:t>
          </a:r>
          <a:r>
            <a:rPr lang="es-ES" dirty="0" err="1"/>
            <a:t>relations</a:t>
          </a:r>
          <a:r>
            <a:rPr lang="es-ES" dirty="0"/>
            <a:t>.</a:t>
          </a:r>
        </a:p>
      </dgm:t>
    </dgm:pt>
    <dgm:pt modelId="{4FEB7B39-0023-40FB-9886-E619D5E8C2FF}" type="parTrans" cxnId="{B05A674C-D3BF-4EE2-ABD6-F9FC30A783FA}">
      <dgm:prSet/>
      <dgm:spPr/>
      <dgm:t>
        <a:bodyPr/>
        <a:lstStyle/>
        <a:p>
          <a:endParaRPr lang="es-ES"/>
        </a:p>
      </dgm:t>
    </dgm:pt>
    <dgm:pt modelId="{D5693A97-132F-4849-9085-DC88206E0748}" type="sibTrans" cxnId="{B05A674C-D3BF-4EE2-ABD6-F9FC30A783FA}">
      <dgm:prSet/>
      <dgm:spPr/>
      <dgm:t>
        <a:bodyPr/>
        <a:lstStyle/>
        <a:p>
          <a:endParaRPr lang="es-ES"/>
        </a:p>
      </dgm:t>
    </dgm:pt>
    <dgm:pt modelId="{C7AE379C-4498-4296-B856-00E59FD4C61B}">
      <dgm:prSet phldrT="[Texto]"/>
      <dgm:spPr/>
      <dgm:t>
        <a:bodyPr/>
        <a:lstStyle/>
        <a:p>
          <a:r>
            <a:rPr lang="es-ES" dirty="0" err="1" smtClean="0"/>
            <a:t>Validation</a:t>
          </a:r>
          <a:r>
            <a:rPr lang="es-ES" dirty="0" smtClean="0"/>
            <a:t> </a:t>
          </a:r>
          <a:r>
            <a:rPr lang="es-ES" dirty="0" err="1"/>
            <a:t>with</a:t>
          </a:r>
          <a:r>
            <a:rPr lang="es-ES" dirty="0"/>
            <a:t> a general </a:t>
          </a:r>
          <a:r>
            <a:rPr lang="es-ES" dirty="0" err="1"/>
            <a:t>classification</a:t>
          </a:r>
          <a:r>
            <a:rPr lang="es-ES" dirty="0"/>
            <a:t> </a:t>
          </a:r>
          <a:r>
            <a:rPr lang="es-ES" dirty="0" err="1"/>
            <a:t>by</a:t>
          </a:r>
          <a:r>
            <a:rPr lang="es-ES" dirty="0"/>
            <a:t> World Bank, </a:t>
          </a:r>
          <a:r>
            <a:rPr lang="en-GB" dirty="0"/>
            <a:t>other reports from the FG-SSC, </a:t>
          </a:r>
          <a:r>
            <a:rPr lang="es-ES" dirty="0" err="1"/>
            <a:t>literature</a:t>
          </a:r>
          <a:r>
            <a:rPr lang="es-ES" dirty="0"/>
            <a:t> </a:t>
          </a:r>
          <a:r>
            <a:rPr lang="es-ES" dirty="0" err="1"/>
            <a:t>used</a:t>
          </a:r>
          <a:r>
            <a:rPr lang="es-ES" dirty="0"/>
            <a:t> </a:t>
          </a:r>
          <a:r>
            <a:rPr lang="es-ES" dirty="0" err="1"/>
            <a:t>for</a:t>
          </a:r>
          <a:r>
            <a:rPr lang="es-ES" dirty="0"/>
            <a:t> </a:t>
          </a:r>
          <a:r>
            <a:rPr lang="es-ES" dirty="0" err="1"/>
            <a:t>this</a:t>
          </a:r>
          <a:r>
            <a:rPr lang="es-ES" dirty="0"/>
            <a:t> </a:t>
          </a:r>
          <a:r>
            <a:rPr lang="es-ES" dirty="0" err="1"/>
            <a:t>report</a:t>
          </a:r>
          <a:r>
            <a:rPr lang="es-ES" dirty="0"/>
            <a:t>. </a:t>
          </a:r>
        </a:p>
      </dgm:t>
    </dgm:pt>
    <dgm:pt modelId="{28801CEF-E62F-4E9C-BF8D-637AE8A089DF}" type="parTrans" cxnId="{B47F166E-BE42-43E1-931F-2E8CBE4E693A}">
      <dgm:prSet/>
      <dgm:spPr/>
      <dgm:t>
        <a:bodyPr/>
        <a:lstStyle/>
        <a:p>
          <a:endParaRPr lang="es-ES"/>
        </a:p>
      </dgm:t>
    </dgm:pt>
    <dgm:pt modelId="{8686C0E6-F183-439C-BD72-8F7C1177C4FF}" type="sibTrans" cxnId="{B47F166E-BE42-43E1-931F-2E8CBE4E693A}">
      <dgm:prSet/>
      <dgm:spPr/>
      <dgm:t>
        <a:bodyPr/>
        <a:lstStyle/>
        <a:p>
          <a:endParaRPr lang="es-ES"/>
        </a:p>
      </dgm:t>
    </dgm:pt>
    <dgm:pt modelId="{4088A949-0F97-4ACC-8B5D-4F0964DA75EF}" type="pres">
      <dgm:prSet presAssocID="{5746032B-0576-4983-B086-5128E825FE15}" presName="linearFlow" presStyleCnt="0">
        <dgm:presLayoutVars>
          <dgm:dir/>
          <dgm:animLvl val="lvl"/>
          <dgm:resizeHandles val="exact"/>
        </dgm:presLayoutVars>
      </dgm:prSet>
      <dgm:spPr/>
      <dgm:t>
        <a:bodyPr/>
        <a:lstStyle/>
        <a:p>
          <a:endParaRPr lang="es-ES"/>
        </a:p>
      </dgm:t>
    </dgm:pt>
    <dgm:pt modelId="{1DFC48D2-CB84-43A8-A895-4CB7B9185935}" type="pres">
      <dgm:prSet presAssocID="{B42D62E9-5CF3-452E-A27F-9C7A8B5D3F30}" presName="composite" presStyleCnt="0"/>
      <dgm:spPr/>
    </dgm:pt>
    <dgm:pt modelId="{F1B3CF06-5F64-4080-AA71-78BB18549ECD}" type="pres">
      <dgm:prSet presAssocID="{B42D62E9-5CF3-452E-A27F-9C7A8B5D3F30}" presName="parentText" presStyleLbl="alignNode1" presStyleIdx="0" presStyleCnt="3">
        <dgm:presLayoutVars>
          <dgm:chMax val="1"/>
          <dgm:bulletEnabled val="1"/>
        </dgm:presLayoutVars>
      </dgm:prSet>
      <dgm:spPr/>
      <dgm:t>
        <a:bodyPr/>
        <a:lstStyle/>
        <a:p>
          <a:endParaRPr lang="es-ES"/>
        </a:p>
      </dgm:t>
    </dgm:pt>
    <dgm:pt modelId="{EE58414E-8E0E-48D1-A18F-2A730E72443C}" type="pres">
      <dgm:prSet presAssocID="{B42D62E9-5CF3-452E-A27F-9C7A8B5D3F30}" presName="descendantText" presStyleLbl="alignAcc1" presStyleIdx="0" presStyleCnt="3">
        <dgm:presLayoutVars>
          <dgm:bulletEnabled val="1"/>
        </dgm:presLayoutVars>
      </dgm:prSet>
      <dgm:spPr/>
      <dgm:t>
        <a:bodyPr/>
        <a:lstStyle/>
        <a:p>
          <a:endParaRPr lang="es-ES"/>
        </a:p>
      </dgm:t>
    </dgm:pt>
    <dgm:pt modelId="{DC589C7A-45BB-46CE-9678-5AEBFB68F74A}" type="pres">
      <dgm:prSet presAssocID="{2F458DBB-6C01-44B2-8FFA-B47070692FB2}" presName="sp" presStyleCnt="0"/>
      <dgm:spPr/>
    </dgm:pt>
    <dgm:pt modelId="{BD42717F-F35A-4692-B819-FCF461A51A12}" type="pres">
      <dgm:prSet presAssocID="{C547B6C8-1AB8-4F4A-B681-5A490AB6F003}" presName="composite" presStyleCnt="0"/>
      <dgm:spPr/>
    </dgm:pt>
    <dgm:pt modelId="{7280BB91-9026-4EB4-95AC-C7F76CC854D0}" type="pres">
      <dgm:prSet presAssocID="{C547B6C8-1AB8-4F4A-B681-5A490AB6F003}" presName="parentText" presStyleLbl="alignNode1" presStyleIdx="1" presStyleCnt="3">
        <dgm:presLayoutVars>
          <dgm:chMax val="1"/>
          <dgm:bulletEnabled val="1"/>
        </dgm:presLayoutVars>
      </dgm:prSet>
      <dgm:spPr/>
      <dgm:t>
        <a:bodyPr/>
        <a:lstStyle/>
        <a:p>
          <a:endParaRPr lang="es-ES"/>
        </a:p>
      </dgm:t>
    </dgm:pt>
    <dgm:pt modelId="{114C3A4D-63C9-44ED-B72B-F2956F921799}" type="pres">
      <dgm:prSet presAssocID="{C547B6C8-1AB8-4F4A-B681-5A490AB6F003}" presName="descendantText" presStyleLbl="alignAcc1" presStyleIdx="1" presStyleCnt="3" custLinFactNeighborX="-303" custLinFactNeighborY="2242">
        <dgm:presLayoutVars>
          <dgm:bulletEnabled val="1"/>
        </dgm:presLayoutVars>
      </dgm:prSet>
      <dgm:spPr/>
      <dgm:t>
        <a:bodyPr/>
        <a:lstStyle/>
        <a:p>
          <a:endParaRPr lang="es-ES"/>
        </a:p>
      </dgm:t>
    </dgm:pt>
    <dgm:pt modelId="{A4AF570E-BE4D-412A-9F60-239035CD4CC9}" type="pres">
      <dgm:prSet presAssocID="{21A2F2D6-E48A-493F-B9EA-A79D7ACB9281}" presName="sp" presStyleCnt="0"/>
      <dgm:spPr/>
    </dgm:pt>
    <dgm:pt modelId="{DD08F5A2-AE0F-4ABA-A748-1E5578A461BB}" type="pres">
      <dgm:prSet presAssocID="{B7662BC7-8AC3-4D7A-9E36-4C1848EF0D7D}" presName="composite" presStyleCnt="0"/>
      <dgm:spPr/>
    </dgm:pt>
    <dgm:pt modelId="{BD5FDA28-C9D3-475B-828F-19521A9292EE}" type="pres">
      <dgm:prSet presAssocID="{B7662BC7-8AC3-4D7A-9E36-4C1848EF0D7D}" presName="parentText" presStyleLbl="alignNode1" presStyleIdx="2" presStyleCnt="3">
        <dgm:presLayoutVars>
          <dgm:chMax val="1"/>
          <dgm:bulletEnabled val="1"/>
        </dgm:presLayoutVars>
      </dgm:prSet>
      <dgm:spPr/>
      <dgm:t>
        <a:bodyPr/>
        <a:lstStyle/>
        <a:p>
          <a:endParaRPr lang="es-ES"/>
        </a:p>
      </dgm:t>
    </dgm:pt>
    <dgm:pt modelId="{4EED8925-A8E8-470E-9259-E030104D227D}" type="pres">
      <dgm:prSet presAssocID="{B7662BC7-8AC3-4D7A-9E36-4C1848EF0D7D}" presName="descendantText" presStyleLbl="alignAcc1" presStyleIdx="2" presStyleCnt="3" custLinFactNeighborY="1307">
        <dgm:presLayoutVars>
          <dgm:bulletEnabled val="1"/>
        </dgm:presLayoutVars>
      </dgm:prSet>
      <dgm:spPr/>
      <dgm:t>
        <a:bodyPr/>
        <a:lstStyle/>
        <a:p>
          <a:endParaRPr lang="es-ES"/>
        </a:p>
      </dgm:t>
    </dgm:pt>
  </dgm:ptLst>
  <dgm:cxnLst>
    <dgm:cxn modelId="{C6CBE21E-2595-4B5F-B224-80D031ED0441}" type="presOf" srcId="{B7662BC7-8AC3-4D7A-9E36-4C1848EF0D7D}" destId="{BD5FDA28-C9D3-475B-828F-19521A9292EE}" srcOrd="0" destOrd="0" presId="urn:microsoft.com/office/officeart/2005/8/layout/chevron2"/>
    <dgm:cxn modelId="{E31AD8E5-1C1B-420D-B8B0-C70ED6484013}" type="presOf" srcId="{810A273B-0FD2-4904-84A4-164207ECE754}" destId="{EE58414E-8E0E-48D1-A18F-2A730E72443C}" srcOrd="0" destOrd="0" presId="urn:microsoft.com/office/officeart/2005/8/layout/chevron2"/>
    <dgm:cxn modelId="{59971CE0-11F6-4433-9822-5527554F4D71}" srcId="{C547B6C8-1AB8-4F4A-B681-5A490AB6F003}" destId="{9A8FA2F2-47ED-49A6-BDA1-766B91E9647E}" srcOrd="0" destOrd="0" parTransId="{68898ECB-F118-4D9C-A6EC-ED6335A5B9FB}" sibTransId="{4B820588-FB2A-4013-9716-5E5B7B35515E}"/>
    <dgm:cxn modelId="{B775ADFC-346E-4405-A737-C6E066E917A8}" type="presOf" srcId="{98C162A8-DE76-4326-9177-F853AB79013F}" destId="{4EED8925-A8E8-470E-9259-E030104D227D}" srcOrd="0" destOrd="1" presId="urn:microsoft.com/office/officeart/2005/8/layout/chevron2"/>
    <dgm:cxn modelId="{12764714-B401-4FD4-99CE-4A1D8D1227ED}" srcId="{5746032B-0576-4983-B086-5128E825FE15}" destId="{B42D62E9-5CF3-452E-A27F-9C7A8B5D3F30}" srcOrd="0" destOrd="0" parTransId="{4C4295C9-9CB1-4369-ACFE-5049FDFF4867}" sibTransId="{2F458DBB-6C01-44B2-8FFA-B47070692FB2}"/>
    <dgm:cxn modelId="{4066D34A-2CD8-4A1D-A937-62A2B9A89712}" type="presOf" srcId="{C547B6C8-1AB8-4F4A-B681-5A490AB6F003}" destId="{7280BB91-9026-4EB4-95AC-C7F76CC854D0}" srcOrd="0" destOrd="0" presId="urn:microsoft.com/office/officeart/2005/8/layout/chevron2"/>
    <dgm:cxn modelId="{46E5742C-8212-4B6F-ACF6-6B03B890E536}" type="presOf" srcId="{871659B1-F6E0-4C68-9516-5480938B2517}" destId="{EE58414E-8E0E-48D1-A18F-2A730E72443C}" srcOrd="0" destOrd="2" presId="urn:microsoft.com/office/officeart/2005/8/layout/chevron2"/>
    <dgm:cxn modelId="{47E1ED7B-1A6F-4C70-8F3B-2C1015D968FD}" type="presOf" srcId="{5746032B-0576-4983-B086-5128E825FE15}" destId="{4088A949-0F97-4ACC-8B5D-4F0964DA75EF}" srcOrd="0" destOrd="0" presId="urn:microsoft.com/office/officeart/2005/8/layout/chevron2"/>
    <dgm:cxn modelId="{6800AE81-2225-4436-8682-2519D7AE5BF3}" srcId="{5746032B-0576-4983-B086-5128E825FE15}" destId="{C547B6C8-1AB8-4F4A-B681-5A490AB6F003}" srcOrd="1" destOrd="0" parTransId="{C72F24F4-0335-4B38-B6CB-0B8CBBFF36AE}" sibTransId="{21A2F2D6-E48A-493F-B9EA-A79D7ACB9281}"/>
    <dgm:cxn modelId="{C4066831-FA21-460E-92E9-925465312229}" srcId="{B42D62E9-5CF3-452E-A27F-9C7A8B5D3F30}" destId="{871659B1-F6E0-4C68-9516-5480938B2517}" srcOrd="2" destOrd="0" parTransId="{E1346B9D-EF11-42F8-B5B8-15538E49C244}" sibTransId="{150FE5C0-D8EC-4785-B820-4B6EDD733B94}"/>
    <dgm:cxn modelId="{B47F166E-BE42-43E1-931F-2E8CBE4E693A}" srcId="{B42D62E9-5CF3-452E-A27F-9C7A8B5D3F30}" destId="{C7AE379C-4498-4296-B856-00E59FD4C61B}" srcOrd="1" destOrd="0" parTransId="{28801CEF-E62F-4E9C-BF8D-637AE8A089DF}" sibTransId="{8686C0E6-F183-439C-BD72-8F7C1177C4FF}"/>
    <dgm:cxn modelId="{EE1F99CB-BD3C-4C5B-98E6-68AA2B612968}" type="presOf" srcId="{FA14B3C4-91A9-4340-8677-A1984FB0782B}" destId="{4EED8925-A8E8-470E-9259-E030104D227D}" srcOrd="0" destOrd="0" presId="urn:microsoft.com/office/officeart/2005/8/layout/chevron2"/>
    <dgm:cxn modelId="{B05A674C-D3BF-4EE2-ABD6-F9FC30A783FA}" srcId="{B7662BC7-8AC3-4D7A-9E36-4C1848EF0D7D}" destId="{98C162A8-DE76-4326-9177-F853AB79013F}" srcOrd="1" destOrd="0" parTransId="{4FEB7B39-0023-40FB-9886-E619D5E8C2FF}" sibTransId="{D5693A97-132F-4849-9085-DC88206E0748}"/>
    <dgm:cxn modelId="{91BDFE4B-13AC-4C94-B0E0-8EB1F6318B3B}" type="presOf" srcId="{C7AE379C-4498-4296-B856-00E59FD4C61B}" destId="{EE58414E-8E0E-48D1-A18F-2A730E72443C}" srcOrd="0" destOrd="1" presId="urn:microsoft.com/office/officeart/2005/8/layout/chevron2"/>
    <dgm:cxn modelId="{06AF2573-32AD-4E32-847D-C59ACB77F6F7}" type="presOf" srcId="{9A8FA2F2-47ED-49A6-BDA1-766B91E9647E}" destId="{114C3A4D-63C9-44ED-B72B-F2956F921799}" srcOrd="0" destOrd="0" presId="urn:microsoft.com/office/officeart/2005/8/layout/chevron2"/>
    <dgm:cxn modelId="{00ACA2EF-CA05-4CBB-AF12-4C63D2E47738}" srcId="{B7662BC7-8AC3-4D7A-9E36-4C1848EF0D7D}" destId="{FA14B3C4-91A9-4340-8677-A1984FB0782B}" srcOrd="0" destOrd="0" parTransId="{E772C7BE-C15B-433D-AC0A-E352527CC596}" sibTransId="{6340BD7F-A249-4571-9872-BBA7E9E3BAC5}"/>
    <dgm:cxn modelId="{830604AC-9E95-4C76-9D62-D6A36CA3D410}" srcId="{B42D62E9-5CF3-452E-A27F-9C7A8B5D3F30}" destId="{810A273B-0FD2-4904-84A4-164207ECE754}" srcOrd="0" destOrd="0" parTransId="{B899A602-6E4E-45DF-88A6-552274FF5FE5}" sibTransId="{C182A5EB-8925-42FC-B9E9-8F121F1C3D66}"/>
    <dgm:cxn modelId="{936C21E7-26D7-41B8-A2AE-20757E82825D}" type="presOf" srcId="{B42D62E9-5CF3-452E-A27F-9C7A8B5D3F30}" destId="{F1B3CF06-5F64-4080-AA71-78BB18549ECD}" srcOrd="0" destOrd="0" presId="urn:microsoft.com/office/officeart/2005/8/layout/chevron2"/>
    <dgm:cxn modelId="{7616F63A-C073-4A7C-A08E-623E1F1330F4}" srcId="{5746032B-0576-4983-B086-5128E825FE15}" destId="{B7662BC7-8AC3-4D7A-9E36-4C1848EF0D7D}" srcOrd="2" destOrd="0" parTransId="{33F0D724-0DFE-4700-A360-E7BDBC49BAD4}" sibTransId="{522807C7-2F08-446A-9B4C-2CDF7108A234}"/>
    <dgm:cxn modelId="{E812D3ED-6669-4719-8F35-CEDC9971A56D}" type="presParOf" srcId="{4088A949-0F97-4ACC-8B5D-4F0964DA75EF}" destId="{1DFC48D2-CB84-43A8-A895-4CB7B9185935}" srcOrd="0" destOrd="0" presId="urn:microsoft.com/office/officeart/2005/8/layout/chevron2"/>
    <dgm:cxn modelId="{A0A0E0D4-3E97-4A52-84C9-CA2809626CE5}" type="presParOf" srcId="{1DFC48D2-CB84-43A8-A895-4CB7B9185935}" destId="{F1B3CF06-5F64-4080-AA71-78BB18549ECD}" srcOrd="0" destOrd="0" presId="urn:microsoft.com/office/officeart/2005/8/layout/chevron2"/>
    <dgm:cxn modelId="{4152D52F-85C5-405A-832F-C39CC0CB183A}" type="presParOf" srcId="{1DFC48D2-CB84-43A8-A895-4CB7B9185935}" destId="{EE58414E-8E0E-48D1-A18F-2A730E72443C}" srcOrd="1" destOrd="0" presId="urn:microsoft.com/office/officeart/2005/8/layout/chevron2"/>
    <dgm:cxn modelId="{FAE8719D-DF29-4E0E-8CE9-32446D9F929D}" type="presParOf" srcId="{4088A949-0F97-4ACC-8B5D-4F0964DA75EF}" destId="{DC589C7A-45BB-46CE-9678-5AEBFB68F74A}" srcOrd="1" destOrd="0" presId="urn:microsoft.com/office/officeart/2005/8/layout/chevron2"/>
    <dgm:cxn modelId="{0BA60CB9-022D-4389-93CE-C24454993A13}" type="presParOf" srcId="{4088A949-0F97-4ACC-8B5D-4F0964DA75EF}" destId="{BD42717F-F35A-4692-B819-FCF461A51A12}" srcOrd="2" destOrd="0" presId="urn:microsoft.com/office/officeart/2005/8/layout/chevron2"/>
    <dgm:cxn modelId="{86ED1BBF-6C75-4F9E-98F8-545C4F968164}" type="presParOf" srcId="{BD42717F-F35A-4692-B819-FCF461A51A12}" destId="{7280BB91-9026-4EB4-95AC-C7F76CC854D0}" srcOrd="0" destOrd="0" presId="urn:microsoft.com/office/officeart/2005/8/layout/chevron2"/>
    <dgm:cxn modelId="{3727FDC8-D96D-4205-9874-F6328985996A}" type="presParOf" srcId="{BD42717F-F35A-4692-B819-FCF461A51A12}" destId="{114C3A4D-63C9-44ED-B72B-F2956F921799}" srcOrd="1" destOrd="0" presId="urn:microsoft.com/office/officeart/2005/8/layout/chevron2"/>
    <dgm:cxn modelId="{BBB264D4-E964-4D12-8C8A-AF7B6A9FFFD8}" type="presParOf" srcId="{4088A949-0F97-4ACC-8B5D-4F0964DA75EF}" destId="{A4AF570E-BE4D-412A-9F60-239035CD4CC9}" srcOrd="3" destOrd="0" presId="urn:microsoft.com/office/officeart/2005/8/layout/chevron2"/>
    <dgm:cxn modelId="{BBC019EC-8F38-4B14-B87F-110E9E0293F6}" type="presParOf" srcId="{4088A949-0F97-4ACC-8B5D-4F0964DA75EF}" destId="{DD08F5A2-AE0F-4ABA-A748-1E5578A461BB}" srcOrd="4" destOrd="0" presId="urn:microsoft.com/office/officeart/2005/8/layout/chevron2"/>
    <dgm:cxn modelId="{99505658-A40D-404C-B12D-8656EB448D4B}" type="presParOf" srcId="{DD08F5A2-AE0F-4ABA-A748-1E5578A461BB}" destId="{BD5FDA28-C9D3-475B-828F-19521A9292EE}" srcOrd="0" destOrd="0" presId="urn:microsoft.com/office/officeart/2005/8/layout/chevron2"/>
    <dgm:cxn modelId="{1F16E8F0-176A-4BF9-B8D5-DD862908BA2C}" type="presParOf" srcId="{DD08F5A2-AE0F-4ABA-A748-1E5578A461BB}" destId="{4EED8925-A8E8-470E-9259-E030104D227D}"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3CF06-5F64-4080-AA71-78BB18549ECD}">
      <dsp:nvSpPr>
        <dsp:cNvPr id="0" name=""/>
        <dsp:cNvSpPr/>
      </dsp:nvSpPr>
      <dsp:spPr>
        <a:xfrm rot="5400000">
          <a:off x="-189131" y="189574"/>
          <a:ext cx="1260878" cy="882614"/>
        </a:xfrm>
        <a:prstGeom prst="chevron">
          <a:avLst/>
        </a:prstGeom>
        <a:solidFill>
          <a:srgbClr val="C8E286"/>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s-ES" sz="700" kern="1200" dirty="0">
              <a:solidFill>
                <a:srgbClr val="004600"/>
              </a:solidFill>
            </a:rPr>
            <a:t>IDENTIFICATION</a:t>
          </a:r>
        </a:p>
      </dsp:txBody>
      <dsp:txXfrm rot="-5400000">
        <a:off x="1" y="441749"/>
        <a:ext cx="882614" cy="378264"/>
      </dsp:txXfrm>
    </dsp:sp>
    <dsp:sp modelId="{EE58414E-8E0E-48D1-A18F-2A730E72443C}">
      <dsp:nvSpPr>
        <dsp:cNvPr id="0" name=""/>
        <dsp:cNvSpPr/>
      </dsp:nvSpPr>
      <dsp:spPr>
        <a:xfrm rot="5400000">
          <a:off x="3397865" y="-2514807"/>
          <a:ext cx="819570" cy="5850072"/>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err="1" smtClean="0"/>
            <a:t>First</a:t>
          </a:r>
          <a:r>
            <a:rPr lang="es-ES" sz="1200" kern="1200" dirty="0" smtClean="0"/>
            <a:t> </a:t>
          </a:r>
          <a:r>
            <a:rPr lang="es-ES" sz="1200" kern="1200" dirty="0" err="1"/>
            <a:t>list</a:t>
          </a:r>
          <a:r>
            <a:rPr lang="es-ES" sz="1200" kern="1200" dirty="0"/>
            <a:t> </a:t>
          </a:r>
          <a:r>
            <a:rPr lang="es-ES" sz="1200" kern="1200" dirty="0" err="1"/>
            <a:t>derived</a:t>
          </a:r>
          <a:r>
            <a:rPr lang="es-ES" sz="1200" kern="1200" dirty="0"/>
            <a:t> </a:t>
          </a:r>
          <a:r>
            <a:rPr lang="es-ES" sz="1200" kern="1200" dirty="0" err="1"/>
            <a:t>from</a:t>
          </a:r>
          <a:r>
            <a:rPr lang="es-ES" sz="1200" kern="1200" dirty="0"/>
            <a:t> </a:t>
          </a:r>
          <a:r>
            <a:rPr lang="es-ES" sz="1200" kern="1200" dirty="0" err="1"/>
            <a:t>the</a:t>
          </a:r>
          <a:r>
            <a:rPr lang="es-ES" sz="1200" kern="1200" dirty="0"/>
            <a:t> </a:t>
          </a:r>
          <a:r>
            <a:rPr lang="es-ES" sz="1200" kern="1200" dirty="0" err="1"/>
            <a:t>definition</a:t>
          </a:r>
          <a:r>
            <a:rPr lang="es-ES" sz="1200" kern="1200" dirty="0"/>
            <a:t>.</a:t>
          </a:r>
        </a:p>
        <a:p>
          <a:pPr marL="114300" lvl="1" indent="-114300" algn="l" defTabSz="533400">
            <a:lnSpc>
              <a:spcPct val="90000"/>
            </a:lnSpc>
            <a:spcBef>
              <a:spcPct val="0"/>
            </a:spcBef>
            <a:spcAft>
              <a:spcPct val="15000"/>
            </a:spcAft>
            <a:buChar char="••"/>
          </a:pPr>
          <a:r>
            <a:rPr lang="es-ES" sz="1200" kern="1200" dirty="0" err="1" smtClean="0"/>
            <a:t>Validation</a:t>
          </a:r>
          <a:r>
            <a:rPr lang="es-ES" sz="1200" kern="1200" dirty="0" smtClean="0"/>
            <a:t> </a:t>
          </a:r>
          <a:r>
            <a:rPr lang="es-ES" sz="1200" kern="1200" dirty="0" err="1"/>
            <a:t>with</a:t>
          </a:r>
          <a:r>
            <a:rPr lang="es-ES" sz="1200" kern="1200" dirty="0"/>
            <a:t> a general </a:t>
          </a:r>
          <a:r>
            <a:rPr lang="es-ES" sz="1200" kern="1200" dirty="0" err="1"/>
            <a:t>classification</a:t>
          </a:r>
          <a:r>
            <a:rPr lang="es-ES" sz="1200" kern="1200" dirty="0"/>
            <a:t> </a:t>
          </a:r>
          <a:r>
            <a:rPr lang="es-ES" sz="1200" kern="1200" dirty="0" err="1"/>
            <a:t>by</a:t>
          </a:r>
          <a:r>
            <a:rPr lang="es-ES" sz="1200" kern="1200" dirty="0"/>
            <a:t> World Bank, </a:t>
          </a:r>
          <a:r>
            <a:rPr lang="en-GB" sz="1200" kern="1200" dirty="0"/>
            <a:t>other reports from the FG-SSC, </a:t>
          </a:r>
          <a:r>
            <a:rPr lang="es-ES" sz="1200" kern="1200" dirty="0" err="1"/>
            <a:t>literature</a:t>
          </a:r>
          <a:r>
            <a:rPr lang="es-ES" sz="1200" kern="1200" dirty="0"/>
            <a:t> </a:t>
          </a:r>
          <a:r>
            <a:rPr lang="es-ES" sz="1200" kern="1200" dirty="0" err="1"/>
            <a:t>used</a:t>
          </a:r>
          <a:r>
            <a:rPr lang="es-ES" sz="1200" kern="1200" dirty="0"/>
            <a:t> </a:t>
          </a:r>
          <a:r>
            <a:rPr lang="es-ES" sz="1200" kern="1200" dirty="0" err="1"/>
            <a:t>for</a:t>
          </a:r>
          <a:r>
            <a:rPr lang="es-ES" sz="1200" kern="1200" dirty="0"/>
            <a:t> </a:t>
          </a:r>
          <a:r>
            <a:rPr lang="es-ES" sz="1200" kern="1200" dirty="0" err="1"/>
            <a:t>this</a:t>
          </a:r>
          <a:r>
            <a:rPr lang="es-ES" sz="1200" kern="1200" dirty="0"/>
            <a:t> </a:t>
          </a:r>
          <a:r>
            <a:rPr lang="es-ES" sz="1200" kern="1200" dirty="0" err="1"/>
            <a:t>report</a:t>
          </a:r>
          <a:r>
            <a:rPr lang="es-ES" sz="1200" kern="1200" dirty="0"/>
            <a:t>. </a:t>
          </a:r>
        </a:p>
        <a:p>
          <a:pPr marL="114300" lvl="1" indent="-114300" algn="l" defTabSz="533400">
            <a:lnSpc>
              <a:spcPct val="90000"/>
            </a:lnSpc>
            <a:spcBef>
              <a:spcPct val="0"/>
            </a:spcBef>
            <a:spcAft>
              <a:spcPct val="15000"/>
            </a:spcAft>
            <a:buChar char="••"/>
          </a:pPr>
          <a:r>
            <a:rPr lang="es-ES" sz="1200" kern="1200" dirty="0" err="1" smtClean="0"/>
            <a:t>Ensuring</a:t>
          </a:r>
          <a:r>
            <a:rPr lang="es-ES" sz="1200" kern="1200" dirty="0" smtClean="0"/>
            <a:t> </a:t>
          </a:r>
          <a:r>
            <a:rPr lang="es-ES" sz="1200" kern="1200" dirty="0" err="1"/>
            <a:t>with</a:t>
          </a:r>
          <a:r>
            <a:rPr lang="es-ES" sz="1200" kern="1200" dirty="0"/>
            <a:t> </a:t>
          </a:r>
          <a:r>
            <a:rPr lang="es-ES" sz="1200" kern="1200" dirty="0" err="1"/>
            <a:t>the</a:t>
          </a:r>
          <a:r>
            <a:rPr lang="es-ES" sz="1200" kern="1200" dirty="0"/>
            <a:t> </a:t>
          </a:r>
          <a:r>
            <a:rPr lang="es-ES" sz="1200" kern="1200" dirty="0" err="1"/>
            <a:t>stakeholders</a:t>
          </a:r>
          <a:r>
            <a:rPr lang="es-ES" sz="1200" kern="1200" dirty="0"/>
            <a:t> visual </a:t>
          </a:r>
          <a:r>
            <a:rPr lang="es-ES" sz="1200" kern="1200" dirty="0" err="1"/>
            <a:t>map</a:t>
          </a:r>
          <a:r>
            <a:rPr lang="es-ES" sz="1200" kern="1200" dirty="0"/>
            <a:t> </a:t>
          </a:r>
          <a:r>
            <a:rPr lang="es-ES" sz="1200" kern="1200" dirty="0" err="1"/>
            <a:t>developed</a:t>
          </a:r>
          <a:r>
            <a:rPr lang="es-ES" sz="1200" kern="1200" dirty="0"/>
            <a:t> in </a:t>
          </a:r>
          <a:r>
            <a:rPr lang="es-ES" sz="1200" kern="1200" dirty="0" err="1"/>
            <a:t>this</a:t>
          </a:r>
          <a:r>
            <a:rPr lang="es-ES" sz="1200" kern="1200" dirty="0"/>
            <a:t> </a:t>
          </a:r>
          <a:r>
            <a:rPr lang="es-ES" sz="1200" kern="1200" dirty="0" err="1"/>
            <a:t>report</a:t>
          </a:r>
          <a:r>
            <a:rPr lang="es-ES" sz="1200" kern="1200" dirty="0"/>
            <a:t>.</a:t>
          </a:r>
        </a:p>
      </dsp:txBody>
      <dsp:txXfrm rot="-5400000">
        <a:off x="882614" y="40452"/>
        <a:ext cx="5810064" cy="739554"/>
      </dsp:txXfrm>
    </dsp:sp>
    <dsp:sp modelId="{7280BB91-9026-4EB4-95AC-C7F76CC854D0}">
      <dsp:nvSpPr>
        <dsp:cNvPr id="0" name=""/>
        <dsp:cNvSpPr/>
      </dsp:nvSpPr>
      <dsp:spPr>
        <a:xfrm rot="5400000">
          <a:off x="-189131" y="1250880"/>
          <a:ext cx="1260878" cy="882614"/>
        </a:xfrm>
        <a:prstGeom prst="chevron">
          <a:avLst/>
        </a:prstGeom>
        <a:solidFill>
          <a:srgbClr val="80C342"/>
        </a:solidFill>
        <a:ln w="25400" cap="flat" cmpd="sng" algn="ctr">
          <a:solidFill>
            <a:schemeClr val="accent3">
              <a:hueOff val="0"/>
              <a:satOff val="0"/>
              <a:lumOff val="-3490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s-ES" sz="700" kern="1200" dirty="0">
              <a:solidFill>
                <a:srgbClr val="004600"/>
              </a:solidFill>
            </a:rPr>
            <a:t>CATEGORIZATION</a:t>
          </a:r>
        </a:p>
      </dsp:txBody>
      <dsp:txXfrm rot="-5400000">
        <a:off x="1" y="1503055"/>
        <a:ext cx="882614" cy="378264"/>
      </dsp:txXfrm>
    </dsp:sp>
    <dsp:sp modelId="{114C3A4D-63C9-44ED-B72B-F2956F921799}">
      <dsp:nvSpPr>
        <dsp:cNvPr id="0" name=""/>
        <dsp:cNvSpPr/>
      </dsp:nvSpPr>
      <dsp:spPr>
        <a:xfrm rot="5400000">
          <a:off x="3380139" y="-1435127"/>
          <a:ext cx="819570" cy="5850072"/>
        </a:xfrm>
        <a:prstGeom prst="round2SameRect">
          <a:avLst/>
        </a:prstGeom>
        <a:solidFill>
          <a:schemeClr val="lt1">
            <a:alpha val="90000"/>
            <a:hueOff val="0"/>
            <a:satOff val="0"/>
            <a:lumOff val="0"/>
            <a:alphaOff val="0"/>
          </a:schemeClr>
        </a:solidFill>
        <a:ln w="25400" cap="flat" cmpd="sng" algn="ctr">
          <a:solidFill>
            <a:schemeClr val="accent3">
              <a:hueOff val="0"/>
              <a:satOff val="0"/>
              <a:lumOff val="-3490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err="1" smtClean="0"/>
            <a:t>Categorization</a:t>
          </a:r>
          <a:r>
            <a:rPr lang="es-ES" sz="1200" kern="1200" dirty="0" smtClean="0"/>
            <a:t> </a:t>
          </a:r>
          <a:r>
            <a:rPr lang="es-ES" sz="1200" kern="1200" dirty="0"/>
            <a:t>of </a:t>
          </a:r>
          <a:r>
            <a:rPr lang="es-ES" sz="1200" kern="1200" dirty="0" err="1"/>
            <a:t>listed</a:t>
          </a:r>
          <a:r>
            <a:rPr lang="es-ES" sz="1200" kern="1200" dirty="0"/>
            <a:t> </a:t>
          </a:r>
          <a:r>
            <a:rPr lang="es-ES" sz="1200" kern="1200" dirty="0" err="1"/>
            <a:t>stakeholders</a:t>
          </a:r>
          <a:r>
            <a:rPr lang="es-ES" sz="1200" kern="1200" dirty="0"/>
            <a:t> in a </a:t>
          </a:r>
          <a:r>
            <a:rPr lang="es-ES" sz="1200" kern="1200" dirty="0" err="1" smtClean="0"/>
            <a:t>graph</a:t>
          </a:r>
          <a:r>
            <a:rPr lang="es-ES" sz="1200" kern="1200" dirty="0" smtClean="0"/>
            <a:t> (</a:t>
          </a:r>
          <a:r>
            <a:rPr lang="es-ES" sz="1200" kern="1200" dirty="0" err="1" smtClean="0"/>
            <a:t>list</a:t>
          </a:r>
          <a:r>
            <a:rPr lang="es-ES" sz="1200" kern="1200" dirty="0" smtClean="0"/>
            <a:t>)</a:t>
          </a:r>
          <a:endParaRPr lang="es-ES" sz="1200" kern="1200" dirty="0"/>
        </a:p>
      </dsp:txBody>
      <dsp:txXfrm rot="-5400000">
        <a:off x="864888" y="1120132"/>
        <a:ext cx="5810064" cy="739554"/>
      </dsp:txXfrm>
    </dsp:sp>
    <dsp:sp modelId="{BD5FDA28-C9D3-475B-828F-19521A9292EE}">
      <dsp:nvSpPr>
        <dsp:cNvPr id="0" name=""/>
        <dsp:cNvSpPr/>
      </dsp:nvSpPr>
      <dsp:spPr>
        <a:xfrm rot="5400000">
          <a:off x="-189131" y="2312186"/>
          <a:ext cx="1260878" cy="882614"/>
        </a:xfrm>
        <a:prstGeom prst="chevron">
          <a:avLst/>
        </a:prstGeom>
        <a:solidFill>
          <a:srgbClr val="75A725"/>
        </a:solidFill>
        <a:ln w="25400" cap="flat" cmpd="sng" algn="ctr">
          <a:solidFill>
            <a:schemeClr val="accent3">
              <a:hueOff val="0"/>
              <a:satOff val="0"/>
              <a:lumOff val="-6980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s-ES" sz="700" kern="1200" dirty="0" smtClean="0">
              <a:solidFill>
                <a:srgbClr val="004600"/>
              </a:solidFill>
            </a:rPr>
            <a:t>DETAILED  ANALYSIS</a:t>
          </a:r>
          <a:endParaRPr lang="es-ES" sz="700" kern="1200" dirty="0">
            <a:solidFill>
              <a:srgbClr val="004600"/>
            </a:solidFill>
          </a:endParaRPr>
        </a:p>
      </dsp:txBody>
      <dsp:txXfrm rot="-5400000">
        <a:off x="1" y="2564361"/>
        <a:ext cx="882614" cy="378264"/>
      </dsp:txXfrm>
    </dsp:sp>
    <dsp:sp modelId="{4EED8925-A8E8-470E-9259-E030104D227D}">
      <dsp:nvSpPr>
        <dsp:cNvPr id="0" name=""/>
        <dsp:cNvSpPr/>
      </dsp:nvSpPr>
      <dsp:spPr>
        <a:xfrm rot="5400000">
          <a:off x="3397865" y="-381483"/>
          <a:ext cx="819570" cy="5850072"/>
        </a:xfrm>
        <a:prstGeom prst="round2SameRect">
          <a:avLst/>
        </a:prstGeom>
        <a:solidFill>
          <a:schemeClr val="lt1">
            <a:alpha val="90000"/>
            <a:hueOff val="0"/>
            <a:satOff val="0"/>
            <a:lumOff val="0"/>
            <a:alphaOff val="0"/>
          </a:schemeClr>
        </a:solidFill>
        <a:ln w="25400" cap="flat" cmpd="sng" algn="ctr">
          <a:solidFill>
            <a:schemeClr val="accent3">
              <a:hueOff val="0"/>
              <a:satOff val="0"/>
              <a:lumOff val="-698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S" sz="1200" kern="1200" dirty="0" err="1" smtClean="0"/>
            <a:t>Identifying</a:t>
          </a:r>
          <a:r>
            <a:rPr lang="es-ES" sz="1200" kern="1200" dirty="0" smtClean="0"/>
            <a:t> </a:t>
          </a:r>
          <a:r>
            <a:rPr lang="es-ES" sz="1200" kern="1200" dirty="0"/>
            <a:t>individual </a:t>
          </a:r>
          <a:r>
            <a:rPr lang="es-ES" sz="1200" kern="1200" dirty="0" err="1"/>
            <a:t>characteristics</a:t>
          </a:r>
          <a:r>
            <a:rPr lang="es-ES" sz="1200" kern="1200" dirty="0"/>
            <a:t> and </a:t>
          </a:r>
          <a:r>
            <a:rPr lang="es-ES" sz="1200" kern="1200" dirty="0" err="1"/>
            <a:t>expected</a:t>
          </a:r>
          <a:r>
            <a:rPr lang="es-ES" sz="1200" kern="1200" dirty="0"/>
            <a:t> </a:t>
          </a:r>
          <a:r>
            <a:rPr lang="es-ES" sz="1200" kern="1200" dirty="0" err="1"/>
            <a:t>implications</a:t>
          </a:r>
          <a:r>
            <a:rPr lang="es-ES" sz="1200" kern="1200" dirty="0"/>
            <a:t> </a:t>
          </a:r>
          <a:r>
            <a:rPr lang="es-ES" sz="1200" kern="1200" dirty="0" err="1"/>
            <a:t>for</a:t>
          </a:r>
          <a:r>
            <a:rPr lang="es-ES" sz="1200" kern="1200" dirty="0"/>
            <a:t> </a:t>
          </a:r>
          <a:r>
            <a:rPr lang="es-ES" sz="1200" kern="1200" dirty="0" smtClean="0"/>
            <a:t>SSC </a:t>
          </a:r>
          <a:r>
            <a:rPr lang="es-ES" sz="1200" kern="1200" dirty="0" err="1" smtClean="0"/>
            <a:t>development</a:t>
          </a:r>
          <a:endParaRPr lang="es-ES" sz="1200" kern="1200" dirty="0"/>
        </a:p>
        <a:p>
          <a:pPr marL="114300" lvl="1" indent="-114300" algn="l" defTabSz="533400">
            <a:lnSpc>
              <a:spcPct val="90000"/>
            </a:lnSpc>
            <a:spcBef>
              <a:spcPct val="0"/>
            </a:spcBef>
            <a:spcAft>
              <a:spcPct val="15000"/>
            </a:spcAft>
            <a:buChar char="••"/>
          </a:pPr>
          <a:r>
            <a:rPr lang="es-ES" sz="1200" kern="1200" dirty="0" err="1" smtClean="0"/>
            <a:t>Studing</a:t>
          </a:r>
          <a:r>
            <a:rPr lang="es-ES" sz="1200" kern="1200" dirty="0" smtClean="0"/>
            <a:t> </a:t>
          </a:r>
          <a:r>
            <a:rPr lang="es-ES" sz="1200" kern="1200" dirty="0" err="1"/>
            <a:t>relationships</a:t>
          </a:r>
          <a:r>
            <a:rPr lang="es-ES" sz="1200" kern="1200" dirty="0"/>
            <a:t> </a:t>
          </a:r>
          <a:r>
            <a:rPr lang="es-ES" sz="1200" kern="1200" dirty="0" err="1"/>
            <a:t>between</a:t>
          </a:r>
          <a:r>
            <a:rPr lang="es-ES" sz="1200" kern="1200" dirty="0"/>
            <a:t> </a:t>
          </a:r>
          <a:r>
            <a:rPr lang="es-ES" sz="1200" kern="1200" dirty="0" err="1"/>
            <a:t>stakeholders</a:t>
          </a:r>
          <a:r>
            <a:rPr lang="es-ES" sz="1200" kern="1200" dirty="0"/>
            <a:t>: </a:t>
          </a:r>
          <a:r>
            <a:rPr lang="es-ES" sz="1200" kern="1200" dirty="0" err="1"/>
            <a:t>map</a:t>
          </a:r>
          <a:r>
            <a:rPr lang="es-ES" sz="1200" kern="1200" dirty="0"/>
            <a:t> of </a:t>
          </a:r>
          <a:r>
            <a:rPr lang="es-ES" sz="1200" kern="1200" dirty="0" err="1"/>
            <a:t>relations</a:t>
          </a:r>
          <a:r>
            <a:rPr lang="es-ES" sz="1200" kern="1200" dirty="0"/>
            <a:t>.</a:t>
          </a:r>
        </a:p>
      </dsp:txBody>
      <dsp:txXfrm rot="-5400000">
        <a:off x="882614" y="2173776"/>
        <a:ext cx="5810064" cy="73955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3846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Font typeface="Arial" pitchFamily="34" charset="0"/>
              <a:buNone/>
              <a:defRPr sz="1200">
                <a:solidFill>
                  <a:schemeClr val="tx1"/>
                </a:solidFill>
              </a:defRPr>
            </a:lvl1pPr>
          </a:lstStyle>
          <a:p>
            <a:endParaRPr lang="en-US" altLang="en-US"/>
          </a:p>
        </p:txBody>
      </p:sp>
      <p:sp>
        <p:nvSpPr>
          <p:cNvPr id="2051" name="Rectangle 3"/>
          <p:cNvSpPr>
            <a:spLocks noGrp="1" noChangeArrowheads="1"/>
          </p:cNvSpPr>
          <p:nvPr>
            <p:ph type="dt" idx="1"/>
          </p:nvPr>
        </p:nvSpPr>
        <p:spPr bwMode="auto">
          <a:xfrm>
            <a:off x="3843338" y="0"/>
            <a:ext cx="29384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buFont typeface="Arial" pitchFamily="34" charset="0"/>
              <a:buNone/>
              <a:defRPr sz="1200">
                <a:solidFill>
                  <a:schemeClr val="tx1"/>
                </a:solidFill>
              </a:defRPr>
            </a:lvl1pPr>
          </a:lstStyle>
          <a:p>
            <a:endParaRPr lang="en-US" altLang="en-US"/>
          </a:p>
        </p:txBody>
      </p:sp>
      <p:sp>
        <p:nvSpPr>
          <p:cNvPr id="2052" name="Rectangle 4"/>
          <p:cNvSpPr>
            <a:spLocks noGrp="1" noRot="1" noChangeAspect="1" noChangeArrowheads="1"/>
          </p:cNvSpPr>
          <p:nvPr>
            <p:ph type="sldImg" idx="2"/>
          </p:nvPr>
        </p:nvSpPr>
        <p:spPr bwMode="auto">
          <a:xfrm>
            <a:off x="912813" y="744538"/>
            <a:ext cx="4956175" cy="3717925"/>
          </a:xfrm>
          <a:prstGeom prst="rect">
            <a:avLst/>
          </a:prstGeom>
          <a:noFill/>
          <a:ln w="9525">
            <a:noFill/>
            <a:miter lim="800000"/>
            <a:headEnd/>
            <a:tailEnd/>
          </a:ln>
        </p:spPr>
      </p:sp>
      <p:sp>
        <p:nvSpPr>
          <p:cNvPr id="2053" name="Rectangle 5"/>
          <p:cNvSpPr>
            <a:spLocks noGrp="1" noChangeArrowheads="1"/>
          </p:cNvSpPr>
          <p:nvPr>
            <p:ph type="body" sz="quarter" idx="3"/>
          </p:nvPr>
        </p:nvSpPr>
        <p:spPr bwMode="auto">
          <a:xfrm>
            <a:off x="903288" y="4711700"/>
            <a:ext cx="4975225"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54" name="Rectangle 6"/>
          <p:cNvSpPr>
            <a:spLocks noGrp="1" noChangeArrowheads="1"/>
          </p:cNvSpPr>
          <p:nvPr>
            <p:ph type="ftr" sz="quarter" idx="4"/>
          </p:nvPr>
        </p:nvSpPr>
        <p:spPr bwMode="auto">
          <a:xfrm>
            <a:off x="0" y="9421813"/>
            <a:ext cx="29384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buFont typeface="Arial" pitchFamily="34" charset="0"/>
              <a:buNone/>
              <a:defRPr sz="1200">
                <a:solidFill>
                  <a:schemeClr val="tx1"/>
                </a:solidFill>
              </a:defRPr>
            </a:lvl1pPr>
          </a:lstStyle>
          <a:p>
            <a:endParaRPr lang="en-US" altLang="en-US"/>
          </a:p>
        </p:txBody>
      </p:sp>
      <p:sp>
        <p:nvSpPr>
          <p:cNvPr id="2055" name="Rectangle 7"/>
          <p:cNvSpPr>
            <a:spLocks noGrp="1" noChangeArrowheads="1"/>
          </p:cNvSpPr>
          <p:nvPr>
            <p:ph type="sldNum" sz="quarter" idx="5"/>
          </p:nvPr>
        </p:nvSpPr>
        <p:spPr bwMode="auto">
          <a:xfrm>
            <a:off x="3843338" y="9421813"/>
            <a:ext cx="29384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buFont typeface="Arial" pitchFamily="34" charset="0"/>
              <a:buNone/>
              <a:defRPr sz="1200">
                <a:solidFill>
                  <a:schemeClr val="tx1"/>
                </a:solidFill>
              </a:defRPr>
            </a:lvl1pPr>
          </a:lstStyle>
          <a:p>
            <a:fld id="{D3BE14B8-A79E-44EA-A0DD-C35DB552FFAB}" type="slidenum">
              <a:rPr lang="en-US" altLang="en-US"/>
              <a:pPr/>
              <a:t>‹#›</a:t>
            </a:fld>
            <a:endParaRPr lang="en-US" altLang="en-US"/>
          </a:p>
        </p:txBody>
      </p:sp>
    </p:spTree>
    <p:extLst>
      <p:ext uri="{BB962C8B-B14F-4D97-AF65-F5344CB8AC3E}">
        <p14:creationId xmlns:p14="http://schemas.microsoft.com/office/powerpoint/2010/main" val="34174319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hemeOverride" Target="../theme/themeOverride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hemeOverride" Target="../theme/themeOverride1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hemeOverride" Target="../theme/themeOverride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hemeOverride" Target="../theme/themeOverride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hemeOverride" Target="../theme/themeOverr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p:sp>
      <p:sp>
        <p:nvSpPr>
          <p:cNvPr id="5123" name="Notes Placeholder 2"/>
          <p:cNvSpPr>
            <a:spLocks noGrp="1"/>
          </p:cNvSpPr>
          <p:nvPr>
            <p:ph type="body" idx="1"/>
          </p:nvPr>
        </p:nvSpPr>
        <p:spPr>
          <a:noFill/>
        </p:spPr>
        <p:txBody>
          <a:bodyPr/>
          <a:lstStyle/>
          <a:p>
            <a:endParaRPr lang="en-US" altLang="en-US" smtClean="0"/>
          </a:p>
        </p:txBody>
      </p:sp>
      <p:sp>
        <p:nvSpPr>
          <p:cNvPr id="5124" name="Slide Number Placeholder 3"/>
          <p:cNvSpPr txBox="1">
            <a:spLocks noGrp="1" noChangeArrowheads="1"/>
          </p:cNvSpPr>
          <p:nvPr/>
        </p:nvSpPr>
        <p:spPr bwMode="auto">
          <a:xfrm>
            <a:off x="3843338" y="9421813"/>
            <a:ext cx="2938462" cy="496887"/>
          </a:xfrm>
          <a:prstGeom prst="rect">
            <a:avLst/>
          </a:prstGeom>
          <a:noFill/>
          <a:ln w="9525">
            <a:noFill/>
            <a:miter lim="800000"/>
            <a:headEnd/>
            <a:tailEnd/>
          </a:ln>
        </p:spPr>
        <p:txBody>
          <a:bodyPr anchor="b"/>
          <a:lstStyle/>
          <a:p>
            <a:pPr algn="r"/>
            <a:fld id="{0166B4EC-6781-47AE-A2DC-AD0CC4265854}" type="slidenum">
              <a:rPr lang="en-US" altLang="en-US" sz="1200">
                <a:solidFill>
                  <a:schemeClr val="tx1"/>
                </a:solidFill>
                <a:cs typeface="Arial" pitchFamily="34" charset="0"/>
              </a:rPr>
              <a:pPr algn="r"/>
              <a:t>2</a:t>
            </a:fld>
            <a:endParaRPr lang="en-US" altLang="en-US" sz="1200">
              <a:solidFill>
                <a:schemeClr val="tx1"/>
              </a:solidFill>
              <a:cs typeface="Arial" pitchFamily="34" charset="0"/>
            </a:endParaRPr>
          </a:p>
        </p:txBody>
      </p:sp>
    </p:spTree>
    <p:extLst>
      <p:ext uri="{BB962C8B-B14F-4D97-AF65-F5344CB8AC3E}">
        <p14:creationId xmlns:p14="http://schemas.microsoft.com/office/powerpoint/2010/main" val="2664697329"/>
      </p:ext>
    </p:extLst>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911225" y="742950"/>
            <a:ext cx="4956175" cy="3717925"/>
          </a:xfrm>
        </p:spPr>
      </p:sp>
      <p:sp>
        <p:nvSpPr>
          <p:cNvPr id="11267" name="Notes Placeholder 2"/>
          <p:cNvSpPr>
            <a:spLocks noGrp="1"/>
          </p:cNvSpPr>
          <p:nvPr>
            <p:ph type="body" idx="1"/>
          </p:nvPr>
        </p:nvSpPr>
        <p:spPr>
          <a:xfrm>
            <a:off x="901700" y="4710113"/>
            <a:ext cx="4975225" cy="4462462"/>
          </a:xfrm>
          <a:noFill/>
        </p:spPr>
        <p:txBody>
          <a:bodyPr/>
          <a:lstStyle/>
          <a:p>
            <a:endParaRPr lang="en-US" altLang="en-US" b="1" smtClean="0"/>
          </a:p>
        </p:txBody>
      </p:sp>
      <p:sp>
        <p:nvSpPr>
          <p:cNvPr id="11268" name="Slide Number Placeholder 3"/>
          <p:cNvSpPr txBox="1">
            <a:spLocks noGrp="1" noChangeArrowheads="1"/>
          </p:cNvSpPr>
          <p:nvPr/>
        </p:nvSpPr>
        <p:spPr bwMode="auto">
          <a:xfrm>
            <a:off x="3841750" y="9420225"/>
            <a:ext cx="2938463" cy="496888"/>
          </a:xfrm>
          <a:prstGeom prst="rect">
            <a:avLst/>
          </a:prstGeom>
          <a:noFill/>
          <a:ln w="9525">
            <a:noFill/>
            <a:miter lim="800000"/>
            <a:headEnd/>
            <a:tailEnd/>
          </a:ln>
        </p:spPr>
        <p:txBody>
          <a:bodyPr anchor="b"/>
          <a:lstStyle/>
          <a:p>
            <a:pPr algn="r"/>
            <a:fld id="{9DC44900-3FDB-48D4-9A84-140CC8690A90}" type="slidenum">
              <a:rPr lang="en-US" altLang="en-US" sz="1200">
                <a:solidFill>
                  <a:schemeClr val="tx1"/>
                </a:solidFill>
                <a:cs typeface="Arial" pitchFamily="34" charset="0"/>
              </a:rPr>
              <a:pPr algn="r"/>
              <a:t>15</a:t>
            </a:fld>
            <a:endParaRPr lang="en-US" altLang="en-US" sz="1200">
              <a:solidFill>
                <a:schemeClr val="tx1"/>
              </a:solidFill>
              <a:cs typeface="Arial" pitchFamily="34" charset="0"/>
            </a:endParaRPr>
          </a:p>
        </p:txBody>
      </p:sp>
    </p:spTree>
    <p:extLst>
      <p:ext uri="{BB962C8B-B14F-4D97-AF65-F5344CB8AC3E}">
        <p14:creationId xmlns:p14="http://schemas.microsoft.com/office/powerpoint/2010/main" val="4288804735"/>
      </p:ext>
    </p:extLst>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p:sp>
      <p:sp>
        <p:nvSpPr>
          <p:cNvPr id="26627" name="Notes Placeholder 2"/>
          <p:cNvSpPr>
            <a:spLocks noGrp="1"/>
          </p:cNvSpPr>
          <p:nvPr>
            <p:ph type="body" idx="1"/>
          </p:nvPr>
        </p:nvSpPr>
        <p:spPr>
          <a:noFill/>
        </p:spPr>
        <p:txBody>
          <a:bodyPr/>
          <a:lstStyle/>
          <a:p>
            <a:pPr>
              <a:lnSpc>
                <a:spcPct val="90000"/>
              </a:lnSpc>
              <a:buFont typeface="Wingdings" pitchFamily="2" charset="2"/>
              <a:buNone/>
            </a:pPr>
            <a:endParaRPr lang="zh-CN" altLang="en-US" sz="1600" smtClean="0">
              <a:solidFill>
                <a:srgbClr val="2E2E2E"/>
              </a:solidFill>
              <a:sym typeface="Arial" pitchFamily="34" charset="0"/>
            </a:endParaRPr>
          </a:p>
        </p:txBody>
      </p:sp>
      <p:sp>
        <p:nvSpPr>
          <p:cNvPr id="26628" name="Slide Number Placeholder 3"/>
          <p:cNvSpPr txBox="1">
            <a:spLocks noGrp="1" noChangeArrowheads="1"/>
          </p:cNvSpPr>
          <p:nvPr/>
        </p:nvSpPr>
        <p:spPr bwMode="auto">
          <a:xfrm>
            <a:off x="3843338" y="9421813"/>
            <a:ext cx="2938462" cy="496887"/>
          </a:xfrm>
          <a:prstGeom prst="rect">
            <a:avLst/>
          </a:prstGeom>
          <a:noFill/>
          <a:ln w="9525">
            <a:noFill/>
            <a:miter lim="800000"/>
            <a:headEnd/>
            <a:tailEnd/>
          </a:ln>
        </p:spPr>
        <p:txBody>
          <a:bodyPr anchor="b"/>
          <a:lstStyle/>
          <a:p>
            <a:pPr algn="r"/>
            <a:fld id="{251D4292-C6BA-4483-8DE4-41B67F5A6469}" type="slidenum">
              <a:rPr lang="en-US" altLang="en-US" sz="1200">
                <a:solidFill>
                  <a:schemeClr val="tx1"/>
                </a:solidFill>
                <a:cs typeface="Arial" pitchFamily="34" charset="0"/>
              </a:rPr>
              <a:pPr algn="r"/>
              <a:t>18</a:t>
            </a:fld>
            <a:endParaRPr lang="en-US" altLang="en-US" sz="1200">
              <a:solidFill>
                <a:schemeClr val="tx1"/>
              </a:solidFill>
              <a:cs typeface="Arial" pitchFamily="34" charset="0"/>
            </a:endParaRPr>
          </a:p>
        </p:txBody>
      </p:sp>
    </p:spTree>
    <p:extLst>
      <p:ext uri="{BB962C8B-B14F-4D97-AF65-F5344CB8AC3E}">
        <p14:creationId xmlns:p14="http://schemas.microsoft.com/office/powerpoint/2010/main" val="2507277429"/>
      </p:ext>
    </p:extLst>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p:sp>
      <p:sp>
        <p:nvSpPr>
          <p:cNvPr id="8195" name="Notes Placeholder 2"/>
          <p:cNvSpPr>
            <a:spLocks noGrp="1"/>
          </p:cNvSpPr>
          <p:nvPr>
            <p:ph type="body" idx="1"/>
          </p:nvPr>
        </p:nvSpPr>
        <p:spPr>
          <a:noFill/>
        </p:spPr>
        <p:txBody>
          <a:bodyPr/>
          <a:lstStyle/>
          <a:p>
            <a:pPr>
              <a:buFont typeface="Wingdings" pitchFamily="2" charset="2"/>
              <a:buNone/>
            </a:pPr>
            <a:r>
              <a:rPr lang="en-US" altLang="en-US" dirty="0" smtClean="0">
                <a:solidFill>
                  <a:srgbClr val="004600"/>
                </a:solidFill>
                <a:cs typeface="Gisha" pitchFamily="34" charset="-79"/>
              </a:rPr>
              <a:t>Main tasks and deliverables:</a:t>
            </a:r>
            <a:br>
              <a:rPr lang="en-US" altLang="en-US" dirty="0" smtClean="0">
                <a:solidFill>
                  <a:srgbClr val="004600"/>
                </a:solidFill>
                <a:cs typeface="Gisha" pitchFamily="34" charset="-79"/>
              </a:rPr>
            </a:br>
            <a:endParaRPr lang="en-US" altLang="en-US" dirty="0" smtClean="0">
              <a:solidFill>
                <a:srgbClr val="004600"/>
              </a:solidFill>
              <a:cs typeface="Gisha" pitchFamily="34" charset="-79"/>
            </a:endParaRPr>
          </a:p>
          <a:p>
            <a:pPr>
              <a:lnSpc>
                <a:spcPct val="90000"/>
              </a:lnSpc>
              <a:buClr>
                <a:srgbClr val="006000"/>
              </a:buClr>
            </a:pPr>
            <a:r>
              <a:rPr lang="en-US" altLang="en-US" b="1" dirty="0" smtClean="0">
                <a:solidFill>
                  <a:srgbClr val="004600"/>
                </a:solidFill>
                <a:cs typeface="Gisha" pitchFamily="34" charset="-79"/>
              </a:rPr>
              <a:t>Defining the role of ICTs in environmentally sustainable smart cities</a:t>
            </a:r>
            <a:r>
              <a:rPr lang="en-US" altLang="en-US" dirty="0" smtClean="0">
                <a:solidFill>
                  <a:srgbClr val="004600"/>
                </a:solidFill>
                <a:cs typeface="Gisha" pitchFamily="34" charset="-79"/>
              </a:rPr>
              <a:t>, and identifying the ICT systems necessary to their development;</a:t>
            </a:r>
          </a:p>
          <a:p>
            <a:pPr>
              <a:lnSpc>
                <a:spcPct val="90000"/>
              </a:lnSpc>
              <a:buClr>
                <a:srgbClr val="006000"/>
              </a:buClr>
            </a:pPr>
            <a:r>
              <a:rPr lang="en-US" altLang="en-US" b="1" dirty="0" smtClean="0">
                <a:solidFill>
                  <a:srgbClr val="004600"/>
                </a:solidFill>
                <a:cs typeface="Gisha" pitchFamily="34" charset="-79"/>
              </a:rPr>
              <a:t>Identifying or developing a set of Key Performance Indicators (KPIs) </a:t>
            </a:r>
            <a:r>
              <a:rPr lang="en-US" altLang="en-US" dirty="0" smtClean="0">
                <a:solidFill>
                  <a:srgbClr val="004600"/>
                </a:solidFill>
                <a:cs typeface="Gisha" pitchFamily="34" charset="-79"/>
              </a:rPr>
              <a:t>to gauge the success of smart-city ICT deployments;</a:t>
            </a:r>
          </a:p>
          <a:p>
            <a:pPr>
              <a:lnSpc>
                <a:spcPct val="90000"/>
              </a:lnSpc>
              <a:buClr>
                <a:srgbClr val="006000"/>
              </a:buClr>
            </a:pPr>
            <a:r>
              <a:rPr lang="en-US" altLang="en-US" b="1" dirty="0" smtClean="0">
                <a:solidFill>
                  <a:srgbClr val="004600"/>
                </a:solidFill>
                <a:cs typeface="Gisha" pitchFamily="34" charset="-79"/>
              </a:rPr>
              <a:t>Establishing relationships </a:t>
            </a:r>
            <a:r>
              <a:rPr lang="en-US" altLang="en-US" dirty="0" smtClean="0">
                <a:solidFill>
                  <a:srgbClr val="004600"/>
                </a:solidFill>
                <a:cs typeface="Gisha" pitchFamily="34" charset="-79"/>
              </a:rPr>
              <a:t>and liaison mechanisms with other bodies engaged in smart-city studies and development;</a:t>
            </a:r>
          </a:p>
          <a:p>
            <a:pPr>
              <a:lnSpc>
                <a:spcPct val="90000"/>
              </a:lnSpc>
              <a:buClr>
                <a:srgbClr val="006000"/>
              </a:buClr>
            </a:pPr>
            <a:r>
              <a:rPr lang="en-US" altLang="en-US" b="1" dirty="0" smtClean="0">
                <a:solidFill>
                  <a:srgbClr val="004600"/>
                </a:solidFill>
                <a:cs typeface="Gisha" pitchFamily="34" charset="-79"/>
              </a:rPr>
              <a:t>Identifying future smart-city standardization projects </a:t>
            </a:r>
            <a:r>
              <a:rPr lang="en-US" altLang="en-US" dirty="0" smtClean="0">
                <a:solidFill>
                  <a:srgbClr val="004600"/>
                </a:solidFill>
                <a:cs typeface="Gisha" pitchFamily="34" charset="-79"/>
              </a:rPr>
              <a:t>to be undertaken by its parent group, ITU-T Study Group 5;</a:t>
            </a:r>
          </a:p>
          <a:p>
            <a:pPr>
              <a:lnSpc>
                <a:spcPct val="90000"/>
              </a:lnSpc>
              <a:buClr>
                <a:srgbClr val="006000"/>
              </a:buClr>
            </a:pPr>
            <a:r>
              <a:rPr lang="en-US" altLang="en-US" b="1" dirty="0" smtClean="0">
                <a:solidFill>
                  <a:srgbClr val="004600"/>
                </a:solidFill>
                <a:cs typeface="Gisha" pitchFamily="34" charset="-79"/>
              </a:rPr>
              <a:t>Developing a roadmap for the ICT sector’s contribution to Smart Sustainable Cities</a:t>
            </a:r>
            <a:r>
              <a:rPr lang="en-US" altLang="en-US" dirty="0" smtClean="0">
                <a:solidFill>
                  <a:srgbClr val="004600"/>
                </a:solidFill>
                <a:cs typeface="Gisha" pitchFamily="34" charset="-79"/>
              </a:rPr>
              <a:t>, providing cohesion to the development and application of technologies and standards.</a:t>
            </a:r>
          </a:p>
          <a:p>
            <a:endParaRPr lang="en-US" altLang="en-US" dirty="0" smtClean="0"/>
          </a:p>
          <a:p>
            <a:pPr>
              <a:buFont typeface="Wingdings" pitchFamily="2" charset="2"/>
              <a:buNone/>
            </a:pPr>
            <a:r>
              <a:rPr lang="zh-CN" altLang="en-US" dirty="0" smtClean="0">
                <a:solidFill>
                  <a:srgbClr val="004600"/>
                </a:solidFill>
                <a:cs typeface="Gisha" pitchFamily="34" charset="-79"/>
              </a:rPr>
              <a:t>Collaboration with:</a:t>
            </a:r>
          </a:p>
          <a:p>
            <a:pPr>
              <a:buFont typeface="Wingdings" pitchFamily="2" charset="2"/>
              <a:buNone/>
            </a:pPr>
            <a:endParaRPr lang="en-US" altLang="en-US" dirty="0" smtClean="0">
              <a:solidFill>
                <a:srgbClr val="004600"/>
              </a:solidFill>
              <a:ea typeface="宋体" pitchFamily="2" charset="-122"/>
              <a:cs typeface="Gisha" pitchFamily="34" charset="-79"/>
            </a:endParaRPr>
          </a:p>
          <a:p>
            <a:pPr>
              <a:lnSpc>
                <a:spcPct val="90000"/>
              </a:lnSpc>
              <a:buClr>
                <a:srgbClr val="006000"/>
              </a:buClr>
            </a:pPr>
            <a:r>
              <a:rPr lang="zh-CN" altLang="en-US" b="1" dirty="0" smtClean="0">
                <a:solidFill>
                  <a:srgbClr val="004600"/>
                </a:solidFill>
              </a:rPr>
              <a:t>Within SG5</a:t>
            </a:r>
            <a:r>
              <a:rPr lang="zh-CN" altLang="en-US" dirty="0" smtClean="0">
                <a:solidFill>
                  <a:srgbClr val="004600"/>
                </a:solidFill>
              </a:rPr>
              <a:t>: Q7, Q13, Q14, Q15, Q16, Q17, Q18, and Q19, etc.</a:t>
            </a:r>
            <a:r>
              <a:rPr lang="en-US" altLang="en-US" dirty="0" smtClean="0">
                <a:solidFill>
                  <a:srgbClr val="004600"/>
                </a:solidFill>
                <a:cs typeface="Gisha" pitchFamily="34" charset="-79"/>
              </a:rPr>
              <a:t>;</a:t>
            </a:r>
          </a:p>
          <a:p>
            <a:pPr>
              <a:lnSpc>
                <a:spcPct val="90000"/>
              </a:lnSpc>
              <a:buClr>
                <a:srgbClr val="006000"/>
              </a:buClr>
            </a:pPr>
            <a:r>
              <a:rPr lang="zh-CN" altLang="en-US" b="1" dirty="0" smtClean="0">
                <a:solidFill>
                  <a:srgbClr val="004600"/>
                </a:solidFill>
              </a:rPr>
              <a:t>All ITU</a:t>
            </a:r>
            <a:r>
              <a:rPr lang="en-US" altLang="zh-CN" b="1" dirty="0" smtClean="0">
                <a:solidFill>
                  <a:srgbClr val="004600"/>
                </a:solidFill>
              </a:rPr>
              <a:t>-T</a:t>
            </a:r>
            <a:r>
              <a:rPr lang="zh-CN" altLang="en-US" b="1" dirty="0" smtClean="0">
                <a:solidFill>
                  <a:srgbClr val="004600"/>
                </a:solidFill>
              </a:rPr>
              <a:t> Study Groups</a:t>
            </a:r>
            <a:r>
              <a:rPr lang="zh-CN" altLang="en-US" dirty="0" smtClean="0">
                <a:solidFill>
                  <a:srgbClr val="004600"/>
                </a:solidFill>
              </a:rPr>
              <a:t>, especially</a:t>
            </a:r>
            <a:r>
              <a:rPr lang="en-US" altLang="zh-CN" dirty="0" smtClean="0">
                <a:solidFill>
                  <a:srgbClr val="004600"/>
                </a:solidFill>
              </a:rPr>
              <a:t> </a:t>
            </a:r>
            <a:r>
              <a:rPr lang="zh-CN" altLang="en-US" dirty="0" smtClean="0">
                <a:solidFill>
                  <a:srgbClr val="004600"/>
                </a:solidFill>
              </a:rPr>
              <a:t>SG11, SG13, SG15, SG16 and SG17</a:t>
            </a:r>
            <a:r>
              <a:rPr lang="en-US" altLang="en-US" dirty="0" smtClean="0">
                <a:solidFill>
                  <a:srgbClr val="004600"/>
                </a:solidFill>
                <a:cs typeface="Gisha" pitchFamily="34" charset="-79"/>
              </a:rPr>
              <a:t>;</a:t>
            </a:r>
          </a:p>
          <a:p>
            <a:pPr>
              <a:lnSpc>
                <a:spcPct val="90000"/>
              </a:lnSpc>
              <a:buClr>
                <a:srgbClr val="006000"/>
              </a:buClr>
            </a:pPr>
            <a:r>
              <a:rPr lang="zh-CN" altLang="en-US" b="1" dirty="0" smtClean="0">
                <a:solidFill>
                  <a:srgbClr val="004600"/>
                </a:solidFill>
              </a:rPr>
              <a:t>Other international, regional and national SDOs</a:t>
            </a:r>
            <a:r>
              <a:rPr lang="zh-CN" altLang="en-US" dirty="0" smtClean="0">
                <a:solidFill>
                  <a:srgbClr val="004600"/>
                </a:solidFill>
              </a:rPr>
              <a:t>, such as ISO, I</a:t>
            </a:r>
            <a:r>
              <a:rPr lang="en-US" altLang="en-US" dirty="0" smtClean="0">
                <a:solidFill>
                  <a:srgbClr val="004600"/>
                </a:solidFill>
                <a:cs typeface="Gisha" pitchFamily="34" charset="-79"/>
              </a:rPr>
              <a:t>E</a:t>
            </a:r>
            <a:r>
              <a:rPr lang="zh-CN" altLang="en-US" dirty="0" smtClean="0">
                <a:solidFill>
                  <a:srgbClr val="004600"/>
                </a:solidFill>
              </a:rPr>
              <a:t>C, IEEE, CEN/CENELEC, </a:t>
            </a:r>
            <a:r>
              <a:rPr lang="it-IT" altLang="en-US" dirty="0" smtClean="0">
                <a:solidFill>
                  <a:srgbClr val="004600"/>
                </a:solidFill>
                <a:cs typeface="Gisha" pitchFamily="34" charset="-79"/>
              </a:rPr>
              <a:t>ETSI, </a:t>
            </a:r>
            <a:r>
              <a:rPr lang="zh-CN" altLang="en-US" dirty="0" smtClean="0">
                <a:solidFill>
                  <a:srgbClr val="004600"/>
                </a:solidFill>
              </a:rPr>
              <a:t>etc.</a:t>
            </a:r>
            <a:r>
              <a:rPr lang="en-US" altLang="en-US" dirty="0" smtClean="0">
                <a:solidFill>
                  <a:srgbClr val="004600"/>
                </a:solidFill>
                <a:cs typeface="Gisha" pitchFamily="34" charset="-79"/>
              </a:rPr>
              <a:t>;</a:t>
            </a:r>
          </a:p>
          <a:p>
            <a:pPr>
              <a:lnSpc>
                <a:spcPct val="90000"/>
              </a:lnSpc>
              <a:buClr>
                <a:srgbClr val="006000"/>
              </a:buClr>
            </a:pPr>
            <a:r>
              <a:rPr lang="zh-CN" altLang="en-US" b="1" dirty="0" smtClean="0">
                <a:solidFill>
                  <a:srgbClr val="004600"/>
                </a:solidFill>
              </a:rPr>
              <a:t>R</a:t>
            </a:r>
            <a:r>
              <a:rPr lang="en-US" altLang="en-US" b="1" dirty="0" err="1" smtClean="0">
                <a:solidFill>
                  <a:srgbClr val="004600"/>
                </a:solidFill>
                <a:cs typeface="Gisha" pitchFamily="34" charset="-79"/>
              </a:rPr>
              <a:t>elevant</a:t>
            </a:r>
            <a:r>
              <a:rPr lang="en-US" altLang="en-US" b="1" dirty="0" smtClean="0">
                <a:solidFill>
                  <a:srgbClr val="004600"/>
                </a:solidFill>
                <a:cs typeface="Gisha" pitchFamily="34" charset="-79"/>
              </a:rPr>
              <a:t> entities</a:t>
            </a:r>
            <a:r>
              <a:rPr lang="zh-CN" altLang="en-US" b="1" dirty="0" smtClean="0">
                <a:solidFill>
                  <a:srgbClr val="004600"/>
                </a:solidFill>
              </a:rPr>
              <a:t> including</a:t>
            </a:r>
            <a:r>
              <a:rPr lang="zh-CN" altLang="en-US" dirty="0" smtClean="0">
                <a:solidFill>
                  <a:srgbClr val="004600"/>
                </a:solidFill>
              </a:rPr>
              <a:t>:</a:t>
            </a:r>
            <a:r>
              <a:rPr lang="en-US" altLang="en-US" dirty="0" smtClean="0">
                <a:solidFill>
                  <a:srgbClr val="004600"/>
                </a:solidFill>
                <a:cs typeface="Gisha" pitchFamily="34" charset="-79"/>
              </a:rPr>
              <a:t> municipalities, federation of municipalities, non-governmental organizations (NGOs), policy makers, industry forums and consortia, companies, academic institutions, research institutions</a:t>
            </a:r>
            <a:r>
              <a:rPr lang="zh-CN" altLang="en-US" dirty="0" smtClean="0">
                <a:solidFill>
                  <a:srgbClr val="004600"/>
                </a:solidFill>
              </a:rPr>
              <a:t>, etc.</a:t>
            </a:r>
            <a:r>
              <a:rPr lang="en-US" altLang="en-US" dirty="0" smtClean="0">
                <a:solidFill>
                  <a:srgbClr val="004600"/>
                </a:solidFill>
                <a:cs typeface="Gisha" pitchFamily="34" charset="-79"/>
              </a:rPr>
              <a:t> </a:t>
            </a:r>
          </a:p>
          <a:p>
            <a:endParaRPr lang="en-US" altLang="en-US" dirty="0" smtClean="0"/>
          </a:p>
        </p:txBody>
      </p:sp>
      <p:sp>
        <p:nvSpPr>
          <p:cNvPr id="8196" name="Slide Number Placeholder 3"/>
          <p:cNvSpPr txBox="1">
            <a:spLocks noGrp="1" noChangeArrowheads="1"/>
          </p:cNvSpPr>
          <p:nvPr/>
        </p:nvSpPr>
        <p:spPr bwMode="auto">
          <a:xfrm>
            <a:off x="3843338" y="9421813"/>
            <a:ext cx="2938462" cy="496887"/>
          </a:xfrm>
          <a:prstGeom prst="rect">
            <a:avLst/>
          </a:prstGeom>
          <a:noFill/>
          <a:ln w="9525">
            <a:noFill/>
            <a:miter lim="800000"/>
            <a:headEnd/>
            <a:tailEnd/>
          </a:ln>
        </p:spPr>
        <p:txBody>
          <a:bodyPr anchor="b"/>
          <a:lstStyle/>
          <a:p>
            <a:pPr algn="r"/>
            <a:fld id="{3EFE12B1-E70D-4B48-8AE1-A01BF7AFCF43}" type="slidenum">
              <a:rPr lang="en-US" altLang="en-US" sz="1200">
                <a:solidFill>
                  <a:schemeClr val="tx1"/>
                </a:solidFill>
                <a:cs typeface="Arial" pitchFamily="34" charset="0"/>
              </a:rPr>
              <a:pPr algn="r"/>
              <a:t>4</a:t>
            </a:fld>
            <a:endParaRPr lang="en-US" altLang="en-US" sz="1200">
              <a:solidFill>
                <a:schemeClr val="tx1"/>
              </a:solidFill>
              <a:cs typeface="Arial" pitchFamily="34" charset="0"/>
            </a:endParaRPr>
          </a:p>
        </p:txBody>
      </p:sp>
    </p:spTree>
    <p:extLst>
      <p:ext uri="{BB962C8B-B14F-4D97-AF65-F5344CB8AC3E}">
        <p14:creationId xmlns:p14="http://schemas.microsoft.com/office/powerpoint/2010/main" val="1546668735"/>
      </p:ext>
    </p:extLst>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911225" y="742950"/>
            <a:ext cx="4956175" cy="3717925"/>
          </a:xfrm>
        </p:spPr>
      </p:sp>
      <p:sp>
        <p:nvSpPr>
          <p:cNvPr id="11267" name="Notes Placeholder 2"/>
          <p:cNvSpPr>
            <a:spLocks noGrp="1"/>
          </p:cNvSpPr>
          <p:nvPr>
            <p:ph type="body" idx="1"/>
          </p:nvPr>
        </p:nvSpPr>
        <p:spPr>
          <a:xfrm>
            <a:off x="901700" y="4710113"/>
            <a:ext cx="4975225" cy="4462462"/>
          </a:xfrm>
          <a:noFill/>
        </p:spPr>
        <p:txBody>
          <a:bodyPr/>
          <a:lstStyle/>
          <a:p>
            <a:endParaRPr lang="en-US" altLang="en-US" b="1" smtClean="0"/>
          </a:p>
        </p:txBody>
      </p:sp>
      <p:sp>
        <p:nvSpPr>
          <p:cNvPr id="11268" name="Slide Number Placeholder 3"/>
          <p:cNvSpPr txBox="1">
            <a:spLocks noGrp="1" noChangeArrowheads="1"/>
          </p:cNvSpPr>
          <p:nvPr/>
        </p:nvSpPr>
        <p:spPr bwMode="auto">
          <a:xfrm>
            <a:off x="3841750" y="9420225"/>
            <a:ext cx="2938463" cy="496888"/>
          </a:xfrm>
          <a:prstGeom prst="rect">
            <a:avLst/>
          </a:prstGeom>
          <a:noFill/>
          <a:ln w="9525">
            <a:noFill/>
            <a:miter lim="800000"/>
            <a:headEnd/>
            <a:tailEnd/>
          </a:ln>
        </p:spPr>
        <p:txBody>
          <a:bodyPr anchor="b"/>
          <a:lstStyle/>
          <a:p>
            <a:pPr algn="r"/>
            <a:fld id="{552E4933-68B6-4D9B-83D3-AB007168B2DB}" type="slidenum">
              <a:rPr lang="en-US" altLang="en-US" sz="1200">
                <a:solidFill>
                  <a:schemeClr val="tx1"/>
                </a:solidFill>
                <a:cs typeface="Arial" pitchFamily="34" charset="0"/>
              </a:rPr>
              <a:pPr algn="r"/>
              <a:t>6</a:t>
            </a:fld>
            <a:endParaRPr lang="en-US" altLang="en-US" sz="1200">
              <a:solidFill>
                <a:schemeClr val="tx1"/>
              </a:solidFill>
              <a:cs typeface="Arial" pitchFamily="34" charset="0"/>
            </a:endParaRPr>
          </a:p>
        </p:txBody>
      </p:sp>
    </p:spTree>
    <p:extLst>
      <p:ext uri="{BB962C8B-B14F-4D97-AF65-F5344CB8AC3E}">
        <p14:creationId xmlns:p14="http://schemas.microsoft.com/office/powerpoint/2010/main" val="1453770066"/>
      </p:ext>
    </p:extLst>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911225" y="742950"/>
            <a:ext cx="4956175" cy="3717925"/>
          </a:xfrm>
        </p:spPr>
      </p:sp>
      <p:sp>
        <p:nvSpPr>
          <p:cNvPr id="13315" name="Notes Placeholder 2"/>
          <p:cNvSpPr>
            <a:spLocks noGrp="1"/>
          </p:cNvSpPr>
          <p:nvPr>
            <p:ph type="body" idx="1"/>
          </p:nvPr>
        </p:nvSpPr>
        <p:spPr>
          <a:xfrm>
            <a:off x="901700" y="4710113"/>
            <a:ext cx="4975225" cy="4462462"/>
          </a:xfrm>
          <a:noFill/>
        </p:spPr>
        <p:txBody>
          <a:bodyPr/>
          <a:lstStyle/>
          <a:p>
            <a:endParaRPr lang="en-US" altLang="en-US" b="1" smtClean="0"/>
          </a:p>
        </p:txBody>
      </p:sp>
      <p:sp>
        <p:nvSpPr>
          <p:cNvPr id="13316" name="Slide Number Placeholder 3"/>
          <p:cNvSpPr txBox="1">
            <a:spLocks noGrp="1" noChangeArrowheads="1"/>
          </p:cNvSpPr>
          <p:nvPr/>
        </p:nvSpPr>
        <p:spPr bwMode="auto">
          <a:xfrm>
            <a:off x="3841750" y="9420225"/>
            <a:ext cx="2938463" cy="496888"/>
          </a:xfrm>
          <a:prstGeom prst="rect">
            <a:avLst/>
          </a:prstGeom>
          <a:noFill/>
          <a:ln w="9525">
            <a:noFill/>
            <a:miter lim="800000"/>
            <a:headEnd/>
            <a:tailEnd/>
          </a:ln>
        </p:spPr>
        <p:txBody>
          <a:bodyPr anchor="b"/>
          <a:lstStyle/>
          <a:p>
            <a:pPr algn="r"/>
            <a:fld id="{A73D558E-C477-426F-8DED-92FCBBA6F1AF}" type="slidenum">
              <a:rPr lang="en-US" altLang="en-US" sz="1200">
                <a:solidFill>
                  <a:schemeClr val="tx1"/>
                </a:solidFill>
                <a:cs typeface="Arial" pitchFamily="34" charset="0"/>
              </a:rPr>
              <a:pPr algn="r"/>
              <a:t>7</a:t>
            </a:fld>
            <a:endParaRPr lang="en-US" altLang="en-US" sz="1200">
              <a:solidFill>
                <a:schemeClr val="tx1"/>
              </a:solidFill>
              <a:cs typeface="Arial" pitchFamily="34" charset="0"/>
            </a:endParaRPr>
          </a:p>
        </p:txBody>
      </p:sp>
    </p:spTree>
    <p:extLst>
      <p:ext uri="{BB962C8B-B14F-4D97-AF65-F5344CB8AC3E}">
        <p14:creationId xmlns:p14="http://schemas.microsoft.com/office/powerpoint/2010/main" val="571051694"/>
      </p:ext>
    </p:extLst>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911225" y="742950"/>
            <a:ext cx="4956175" cy="3717925"/>
          </a:xfrm>
        </p:spPr>
      </p:sp>
      <p:sp>
        <p:nvSpPr>
          <p:cNvPr id="15363" name="Notes Placeholder 2"/>
          <p:cNvSpPr>
            <a:spLocks noGrp="1"/>
          </p:cNvSpPr>
          <p:nvPr>
            <p:ph type="body" idx="1"/>
          </p:nvPr>
        </p:nvSpPr>
        <p:spPr>
          <a:xfrm>
            <a:off x="901700" y="4710113"/>
            <a:ext cx="4975225" cy="4462462"/>
          </a:xfrm>
          <a:noFill/>
        </p:spPr>
        <p:txBody>
          <a:bodyPr/>
          <a:lstStyle/>
          <a:p>
            <a:endParaRPr lang="en-US" altLang="en-US" b="1" smtClean="0"/>
          </a:p>
        </p:txBody>
      </p:sp>
      <p:sp>
        <p:nvSpPr>
          <p:cNvPr id="15364" name="Slide Number Placeholder 3"/>
          <p:cNvSpPr txBox="1">
            <a:spLocks noGrp="1" noChangeArrowheads="1"/>
          </p:cNvSpPr>
          <p:nvPr/>
        </p:nvSpPr>
        <p:spPr bwMode="auto">
          <a:xfrm>
            <a:off x="3841750" y="9420225"/>
            <a:ext cx="2938463" cy="496888"/>
          </a:xfrm>
          <a:prstGeom prst="rect">
            <a:avLst/>
          </a:prstGeom>
          <a:noFill/>
          <a:ln w="9525">
            <a:noFill/>
            <a:miter lim="800000"/>
            <a:headEnd/>
            <a:tailEnd/>
          </a:ln>
        </p:spPr>
        <p:txBody>
          <a:bodyPr anchor="b"/>
          <a:lstStyle/>
          <a:p>
            <a:pPr algn="r"/>
            <a:fld id="{9A2C605C-4EEE-4249-89F3-3616206A8FFE}" type="slidenum">
              <a:rPr lang="en-US" altLang="en-US" sz="1200">
                <a:solidFill>
                  <a:schemeClr val="tx1"/>
                </a:solidFill>
                <a:cs typeface="Arial" pitchFamily="34" charset="0"/>
              </a:rPr>
              <a:pPr algn="r"/>
              <a:t>8</a:t>
            </a:fld>
            <a:endParaRPr lang="en-US" altLang="en-US" sz="1200">
              <a:solidFill>
                <a:schemeClr val="tx1"/>
              </a:solidFill>
              <a:cs typeface="Arial" pitchFamily="34" charset="0"/>
            </a:endParaRPr>
          </a:p>
        </p:txBody>
      </p:sp>
    </p:spTree>
    <p:extLst>
      <p:ext uri="{BB962C8B-B14F-4D97-AF65-F5344CB8AC3E}">
        <p14:creationId xmlns:p14="http://schemas.microsoft.com/office/powerpoint/2010/main" val="1984571157"/>
      </p:ext>
    </p:extLst>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911225" y="742950"/>
            <a:ext cx="4956175" cy="3717925"/>
          </a:xfrm>
        </p:spPr>
      </p:sp>
      <p:sp>
        <p:nvSpPr>
          <p:cNvPr id="44035" name="Notes Placeholder 2"/>
          <p:cNvSpPr>
            <a:spLocks noGrp="1"/>
          </p:cNvSpPr>
          <p:nvPr>
            <p:ph type="body" idx="1"/>
          </p:nvPr>
        </p:nvSpPr>
        <p:spPr>
          <a:xfrm>
            <a:off x="901700" y="4710113"/>
            <a:ext cx="4975225" cy="4462462"/>
          </a:xfrm>
          <a:noFill/>
        </p:spPr>
        <p:txBody>
          <a:bodyPr/>
          <a:lstStyle/>
          <a:p>
            <a:endParaRPr lang="en-US" altLang="en-US" b="1" smtClean="0"/>
          </a:p>
        </p:txBody>
      </p:sp>
      <p:sp>
        <p:nvSpPr>
          <p:cNvPr id="44036" name="Slide Number Placeholder 3"/>
          <p:cNvSpPr txBox="1">
            <a:spLocks noGrp="1" noChangeArrowheads="1"/>
          </p:cNvSpPr>
          <p:nvPr/>
        </p:nvSpPr>
        <p:spPr bwMode="auto">
          <a:xfrm>
            <a:off x="3841750" y="9420225"/>
            <a:ext cx="2938463" cy="496888"/>
          </a:xfrm>
          <a:prstGeom prst="rect">
            <a:avLst/>
          </a:prstGeom>
          <a:noFill/>
          <a:ln w="9525">
            <a:noFill/>
            <a:miter lim="800000"/>
            <a:headEnd/>
            <a:tailEnd/>
          </a:ln>
        </p:spPr>
        <p:txBody>
          <a:bodyPr anchor="b"/>
          <a:lstStyle/>
          <a:p>
            <a:pPr algn="r"/>
            <a:fld id="{372B9917-0472-49DE-93BA-5AB0C4F15A4C}" type="slidenum">
              <a:rPr lang="en-US" altLang="en-US" sz="1200">
                <a:solidFill>
                  <a:schemeClr val="tx1"/>
                </a:solidFill>
                <a:cs typeface="Arial" pitchFamily="34" charset="0"/>
              </a:rPr>
              <a:pPr algn="r"/>
              <a:t>9</a:t>
            </a:fld>
            <a:endParaRPr lang="en-US" altLang="en-US" sz="1200">
              <a:solidFill>
                <a:schemeClr val="tx1"/>
              </a:solidFill>
              <a:cs typeface="Arial" pitchFamily="34" charset="0"/>
            </a:endParaRPr>
          </a:p>
        </p:txBody>
      </p:sp>
    </p:spTree>
    <p:extLst>
      <p:ext uri="{BB962C8B-B14F-4D97-AF65-F5344CB8AC3E}">
        <p14:creationId xmlns:p14="http://schemas.microsoft.com/office/powerpoint/2010/main" val="4277029311"/>
      </p:ext>
    </p:extLst>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911225" y="742950"/>
            <a:ext cx="4956175" cy="3717925"/>
          </a:xfrm>
        </p:spPr>
      </p:sp>
      <p:sp>
        <p:nvSpPr>
          <p:cNvPr id="17411" name="Notes Placeholder 2"/>
          <p:cNvSpPr>
            <a:spLocks noGrp="1"/>
          </p:cNvSpPr>
          <p:nvPr>
            <p:ph type="body" idx="1"/>
          </p:nvPr>
        </p:nvSpPr>
        <p:spPr>
          <a:xfrm>
            <a:off x="901700" y="4710113"/>
            <a:ext cx="4975225" cy="4462462"/>
          </a:xfrm>
          <a:noFill/>
        </p:spPr>
        <p:txBody>
          <a:bodyPr/>
          <a:lstStyle/>
          <a:p>
            <a:endParaRPr lang="en-US" altLang="en-US" b="1" smtClean="0"/>
          </a:p>
        </p:txBody>
      </p:sp>
      <p:sp>
        <p:nvSpPr>
          <p:cNvPr id="17412" name="Slide Number Placeholder 3"/>
          <p:cNvSpPr txBox="1">
            <a:spLocks noGrp="1" noChangeArrowheads="1"/>
          </p:cNvSpPr>
          <p:nvPr/>
        </p:nvSpPr>
        <p:spPr bwMode="auto">
          <a:xfrm>
            <a:off x="3841750" y="9420225"/>
            <a:ext cx="2938463" cy="496888"/>
          </a:xfrm>
          <a:prstGeom prst="rect">
            <a:avLst/>
          </a:prstGeom>
          <a:noFill/>
          <a:ln w="9525">
            <a:noFill/>
            <a:miter lim="800000"/>
            <a:headEnd/>
            <a:tailEnd/>
          </a:ln>
        </p:spPr>
        <p:txBody>
          <a:bodyPr anchor="b"/>
          <a:lstStyle/>
          <a:p>
            <a:pPr algn="r"/>
            <a:fld id="{AE8C8DE9-5690-4967-B251-845C227D8F54}" type="slidenum">
              <a:rPr lang="en-US" altLang="en-US" sz="1200">
                <a:solidFill>
                  <a:schemeClr val="tx1"/>
                </a:solidFill>
                <a:cs typeface="Arial" pitchFamily="34" charset="0"/>
              </a:rPr>
              <a:pPr algn="r"/>
              <a:t>10</a:t>
            </a:fld>
            <a:endParaRPr lang="en-US" altLang="en-US" sz="1200">
              <a:solidFill>
                <a:schemeClr val="tx1"/>
              </a:solidFill>
              <a:cs typeface="Arial" pitchFamily="34" charset="0"/>
            </a:endParaRPr>
          </a:p>
        </p:txBody>
      </p:sp>
    </p:spTree>
    <p:extLst>
      <p:ext uri="{BB962C8B-B14F-4D97-AF65-F5344CB8AC3E}">
        <p14:creationId xmlns:p14="http://schemas.microsoft.com/office/powerpoint/2010/main" val="3277996244"/>
      </p:ext>
    </p:extLst>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911225" y="742950"/>
            <a:ext cx="4956175" cy="3717925"/>
          </a:xfrm>
        </p:spPr>
      </p:sp>
      <p:sp>
        <p:nvSpPr>
          <p:cNvPr id="19459" name="Notes Placeholder 2"/>
          <p:cNvSpPr>
            <a:spLocks noGrp="1"/>
          </p:cNvSpPr>
          <p:nvPr>
            <p:ph type="body" idx="1"/>
          </p:nvPr>
        </p:nvSpPr>
        <p:spPr>
          <a:xfrm>
            <a:off x="901700" y="4710113"/>
            <a:ext cx="4975225" cy="4462462"/>
          </a:xfrm>
          <a:noFill/>
        </p:spPr>
        <p:txBody>
          <a:bodyPr/>
          <a:lstStyle/>
          <a:p>
            <a:endParaRPr lang="en-US" altLang="en-US" b="1" smtClean="0"/>
          </a:p>
        </p:txBody>
      </p:sp>
      <p:sp>
        <p:nvSpPr>
          <p:cNvPr id="19460" name="Slide Number Placeholder 3"/>
          <p:cNvSpPr txBox="1">
            <a:spLocks noGrp="1" noChangeArrowheads="1"/>
          </p:cNvSpPr>
          <p:nvPr/>
        </p:nvSpPr>
        <p:spPr bwMode="auto">
          <a:xfrm>
            <a:off x="3841750" y="9420225"/>
            <a:ext cx="2938463" cy="496888"/>
          </a:xfrm>
          <a:prstGeom prst="rect">
            <a:avLst/>
          </a:prstGeom>
          <a:noFill/>
          <a:ln w="9525">
            <a:noFill/>
            <a:miter lim="800000"/>
            <a:headEnd/>
            <a:tailEnd/>
          </a:ln>
        </p:spPr>
        <p:txBody>
          <a:bodyPr anchor="b"/>
          <a:lstStyle/>
          <a:p>
            <a:pPr algn="r"/>
            <a:fld id="{67F5ED56-3A47-45E9-A848-CFE3045356EE}" type="slidenum">
              <a:rPr lang="en-US" altLang="en-US" sz="1200">
                <a:solidFill>
                  <a:schemeClr val="tx1"/>
                </a:solidFill>
                <a:cs typeface="Arial" pitchFamily="34" charset="0"/>
              </a:rPr>
              <a:pPr algn="r"/>
              <a:t>11</a:t>
            </a:fld>
            <a:endParaRPr lang="en-US" altLang="en-US" sz="1200">
              <a:solidFill>
                <a:schemeClr val="tx1"/>
              </a:solidFill>
              <a:cs typeface="Arial" pitchFamily="34" charset="0"/>
            </a:endParaRPr>
          </a:p>
        </p:txBody>
      </p:sp>
    </p:spTree>
    <p:extLst>
      <p:ext uri="{BB962C8B-B14F-4D97-AF65-F5344CB8AC3E}">
        <p14:creationId xmlns:p14="http://schemas.microsoft.com/office/powerpoint/2010/main" val="3823272994"/>
      </p:ext>
    </p:extLst>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911225" y="742950"/>
            <a:ext cx="4956175" cy="3717925"/>
          </a:xfrm>
        </p:spPr>
      </p:sp>
      <p:sp>
        <p:nvSpPr>
          <p:cNvPr id="22531" name="Notes Placeholder 2"/>
          <p:cNvSpPr>
            <a:spLocks noGrp="1"/>
          </p:cNvSpPr>
          <p:nvPr>
            <p:ph type="body" idx="1"/>
          </p:nvPr>
        </p:nvSpPr>
        <p:spPr>
          <a:xfrm>
            <a:off x="901700" y="4710113"/>
            <a:ext cx="4975225" cy="4462462"/>
          </a:xfrm>
          <a:noFill/>
        </p:spPr>
        <p:txBody>
          <a:bodyPr/>
          <a:lstStyle/>
          <a:p>
            <a:endParaRPr lang="en-US" altLang="en-US" b="1" smtClean="0"/>
          </a:p>
        </p:txBody>
      </p:sp>
      <p:sp>
        <p:nvSpPr>
          <p:cNvPr id="22532" name="Slide Number Placeholder 3"/>
          <p:cNvSpPr txBox="1">
            <a:spLocks noGrp="1" noChangeArrowheads="1"/>
          </p:cNvSpPr>
          <p:nvPr/>
        </p:nvSpPr>
        <p:spPr bwMode="auto">
          <a:xfrm>
            <a:off x="3841750" y="9420225"/>
            <a:ext cx="2938463" cy="496888"/>
          </a:xfrm>
          <a:prstGeom prst="rect">
            <a:avLst/>
          </a:prstGeom>
          <a:noFill/>
          <a:ln w="9525">
            <a:noFill/>
            <a:miter lim="800000"/>
            <a:headEnd/>
            <a:tailEnd/>
          </a:ln>
        </p:spPr>
        <p:txBody>
          <a:bodyPr anchor="b"/>
          <a:lstStyle/>
          <a:p>
            <a:pPr algn="r"/>
            <a:fld id="{649150C5-6B44-43CA-A5B1-CCEB6EEA6EE3}" type="slidenum">
              <a:rPr lang="en-US" altLang="en-US" sz="1200">
                <a:solidFill>
                  <a:schemeClr val="tx1"/>
                </a:solidFill>
                <a:cs typeface="Arial" pitchFamily="34" charset="0"/>
              </a:rPr>
              <a:pPr algn="r"/>
              <a:t>14</a:t>
            </a:fld>
            <a:endParaRPr lang="en-US" altLang="en-US" sz="1200">
              <a:solidFill>
                <a:schemeClr val="tx1"/>
              </a:solidFill>
              <a:cs typeface="Arial" pitchFamily="34" charset="0"/>
            </a:endParaRPr>
          </a:p>
        </p:txBody>
      </p:sp>
    </p:spTree>
    <p:extLst>
      <p:ext uri="{BB962C8B-B14F-4D97-AF65-F5344CB8AC3E}">
        <p14:creationId xmlns:p14="http://schemas.microsoft.com/office/powerpoint/2010/main" val="1897500561"/>
      </p:ext>
    </p:extLst>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7"/>
          <p:cNvSpPr>
            <a:spLocks noGrp="1" noChangeArrowheads="1"/>
          </p:cNvSpPr>
          <p:nvPr>
            <p:ph type="sldNum" sz="quarter" idx="10"/>
          </p:nvPr>
        </p:nvSpPr>
        <p:spPr>
          <a:ln/>
        </p:spPr>
        <p:txBody>
          <a:bodyPr/>
          <a:lstStyle>
            <a:lvl1pPr>
              <a:defRPr/>
            </a:lvl1pPr>
          </a:lstStyle>
          <a:p>
            <a:fld id="{FE848800-F4CD-465A-BBC8-C47C053B1BFB}" type="slidenum">
              <a:rPr lang="en-US" altLang="en-US"/>
              <a:pPr/>
              <a:t>‹#›</a:t>
            </a:fld>
            <a:endParaRPr lang="en-US"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sldNum" sz="quarter" idx="10"/>
          </p:nvPr>
        </p:nvSpPr>
        <p:spPr>
          <a:ln/>
        </p:spPr>
        <p:txBody>
          <a:bodyPr/>
          <a:lstStyle>
            <a:lvl1pPr>
              <a:defRPr/>
            </a:lvl1pPr>
          </a:lstStyle>
          <a:p>
            <a:fld id="{08CBA34F-69B7-4A62-87BB-49218BD11EB3}" type="slidenum">
              <a:rPr lang="en-US" altLang="en-US"/>
              <a:pPr/>
              <a:t>‹#›</a:t>
            </a:fld>
            <a:endParaRPr lang="en-US"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82675"/>
            <a:ext cx="1943100" cy="5162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082675"/>
            <a:ext cx="5678487" cy="5162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sldNum" sz="quarter" idx="10"/>
          </p:nvPr>
        </p:nvSpPr>
        <p:spPr>
          <a:ln/>
        </p:spPr>
        <p:txBody>
          <a:bodyPr/>
          <a:lstStyle>
            <a:lvl1pPr>
              <a:defRPr/>
            </a:lvl1pPr>
          </a:lstStyle>
          <a:p>
            <a:fld id="{0CD5F03A-5AE4-4D2C-8896-CD8C4C26320A}" type="slidenum">
              <a:rPr lang="en-US" altLang="en-US"/>
              <a:pPr/>
              <a:t>‹#›</a:t>
            </a:fld>
            <a:endParaRPr lang="en-US" alt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sldNum" sz="quarter" idx="10"/>
          </p:nvPr>
        </p:nvSpPr>
        <p:spPr>
          <a:ln/>
        </p:spPr>
        <p:txBody>
          <a:bodyPr/>
          <a:lstStyle>
            <a:lvl1pPr>
              <a:defRPr/>
            </a:lvl1pPr>
          </a:lstStyle>
          <a:p>
            <a:fld id="{32CB5006-8349-434C-BDB8-2265BE87B56C}" type="slidenum">
              <a:rPr lang="en-US" altLang="en-US"/>
              <a:pPr/>
              <a:t>‹#›</a:t>
            </a:fld>
            <a:endParaRPr lang="en-US" alt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7"/>
          <p:cNvSpPr>
            <a:spLocks noGrp="1" noChangeArrowheads="1"/>
          </p:cNvSpPr>
          <p:nvPr>
            <p:ph type="sldNum" sz="quarter" idx="10"/>
          </p:nvPr>
        </p:nvSpPr>
        <p:spPr>
          <a:ln/>
        </p:spPr>
        <p:txBody>
          <a:bodyPr/>
          <a:lstStyle>
            <a:lvl1pPr>
              <a:defRPr/>
            </a:lvl1pPr>
          </a:lstStyle>
          <a:p>
            <a:fld id="{85352541-578B-45F8-A1F6-978781964717}" type="slidenum">
              <a:rPr lang="en-US" altLang="en-US"/>
              <a:pPr/>
              <a:t>‹#›</a:t>
            </a:fld>
            <a:endParaRPr lang="en-US" alt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sldNum" sz="quarter" idx="10"/>
          </p:nvPr>
        </p:nvSpPr>
        <p:spPr>
          <a:ln/>
        </p:spPr>
        <p:txBody>
          <a:bodyPr/>
          <a:lstStyle>
            <a:lvl1pPr>
              <a:defRPr/>
            </a:lvl1pPr>
          </a:lstStyle>
          <a:p>
            <a:fld id="{3B7ABACC-8440-4E1A-BBE1-BAC0B3FAAF21}" type="slidenum">
              <a:rPr lang="en-US" altLang="en-US"/>
              <a:pPr/>
              <a:t>‹#›</a:t>
            </a:fld>
            <a:endParaRPr lang="en-US"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7"/>
          <p:cNvSpPr>
            <a:spLocks noGrp="1" noChangeArrowheads="1"/>
          </p:cNvSpPr>
          <p:nvPr>
            <p:ph type="sldNum" sz="quarter" idx="10"/>
          </p:nvPr>
        </p:nvSpPr>
        <p:spPr>
          <a:ln/>
        </p:spPr>
        <p:txBody>
          <a:bodyPr/>
          <a:lstStyle>
            <a:lvl1pPr>
              <a:defRPr/>
            </a:lvl1pPr>
          </a:lstStyle>
          <a:p>
            <a:fld id="{E37A7B23-ECC6-4F08-9917-B89F616E3F6B}" type="slidenum">
              <a:rPr lang="en-US" altLang="en-US"/>
              <a:pPr/>
              <a:t>‹#›</a:t>
            </a:fld>
            <a:endParaRPr lang="en-US"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7"/>
          <p:cNvSpPr>
            <a:spLocks noGrp="1" noChangeArrowheads="1"/>
          </p:cNvSpPr>
          <p:nvPr>
            <p:ph type="sldNum" sz="quarter" idx="10"/>
          </p:nvPr>
        </p:nvSpPr>
        <p:spPr>
          <a:ln/>
        </p:spPr>
        <p:txBody>
          <a:bodyPr/>
          <a:lstStyle>
            <a:lvl1pPr>
              <a:defRPr/>
            </a:lvl1pPr>
          </a:lstStyle>
          <a:p>
            <a:fld id="{589C454B-BFF8-4499-9141-30C08A8ABDF7}" type="slidenum">
              <a:rPr lang="en-US" altLang="en-US"/>
              <a:pPr/>
              <a:t>‹#›</a:t>
            </a:fld>
            <a:endParaRPr lang="en-US"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sldNum" sz="quarter" idx="10"/>
          </p:nvPr>
        </p:nvSpPr>
        <p:spPr>
          <a:ln/>
        </p:spPr>
        <p:txBody>
          <a:bodyPr/>
          <a:lstStyle>
            <a:lvl1pPr>
              <a:defRPr/>
            </a:lvl1pPr>
          </a:lstStyle>
          <a:p>
            <a:fld id="{09CEBC8A-82AA-436C-BF4E-E3CCDDBF61C7}" type="slidenum">
              <a:rPr lang="en-US" altLang="en-US"/>
              <a:pPr/>
              <a:t>‹#›</a:t>
            </a:fld>
            <a:endParaRPr lang="en-US"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sldNum" sz="quarter" idx="10"/>
          </p:nvPr>
        </p:nvSpPr>
        <p:spPr>
          <a:ln/>
        </p:spPr>
        <p:txBody>
          <a:bodyPr/>
          <a:lstStyle>
            <a:lvl1pPr>
              <a:defRPr/>
            </a:lvl1pPr>
          </a:lstStyle>
          <a:p>
            <a:fld id="{8E927DD7-3043-4A76-AC82-5DB2B0BF8957}" type="slidenum">
              <a:rPr lang="en-US" altLang="en-US"/>
              <a:pPr/>
              <a:t>‹#›</a:t>
            </a:fld>
            <a:endParaRPr lang="en-US"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sldNum" sz="quarter" idx="10"/>
          </p:nvPr>
        </p:nvSpPr>
        <p:spPr>
          <a:ln/>
        </p:spPr>
        <p:txBody>
          <a:bodyPr/>
          <a:lstStyle>
            <a:lvl1pPr>
              <a:defRPr/>
            </a:lvl1pPr>
          </a:lstStyle>
          <a:p>
            <a:fld id="{C89FD69C-86B0-4C01-9ED0-24AC49E368DA}" type="slidenum">
              <a:rPr lang="en-US" altLang="en-US"/>
              <a:pPr/>
              <a:t>‹#›</a:t>
            </a:fld>
            <a:endParaRPr lang="en-US"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Watermark"/>
          <p:cNvPicPr>
            <a:picLocks noChangeAspect="1" noChangeArrowheads="1"/>
          </p:cNvPicPr>
          <p:nvPr/>
        </p:nvPicPr>
        <p:blipFill>
          <a:blip r:embed="rId13" cstate="print"/>
          <a:srcRect l="6723" b="12773"/>
          <a:stretch>
            <a:fillRect/>
          </a:stretch>
        </p:blipFill>
        <p:spPr bwMode="auto">
          <a:xfrm>
            <a:off x="0" y="809625"/>
            <a:ext cx="6467475" cy="6048375"/>
          </a:xfrm>
          <a:prstGeom prst="rect">
            <a:avLst/>
          </a:prstGeom>
          <a:noFill/>
          <a:ln w="9525">
            <a:noFill/>
            <a:miter lim="800000"/>
            <a:headEnd/>
            <a:tailEnd/>
          </a:ln>
        </p:spPr>
      </p:pic>
      <p:sp>
        <p:nvSpPr>
          <p:cNvPr id="1027" name="Text Box 7"/>
          <p:cNvSpPr txBox="1">
            <a:spLocks noChangeArrowheads="1"/>
          </p:cNvSpPr>
          <p:nvPr/>
        </p:nvSpPr>
        <p:spPr bwMode="auto">
          <a:xfrm>
            <a:off x="7620000" y="6175375"/>
            <a:ext cx="126206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646464"/>
                </a:solidFill>
                <a:latin typeface="Verdana" pitchFamily="34" charset="0"/>
                <a:ea typeface="宋体" pitchFamily="2" charset="-122"/>
              </a:defRPr>
            </a:lvl1pPr>
            <a:lvl2pPr marL="742950" indent="-285750" eaLnBrk="0" hangingPunct="0">
              <a:defRPr sz="2000">
                <a:solidFill>
                  <a:srgbClr val="646464"/>
                </a:solidFill>
                <a:latin typeface="Verdana" pitchFamily="34" charset="0"/>
                <a:ea typeface="宋体" pitchFamily="2" charset="-122"/>
              </a:defRPr>
            </a:lvl2pPr>
            <a:lvl3pPr marL="1143000" indent="-228600" eaLnBrk="0" hangingPunct="0">
              <a:defRPr sz="2000">
                <a:solidFill>
                  <a:srgbClr val="646464"/>
                </a:solidFill>
                <a:latin typeface="Verdana" pitchFamily="34" charset="0"/>
                <a:ea typeface="宋体" pitchFamily="2" charset="-122"/>
              </a:defRPr>
            </a:lvl3pPr>
            <a:lvl4pPr marL="1600200" indent="-228600" eaLnBrk="0" hangingPunct="0">
              <a:defRPr sz="2000">
                <a:solidFill>
                  <a:srgbClr val="646464"/>
                </a:solidFill>
                <a:latin typeface="Verdana" pitchFamily="34" charset="0"/>
                <a:ea typeface="宋体" pitchFamily="2" charset="-122"/>
              </a:defRPr>
            </a:lvl4pPr>
            <a:lvl5pPr marL="2057400" indent="-228600" eaLnBrk="0" hangingPunct="0">
              <a:defRPr sz="2000">
                <a:solidFill>
                  <a:srgbClr val="646464"/>
                </a:solidFill>
                <a:latin typeface="Verdana" pitchFamily="34" charset="0"/>
                <a:ea typeface="宋体" pitchFamily="2" charset="-122"/>
              </a:defRPr>
            </a:lvl5pPr>
            <a:lvl6pPr marL="2514600" indent="-228600" eaLnBrk="0" fontAlgn="base" hangingPunct="0">
              <a:spcBef>
                <a:spcPct val="0"/>
              </a:spcBef>
              <a:spcAft>
                <a:spcPct val="0"/>
              </a:spcAft>
              <a:buFont typeface="Arial" pitchFamily="34" charset="0"/>
              <a:defRPr sz="2000">
                <a:solidFill>
                  <a:srgbClr val="646464"/>
                </a:solidFill>
                <a:latin typeface="Verdana" pitchFamily="34" charset="0"/>
                <a:ea typeface="宋体" pitchFamily="2" charset="-122"/>
              </a:defRPr>
            </a:lvl6pPr>
            <a:lvl7pPr marL="2971800" indent="-228600" eaLnBrk="0" fontAlgn="base" hangingPunct="0">
              <a:spcBef>
                <a:spcPct val="0"/>
              </a:spcBef>
              <a:spcAft>
                <a:spcPct val="0"/>
              </a:spcAft>
              <a:buFont typeface="Arial" pitchFamily="34" charset="0"/>
              <a:defRPr sz="2000">
                <a:solidFill>
                  <a:srgbClr val="646464"/>
                </a:solidFill>
                <a:latin typeface="Verdana" pitchFamily="34" charset="0"/>
                <a:ea typeface="宋体" pitchFamily="2" charset="-122"/>
              </a:defRPr>
            </a:lvl7pPr>
            <a:lvl8pPr marL="3429000" indent="-228600" eaLnBrk="0" fontAlgn="base" hangingPunct="0">
              <a:spcBef>
                <a:spcPct val="0"/>
              </a:spcBef>
              <a:spcAft>
                <a:spcPct val="0"/>
              </a:spcAft>
              <a:buFont typeface="Arial" pitchFamily="34" charset="0"/>
              <a:defRPr sz="2000">
                <a:solidFill>
                  <a:srgbClr val="646464"/>
                </a:solidFill>
                <a:latin typeface="Verdana" pitchFamily="34" charset="0"/>
                <a:ea typeface="宋体" pitchFamily="2" charset="-122"/>
              </a:defRPr>
            </a:lvl8pPr>
            <a:lvl9pPr marL="3886200" indent="-228600" eaLnBrk="0" fontAlgn="base" hangingPunct="0">
              <a:spcBef>
                <a:spcPct val="0"/>
              </a:spcBef>
              <a:spcAft>
                <a:spcPct val="0"/>
              </a:spcAft>
              <a:buFont typeface="Arial" pitchFamily="34" charset="0"/>
              <a:defRPr sz="2000">
                <a:solidFill>
                  <a:srgbClr val="646464"/>
                </a:solidFill>
                <a:latin typeface="Verdana" pitchFamily="34" charset="0"/>
                <a:ea typeface="宋体" pitchFamily="2" charset="-122"/>
              </a:defRPr>
            </a:lvl9pPr>
          </a:lstStyle>
          <a:p>
            <a:pPr>
              <a:lnSpc>
                <a:spcPct val="90000"/>
              </a:lnSpc>
              <a:buFont typeface="Arial" panose="020B0604020202020204" pitchFamily="34" charset="0"/>
              <a:buNone/>
              <a:defRPr/>
            </a:pPr>
            <a:r>
              <a:rPr lang="en-US" altLang="en-US" sz="1000" smtClean="0">
                <a:solidFill>
                  <a:schemeClr val="bg1"/>
                </a:solidFill>
                <a:latin typeface="Univers"/>
              </a:rPr>
              <a:t>International</a:t>
            </a:r>
            <a:br>
              <a:rPr lang="en-US" altLang="en-US" sz="1000" smtClean="0">
                <a:solidFill>
                  <a:schemeClr val="bg1"/>
                </a:solidFill>
                <a:latin typeface="Univers"/>
              </a:rPr>
            </a:br>
            <a:r>
              <a:rPr lang="en-US" altLang="en-US" sz="1000" smtClean="0">
                <a:solidFill>
                  <a:schemeClr val="bg1"/>
                </a:solidFill>
                <a:latin typeface="Univers"/>
              </a:rPr>
              <a:t>Telecommunication</a:t>
            </a:r>
            <a:br>
              <a:rPr lang="en-US" altLang="en-US" sz="1000" smtClean="0">
                <a:solidFill>
                  <a:schemeClr val="bg1"/>
                </a:solidFill>
                <a:latin typeface="Univers"/>
              </a:rPr>
            </a:br>
            <a:r>
              <a:rPr lang="en-US" altLang="en-US" sz="1000" smtClean="0">
                <a:solidFill>
                  <a:schemeClr val="bg1"/>
                </a:solidFill>
                <a:latin typeface="Univers"/>
              </a:rPr>
              <a:t>Union</a:t>
            </a:r>
          </a:p>
        </p:txBody>
      </p:sp>
      <p:sp>
        <p:nvSpPr>
          <p:cNvPr id="1028" name="Rectangle 8"/>
          <p:cNvSpPr>
            <a:spLocks noChangeArrowheads="1"/>
          </p:cNvSpPr>
          <p:nvPr/>
        </p:nvSpPr>
        <p:spPr bwMode="auto">
          <a:xfrm>
            <a:off x="6426200" y="4343400"/>
            <a:ext cx="523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Arial" pitchFamily="34" charset="0"/>
              <a:buNone/>
            </a:pPr>
            <a:r>
              <a:rPr lang="en-US" altLang="en-US" sz="1200" b="1">
                <a:solidFill>
                  <a:srgbClr val="0C4B84"/>
                </a:solidFill>
              </a:rPr>
              <a:t> </a:t>
            </a:r>
            <a:endParaRPr lang="en-US" altLang="en-US" sz="2400">
              <a:solidFill>
                <a:schemeClr val="tx1"/>
              </a:solidFill>
            </a:endParaRPr>
          </a:p>
        </p:txBody>
      </p:sp>
      <p:sp>
        <p:nvSpPr>
          <p:cNvPr id="1029" name="Rectangle 9"/>
          <p:cNvSpPr>
            <a:spLocks noChangeArrowheads="1"/>
          </p:cNvSpPr>
          <p:nvPr/>
        </p:nvSpPr>
        <p:spPr bwMode="auto">
          <a:xfrm>
            <a:off x="7319963" y="4524375"/>
            <a:ext cx="5238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Arial" pitchFamily="34" charset="0"/>
              <a:buNone/>
            </a:pPr>
            <a:r>
              <a:rPr lang="en-US" altLang="en-US" sz="1200" b="1">
                <a:solidFill>
                  <a:srgbClr val="0C4B84"/>
                </a:solidFill>
              </a:rPr>
              <a:t> </a:t>
            </a:r>
            <a:endParaRPr lang="en-US" altLang="en-US" sz="2400">
              <a:solidFill>
                <a:schemeClr val="tx1"/>
              </a:solidFill>
            </a:endParaRPr>
          </a:p>
        </p:txBody>
      </p:sp>
      <p:sp>
        <p:nvSpPr>
          <p:cNvPr id="1030" name="Rectangle 10"/>
          <p:cNvSpPr>
            <a:spLocks noChangeArrowheads="1"/>
          </p:cNvSpPr>
          <p:nvPr/>
        </p:nvSpPr>
        <p:spPr bwMode="auto">
          <a:xfrm>
            <a:off x="5280025" y="4802188"/>
            <a:ext cx="44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Arial" pitchFamily="34" charset="0"/>
              <a:buNone/>
            </a:pPr>
            <a:r>
              <a:rPr lang="en-US" altLang="en-US" sz="1000">
                <a:solidFill>
                  <a:srgbClr val="000000"/>
                </a:solidFill>
              </a:rPr>
              <a:t> </a:t>
            </a:r>
            <a:endParaRPr lang="en-US" altLang="en-US" sz="2400">
              <a:solidFill>
                <a:schemeClr val="tx1"/>
              </a:solidFill>
            </a:endParaRPr>
          </a:p>
        </p:txBody>
      </p:sp>
      <p:pic>
        <p:nvPicPr>
          <p:cNvPr id="1031" name="Picture 22"/>
          <p:cNvPicPr>
            <a:picLocks noChangeAspect="1" noChangeArrowheads="1"/>
          </p:cNvPicPr>
          <p:nvPr/>
        </p:nvPicPr>
        <p:blipFill>
          <a:blip r:embed="rId14" cstate="print"/>
          <a:srcRect/>
          <a:stretch>
            <a:fillRect/>
          </a:stretch>
        </p:blipFill>
        <p:spPr bwMode="auto">
          <a:xfrm>
            <a:off x="6670675" y="6080125"/>
            <a:ext cx="1933575" cy="733425"/>
          </a:xfrm>
          <a:prstGeom prst="rect">
            <a:avLst/>
          </a:prstGeom>
          <a:noFill/>
          <a:ln w="9525">
            <a:noFill/>
            <a:miter lim="800000"/>
            <a:headEnd/>
            <a:tailEnd/>
          </a:ln>
        </p:spPr>
      </p:pic>
      <p:sp>
        <p:nvSpPr>
          <p:cNvPr id="1032" name="Rectangle 23"/>
          <p:cNvSpPr>
            <a:spLocks noChangeArrowheads="1"/>
          </p:cNvSpPr>
          <p:nvPr/>
        </p:nvSpPr>
        <p:spPr bwMode="auto">
          <a:xfrm>
            <a:off x="2886075" y="6302375"/>
            <a:ext cx="39735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646464"/>
                </a:solidFill>
                <a:latin typeface="Verdana" pitchFamily="34" charset="0"/>
                <a:ea typeface="宋体" pitchFamily="2" charset="-122"/>
              </a:defRPr>
            </a:lvl1pPr>
            <a:lvl2pPr marL="742950" indent="-285750" eaLnBrk="0" hangingPunct="0">
              <a:defRPr sz="2000">
                <a:solidFill>
                  <a:srgbClr val="646464"/>
                </a:solidFill>
                <a:latin typeface="Verdana" pitchFamily="34" charset="0"/>
                <a:ea typeface="宋体" pitchFamily="2" charset="-122"/>
              </a:defRPr>
            </a:lvl2pPr>
            <a:lvl3pPr marL="1143000" indent="-228600" eaLnBrk="0" hangingPunct="0">
              <a:defRPr sz="2000">
                <a:solidFill>
                  <a:srgbClr val="646464"/>
                </a:solidFill>
                <a:latin typeface="Verdana" pitchFamily="34" charset="0"/>
                <a:ea typeface="宋体" pitchFamily="2" charset="-122"/>
              </a:defRPr>
            </a:lvl3pPr>
            <a:lvl4pPr marL="1600200" indent="-228600" eaLnBrk="0" hangingPunct="0">
              <a:defRPr sz="2000">
                <a:solidFill>
                  <a:srgbClr val="646464"/>
                </a:solidFill>
                <a:latin typeface="Verdana" pitchFamily="34" charset="0"/>
                <a:ea typeface="宋体" pitchFamily="2" charset="-122"/>
              </a:defRPr>
            </a:lvl4pPr>
            <a:lvl5pPr marL="2057400" indent="-228600" eaLnBrk="0" hangingPunct="0">
              <a:defRPr sz="2000">
                <a:solidFill>
                  <a:srgbClr val="646464"/>
                </a:solidFill>
                <a:latin typeface="Verdana" pitchFamily="34" charset="0"/>
                <a:ea typeface="宋体" pitchFamily="2" charset="-122"/>
              </a:defRPr>
            </a:lvl5pPr>
            <a:lvl6pPr marL="2514600" indent="-228600" eaLnBrk="0" fontAlgn="base" hangingPunct="0">
              <a:spcBef>
                <a:spcPct val="0"/>
              </a:spcBef>
              <a:spcAft>
                <a:spcPct val="0"/>
              </a:spcAft>
              <a:buFont typeface="Arial" pitchFamily="34" charset="0"/>
              <a:defRPr sz="2000">
                <a:solidFill>
                  <a:srgbClr val="646464"/>
                </a:solidFill>
                <a:latin typeface="Verdana" pitchFamily="34" charset="0"/>
                <a:ea typeface="宋体" pitchFamily="2" charset="-122"/>
              </a:defRPr>
            </a:lvl6pPr>
            <a:lvl7pPr marL="2971800" indent="-228600" eaLnBrk="0" fontAlgn="base" hangingPunct="0">
              <a:spcBef>
                <a:spcPct val="0"/>
              </a:spcBef>
              <a:spcAft>
                <a:spcPct val="0"/>
              </a:spcAft>
              <a:buFont typeface="Arial" pitchFamily="34" charset="0"/>
              <a:defRPr sz="2000">
                <a:solidFill>
                  <a:srgbClr val="646464"/>
                </a:solidFill>
                <a:latin typeface="Verdana" pitchFamily="34" charset="0"/>
                <a:ea typeface="宋体" pitchFamily="2" charset="-122"/>
              </a:defRPr>
            </a:lvl7pPr>
            <a:lvl8pPr marL="3429000" indent="-228600" eaLnBrk="0" fontAlgn="base" hangingPunct="0">
              <a:spcBef>
                <a:spcPct val="0"/>
              </a:spcBef>
              <a:spcAft>
                <a:spcPct val="0"/>
              </a:spcAft>
              <a:buFont typeface="Arial" pitchFamily="34" charset="0"/>
              <a:defRPr sz="2000">
                <a:solidFill>
                  <a:srgbClr val="646464"/>
                </a:solidFill>
                <a:latin typeface="Verdana" pitchFamily="34" charset="0"/>
                <a:ea typeface="宋体" pitchFamily="2" charset="-122"/>
              </a:defRPr>
            </a:lvl8pPr>
            <a:lvl9pPr marL="3886200" indent="-228600" eaLnBrk="0" fontAlgn="base" hangingPunct="0">
              <a:spcBef>
                <a:spcPct val="0"/>
              </a:spcBef>
              <a:spcAft>
                <a:spcPct val="0"/>
              </a:spcAft>
              <a:buFont typeface="Arial" pitchFamily="34" charset="0"/>
              <a:defRPr sz="2000">
                <a:solidFill>
                  <a:srgbClr val="646464"/>
                </a:solidFill>
                <a:latin typeface="Verdana" pitchFamily="34" charset="0"/>
                <a:ea typeface="宋体" pitchFamily="2" charset="-122"/>
              </a:defRPr>
            </a:lvl9pPr>
          </a:lstStyle>
          <a:p>
            <a:pPr>
              <a:buFont typeface="Arial" panose="020B0604020202020204" pitchFamily="34" charset="0"/>
              <a:buNone/>
              <a:defRPr/>
            </a:pPr>
            <a:r>
              <a:rPr lang="en-US" altLang="en-US" sz="1800" smtClean="0">
                <a:solidFill>
                  <a:srgbClr val="0E438A"/>
                </a:solidFill>
                <a:latin typeface="Zurich BlkEx BT"/>
              </a:rPr>
              <a:t>Committed to connecting the world</a:t>
            </a:r>
          </a:p>
        </p:txBody>
      </p:sp>
      <p:sp>
        <p:nvSpPr>
          <p:cNvPr id="1033" name="Rectangle 2"/>
          <p:cNvSpPr>
            <a:spLocks noGrp="1" noChangeArrowheads="1"/>
          </p:cNvSpPr>
          <p:nvPr>
            <p:ph type="title"/>
          </p:nvPr>
        </p:nvSpPr>
        <p:spPr bwMode="auto">
          <a:xfrm>
            <a:off x="685800" y="1082675"/>
            <a:ext cx="77724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altLang="en-US" smtClean="0"/>
              <a:t>Click to edit Master title style</a:t>
            </a:r>
          </a:p>
        </p:txBody>
      </p:sp>
      <p:sp>
        <p:nvSpPr>
          <p:cNvPr id="1034" name="Rectangle 3"/>
          <p:cNvSpPr>
            <a:spLocks noGrp="1" noChangeArrowheads="1"/>
          </p:cNvSpPr>
          <p:nvPr>
            <p:ph type="body" idx="1"/>
          </p:nvPr>
        </p:nvSpPr>
        <p:spPr bwMode="auto">
          <a:xfrm>
            <a:off x="684213" y="1989138"/>
            <a:ext cx="7772400" cy="425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5" name="Rectangle 27"/>
          <p:cNvSpPr>
            <a:spLocks noGrp="1" noChangeArrowheads="1"/>
          </p:cNvSpPr>
          <p:nvPr>
            <p:ph type="sldNum" sz="quarter" idx="4"/>
          </p:nvPr>
        </p:nvSpPr>
        <p:spPr bwMode="auto">
          <a:xfrm>
            <a:off x="8772525" y="6403975"/>
            <a:ext cx="336550"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lvl1pPr algn="r" eaLnBrk="1" hangingPunct="1">
              <a:buFont typeface="Arial" pitchFamily="34" charset="0"/>
              <a:buNone/>
              <a:defRPr sz="1000">
                <a:solidFill>
                  <a:srgbClr val="0E438A"/>
                </a:solidFill>
                <a:latin typeface="Zurich BT"/>
                <a:cs typeface="Times New Roman" pitchFamily="18" charset="0"/>
              </a:defRPr>
            </a:lvl1pPr>
          </a:lstStyle>
          <a:p>
            <a:fld id="{8C500931-49FC-465D-B3EC-0D31E95CFA6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fade/>
  </p:transition>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E438A"/>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E438A"/>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8" Type="http://schemas.openxmlformats.org/officeDocument/2006/relationships/hyperlink" Target="http://www.itu.int/en/ITU-T/focusgroups/ssc/Pages/default.aspx" TargetMode="External"/><Relationship Id="rId3" Type="http://schemas.openxmlformats.org/officeDocument/2006/relationships/image" Target="../media/image4.png"/><Relationship Id="rId7" Type="http://schemas.openxmlformats.org/officeDocument/2006/relationships/hyperlink" Target="http://www.itu.int/ITU-T/climatechange" TargetMode="Externa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hyperlink" Target="mailto:tsbfgssc@itu.int" TargetMode="External"/><Relationship Id="rId5" Type="http://schemas.openxmlformats.org/officeDocument/2006/relationships/image" Target="../media/image6.png"/><Relationship Id="rId10" Type="http://schemas.openxmlformats.org/officeDocument/2006/relationships/image" Target="../media/image18.jpeg"/><Relationship Id="rId4" Type="http://schemas.openxmlformats.org/officeDocument/2006/relationships/image" Target="../media/image5.png"/><Relationship Id="rId9" Type="http://schemas.openxmlformats.org/officeDocument/2006/relationships/hyperlink" Target="http://www.itu.int/ITU-T/worksem/climatechang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0" y="0"/>
            <a:ext cx="9144000" cy="6858000"/>
          </a:xfrm>
          <a:prstGeom prst="rect">
            <a:avLst/>
          </a:prstGeom>
          <a:solidFill>
            <a:srgbClr val="C8E286"/>
          </a:solidFill>
          <a:ln w="9525">
            <a:noFill/>
            <a:miter lim="800000"/>
            <a:headEnd/>
            <a:tailEnd/>
          </a:ln>
        </p:spPr>
        <p:txBody>
          <a:bodyPr/>
          <a:lstStyle/>
          <a:p>
            <a:pPr eaLnBrk="1" hangingPunct="1">
              <a:buFont typeface="Arial" pitchFamily="34" charset="0"/>
              <a:buNone/>
            </a:pPr>
            <a:endParaRPr lang="en-US" altLang="en-US"/>
          </a:p>
        </p:txBody>
      </p:sp>
      <p:pic>
        <p:nvPicPr>
          <p:cNvPr id="3075" name="Picture 7" descr="green initiatives-greener.jpg"/>
          <p:cNvPicPr>
            <a:picLocks noChangeAspect="1" noChangeArrowheads="1"/>
          </p:cNvPicPr>
          <p:nvPr/>
        </p:nvPicPr>
        <p:blipFill>
          <a:blip r:embed="rId2" cstate="print"/>
          <a:srcRect/>
          <a:stretch>
            <a:fillRect/>
          </a:stretch>
        </p:blipFill>
        <p:spPr bwMode="auto">
          <a:xfrm>
            <a:off x="1800225" y="5337175"/>
            <a:ext cx="5651500" cy="1547813"/>
          </a:xfrm>
          <a:prstGeom prst="rect">
            <a:avLst/>
          </a:prstGeom>
          <a:noFill/>
          <a:ln w="9525">
            <a:noFill/>
            <a:miter lim="800000"/>
            <a:headEnd/>
            <a:tailEnd/>
          </a:ln>
        </p:spPr>
      </p:pic>
      <p:pic>
        <p:nvPicPr>
          <p:cNvPr id="3076" name="16 Imagen"/>
          <p:cNvPicPr>
            <a:picLocks noChangeAspect="1" noChangeArrowheads="1"/>
          </p:cNvPicPr>
          <p:nvPr/>
        </p:nvPicPr>
        <p:blipFill>
          <a:blip r:embed="rId3" cstate="print"/>
          <a:srcRect/>
          <a:stretch>
            <a:fillRect/>
          </a:stretch>
        </p:blipFill>
        <p:spPr bwMode="auto">
          <a:xfrm>
            <a:off x="7639050" y="188913"/>
            <a:ext cx="1419225" cy="838200"/>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7451725" y="5337175"/>
            <a:ext cx="1692275" cy="1547813"/>
          </a:xfrm>
          <a:prstGeom prst="rect">
            <a:avLst/>
          </a:prstGeom>
          <a:noFill/>
          <a:ln w="9525">
            <a:noFill/>
            <a:miter lim="800000"/>
            <a:headEnd/>
            <a:tailEnd/>
          </a:ln>
          <a:effectLst/>
        </p:spPr>
      </p:pic>
      <p:pic>
        <p:nvPicPr>
          <p:cNvPr id="3078" name="Picture 6"/>
          <p:cNvPicPr>
            <a:picLocks noChangeAspect="1" noChangeArrowheads="1"/>
          </p:cNvPicPr>
          <p:nvPr/>
        </p:nvPicPr>
        <p:blipFill>
          <a:blip r:embed="rId5" cstate="print"/>
          <a:srcRect/>
          <a:stretch>
            <a:fillRect/>
          </a:stretch>
        </p:blipFill>
        <p:spPr bwMode="auto">
          <a:xfrm>
            <a:off x="0" y="5337175"/>
            <a:ext cx="1800225" cy="1547813"/>
          </a:xfrm>
          <a:prstGeom prst="rect">
            <a:avLst/>
          </a:prstGeom>
          <a:noFill/>
          <a:ln w="9525">
            <a:noFill/>
            <a:miter lim="800000"/>
            <a:headEnd/>
            <a:tailEnd/>
          </a:ln>
          <a:effectLst/>
        </p:spPr>
      </p:pic>
      <p:sp>
        <p:nvSpPr>
          <p:cNvPr id="3079" name="Rectangle 2"/>
          <p:cNvSpPr>
            <a:spLocks noChangeArrowheads="1"/>
          </p:cNvSpPr>
          <p:nvPr/>
        </p:nvSpPr>
        <p:spPr bwMode="auto">
          <a:xfrm>
            <a:off x="323850" y="0"/>
            <a:ext cx="252413" cy="6884988"/>
          </a:xfrm>
          <a:prstGeom prst="rect">
            <a:avLst/>
          </a:prstGeom>
          <a:solidFill>
            <a:srgbClr val="009600"/>
          </a:solidFill>
          <a:ln w="9525">
            <a:noFill/>
            <a:miter lim="800000"/>
            <a:headEnd/>
            <a:tailEnd/>
          </a:ln>
        </p:spPr>
        <p:txBody>
          <a:bodyPr/>
          <a:lstStyle/>
          <a:p>
            <a:pPr eaLnBrk="1" hangingPunct="1">
              <a:buFont typeface="Arial" pitchFamily="34" charset="0"/>
              <a:buNone/>
            </a:pPr>
            <a:endParaRPr lang="en-US" altLang="en-US"/>
          </a:p>
        </p:txBody>
      </p:sp>
      <p:sp>
        <p:nvSpPr>
          <p:cNvPr id="3080" name="Rectangle 5"/>
          <p:cNvSpPr>
            <a:spLocks noChangeArrowheads="1"/>
          </p:cNvSpPr>
          <p:nvPr/>
        </p:nvSpPr>
        <p:spPr bwMode="auto">
          <a:xfrm>
            <a:off x="539750" y="0"/>
            <a:ext cx="125413" cy="6884988"/>
          </a:xfrm>
          <a:prstGeom prst="rect">
            <a:avLst/>
          </a:prstGeom>
          <a:solidFill>
            <a:srgbClr val="006000"/>
          </a:solidFill>
          <a:ln w="9525">
            <a:noFill/>
            <a:miter lim="800000"/>
            <a:headEnd/>
            <a:tailEnd/>
          </a:ln>
        </p:spPr>
        <p:txBody>
          <a:bodyPr/>
          <a:lstStyle/>
          <a:p>
            <a:pPr eaLnBrk="1" hangingPunct="1">
              <a:buFont typeface="Arial" pitchFamily="34" charset="0"/>
              <a:buNone/>
            </a:pPr>
            <a:endParaRPr lang="en-US" altLang="en-US"/>
          </a:p>
        </p:txBody>
      </p:sp>
      <p:sp>
        <p:nvSpPr>
          <p:cNvPr id="3081" name="Subtitle 2"/>
          <p:cNvSpPr>
            <a:spLocks noGrp="1"/>
          </p:cNvSpPr>
          <p:nvPr>
            <p:ph type="subTitle" idx="1"/>
          </p:nvPr>
        </p:nvSpPr>
        <p:spPr>
          <a:xfrm>
            <a:off x="1979613" y="3938588"/>
            <a:ext cx="5761037" cy="569912"/>
          </a:xfrm>
        </p:spPr>
        <p:txBody>
          <a:bodyPr/>
          <a:lstStyle/>
          <a:p>
            <a:r>
              <a:rPr lang="en-US" altLang="en-US" sz="2400" b="1" dirty="0" smtClean="0">
                <a:solidFill>
                  <a:srgbClr val="004600"/>
                </a:solidFill>
              </a:rPr>
              <a:t>Paolo Gemma</a:t>
            </a:r>
          </a:p>
          <a:p>
            <a:r>
              <a:rPr lang="en-US" altLang="en-US" sz="2400" dirty="0" smtClean="0">
                <a:solidFill>
                  <a:srgbClr val="004600"/>
                </a:solidFill>
              </a:rPr>
              <a:t>WG</a:t>
            </a:r>
            <a:r>
              <a:rPr lang="en-US" altLang="en-US" sz="2400" dirty="0">
                <a:solidFill>
                  <a:srgbClr val="004600"/>
                </a:solidFill>
              </a:rPr>
              <a:t>2</a:t>
            </a:r>
            <a:r>
              <a:rPr lang="en-US" altLang="en-US" sz="2400" dirty="0" smtClean="0">
                <a:solidFill>
                  <a:srgbClr val="FF0000"/>
                </a:solidFill>
              </a:rPr>
              <a:t> </a:t>
            </a:r>
            <a:r>
              <a:rPr lang="en-US" altLang="en-US" sz="2400" dirty="0" smtClean="0">
                <a:solidFill>
                  <a:srgbClr val="004600"/>
                </a:solidFill>
              </a:rPr>
              <a:t>Coordinator of ITU-T FG SSC</a:t>
            </a:r>
          </a:p>
        </p:txBody>
      </p:sp>
      <p:sp>
        <p:nvSpPr>
          <p:cNvPr id="3082" name="Subtitle 2"/>
          <p:cNvSpPr txBox="1">
            <a:spLocks/>
          </p:cNvSpPr>
          <p:nvPr/>
        </p:nvSpPr>
        <p:spPr bwMode="auto">
          <a:xfrm>
            <a:off x="1042988" y="1616075"/>
            <a:ext cx="7777162" cy="569913"/>
          </a:xfrm>
          <a:prstGeom prst="rect">
            <a:avLst/>
          </a:prstGeom>
          <a:noFill/>
          <a:ln w="9525">
            <a:noFill/>
            <a:miter lim="800000"/>
            <a:headEnd/>
            <a:tailEnd/>
          </a:ln>
        </p:spPr>
        <p:txBody>
          <a:bodyPr/>
          <a:lstStyle/>
          <a:p>
            <a:pPr algn="ctr">
              <a:spcBef>
                <a:spcPct val="20000"/>
              </a:spcBef>
              <a:buClr>
                <a:srgbClr val="0E438A"/>
              </a:buClr>
              <a:buSzPct val="110000"/>
              <a:buFont typeface="Wingdings" pitchFamily="2" charset="2"/>
              <a:buNone/>
            </a:pPr>
            <a:r>
              <a:rPr lang="en-US" altLang="en-US" sz="4000" b="1">
                <a:solidFill>
                  <a:srgbClr val="002A00"/>
                </a:solidFill>
              </a:rPr>
              <a:t>Focus Group on </a:t>
            </a:r>
            <a:br>
              <a:rPr lang="en-US" altLang="en-US" sz="4000" b="1">
                <a:solidFill>
                  <a:srgbClr val="002A00"/>
                </a:solidFill>
              </a:rPr>
            </a:br>
            <a:r>
              <a:rPr lang="en-US" altLang="en-US" sz="4000" b="1">
                <a:solidFill>
                  <a:srgbClr val="002A00"/>
                </a:solidFill>
              </a:rPr>
              <a:t>Smart Sustainable Cities</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noChangeArrowheads="1"/>
          </p:cNvPicPr>
          <p:nvPr/>
        </p:nvPicPr>
        <p:blipFill>
          <a:blip r:embed="rId3" cstate="print"/>
          <a:srcRect/>
          <a:stretch>
            <a:fillRect/>
          </a:stretch>
        </p:blipFill>
        <p:spPr bwMode="auto">
          <a:xfrm>
            <a:off x="0" y="0"/>
            <a:ext cx="9144000" cy="6883400"/>
          </a:xfrm>
          <a:prstGeom prst="rect">
            <a:avLst/>
          </a:prstGeom>
          <a:noFill/>
          <a:ln w="9525">
            <a:noFill/>
            <a:miter lim="800000"/>
            <a:headEnd/>
            <a:tailEnd/>
          </a:ln>
          <a:effectLst/>
        </p:spPr>
      </p:pic>
      <p:sp>
        <p:nvSpPr>
          <p:cNvPr id="16387" name="TextBox 2"/>
          <p:cNvSpPr txBox="1">
            <a:spLocks noChangeArrowheads="1"/>
          </p:cNvSpPr>
          <p:nvPr/>
        </p:nvSpPr>
        <p:spPr bwMode="auto">
          <a:xfrm>
            <a:off x="322263" y="158750"/>
            <a:ext cx="8497887" cy="461963"/>
          </a:xfrm>
          <a:prstGeom prst="rect">
            <a:avLst/>
          </a:prstGeom>
          <a:noFill/>
          <a:ln w="9525">
            <a:noFill/>
            <a:miter lim="800000"/>
            <a:headEnd/>
            <a:tailEnd/>
          </a:ln>
        </p:spPr>
        <p:txBody>
          <a:bodyPr>
            <a:spAutoFit/>
          </a:bodyPr>
          <a:lstStyle/>
          <a:p>
            <a:pPr algn="ctr" eaLnBrk="1" hangingPunct="1">
              <a:buFont typeface="Arial" pitchFamily="34" charset="0"/>
              <a:buNone/>
            </a:pPr>
            <a:r>
              <a:rPr lang="en-US" altLang="en-US" sz="2400" b="1">
                <a:solidFill>
                  <a:srgbClr val="002A00"/>
                </a:solidFill>
              </a:rPr>
              <a:t>Working group 2</a:t>
            </a:r>
          </a:p>
        </p:txBody>
      </p:sp>
      <p:sp>
        <p:nvSpPr>
          <p:cNvPr id="16388" name="Pie 7"/>
          <p:cNvSpPr>
            <a:spLocks/>
          </p:cNvSpPr>
          <p:nvPr/>
        </p:nvSpPr>
        <p:spPr bwMode="auto">
          <a:xfrm rot="5400000">
            <a:off x="2591594" y="477044"/>
            <a:ext cx="3924300" cy="4716462"/>
          </a:xfrm>
          <a:custGeom>
            <a:avLst/>
            <a:gdLst>
              <a:gd name="T0" fmla="*/ 1969472 w 3924300"/>
              <a:gd name="T1" fmla="*/ 3878547 h 4787900"/>
              <a:gd name="T2" fmla="*/ 26 w 3924300"/>
              <a:gd name="T3" fmla="*/ 1949156 h 4787900"/>
              <a:gd name="T4" fmla="*/ 1962150 w 3924300"/>
              <a:gd name="T5" fmla="*/ 1939280 h 4787900"/>
              <a:gd name="T6" fmla="*/ 1969472 w 3924300"/>
              <a:gd name="T7" fmla="*/ 3878547 h 4787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24300" h="4787900">
                <a:moveTo>
                  <a:pt x="1969472" y="4787883"/>
                </a:moveTo>
                <a:cubicBezTo>
                  <a:pt x="886858" y="4792812"/>
                  <a:pt x="5540" y="3726995"/>
                  <a:pt x="26" y="2406144"/>
                </a:cubicBezTo>
                <a:lnTo>
                  <a:pt x="1962150" y="2393950"/>
                </a:lnTo>
                <a:cubicBezTo>
                  <a:pt x="1964591" y="3191928"/>
                  <a:pt x="1967031" y="3989905"/>
                  <a:pt x="1969472" y="4787883"/>
                </a:cubicBezTo>
                <a:close/>
              </a:path>
            </a:pathLst>
          </a:custGeom>
          <a:noFill/>
          <a:ln w="9525">
            <a:solidFill>
              <a:srgbClr val="004600"/>
            </a:solidFill>
            <a:round/>
            <a:headEnd/>
            <a:tailEnd/>
          </a:ln>
        </p:spPr>
        <p:txBody>
          <a:bodyPr/>
          <a:lstStyle/>
          <a:p>
            <a:endParaRPr lang="en-US"/>
          </a:p>
        </p:txBody>
      </p:sp>
      <p:sp>
        <p:nvSpPr>
          <p:cNvPr id="52229" name="Content Placeholder 11"/>
          <p:cNvSpPr txBox="1">
            <a:spLocks/>
          </p:cNvSpPr>
          <p:nvPr/>
        </p:nvSpPr>
        <p:spPr bwMode="auto">
          <a:xfrm>
            <a:off x="2378075" y="1731963"/>
            <a:ext cx="211772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spcBef>
                <a:spcPct val="20000"/>
              </a:spcBef>
              <a:buClr>
                <a:srgbClr val="0E438A"/>
              </a:buClr>
              <a:buSzPct val="110000"/>
              <a:buFont typeface="Wingdings" pitchFamily="2" charset="2"/>
              <a:buNone/>
            </a:pPr>
            <a:r>
              <a:rPr lang="en-US" altLang="en-US" sz="1600" b="1">
                <a:solidFill>
                  <a:srgbClr val="004600"/>
                </a:solidFill>
                <a:cs typeface="Gisha" pitchFamily="34" charset="-79"/>
              </a:rPr>
              <a:t>2. Smart Sustainable Cities infrastructure</a:t>
            </a:r>
          </a:p>
          <a:p>
            <a:pPr algn="r">
              <a:spcBef>
                <a:spcPct val="20000"/>
              </a:spcBef>
              <a:buClr>
                <a:srgbClr val="0E438A"/>
              </a:buClr>
              <a:buSzPct val="110000"/>
              <a:buFont typeface="Wingdings" pitchFamily="2" charset="2"/>
              <a:buChar char="§"/>
            </a:pPr>
            <a:endParaRPr lang="en-US" altLang="en-US" sz="2800">
              <a:solidFill>
                <a:srgbClr val="5C5C5C"/>
              </a:solidFill>
              <a:cs typeface="Gisha" pitchFamily="34" charset="-79"/>
            </a:endParaRPr>
          </a:p>
        </p:txBody>
      </p:sp>
      <p:sp>
        <p:nvSpPr>
          <p:cNvPr id="16390" name="Pie 8"/>
          <p:cNvSpPr>
            <a:spLocks/>
          </p:cNvSpPr>
          <p:nvPr/>
        </p:nvSpPr>
        <p:spPr bwMode="auto">
          <a:xfrm rot="-5400000">
            <a:off x="2554288" y="477838"/>
            <a:ext cx="4322762" cy="5040312"/>
          </a:xfrm>
          <a:custGeom>
            <a:avLst/>
            <a:gdLst>
              <a:gd name="T0" fmla="*/ 486965 w 5113337"/>
              <a:gd name="T1" fmla="*/ 234598 h 6048375"/>
              <a:gd name="T2" fmla="*/ 351403 w 5113337"/>
              <a:gd name="T3" fmla="*/ 446746 h 6048375"/>
              <a:gd name="T4" fmla="*/ 57788 w 5113337"/>
              <a:gd name="T5" fmla="*/ 387945 h 6048375"/>
              <a:gd name="T6" fmla="*/ 13689 w 5113337"/>
              <a:gd name="T7" fmla="*/ 157702 h 6048375"/>
              <a:gd name="T8" fmla="*/ 243985 w 5113337"/>
              <a:gd name="T9" fmla="*/ 2 h 6048375"/>
              <a:gd name="T10" fmla="*/ 243483 w 5113337"/>
              <a:gd name="T11" fmla="*/ 235574 h 6048375"/>
              <a:gd name="T12" fmla="*/ 486965 w 5113337"/>
              <a:gd name="T13" fmla="*/ 234598 h 60483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13337" h="6048375">
                <a:moveTo>
                  <a:pt x="5113315" y="3011654"/>
                </a:moveTo>
                <a:cubicBezTo>
                  <a:pt x="5117361" y="4166485"/>
                  <a:pt x="4565040" y="5223224"/>
                  <a:pt x="3689869" y="5735089"/>
                </a:cubicBezTo>
                <a:cubicBezTo>
                  <a:pt x="2637546" y="6350565"/>
                  <a:pt x="1366100" y="6039265"/>
                  <a:pt x="606799" y="4980232"/>
                </a:cubicBezTo>
                <a:cubicBezTo>
                  <a:pt x="20088" y="4161918"/>
                  <a:pt x="-156129" y="3037144"/>
                  <a:pt x="143729" y="2024490"/>
                </a:cubicBezTo>
                <a:cubicBezTo>
                  <a:pt x="503438" y="809709"/>
                  <a:pt x="1473776" y="-2644"/>
                  <a:pt x="2561932" y="6"/>
                </a:cubicBezTo>
                <a:cubicBezTo>
                  <a:pt x="2560178" y="1008067"/>
                  <a:pt x="2558423" y="2016127"/>
                  <a:pt x="2556669" y="3024188"/>
                </a:cubicBezTo>
                <a:lnTo>
                  <a:pt x="5113315" y="3011654"/>
                </a:lnTo>
                <a:close/>
              </a:path>
            </a:pathLst>
          </a:custGeom>
          <a:solidFill>
            <a:srgbClr val="8EB64A"/>
          </a:solidFill>
          <a:ln w="9525">
            <a:noFill/>
            <a:round/>
            <a:headEnd/>
            <a:tailEnd/>
          </a:ln>
        </p:spPr>
        <p:txBody>
          <a:bodyPr/>
          <a:lstStyle/>
          <a:p>
            <a:endParaRPr lang="en-US"/>
          </a:p>
        </p:txBody>
      </p:sp>
      <p:sp>
        <p:nvSpPr>
          <p:cNvPr id="52231" name="Content Placeholder 11"/>
          <p:cNvSpPr txBox="1">
            <a:spLocks noChangeArrowheads="1"/>
          </p:cNvSpPr>
          <p:nvPr/>
        </p:nvSpPr>
        <p:spPr bwMode="auto">
          <a:xfrm>
            <a:off x="4743450" y="1731963"/>
            <a:ext cx="2165350"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buFont typeface="Wingdings" panose="05000000000000000000" pitchFamily="2" charset="2"/>
              <a:buNone/>
              <a:defRPr/>
            </a:pPr>
            <a:r>
              <a:rPr lang="en-US" altLang="en-US" sz="1600" b="1" dirty="0">
                <a:solidFill>
                  <a:srgbClr val="004600"/>
                </a:solidFill>
                <a:latin typeface="+mj-lt"/>
                <a:cs typeface="Gisha" panose="020B0502040204020203" pitchFamily="34" charset="-79"/>
              </a:rPr>
              <a:t>WG2 coordinator: </a:t>
            </a:r>
            <a:r>
              <a:rPr lang="en-US" altLang="en-US" sz="1600" dirty="0">
                <a:solidFill>
                  <a:srgbClr val="004600"/>
                </a:solidFill>
                <a:latin typeface="+mj-lt"/>
                <a:cs typeface="Gisha" panose="020B0502040204020203" pitchFamily="34" charset="-79"/>
              </a:rPr>
              <a:t>Paolo Gemma (Huawei)</a:t>
            </a:r>
          </a:p>
        </p:txBody>
      </p:sp>
      <p:sp>
        <p:nvSpPr>
          <p:cNvPr id="15" name="Content Placeholder 11"/>
          <p:cNvSpPr txBox="1">
            <a:spLocks noChangeArrowheads="1"/>
          </p:cNvSpPr>
          <p:nvPr/>
        </p:nvSpPr>
        <p:spPr bwMode="auto">
          <a:xfrm>
            <a:off x="3024188" y="3038475"/>
            <a:ext cx="392430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buFont typeface="Wingdings" panose="05000000000000000000" pitchFamily="2" charset="2"/>
              <a:buNone/>
              <a:defRPr/>
            </a:pPr>
            <a:r>
              <a:rPr lang="en-US" altLang="en-US" sz="1600" b="1" dirty="0" smtClean="0">
                <a:solidFill>
                  <a:srgbClr val="004600"/>
                </a:solidFill>
                <a:latin typeface="+mj-lt"/>
                <a:cs typeface="Gisha" panose="020B0502040204020203" pitchFamily="34" charset="-79"/>
              </a:rPr>
              <a:t>Plan and deliverables</a:t>
            </a:r>
            <a:r>
              <a:rPr lang="en-US" altLang="en-US" sz="1600" dirty="0" smtClean="0">
                <a:solidFill>
                  <a:srgbClr val="004600"/>
                </a:solidFill>
                <a:latin typeface="+mj-lt"/>
                <a:cs typeface="Gisha" panose="020B0502040204020203" pitchFamily="34" charset="-79"/>
              </a:rPr>
              <a:t>:</a:t>
            </a:r>
          </a:p>
          <a:p>
            <a:pPr marL="285750" indent="-285750">
              <a:lnSpc>
                <a:spcPct val="90000"/>
              </a:lnSpc>
              <a:buClr>
                <a:srgbClr val="006000"/>
              </a:buClr>
              <a:defRPr/>
            </a:pPr>
            <a:r>
              <a:rPr lang="en-US" altLang="en-US" sz="1400" dirty="0">
                <a:solidFill>
                  <a:srgbClr val="004600"/>
                </a:solidFill>
                <a:latin typeface="+mj-lt"/>
                <a:cs typeface="Gisha" panose="020B0502040204020203" pitchFamily="34" charset="-79"/>
              </a:rPr>
              <a:t>Providing an overview of the use of ICT in cities;</a:t>
            </a:r>
          </a:p>
          <a:p>
            <a:pPr marL="285750" indent="-285750">
              <a:lnSpc>
                <a:spcPct val="90000"/>
              </a:lnSpc>
              <a:buClr>
                <a:srgbClr val="006000"/>
              </a:buClr>
              <a:defRPr/>
            </a:pPr>
            <a:r>
              <a:rPr lang="en-US" altLang="en-US" sz="1400" dirty="0">
                <a:solidFill>
                  <a:srgbClr val="004600"/>
                </a:solidFill>
                <a:latin typeface="+mj-lt"/>
                <a:cs typeface="Gisha" panose="020B0502040204020203" pitchFamily="34" charset="-79"/>
              </a:rPr>
              <a:t>Looking at future trends;</a:t>
            </a:r>
          </a:p>
          <a:p>
            <a:pPr marL="285750" indent="-285750">
              <a:lnSpc>
                <a:spcPct val="90000"/>
              </a:lnSpc>
              <a:buClr>
                <a:srgbClr val="006000"/>
              </a:buClr>
              <a:defRPr/>
            </a:pPr>
            <a:r>
              <a:rPr lang="en-US" altLang="en-US" sz="1400" dirty="0">
                <a:solidFill>
                  <a:srgbClr val="004600"/>
                </a:solidFill>
                <a:latin typeface="+mj-lt"/>
                <a:cs typeface="Gisha" panose="020B0502040204020203" pitchFamily="34" charset="-79"/>
              </a:rPr>
              <a:t>Identifying standardization’s need;</a:t>
            </a:r>
          </a:p>
          <a:p>
            <a:pPr marL="285750" indent="-285750">
              <a:lnSpc>
                <a:spcPct val="90000"/>
              </a:lnSpc>
              <a:buClr>
                <a:srgbClr val="006000"/>
              </a:buClr>
              <a:defRPr/>
            </a:pPr>
            <a:r>
              <a:rPr lang="en-US" altLang="en-US" sz="1400" dirty="0">
                <a:solidFill>
                  <a:srgbClr val="004600"/>
                </a:solidFill>
                <a:latin typeface="+mj-lt"/>
                <a:cs typeface="Gisha" panose="020B0502040204020203" pitchFamily="34" charset="-79"/>
              </a:rPr>
              <a:t>8 technical reports under development.</a:t>
            </a:r>
            <a:endParaRPr lang="en-US" altLang="en-US" sz="1400" dirty="0" smtClean="0">
              <a:solidFill>
                <a:srgbClr val="004600"/>
              </a:solidFill>
              <a:latin typeface="+mj-lt"/>
              <a:cs typeface="Gisha" panose="020B0502040204020203" pitchFamily="34" charset="-79"/>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3" cstate="print"/>
          <a:srcRect/>
          <a:stretch>
            <a:fillRect/>
          </a:stretch>
        </p:blipFill>
        <p:spPr bwMode="auto">
          <a:xfrm>
            <a:off x="0" y="0"/>
            <a:ext cx="9144000" cy="6883400"/>
          </a:xfrm>
          <a:prstGeom prst="rect">
            <a:avLst/>
          </a:prstGeom>
          <a:noFill/>
          <a:ln w="9525">
            <a:noFill/>
            <a:miter lim="800000"/>
            <a:headEnd/>
            <a:tailEnd/>
          </a:ln>
          <a:effectLst/>
        </p:spPr>
      </p:pic>
      <p:sp>
        <p:nvSpPr>
          <p:cNvPr id="18435" name="TextBox 2"/>
          <p:cNvSpPr txBox="1">
            <a:spLocks noChangeArrowheads="1"/>
          </p:cNvSpPr>
          <p:nvPr/>
        </p:nvSpPr>
        <p:spPr bwMode="auto">
          <a:xfrm>
            <a:off x="466725" y="158750"/>
            <a:ext cx="8497888" cy="461963"/>
          </a:xfrm>
          <a:prstGeom prst="rect">
            <a:avLst/>
          </a:prstGeom>
          <a:noFill/>
          <a:ln w="9525">
            <a:noFill/>
            <a:miter lim="800000"/>
            <a:headEnd/>
            <a:tailEnd/>
          </a:ln>
        </p:spPr>
        <p:txBody>
          <a:bodyPr>
            <a:spAutoFit/>
          </a:bodyPr>
          <a:lstStyle/>
          <a:p>
            <a:pPr algn="ctr" eaLnBrk="1" hangingPunct="1">
              <a:buFont typeface="Arial" pitchFamily="34" charset="0"/>
              <a:buNone/>
            </a:pPr>
            <a:r>
              <a:rPr lang="en-US" altLang="en-US" sz="2400" b="1" dirty="0">
                <a:solidFill>
                  <a:srgbClr val="002A00"/>
                </a:solidFill>
              </a:rPr>
              <a:t>Areas of technical reports</a:t>
            </a:r>
          </a:p>
        </p:txBody>
      </p:sp>
      <p:pic>
        <p:nvPicPr>
          <p:cNvPr id="18436" name="Picture 8" descr="C:\Users\campilon\Desktop\photos\landscape-smart-cities.jpg"/>
          <p:cNvPicPr>
            <a:picLocks noChangeAspect="1" noChangeArrowheads="1"/>
          </p:cNvPicPr>
          <p:nvPr/>
        </p:nvPicPr>
        <p:blipFill>
          <a:blip r:embed="rId4" cstate="print"/>
          <a:srcRect/>
          <a:stretch>
            <a:fillRect/>
          </a:stretch>
        </p:blipFill>
        <p:spPr bwMode="auto">
          <a:xfrm>
            <a:off x="1003300" y="1195388"/>
            <a:ext cx="7816850" cy="3529012"/>
          </a:xfrm>
          <a:prstGeom prst="rect">
            <a:avLst/>
          </a:prstGeom>
          <a:noFill/>
          <a:ln w="9525">
            <a:noFill/>
            <a:miter lim="800000"/>
            <a:headEnd/>
            <a:tailEnd/>
          </a:ln>
        </p:spPr>
      </p:pic>
      <p:sp>
        <p:nvSpPr>
          <p:cNvPr id="18437" name="Rounded Rectangle 6"/>
          <p:cNvSpPr>
            <a:spLocks noChangeArrowheads="1"/>
          </p:cNvSpPr>
          <p:nvPr/>
        </p:nvSpPr>
        <p:spPr bwMode="auto">
          <a:xfrm>
            <a:off x="5168900" y="1597025"/>
            <a:ext cx="1438275" cy="647700"/>
          </a:xfrm>
          <a:prstGeom prst="roundRect">
            <a:avLst>
              <a:gd name="adj" fmla="val 16667"/>
            </a:avLst>
          </a:prstGeom>
          <a:solidFill>
            <a:srgbClr val="E3F0C2"/>
          </a:solidFill>
          <a:ln w="9525">
            <a:solidFill>
              <a:schemeClr val="tx1"/>
            </a:solidFill>
            <a:round/>
            <a:headEnd/>
            <a:tailEnd/>
          </a:ln>
        </p:spPr>
        <p:txBody>
          <a:bodyPr lIns="91427" tIns="45713" rIns="91427" bIns="45713"/>
          <a:lstStyle/>
          <a:p>
            <a:pPr algn="ctr">
              <a:lnSpc>
                <a:spcPct val="114000"/>
              </a:lnSpc>
              <a:buFont typeface="Wingdings" pitchFamily="2" charset="2"/>
              <a:buNone/>
            </a:pPr>
            <a:r>
              <a:rPr lang="en-US" altLang="en-US" sz="1600" b="1">
                <a:solidFill>
                  <a:schemeClr val="tx1"/>
                </a:solidFill>
                <a:latin typeface="Gisha" pitchFamily="34" charset="-79"/>
                <a:cs typeface="Gisha" pitchFamily="34" charset="-79"/>
              </a:rPr>
              <a:t>Smart Buildings</a:t>
            </a:r>
          </a:p>
        </p:txBody>
      </p:sp>
      <p:sp>
        <p:nvSpPr>
          <p:cNvPr id="18438" name="Rounded Rectangle 7"/>
          <p:cNvSpPr>
            <a:spLocks noChangeArrowheads="1"/>
          </p:cNvSpPr>
          <p:nvPr/>
        </p:nvSpPr>
        <p:spPr bwMode="auto">
          <a:xfrm>
            <a:off x="7121525" y="2368550"/>
            <a:ext cx="1698625" cy="669925"/>
          </a:xfrm>
          <a:prstGeom prst="roundRect">
            <a:avLst>
              <a:gd name="adj" fmla="val 16667"/>
            </a:avLst>
          </a:prstGeom>
          <a:solidFill>
            <a:srgbClr val="E3F0C2"/>
          </a:solidFill>
          <a:ln w="9525">
            <a:solidFill>
              <a:schemeClr val="tx1"/>
            </a:solidFill>
            <a:round/>
            <a:headEnd/>
            <a:tailEnd/>
          </a:ln>
        </p:spPr>
        <p:txBody>
          <a:bodyPr lIns="91427" tIns="45713" rIns="91427" bIns="45713"/>
          <a:lstStyle/>
          <a:p>
            <a:pPr algn="ctr">
              <a:lnSpc>
                <a:spcPct val="114000"/>
              </a:lnSpc>
              <a:buFont typeface="Wingdings" pitchFamily="2" charset="2"/>
              <a:buNone/>
            </a:pPr>
            <a:r>
              <a:rPr lang="en-US" altLang="en-US" sz="1600" b="1">
                <a:solidFill>
                  <a:schemeClr val="tx1"/>
                </a:solidFill>
                <a:latin typeface="Gisha" pitchFamily="34" charset="-79"/>
                <a:cs typeface="Gisha" pitchFamily="34" charset="-79"/>
              </a:rPr>
              <a:t>Smart Infrastructure</a:t>
            </a:r>
          </a:p>
        </p:txBody>
      </p:sp>
      <p:sp>
        <p:nvSpPr>
          <p:cNvPr id="18439" name="Rounded Rectangle 8"/>
          <p:cNvSpPr>
            <a:spLocks noChangeArrowheads="1"/>
          </p:cNvSpPr>
          <p:nvPr/>
        </p:nvSpPr>
        <p:spPr bwMode="auto">
          <a:xfrm>
            <a:off x="2989263" y="2295525"/>
            <a:ext cx="1938337" cy="631825"/>
          </a:xfrm>
          <a:prstGeom prst="roundRect">
            <a:avLst>
              <a:gd name="adj" fmla="val 16667"/>
            </a:avLst>
          </a:prstGeom>
          <a:solidFill>
            <a:srgbClr val="E3F0C2"/>
          </a:solidFill>
          <a:ln w="9525">
            <a:solidFill>
              <a:schemeClr val="tx1"/>
            </a:solidFill>
            <a:round/>
            <a:headEnd/>
            <a:tailEnd/>
          </a:ln>
        </p:spPr>
        <p:txBody>
          <a:bodyPr lIns="91427" tIns="45713" rIns="91427" bIns="45713"/>
          <a:lstStyle/>
          <a:p>
            <a:pPr algn="ctr">
              <a:lnSpc>
                <a:spcPct val="114000"/>
              </a:lnSpc>
              <a:buFont typeface="Wingdings" pitchFamily="2" charset="2"/>
              <a:buNone/>
            </a:pPr>
            <a:r>
              <a:rPr lang="en-US" altLang="en-US" sz="1600" b="1">
                <a:solidFill>
                  <a:schemeClr val="tx1"/>
                </a:solidFill>
                <a:latin typeface="Gisha" pitchFamily="34" charset="-79"/>
                <a:cs typeface="Gisha" pitchFamily="34" charset="-79"/>
              </a:rPr>
              <a:t>Smart Water Management</a:t>
            </a:r>
          </a:p>
        </p:txBody>
      </p:sp>
      <p:sp>
        <p:nvSpPr>
          <p:cNvPr id="18440" name="Rounded Rectangle 9"/>
          <p:cNvSpPr>
            <a:spLocks noChangeArrowheads="1"/>
          </p:cNvSpPr>
          <p:nvPr/>
        </p:nvSpPr>
        <p:spPr bwMode="auto">
          <a:xfrm>
            <a:off x="3444875" y="3294063"/>
            <a:ext cx="2022475" cy="722312"/>
          </a:xfrm>
          <a:prstGeom prst="roundRect">
            <a:avLst>
              <a:gd name="adj" fmla="val 16667"/>
            </a:avLst>
          </a:prstGeom>
          <a:solidFill>
            <a:srgbClr val="E3F0C2"/>
          </a:solidFill>
          <a:ln w="9525">
            <a:solidFill>
              <a:schemeClr val="tx1"/>
            </a:solidFill>
            <a:round/>
            <a:headEnd/>
            <a:tailEnd/>
          </a:ln>
        </p:spPr>
        <p:txBody>
          <a:bodyPr lIns="91427" tIns="45713" rIns="91427" bIns="45713"/>
          <a:lstStyle/>
          <a:p>
            <a:pPr algn="ctr">
              <a:lnSpc>
                <a:spcPct val="114000"/>
              </a:lnSpc>
              <a:buFont typeface="Wingdings" pitchFamily="2" charset="2"/>
              <a:buNone/>
            </a:pPr>
            <a:r>
              <a:rPr lang="en-US" altLang="en-US" sz="1600" b="1">
                <a:solidFill>
                  <a:schemeClr val="tx1"/>
                </a:solidFill>
                <a:latin typeface="Gisha" pitchFamily="34" charset="-79"/>
                <a:cs typeface="Gisha" pitchFamily="34" charset="-79"/>
              </a:rPr>
              <a:t>Cyber-Security and Resilience</a:t>
            </a:r>
          </a:p>
        </p:txBody>
      </p:sp>
      <p:sp>
        <p:nvSpPr>
          <p:cNvPr id="18441" name="Rounded Rectangle 10"/>
          <p:cNvSpPr>
            <a:spLocks noChangeArrowheads="1"/>
          </p:cNvSpPr>
          <p:nvPr/>
        </p:nvSpPr>
        <p:spPr bwMode="auto">
          <a:xfrm>
            <a:off x="5946775" y="3359150"/>
            <a:ext cx="1887538" cy="650875"/>
          </a:xfrm>
          <a:prstGeom prst="roundRect">
            <a:avLst>
              <a:gd name="adj" fmla="val 16667"/>
            </a:avLst>
          </a:prstGeom>
          <a:solidFill>
            <a:srgbClr val="E3F0C2"/>
          </a:solidFill>
          <a:ln w="9525">
            <a:solidFill>
              <a:schemeClr val="tx1"/>
            </a:solidFill>
            <a:round/>
            <a:headEnd/>
            <a:tailEnd/>
          </a:ln>
        </p:spPr>
        <p:txBody>
          <a:bodyPr lIns="91427" tIns="45713" rIns="91427" bIns="45713"/>
          <a:lstStyle/>
          <a:p>
            <a:pPr algn="ctr">
              <a:lnSpc>
                <a:spcPct val="114000"/>
              </a:lnSpc>
              <a:buFont typeface="Wingdings" pitchFamily="2" charset="2"/>
              <a:buNone/>
            </a:pPr>
            <a:r>
              <a:rPr lang="en-US" altLang="en-US" sz="1600" b="1">
                <a:solidFill>
                  <a:schemeClr val="tx1"/>
                </a:solidFill>
                <a:latin typeface="Gisha" pitchFamily="34" charset="-79"/>
                <a:cs typeface="Gisha" pitchFamily="34" charset="-79"/>
              </a:rPr>
              <a:t>EMF considerations</a:t>
            </a:r>
          </a:p>
        </p:txBody>
      </p:sp>
      <p:sp>
        <p:nvSpPr>
          <p:cNvPr id="18442" name="Rounded Rectangle 11"/>
          <p:cNvSpPr>
            <a:spLocks noChangeArrowheads="1"/>
          </p:cNvSpPr>
          <p:nvPr/>
        </p:nvSpPr>
        <p:spPr bwMode="auto">
          <a:xfrm>
            <a:off x="1228725" y="3038475"/>
            <a:ext cx="1446213" cy="981075"/>
          </a:xfrm>
          <a:prstGeom prst="roundRect">
            <a:avLst>
              <a:gd name="adj" fmla="val 16667"/>
            </a:avLst>
          </a:prstGeom>
          <a:solidFill>
            <a:srgbClr val="E3F0C2"/>
          </a:solidFill>
          <a:ln w="9525">
            <a:solidFill>
              <a:schemeClr val="tx1"/>
            </a:solidFill>
            <a:round/>
            <a:headEnd/>
            <a:tailEnd/>
          </a:ln>
        </p:spPr>
        <p:txBody>
          <a:bodyPr lIns="91427" tIns="45713" rIns="91427" bIns="45713"/>
          <a:lstStyle/>
          <a:p>
            <a:pPr algn="ctr">
              <a:lnSpc>
                <a:spcPct val="114000"/>
              </a:lnSpc>
              <a:buFont typeface="Wingdings" pitchFamily="2" charset="2"/>
              <a:buNone/>
            </a:pPr>
            <a:r>
              <a:rPr lang="en-US" altLang="en-US" sz="1600" b="1">
                <a:solidFill>
                  <a:schemeClr val="tx1"/>
                </a:solidFill>
                <a:latin typeface="Gisha" pitchFamily="34" charset="-79"/>
                <a:cs typeface="Gisha" pitchFamily="34" charset="-79"/>
              </a:rPr>
              <a:t>Climate Change Adaptation</a:t>
            </a:r>
          </a:p>
        </p:txBody>
      </p:sp>
      <p:sp>
        <p:nvSpPr>
          <p:cNvPr id="18443" name="Rounded Rectangle 11"/>
          <p:cNvSpPr>
            <a:spLocks noChangeArrowheads="1"/>
          </p:cNvSpPr>
          <p:nvPr/>
        </p:nvSpPr>
        <p:spPr bwMode="auto">
          <a:xfrm>
            <a:off x="1423988" y="1433513"/>
            <a:ext cx="1662112" cy="719137"/>
          </a:xfrm>
          <a:prstGeom prst="roundRect">
            <a:avLst>
              <a:gd name="adj" fmla="val 16667"/>
            </a:avLst>
          </a:prstGeom>
          <a:solidFill>
            <a:srgbClr val="E3F0C2"/>
          </a:solidFill>
          <a:ln w="9525">
            <a:solidFill>
              <a:schemeClr val="tx1"/>
            </a:solidFill>
            <a:round/>
            <a:headEnd/>
            <a:tailEnd/>
          </a:ln>
        </p:spPr>
        <p:txBody>
          <a:bodyPr lIns="91427" tIns="45713" rIns="91427" bIns="45713"/>
          <a:lstStyle/>
          <a:p>
            <a:pPr algn="ctr">
              <a:lnSpc>
                <a:spcPct val="114000"/>
              </a:lnSpc>
              <a:buFont typeface="Arial" pitchFamily="34" charset="0"/>
              <a:buNone/>
            </a:pPr>
            <a:r>
              <a:rPr lang="en-US" altLang="en-US" sz="1600" b="1">
                <a:solidFill>
                  <a:schemeClr val="tx1"/>
                </a:solidFill>
                <a:latin typeface="Gisha" pitchFamily="34" charset="-79"/>
                <a:cs typeface="Gisha" pitchFamily="34" charset="-79"/>
              </a:rPr>
              <a:t>Integrated Management</a:t>
            </a:r>
          </a:p>
        </p:txBody>
      </p:sp>
      <p:sp>
        <p:nvSpPr>
          <p:cNvPr id="18444" name="Rounded Rectangle 6"/>
          <p:cNvSpPr>
            <a:spLocks noChangeArrowheads="1"/>
          </p:cNvSpPr>
          <p:nvPr/>
        </p:nvSpPr>
        <p:spPr bwMode="auto">
          <a:xfrm>
            <a:off x="7073900" y="1277938"/>
            <a:ext cx="1438275" cy="422275"/>
          </a:xfrm>
          <a:prstGeom prst="roundRect">
            <a:avLst>
              <a:gd name="adj" fmla="val 16667"/>
            </a:avLst>
          </a:prstGeom>
          <a:solidFill>
            <a:srgbClr val="E3F0C2"/>
          </a:solidFill>
          <a:ln w="9525">
            <a:solidFill>
              <a:schemeClr val="tx1"/>
            </a:solidFill>
            <a:round/>
            <a:headEnd/>
            <a:tailEnd/>
          </a:ln>
        </p:spPr>
        <p:txBody>
          <a:bodyPr lIns="91427" tIns="45713" rIns="91427" bIns="45713"/>
          <a:lstStyle/>
          <a:p>
            <a:pPr algn="ctr">
              <a:lnSpc>
                <a:spcPct val="114000"/>
              </a:lnSpc>
              <a:buFont typeface="Wingdings" pitchFamily="2" charset="2"/>
              <a:buNone/>
            </a:pPr>
            <a:r>
              <a:rPr lang="en-US" altLang="en-US" sz="1600" b="1">
                <a:solidFill>
                  <a:schemeClr val="tx1"/>
                </a:solidFill>
                <a:latin typeface="Gisha" pitchFamily="34" charset="-79"/>
                <a:cs typeface="Gisha" pitchFamily="34" charset="-79"/>
              </a:rPr>
              <a:t>Open Data</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cstate="print"/>
          <a:srcRect/>
          <a:stretch>
            <a:fillRect/>
          </a:stretch>
        </p:blipFill>
        <p:spPr bwMode="auto">
          <a:xfrm>
            <a:off x="0" y="0"/>
            <a:ext cx="9144000" cy="6883400"/>
          </a:xfrm>
          <a:prstGeom prst="rect">
            <a:avLst/>
          </a:prstGeom>
          <a:noFill/>
          <a:ln w="9525">
            <a:noFill/>
            <a:miter lim="800000"/>
            <a:headEnd/>
            <a:tailEnd/>
          </a:ln>
          <a:effectLst/>
        </p:spPr>
      </p:pic>
      <p:sp>
        <p:nvSpPr>
          <p:cNvPr id="20483" name="TextBox 2"/>
          <p:cNvSpPr txBox="1">
            <a:spLocks noChangeArrowheads="1"/>
          </p:cNvSpPr>
          <p:nvPr/>
        </p:nvSpPr>
        <p:spPr bwMode="auto">
          <a:xfrm>
            <a:off x="323850" y="188913"/>
            <a:ext cx="8497888" cy="461962"/>
          </a:xfrm>
          <a:prstGeom prst="rect">
            <a:avLst/>
          </a:prstGeom>
          <a:noFill/>
          <a:ln w="9525">
            <a:noFill/>
            <a:miter lim="800000"/>
            <a:headEnd/>
            <a:tailEnd/>
          </a:ln>
        </p:spPr>
        <p:txBody>
          <a:bodyPr>
            <a:spAutoFit/>
          </a:bodyPr>
          <a:lstStyle/>
          <a:p>
            <a:pPr algn="ctr" eaLnBrk="1" hangingPunct="1">
              <a:buFont typeface="Arial" pitchFamily="34" charset="0"/>
              <a:buNone/>
            </a:pPr>
            <a:r>
              <a:rPr lang="en-US" altLang="en-US" sz="2400" b="1">
                <a:solidFill>
                  <a:srgbClr val="002A00"/>
                </a:solidFill>
              </a:rPr>
              <a:t>Working group 3</a:t>
            </a:r>
          </a:p>
        </p:txBody>
      </p:sp>
      <p:sp>
        <p:nvSpPr>
          <p:cNvPr id="20484" name="Pie 7"/>
          <p:cNvSpPr>
            <a:spLocks/>
          </p:cNvSpPr>
          <p:nvPr/>
        </p:nvSpPr>
        <p:spPr bwMode="auto">
          <a:xfrm rot="5400000">
            <a:off x="2591594" y="404019"/>
            <a:ext cx="3924300" cy="4716462"/>
          </a:xfrm>
          <a:custGeom>
            <a:avLst/>
            <a:gdLst>
              <a:gd name="T0" fmla="*/ 1969472 w 3924300"/>
              <a:gd name="T1" fmla="*/ 4182010 h 4787900"/>
              <a:gd name="T2" fmla="*/ 26 w 3924300"/>
              <a:gd name="T3" fmla="*/ 2101663 h 4787900"/>
              <a:gd name="T4" fmla="*/ 1962150 w 3924300"/>
              <a:gd name="T5" fmla="*/ 2091013 h 4787900"/>
              <a:gd name="T6" fmla="*/ 1969472 w 3924300"/>
              <a:gd name="T7" fmla="*/ 4182010 h 4787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24300" h="4787900">
                <a:moveTo>
                  <a:pt x="1969472" y="4787883"/>
                </a:moveTo>
                <a:cubicBezTo>
                  <a:pt x="886858" y="4792812"/>
                  <a:pt x="5540" y="3726995"/>
                  <a:pt x="26" y="2406144"/>
                </a:cubicBezTo>
                <a:lnTo>
                  <a:pt x="1962150" y="2393950"/>
                </a:lnTo>
                <a:cubicBezTo>
                  <a:pt x="1964591" y="3191928"/>
                  <a:pt x="1967031" y="3989905"/>
                  <a:pt x="1969472" y="4787883"/>
                </a:cubicBezTo>
                <a:close/>
              </a:path>
            </a:pathLst>
          </a:custGeom>
          <a:noFill/>
          <a:ln w="9525" cmpd="sng">
            <a:solidFill>
              <a:srgbClr val="004600"/>
            </a:solidFill>
            <a:bevel/>
            <a:headEnd/>
            <a:tailEnd/>
          </a:ln>
        </p:spPr>
        <p:txBody>
          <a:bodyPr/>
          <a:lstStyle/>
          <a:p>
            <a:endParaRPr lang="en-US"/>
          </a:p>
        </p:txBody>
      </p:sp>
      <p:sp>
        <p:nvSpPr>
          <p:cNvPr id="84997" name="Content Placeholder 11"/>
          <p:cNvSpPr txBox="1">
            <a:spLocks noChangeArrowheads="1"/>
          </p:cNvSpPr>
          <p:nvPr/>
        </p:nvSpPr>
        <p:spPr bwMode="auto">
          <a:xfrm>
            <a:off x="2268538" y="1770063"/>
            <a:ext cx="2227262"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spcBef>
                <a:spcPct val="20000"/>
              </a:spcBef>
              <a:buClr>
                <a:srgbClr val="0E438A"/>
              </a:buClr>
              <a:buSzPct val="110000"/>
              <a:buFont typeface="Wingdings" pitchFamily="2" charset="2"/>
              <a:buNone/>
            </a:pPr>
            <a:r>
              <a:rPr lang="en-US" altLang="en-US" sz="1400" b="1">
                <a:solidFill>
                  <a:srgbClr val="004600"/>
                </a:solidFill>
              </a:rPr>
              <a:t>3. Standardization gaps, KPIs and metrics</a:t>
            </a:r>
            <a:endParaRPr lang="en-US" altLang="en-US" sz="1600" b="1">
              <a:solidFill>
                <a:srgbClr val="004600"/>
              </a:solidFill>
            </a:endParaRPr>
          </a:p>
          <a:p>
            <a:pPr algn="r">
              <a:spcBef>
                <a:spcPct val="20000"/>
              </a:spcBef>
              <a:buClr>
                <a:srgbClr val="0E438A"/>
              </a:buClr>
              <a:buSzPct val="110000"/>
              <a:buFont typeface="Wingdings" pitchFamily="2" charset="2"/>
              <a:buChar char="§"/>
            </a:pPr>
            <a:endParaRPr lang="en-US" altLang="en-US" sz="2800">
              <a:solidFill>
                <a:srgbClr val="5C5C5C"/>
              </a:solidFill>
            </a:endParaRPr>
          </a:p>
        </p:txBody>
      </p:sp>
      <p:sp>
        <p:nvSpPr>
          <p:cNvPr id="20486" name="Pie 8"/>
          <p:cNvSpPr>
            <a:spLocks/>
          </p:cNvSpPr>
          <p:nvPr/>
        </p:nvSpPr>
        <p:spPr bwMode="auto">
          <a:xfrm rot="-5400000">
            <a:off x="2554287" y="406401"/>
            <a:ext cx="4322763" cy="5040312"/>
          </a:xfrm>
          <a:custGeom>
            <a:avLst/>
            <a:gdLst>
              <a:gd name="T0" fmla="*/ 1127758 w 5113337"/>
              <a:gd name="T1" fmla="*/ 583678 h 6048375"/>
              <a:gd name="T2" fmla="*/ 813812 w 5113337"/>
              <a:gd name="T3" fmla="*/ 1111497 h 6048375"/>
              <a:gd name="T4" fmla="*/ 133832 w 5113337"/>
              <a:gd name="T5" fmla="*/ 965202 h 6048375"/>
              <a:gd name="T6" fmla="*/ 31700 w 5113337"/>
              <a:gd name="T7" fmla="*/ 392359 h 6048375"/>
              <a:gd name="T8" fmla="*/ 565042 w 5113337"/>
              <a:gd name="T9" fmla="*/ 2 h 6048375"/>
              <a:gd name="T10" fmla="*/ 563881 w 5113337"/>
              <a:gd name="T11" fmla="*/ 586107 h 6048375"/>
              <a:gd name="T12" fmla="*/ 1127758 w 5113337"/>
              <a:gd name="T13" fmla="*/ 583678 h 60483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13337" h="6048375">
                <a:moveTo>
                  <a:pt x="5113315" y="3011654"/>
                </a:moveTo>
                <a:cubicBezTo>
                  <a:pt x="5117361" y="4166485"/>
                  <a:pt x="4565040" y="5223224"/>
                  <a:pt x="3689869" y="5735089"/>
                </a:cubicBezTo>
                <a:cubicBezTo>
                  <a:pt x="2637546" y="6350565"/>
                  <a:pt x="1366100" y="6039265"/>
                  <a:pt x="606799" y="4980232"/>
                </a:cubicBezTo>
                <a:cubicBezTo>
                  <a:pt x="20088" y="4161918"/>
                  <a:pt x="-156129" y="3037144"/>
                  <a:pt x="143729" y="2024490"/>
                </a:cubicBezTo>
                <a:cubicBezTo>
                  <a:pt x="503438" y="809709"/>
                  <a:pt x="1473776" y="-2644"/>
                  <a:pt x="2561932" y="6"/>
                </a:cubicBezTo>
                <a:cubicBezTo>
                  <a:pt x="2560178" y="1008067"/>
                  <a:pt x="2558423" y="2016127"/>
                  <a:pt x="2556669" y="3024188"/>
                </a:cubicBezTo>
                <a:lnTo>
                  <a:pt x="5113315" y="3011654"/>
                </a:lnTo>
                <a:close/>
              </a:path>
            </a:pathLst>
          </a:custGeom>
          <a:solidFill>
            <a:srgbClr val="8EB64A"/>
          </a:solidFill>
          <a:ln w="9525">
            <a:noFill/>
            <a:round/>
            <a:headEnd/>
            <a:tailEnd/>
          </a:ln>
        </p:spPr>
        <p:txBody>
          <a:bodyPr/>
          <a:lstStyle/>
          <a:p>
            <a:endParaRPr lang="en-US"/>
          </a:p>
        </p:txBody>
      </p:sp>
      <p:sp>
        <p:nvSpPr>
          <p:cNvPr id="84999" name="Content Placeholder 11"/>
          <p:cNvSpPr txBox="1">
            <a:spLocks noChangeArrowheads="1"/>
          </p:cNvSpPr>
          <p:nvPr/>
        </p:nvSpPr>
        <p:spPr bwMode="auto">
          <a:xfrm>
            <a:off x="4743450" y="1660525"/>
            <a:ext cx="216535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buNone/>
              <a:defRPr/>
            </a:pPr>
            <a:r>
              <a:rPr lang="en-US" altLang="en-US" sz="1400" b="1" dirty="0">
                <a:solidFill>
                  <a:srgbClr val="004600"/>
                </a:solidFill>
                <a:latin typeface="+mn-lt"/>
              </a:rPr>
              <a:t>WG3 coordinator: </a:t>
            </a:r>
            <a:r>
              <a:rPr lang="en-US" altLang="en-US" sz="1400" dirty="0" smtClean="0">
                <a:solidFill>
                  <a:srgbClr val="004600"/>
                </a:solidFill>
                <a:latin typeface="+mn-lt"/>
              </a:rPr>
              <a:t>Sang Ziqin (</a:t>
            </a:r>
            <a:r>
              <a:rPr lang="en-US" altLang="en-US" sz="1400" dirty="0" err="1">
                <a:solidFill>
                  <a:srgbClr val="004600"/>
                </a:solidFill>
                <a:latin typeface="+mn-lt"/>
              </a:rPr>
              <a:t>Fiberhome</a:t>
            </a:r>
            <a:r>
              <a:rPr lang="en-US" altLang="en-US" sz="1400" dirty="0">
                <a:solidFill>
                  <a:srgbClr val="004600"/>
                </a:solidFill>
                <a:latin typeface="+mn-lt"/>
              </a:rPr>
              <a:t> Technologies Group)</a:t>
            </a:r>
          </a:p>
        </p:txBody>
      </p:sp>
      <p:sp>
        <p:nvSpPr>
          <p:cNvPr id="85000" name="Content Placeholder 11"/>
          <p:cNvSpPr txBox="1">
            <a:spLocks noChangeArrowheads="1"/>
          </p:cNvSpPr>
          <p:nvPr/>
        </p:nvSpPr>
        <p:spPr bwMode="auto">
          <a:xfrm>
            <a:off x="3201988" y="2957513"/>
            <a:ext cx="4033837"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buFont typeface="Wingdings" panose="05000000000000000000" pitchFamily="2" charset="2"/>
              <a:buNone/>
              <a:defRPr/>
            </a:pPr>
            <a:r>
              <a:rPr lang="en-US" altLang="en-US" sz="1400" b="1" dirty="0">
                <a:solidFill>
                  <a:srgbClr val="004600"/>
                </a:solidFill>
                <a:latin typeface="+mn-lt"/>
              </a:rPr>
              <a:t>Plan and deliverables</a:t>
            </a:r>
            <a:r>
              <a:rPr lang="en-US" altLang="en-US" sz="1400" dirty="0">
                <a:solidFill>
                  <a:srgbClr val="004600"/>
                </a:solidFill>
                <a:latin typeface="+mn-lt"/>
              </a:rPr>
              <a:t>:</a:t>
            </a:r>
          </a:p>
          <a:p>
            <a:pPr>
              <a:lnSpc>
                <a:spcPct val="90000"/>
              </a:lnSpc>
              <a:buClr>
                <a:srgbClr val="006000"/>
              </a:buClr>
              <a:defRPr/>
            </a:pPr>
            <a:r>
              <a:rPr lang="en-US" altLang="en-US" sz="1400" dirty="0">
                <a:solidFill>
                  <a:srgbClr val="004600"/>
                </a:solidFill>
                <a:latin typeface="+mn-lt"/>
              </a:rPr>
              <a:t>Technical report on standardization activities and gaps for SSC and suggestions to SG5</a:t>
            </a:r>
          </a:p>
          <a:p>
            <a:pPr>
              <a:lnSpc>
                <a:spcPct val="90000"/>
              </a:lnSpc>
              <a:buClr>
                <a:srgbClr val="006000"/>
              </a:buClr>
              <a:defRPr/>
            </a:pPr>
            <a:r>
              <a:rPr lang="en-US" altLang="en-US" sz="1400" dirty="0">
                <a:solidFill>
                  <a:srgbClr val="004600"/>
                </a:solidFill>
                <a:latin typeface="+mn-lt"/>
              </a:rPr>
              <a:t>Technical report on KPIs definitions for smart sustainable cities</a:t>
            </a:r>
          </a:p>
          <a:p>
            <a:pPr>
              <a:lnSpc>
                <a:spcPct val="90000"/>
              </a:lnSpc>
              <a:buClr>
                <a:srgbClr val="006000"/>
              </a:buClr>
              <a:defRPr/>
            </a:pPr>
            <a:r>
              <a:rPr lang="en-US" altLang="en-US" sz="1400" dirty="0">
                <a:solidFill>
                  <a:srgbClr val="004600"/>
                </a:solidFill>
                <a:latin typeface="+mn-lt"/>
              </a:rPr>
              <a:t>Technical report on KPIs metrics evaluation</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a:stretch>
            <a:fillRect/>
          </a:stretch>
        </p:blipFill>
        <p:spPr bwMode="auto">
          <a:xfrm>
            <a:off x="0" y="0"/>
            <a:ext cx="9144000" cy="6883400"/>
          </a:xfrm>
          <a:prstGeom prst="rect">
            <a:avLst/>
          </a:prstGeom>
          <a:noFill/>
          <a:ln w="9525">
            <a:noFill/>
            <a:miter lim="800000"/>
            <a:headEnd/>
            <a:tailEnd/>
          </a:ln>
          <a:effectLst/>
        </p:spPr>
      </p:pic>
      <p:pic>
        <p:nvPicPr>
          <p:cNvPr id="8196" name="Picture 3" descr="temp"/>
          <p:cNvPicPr>
            <a:picLocks noChangeAspect="1" noChangeArrowheads="1"/>
          </p:cNvPicPr>
          <p:nvPr/>
        </p:nvPicPr>
        <p:blipFill>
          <a:blip r:embed="rId3" cstate="print"/>
          <a:srcRect/>
          <a:stretch>
            <a:fillRect/>
          </a:stretch>
        </p:blipFill>
        <p:spPr bwMode="auto">
          <a:xfrm>
            <a:off x="893772" y="1692867"/>
            <a:ext cx="3682040" cy="3497666"/>
          </a:xfrm>
          <a:prstGeom prst="rect">
            <a:avLst/>
          </a:prstGeom>
          <a:noFill/>
          <a:ln w="9525">
            <a:noFill/>
            <a:miter lim="800000"/>
            <a:headEnd/>
            <a:tailEnd/>
          </a:ln>
        </p:spPr>
      </p:pic>
      <p:graphicFrame>
        <p:nvGraphicFramePr>
          <p:cNvPr id="8197" name="Group 5"/>
          <p:cNvGraphicFramePr>
            <a:graphicFrameLocks noGrp="1"/>
          </p:cNvGraphicFramePr>
          <p:nvPr>
            <p:extLst>
              <p:ext uri="{D42A27DB-BD31-4B8C-83A1-F6EECF244321}">
                <p14:modId xmlns:p14="http://schemas.microsoft.com/office/powerpoint/2010/main" val="4158565089"/>
              </p:ext>
            </p:extLst>
          </p:nvPr>
        </p:nvGraphicFramePr>
        <p:xfrm>
          <a:off x="4861993" y="1366840"/>
          <a:ext cx="4103438" cy="5273040"/>
        </p:xfrm>
        <a:graphic>
          <a:graphicData uri="http://schemas.openxmlformats.org/drawingml/2006/table">
            <a:tbl>
              <a:tblPr/>
              <a:tblGrid>
                <a:gridCol w="1483304"/>
                <a:gridCol w="2620134"/>
              </a:tblGrid>
              <a:tr h="312565">
                <a:tc>
                  <a:txBody>
                    <a:bodyPr/>
                    <a:lstStyle/>
                    <a:p>
                      <a:pPr marL="0" marR="0" lvl="0" indent="0" algn="l" defTabSz="914400" rtl="0" eaLnBrk="0" fontAlgn="base" latinLnBrk="0" hangingPunct="0">
                        <a:lnSpc>
                          <a:spcPct val="100000"/>
                        </a:lnSpc>
                        <a:spcBef>
                          <a:spcPct val="20000"/>
                        </a:spcBef>
                        <a:spcAft>
                          <a:spcPct val="0"/>
                        </a:spcAft>
                        <a:buClr>
                          <a:srgbClr val="0E438A"/>
                        </a:buClr>
                        <a:buSzPct val="110000"/>
                        <a:buFont typeface="Wingdings" pitchFamily="2" charset="2"/>
                        <a:buNone/>
                        <a:tabLst/>
                      </a:pPr>
                      <a:r>
                        <a:rPr kumimoji="0" lang="zh-CN" altLang="en-US" sz="1600" b="1" i="0" u="none" strike="noStrike" cap="none" normalizeH="0" baseline="0" dirty="0" smtClean="0">
                          <a:ln>
                            <a:noFill/>
                          </a:ln>
                          <a:solidFill>
                            <a:srgbClr val="FFFFFF"/>
                          </a:solidFill>
                          <a:effectLst/>
                          <a:latin typeface="Calibri" pitchFamily="34" charset="0"/>
                          <a:ea typeface="宋体" pitchFamily="2" charset="-122"/>
                        </a:rPr>
                        <a:t>dimension</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0" fontAlgn="base" latinLnBrk="0" hangingPunct="0">
                        <a:lnSpc>
                          <a:spcPct val="100000"/>
                        </a:lnSpc>
                        <a:spcBef>
                          <a:spcPct val="20000"/>
                        </a:spcBef>
                        <a:spcAft>
                          <a:spcPct val="0"/>
                        </a:spcAft>
                        <a:buClr>
                          <a:srgbClr val="0E438A"/>
                        </a:buClr>
                        <a:buSzPct val="110000"/>
                        <a:buFont typeface="Wingdings" pitchFamily="2" charset="2"/>
                        <a:buNone/>
                        <a:tabLst/>
                      </a:pPr>
                      <a:r>
                        <a:rPr kumimoji="0" lang="zh-CN" altLang="en-US" sz="1600" b="1" i="0" u="none" strike="noStrike" cap="none" normalizeH="0" baseline="0" smtClean="0">
                          <a:ln>
                            <a:noFill/>
                          </a:ln>
                          <a:solidFill>
                            <a:srgbClr val="FFFFFF"/>
                          </a:solidFill>
                          <a:effectLst/>
                          <a:latin typeface="Calibri" pitchFamily="34" charset="0"/>
                          <a:ea typeface="宋体" pitchFamily="2" charset="-122"/>
                        </a:rPr>
                        <a:t>indicators</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516989">
                <a:tc>
                  <a:txBody>
                    <a:bodyPr/>
                    <a:lstStyle/>
                    <a:p>
                      <a:pPr marL="0" marR="0" lvl="0" indent="0" algn="l" defTabSz="914400" rtl="0" eaLnBrk="0" fontAlgn="base" latinLnBrk="0" hangingPunct="0">
                        <a:lnSpc>
                          <a:spcPct val="100000"/>
                        </a:lnSpc>
                        <a:spcBef>
                          <a:spcPct val="20000"/>
                        </a:spcBef>
                        <a:spcAft>
                          <a:spcPct val="0"/>
                        </a:spcAft>
                        <a:buClr>
                          <a:srgbClr val="0E438A"/>
                        </a:buClr>
                        <a:buSzPct val="110000"/>
                        <a:buFont typeface="Wingdings" pitchFamily="2" charset="2"/>
                        <a:buNone/>
                        <a:tabLst/>
                      </a:pPr>
                      <a:r>
                        <a:rPr kumimoji="0" lang="zh-CN" altLang="en-US" sz="1600" b="0" i="0" u="none" strike="noStrike" cap="none" normalizeH="0" baseline="0" smtClean="0">
                          <a:ln>
                            <a:noFill/>
                          </a:ln>
                          <a:solidFill>
                            <a:srgbClr val="000000"/>
                          </a:solidFill>
                          <a:effectLst/>
                          <a:latin typeface="Calibri" pitchFamily="34" charset="0"/>
                          <a:ea typeface="宋体" pitchFamily="2" charset="-122"/>
                        </a:rPr>
                        <a:t>ICT</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20000"/>
                        </a:spcBef>
                        <a:spcAft>
                          <a:spcPct val="0"/>
                        </a:spcAft>
                        <a:buClr>
                          <a:srgbClr val="0E438A"/>
                        </a:buClr>
                        <a:buSzPct val="110000"/>
                        <a:buFont typeface="Wingdings" pitchFamily="2" charset="2"/>
                        <a:buNone/>
                        <a:tabLst/>
                      </a:pPr>
                      <a:r>
                        <a:rPr kumimoji="0" lang="zh-CN" altLang="en-US" sz="1600" b="0" i="0" u="none" strike="noStrike" cap="none" normalizeH="0" baseline="0" dirty="0" smtClean="0">
                          <a:ln>
                            <a:noFill/>
                          </a:ln>
                          <a:solidFill>
                            <a:srgbClr val="000000"/>
                          </a:solidFill>
                          <a:effectLst/>
                          <a:latin typeface="Calibri" pitchFamily="34" charset="0"/>
                          <a:ea typeface="宋体" pitchFamily="2" charset="-122"/>
                        </a:rPr>
                        <a:t>14, covering Network facilities, Information facilities</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516989">
                <a:tc>
                  <a:txBody>
                    <a:bodyPr/>
                    <a:lstStyle/>
                    <a:p>
                      <a:pPr marL="0" marR="0" lvl="0" indent="0" algn="l" defTabSz="914400" rtl="0" eaLnBrk="0" fontAlgn="base" latinLnBrk="0" hangingPunct="0">
                        <a:lnSpc>
                          <a:spcPct val="100000"/>
                        </a:lnSpc>
                        <a:spcBef>
                          <a:spcPct val="20000"/>
                        </a:spcBef>
                        <a:spcAft>
                          <a:spcPct val="0"/>
                        </a:spcAft>
                        <a:buClr>
                          <a:srgbClr val="0E438A"/>
                        </a:buClr>
                        <a:buSzPct val="110000"/>
                        <a:buFont typeface="Wingdings" pitchFamily="2" charset="2"/>
                        <a:buNone/>
                        <a:tabLst/>
                      </a:pPr>
                      <a:r>
                        <a:rPr kumimoji="0" lang="en-US" sz="1600" b="0" i="0" u="none" strike="noStrike" cap="none" normalizeH="0" baseline="0" smtClean="0">
                          <a:ln>
                            <a:noFill/>
                          </a:ln>
                          <a:solidFill>
                            <a:srgbClr val="000000"/>
                          </a:solidFill>
                          <a:effectLst/>
                          <a:latin typeface="Calibri" pitchFamily="34" charset="0"/>
                          <a:ea typeface="宋体" pitchFamily="2" charset="-122"/>
                        </a:rPr>
                        <a:t>Environmental sustainability</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20000"/>
                        </a:spcBef>
                        <a:spcAft>
                          <a:spcPct val="0"/>
                        </a:spcAft>
                        <a:buClr>
                          <a:srgbClr val="0E438A"/>
                        </a:buClr>
                        <a:buSzPct val="110000"/>
                        <a:buFont typeface="Wingdings" pitchFamily="2" charset="2"/>
                        <a:buNone/>
                        <a:tabLst/>
                      </a:pPr>
                      <a:r>
                        <a:rPr kumimoji="0" lang="zh-CN" altLang="en-US" sz="1600" b="0" i="0" u="none" strike="noStrike" cap="none" normalizeH="0" baseline="0" dirty="0" smtClean="0">
                          <a:ln>
                            <a:noFill/>
                          </a:ln>
                          <a:solidFill>
                            <a:srgbClr val="000000"/>
                          </a:solidFill>
                          <a:effectLst/>
                          <a:latin typeface="Calibri" pitchFamily="34" charset="0"/>
                          <a:ea typeface="宋体" pitchFamily="2" charset="-122"/>
                        </a:rPr>
                        <a:t>14, covering </a:t>
                      </a:r>
                      <a:r>
                        <a:rPr kumimoji="0" lang="en-US" altLang="en-US" sz="1600" b="0" i="0" u="none" strike="noStrike" cap="none" normalizeH="0" baseline="0" dirty="0" smtClean="0">
                          <a:ln>
                            <a:noFill/>
                          </a:ln>
                          <a:solidFill>
                            <a:srgbClr val="000000"/>
                          </a:solidFill>
                          <a:effectLst/>
                          <a:latin typeface="Calibri" pitchFamily="34" charset="0"/>
                          <a:ea typeface="宋体" pitchFamily="2" charset="-122"/>
                        </a:rPr>
                        <a:t>Environment</a:t>
                      </a:r>
                      <a:r>
                        <a:rPr kumimoji="0" lang="zh-CN" altLang="en-US" sz="1600" b="0" i="0" u="none" strike="noStrike" cap="none" normalizeH="0" baseline="0" dirty="0" smtClean="0">
                          <a:ln>
                            <a:noFill/>
                          </a:ln>
                          <a:solidFill>
                            <a:srgbClr val="000000"/>
                          </a:solidFill>
                          <a:effectLst/>
                          <a:latin typeface="Calibri" pitchFamily="34" charset="0"/>
                          <a:ea typeface="宋体" pitchFamily="2" charset="-122"/>
                        </a:rPr>
                        <a:t>,</a:t>
                      </a:r>
                      <a:r>
                        <a:rPr kumimoji="0" lang="en-US" altLang="en-US" sz="1600" b="0" i="0" u="none" strike="noStrike" cap="none" normalizeH="0" baseline="0" dirty="0" smtClean="0">
                          <a:ln>
                            <a:noFill/>
                          </a:ln>
                          <a:solidFill>
                            <a:srgbClr val="000000"/>
                          </a:solidFill>
                          <a:effectLst/>
                          <a:latin typeface="Calibri" pitchFamily="34" charset="0"/>
                          <a:ea typeface="宋体" pitchFamily="2" charset="-122"/>
                        </a:rPr>
                        <a:t>  Energy and natural resources</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516989">
                <a:tc>
                  <a:txBody>
                    <a:bodyPr/>
                    <a:lstStyle/>
                    <a:p>
                      <a:pPr marL="0" marR="0" lvl="0" indent="0" algn="l" defTabSz="914400" rtl="0" eaLnBrk="0" fontAlgn="base" latinLnBrk="0" hangingPunct="0">
                        <a:lnSpc>
                          <a:spcPct val="100000"/>
                        </a:lnSpc>
                        <a:spcBef>
                          <a:spcPct val="20000"/>
                        </a:spcBef>
                        <a:spcAft>
                          <a:spcPct val="0"/>
                        </a:spcAft>
                        <a:buClr>
                          <a:srgbClr val="0E438A"/>
                        </a:buClr>
                        <a:buSzPct val="110000"/>
                        <a:buFont typeface="Wingdings" pitchFamily="2" charset="2"/>
                        <a:buNone/>
                        <a:tabLst/>
                      </a:pPr>
                      <a:r>
                        <a:rPr kumimoji="0" lang="en-US" sz="1600" b="0" i="0" u="none" strike="noStrike" cap="none" normalizeH="0" baseline="0" dirty="0" smtClean="0">
                          <a:ln>
                            <a:noFill/>
                          </a:ln>
                          <a:solidFill>
                            <a:srgbClr val="000000"/>
                          </a:solidFill>
                          <a:effectLst/>
                          <a:latin typeface="Calibri" pitchFamily="34" charset="0"/>
                          <a:ea typeface="宋体" pitchFamily="2" charset="-122"/>
                        </a:rPr>
                        <a:t>Productivity</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20000"/>
                        </a:spcBef>
                        <a:spcAft>
                          <a:spcPct val="0"/>
                        </a:spcAft>
                        <a:buClr>
                          <a:srgbClr val="0E438A"/>
                        </a:buClr>
                        <a:buSzPct val="110000"/>
                        <a:buFont typeface="Wingdings" pitchFamily="2" charset="2"/>
                        <a:buNone/>
                        <a:tabLst/>
                      </a:pPr>
                      <a:r>
                        <a:rPr kumimoji="0" lang="zh-CN" altLang="en-US" sz="1600" b="0" i="0" u="none" strike="noStrike" cap="none" normalizeH="0" baseline="0" dirty="0" smtClean="0">
                          <a:ln>
                            <a:noFill/>
                          </a:ln>
                          <a:solidFill>
                            <a:srgbClr val="000000"/>
                          </a:solidFill>
                          <a:effectLst/>
                          <a:latin typeface="Calibri" pitchFamily="34" charset="0"/>
                          <a:ea typeface="宋体" pitchFamily="2" charset="-122"/>
                        </a:rPr>
                        <a:t>12, covering I</a:t>
                      </a:r>
                      <a:r>
                        <a:rPr kumimoji="0" lang="en-US" altLang="en-US" sz="1600" b="0" i="0" u="none" strike="noStrike" cap="none" normalizeH="0" baseline="0" dirty="0" err="1" smtClean="0">
                          <a:ln>
                            <a:noFill/>
                          </a:ln>
                          <a:solidFill>
                            <a:srgbClr val="000000"/>
                          </a:solidFill>
                          <a:effectLst/>
                          <a:latin typeface="Calibri" pitchFamily="34" charset="0"/>
                          <a:ea typeface="宋体" pitchFamily="2" charset="-122"/>
                        </a:rPr>
                        <a:t>nnovation</a:t>
                      </a:r>
                      <a:r>
                        <a:rPr kumimoji="0" lang="zh-CN" altLang="en-US" sz="1600" b="0" i="0" u="none" strike="noStrike" cap="none" normalizeH="0" baseline="0" dirty="0" smtClean="0">
                          <a:ln>
                            <a:noFill/>
                          </a:ln>
                          <a:solidFill>
                            <a:srgbClr val="000000"/>
                          </a:solidFill>
                          <a:effectLst/>
                          <a:latin typeface="Calibri" pitchFamily="34" charset="0"/>
                          <a:ea typeface="宋体" pitchFamily="2" charset="-122"/>
                        </a:rPr>
                        <a:t>,</a:t>
                      </a:r>
                      <a:r>
                        <a:rPr kumimoji="0" lang="en-US" altLang="en-US" sz="1600" b="0" i="0" u="none" strike="noStrike" cap="none" normalizeH="0" baseline="0" dirty="0" smtClean="0">
                          <a:ln>
                            <a:noFill/>
                          </a:ln>
                          <a:solidFill>
                            <a:srgbClr val="000000"/>
                          </a:solidFill>
                          <a:effectLst/>
                          <a:latin typeface="Calibri" pitchFamily="34" charset="0"/>
                          <a:ea typeface="宋体" pitchFamily="2" charset="-122"/>
                        </a:rPr>
                        <a:t> </a:t>
                      </a:r>
                      <a:r>
                        <a:rPr kumimoji="0" lang="zh-CN" altLang="en-US" sz="1600" b="0" i="0" u="none" strike="noStrike" cap="none" normalizeH="0" baseline="0" dirty="0" smtClean="0">
                          <a:ln>
                            <a:noFill/>
                          </a:ln>
                          <a:solidFill>
                            <a:srgbClr val="000000"/>
                          </a:solidFill>
                          <a:effectLst/>
                          <a:latin typeface="Calibri" pitchFamily="34" charset="0"/>
                          <a:ea typeface="宋体" pitchFamily="2" charset="-122"/>
                        </a:rPr>
                        <a:t>E</a:t>
                      </a:r>
                      <a:r>
                        <a:rPr kumimoji="0" lang="en-US" altLang="en-US" sz="1600" b="0" i="0" u="none" strike="noStrike" cap="none" normalizeH="0" baseline="0" dirty="0" err="1" smtClean="0">
                          <a:ln>
                            <a:noFill/>
                          </a:ln>
                          <a:solidFill>
                            <a:srgbClr val="000000"/>
                          </a:solidFill>
                          <a:effectLst/>
                          <a:latin typeface="Calibri" pitchFamily="34" charset="0"/>
                          <a:ea typeface="宋体" pitchFamily="2" charset="-122"/>
                        </a:rPr>
                        <a:t>conomy</a:t>
                      </a:r>
                      <a:r>
                        <a:rPr kumimoji="0" lang="en-US" altLang="en-US" sz="1600" b="0" i="0" u="none" strike="noStrike" cap="none" normalizeH="0" baseline="0" dirty="0" smtClean="0">
                          <a:ln>
                            <a:noFill/>
                          </a:ln>
                          <a:solidFill>
                            <a:srgbClr val="000000"/>
                          </a:solidFill>
                          <a:effectLst/>
                          <a:latin typeface="Calibri" pitchFamily="34" charset="0"/>
                          <a:ea typeface="宋体" pitchFamily="2" charset="-122"/>
                        </a:rPr>
                        <a:t> sustainability</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951826">
                <a:tc>
                  <a:txBody>
                    <a:bodyPr/>
                    <a:lstStyle/>
                    <a:p>
                      <a:pPr marL="0" marR="0" lvl="0" indent="0" algn="l" defTabSz="914400" rtl="0" eaLnBrk="0" fontAlgn="base" latinLnBrk="0" hangingPunct="0">
                        <a:lnSpc>
                          <a:spcPct val="100000"/>
                        </a:lnSpc>
                        <a:spcBef>
                          <a:spcPct val="20000"/>
                        </a:spcBef>
                        <a:spcAft>
                          <a:spcPct val="0"/>
                        </a:spcAft>
                        <a:buClr>
                          <a:srgbClr val="0E438A"/>
                        </a:buClr>
                        <a:buSzPct val="110000"/>
                        <a:buFont typeface="Wingdings" pitchFamily="2" charset="2"/>
                        <a:buNone/>
                        <a:tabLst/>
                      </a:pPr>
                      <a:r>
                        <a:rPr kumimoji="0" lang="en-US" sz="1600" b="0" i="0" u="none" strike="noStrike" cap="none" normalizeH="0" baseline="0" smtClean="0">
                          <a:ln>
                            <a:noFill/>
                          </a:ln>
                          <a:solidFill>
                            <a:srgbClr val="000000"/>
                          </a:solidFill>
                          <a:effectLst/>
                          <a:latin typeface="Calibri" pitchFamily="34" charset="0"/>
                          <a:ea typeface="宋体" pitchFamily="2" charset="-122"/>
                        </a:rPr>
                        <a:t>Quality of life</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20000"/>
                        </a:spcBef>
                        <a:spcAft>
                          <a:spcPct val="0"/>
                        </a:spcAft>
                        <a:buClr>
                          <a:srgbClr val="0E438A"/>
                        </a:buClr>
                        <a:buSzPct val="110000"/>
                        <a:buFont typeface="Wingdings" pitchFamily="2" charset="2"/>
                        <a:buNone/>
                        <a:tabLst/>
                      </a:pPr>
                      <a:r>
                        <a:rPr kumimoji="0" lang="zh-CN" altLang="en-US" sz="1600" b="0" i="0" u="none" strike="noStrike" cap="none" normalizeH="0" baseline="0" smtClean="0">
                          <a:ln>
                            <a:noFill/>
                          </a:ln>
                          <a:solidFill>
                            <a:srgbClr val="000000"/>
                          </a:solidFill>
                          <a:effectLst/>
                          <a:latin typeface="Calibri" pitchFamily="34" charset="0"/>
                          <a:ea typeface="宋体" pitchFamily="2" charset="-122"/>
                        </a:rPr>
                        <a:t>22, covering Convenience and comfort, Security and safety, Healthcare,  Education and training</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736532">
                <a:tc>
                  <a:txBody>
                    <a:bodyPr/>
                    <a:lstStyle/>
                    <a:p>
                      <a:pPr marL="0" marR="0" lvl="0" indent="0" algn="l" defTabSz="914400" rtl="0" eaLnBrk="0" fontAlgn="base" latinLnBrk="0" hangingPunct="0">
                        <a:lnSpc>
                          <a:spcPct val="100000"/>
                        </a:lnSpc>
                        <a:spcBef>
                          <a:spcPct val="20000"/>
                        </a:spcBef>
                        <a:spcAft>
                          <a:spcPct val="0"/>
                        </a:spcAft>
                        <a:buClr>
                          <a:srgbClr val="0E438A"/>
                        </a:buClr>
                        <a:buSzPct val="110000"/>
                        <a:buFont typeface="Wingdings" pitchFamily="2" charset="2"/>
                        <a:buNone/>
                        <a:tabLst/>
                      </a:pPr>
                      <a:r>
                        <a:rPr kumimoji="0" lang="en-US" sz="1600" b="0" i="0" u="none" strike="noStrike" cap="none" normalizeH="0" baseline="0" smtClean="0">
                          <a:ln>
                            <a:noFill/>
                          </a:ln>
                          <a:solidFill>
                            <a:srgbClr val="000000"/>
                          </a:solidFill>
                          <a:effectLst/>
                          <a:latin typeface="Calibri" pitchFamily="34" charset="0"/>
                          <a:ea typeface="宋体" pitchFamily="2" charset="-122"/>
                        </a:rPr>
                        <a:t>Equity and social inclusion</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20000"/>
                        </a:spcBef>
                        <a:spcAft>
                          <a:spcPct val="0"/>
                        </a:spcAft>
                        <a:buClr>
                          <a:srgbClr val="0E438A"/>
                        </a:buClr>
                        <a:buSzPct val="110000"/>
                        <a:buFont typeface="Wingdings" pitchFamily="2" charset="2"/>
                        <a:buNone/>
                        <a:tabLst/>
                      </a:pPr>
                      <a:r>
                        <a:rPr kumimoji="0" lang="zh-CN" altLang="en-US" sz="1600" b="0" i="0" u="none" strike="noStrike" cap="none" normalizeH="0" baseline="0" smtClean="0">
                          <a:ln>
                            <a:noFill/>
                          </a:ln>
                          <a:solidFill>
                            <a:srgbClr val="000000"/>
                          </a:solidFill>
                          <a:effectLst/>
                          <a:latin typeface="Calibri" pitchFamily="34" charset="0"/>
                          <a:ea typeface="宋体" pitchFamily="2" charset="-122"/>
                        </a:rPr>
                        <a:t>11, covering Openness and public participation, Social sustainability, Governance sustainability</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736532">
                <a:tc>
                  <a:txBody>
                    <a:bodyPr/>
                    <a:lstStyle/>
                    <a:p>
                      <a:pPr marL="0" marR="0" lvl="0" indent="0" algn="l" defTabSz="914400" rtl="0" eaLnBrk="0" fontAlgn="base" latinLnBrk="0" hangingPunct="0">
                        <a:lnSpc>
                          <a:spcPct val="100000"/>
                        </a:lnSpc>
                        <a:spcBef>
                          <a:spcPct val="20000"/>
                        </a:spcBef>
                        <a:spcAft>
                          <a:spcPct val="0"/>
                        </a:spcAft>
                        <a:buClr>
                          <a:srgbClr val="0E438A"/>
                        </a:buClr>
                        <a:buSzPct val="110000"/>
                        <a:buFont typeface="Wingdings" pitchFamily="2" charset="2"/>
                        <a:buNone/>
                        <a:tabLst/>
                      </a:pPr>
                      <a:r>
                        <a:rPr kumimoji="0" lang="en-US" sz="1600" b="0" i="0" u="none" strike="noStrike" cap="none" normalizeH="0" baseline="0" smtClean="0">
                          <a:ln>
                            <a:noFill/>
                          </a:ln>
                          <a:solidFill>
                            <a:srgbClr val="000000"/>
                          </a:solidFill>
                          <a:effectLst/>
                          <a:latin typeface="Calibri" pitchFamily="34" charset="0"/>
                          <a:ea typeface="宋体" pitchFamily="2" charset="-122"/>
                        </a:rPr>
                        <a:t>Non-ICT infrastructure development</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20000"/>
                        </a:spcBef>
                        <a:spcAft>
                          <a:spcPct val="0"/>
                        </a:spcAft>
                        <a:buClr>
                          <a:srgbClr val="0E438A"/>
                        </a:buClr>
                        <a:buSzPct val="110000"/>
                        <a:buFont typeface="Wingdings" pitchFamily="2" charset="2"/>
                        <a:buNone/>
                        <a:tabLst/>
                      </a:pPr>
                      <a:r>
                        <a:rPr kumimoji="0" lang="zh-CN" altLang="en-US" sz="1600" b="0" i="0" u="none" strike="noStrike" cap="none" normalizeH="0" baseline="0" dirty="0" smtClean="0">
                          <a:ln>
                            <a:noFill/>
                          </a:ln>
                          <a:solidFill>
                            <a:srgbClr val="000000"/>
                          </a:solidFill>
                          <a:effectLst/>
                          <a:latin typeface="Calibri" pitchFamily="34" charset="0"/>
                          <a:ea typeface="宋体" pitchFamily="2" charset="-122"/>
                        </a:rPr>
                        <a:t>15, covering Building, Transport, Sanitation, Municipal pipe network</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bl>
          </a:graphicData>
        </a:graphic>
      </p:graphicFrame>
      <p:sp>
        <p:nvSpPr>
          <p:cNvPr id="7" name="TextBox 2"/>
          <p:cNvSpPr txBox="1">
            <a:spLocks noChangeArrowheads="1"/>
          </p:cNvSpPr>
          <p:nvPr/>
        </p:nvSpPr>
        <p:spPr bwMode="auto">
          <a:xfrm>
            <a:off x="466725" y="158750"/>
            <a:ext cx="8497888" cy="830997"/>
          </a:xfrm>
          <a:prstGeom prst="rect">
            <a:avLst/>
          </a:prstGeom>
          <a:noFill/>
          <a:ln w="9525">
            <a:noFill/>
            <a:miter lim="800000"/>
            <a:headEnd/>
            <a:tailEnd/>
          </a:ln>
        </p:spPr>
        <p:txBody>
          <a:bodyPr>
            <a:spAutoFit/>
          </a:bodyPr>
          <a:lstStyle/>
          <a:p>
            <a:pPr algn="ctr" eaLnBrk="1" hangingPunct="1">
              <a:buFont typeface="Arial" pitchFamily="34" charset="0"/>
              <a:buNone/>
            </a:pPr>
            <a:r>
              <a:rPr lang="en-US" altLang="en-US" sz="2400" b="1" dirty="0">
                <a:solidFill>
                  <a:srgbClr val="002A00"/>
                </a:solidFill>
              </a:rPr>
              <a:t>TR2/WG3 on Key Performance Indicators (KPIs) Definitions for smart sustainable cities</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3" cstate="print"/>
          <a:srcRect/>
          <a:stretch>
            <a:fillRect/>
          </a:stretch>
        </p:blipFill>
        <p:spPr bwMode="auto">
          <a:xfrm>
            <a:off x="0" y="0"/>
            <a:ext cx="9144000" cy="6883400"/>
          </a:xfrm>
          <a:prstGeom prst="rect">
            <a:avLst/>
          </a:prstGeom>
          <a:noFill/>
          <a:ln w="9525">
            <a:noFill/>
            <a:miter lim="800000"/>
            <a:headEnd/>
            <a:tailEnd/>
          </a:ln>
          <a:effectLst/>
        </p:spPr>
      </p:pic>
      <p:sp>
        <p:nvSpPr>
          <p:cNvPr id="21507" name="TextBox 2"/>
          <p:cNvSpPr txBox="1">
            <a:spLocks noChangeArrowheads="1"/>
          </p:cNvSpPr>
          <p:nvPr/>
        </p:nvSpPr>
        <p:spPr bwMode="auto">
          <a:xfrm>
            <a:off x="250825" y="188913"/>
            <a:ext cx="8497888" cy="461962"/>
          </a:xfrm>
          <a:prstGeom prst="rect">
            <a:avLst/>
          </a:prstGeom>
          <a:noFill/>
          <a:ln w="9525">
            <a:noFill/>
            <a:miter lim="800000"/>
            <a:headEnd/>
            <a:tailEnd/>
          </a:ln>
        </p:spPr>
        <p:txBody>
          <a:bodyPr>
            <a:spAutoFit/>
          </a:bodyPr>
          <a:lstStyle/>
          <a:p>
            <a:pPr algn="ctr" eaLnBrk="1" hangingPunct="1">
              <a:buFont typeface="Arial" pitchFamily="34" charset="0"/>
              <a:buNone/>
            </a:pPr>
            <a:r>
              <a:rPr lang="en-US" altLang="en-US" sz="2400" b="1">
                <a:solidFill>
                  <a:srgbClr val="002A00"/>
                </a:solidFill>
              </a:rPr>
              <a:t>Working group 4</a:t>
            </a:r>
          </a:p>
        </p:txBody>
      </p:sp>
      <p:sp>
        <p:nvSpPr>
          <p:cNvPr id="21508" name="Pie 7"/>
          <p:cNvSpPr>
            <a:spLocks/>
          </p:cNvSpPr>
          <p:nvPr/>
        </p:nvSpPr>
        <p:spPr bwMode="auto">
          <a:xfrm rot="5400000">
            <a:off x="2555082" y="404018"/>
            <a:ext cx="3924300" cy="4716463"/>
          </a:xfrm>
          <a:custGeom>
            <a:avLst/>
            <a:gdLst>
              <a:gd name="T0" fmla="*/ 1969472 w 3924300"/>
              <a:gd name="T1" fmla="*/ 3707521 h 4787900"/>
              <a:gd name="T2" fmla="*/ 26 w 3924300"/>
              <a:gd name="T3" fmla="*/ 1863209 h 4787900"/>
              <a:gd name="T4" fmla="*/ 1962150 w 3924300"/>
              <a:gd name="T5" fmla="*/ 1853767 h 4787900"/>
              <a:gd name="T6" fmla="*/ 1969472 w 3924300"/>
              <a:gd name="T7" fmla="*/ 3707521 h 4787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24300" h="4787900">
                <a:moveTo>
                  <a:pt x="1969472" y="4787883"/>
                </a:moveTo>
                <a:cubicBezTo>
                  <a:pt x="886858" y="4792812"/>
                  <a:pt x="5540" y="3726995"/>
                  <a:pt x="26" y="2406144"/>
                </a:cubicBezTo>
                <a:lnTo>
                  <a:pt x="1962150" y="2393950"/>
                </a:lnTo>
                <a:cubicBezTo>
                  <a:pt x="1964591" y="3191928"/>
                  <a:pt x="1967031" y="3989905"/>
                  <a:pt x="1969472" y="4787883"/>
                </a:cubicBezTo>
                <a:close/>
              </a:path>
            </a:pathLst>
          </a:custGeom>
          <a:noFill/>
          <a:ln w="9525">
            <a:solidFill>
              <a:srgbClr val="004600"/>
            </a:solidFill>
            <a:round/>
            <a:headEnd/>
            <a:tailEnd/>
          </a:ln>
        </p:spPr>
        <p:txBody>
          <a:bodyPr/>
          <a:lstStyle/>
          <a:p>
            <a:endParaRPr lang="en-US"/>
          </a:p>
        </p:txBody>
      </p:sp>
      <p:sp>
        <p:nvSpPr>
          <p:cNvPr id="92165" name="Content Placeholder 11"/>
          <p:cNvSpPr txBox="1">
            <a:spLocks/>
          </p:cNvSpPr>
          <p:nvPr/>
        </p:nvSpPr>
        <p:spPr bwMode="auto">
          <a:xfrm>
            <a:off x="2124075" y="1589088"/>
            <a:ext cx="23526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spcBef>
                <a:spcPct val="20000"/>
              </a:spcBef>
              <a:buClr>
                <a:srgbClr val="0E438A"/>
              </a:buClr>
              <a:buSzPct val="110000"/>
              <a:buFont typeface="Wingdings" pitchFamily="2" charset="2"/>
              <a:buNone/>
            </a:pPr>
            <a:r>
              <a:rPr lang="en-US" altLang="en-US" sz="1400" b="1">
                <a:solidFill>
                  <a:srgbClr val="004600"/>
                </a:solidFill>
                <a:cs typeface="Gisha" pitchFamily="34" charset="-79"/>
              </a:rPr>
              <a:t>4. Policy &amp; positioning (communications, liaisons and members)</a:t>
            </a:r>
          </a:p>
          <a:p>
            <a:pPr algn="r">
              <a:spcBef>
                <a:spcPct val="20000"/>
              </a:spcBef>
              <a:buClr>
                <a:srgbClr val="0E438A"/>
              </a:buClr>
              <a:buSzPct val="110000"/>
              <a:buFont typeface="Wingdings" pitchFamily="2" charset="2"/>
              <a:buNone/>
            </a:pPr>
            <a:endParaRPr lang="en-US" altLang="en-US" sz="1600" b="1">
              <a:solidFill>
                <a:schemeClr val="tx1"/>
              </a:solidFill>
              <a:latin typeface="Gisha" pitchFamily="34" charset="-79"/>
              <a:cs typeface="Gisha" pitchFamily="34" charset="-79"/>
            </a:endParaRPr>
          </a:p>
          <a:p>
            <a:pPr algn="r">
              <a:spcBef>
                <a:spcPct val="20000"/>
              </a:spcBef>
              <a:buClr>
                <a:srgbClr val="0E438A"/>
              </a:buClr>
              <a:buSzPct val="110000"/>
              <a:buFont typeface="Wingdings" pitchFamily="2" charset="2"/>
              <a:buChar char="§"/>
            </a:pPr>
            <a:endParaRPr lang="en-US" altLang="en-US" sz="2800">
              <a:solidFill>
                <a:srgbClr val="5C5C5C"/>
              </a:solidFill>
              <a:cs typeface="Gisha" pitchFamily="34" charset="-79"/>
            </a:endParaRPr>
          </a:p>
        </p:txBody>
      </p:sp>
      <p:sp>
        <p:nvSpPr>
          <p:cNvPr id="21510" name="Pie 8"/>
          <p:cNvSpPr>
            <a:spLocks/>
          </p:cNvSpPr>
          <p:nvPr/>
        </p:nvSpPr>
        <p:spPr bwMode="auto">
          <a:xfrm rot="-5400000">
            <a:off x="2484437" y="406401"/>
            <a:ext cx="4322763" cy="5040312"/>
          </a:xfrm>
          <a:custGeom>
            <a:avLst/>
            <a:gdLst>
              <a:gd name="T0" fmla="*/ 294218 w 5113337"/>
              <a:gd name="T1" fmla="*/ 135762 h 6048375"/>
              <a:gd name="T2" fmla="*/ 212313 w 5113337"/>
              <a:gd name="T3" fmla="*/ 258533 h 6048375"/>
              <a:gd name="T4" fmla="*/ 34915 w 5113337"/>
              <a:gd name="T5" fmla="*/ 224505 h 6048375"/>
              <a:gd name="T6" fmla="*/ 8271 w 5113337"/>
              <a:gd name="T7" fmla="*/ 91262 h 6048375"/>
              <a:gd name="T8" fmla="*/ 147412 w 5113337"/>
              <a:gd name="T9" fmla="*/ 2 h 6048375"/>
              <a:gd name="T10" fmla="*/ 147109 w 5113337"/>
              <a:gd name="T11" fmla="*/ 136327 h 6048375"/>
              <a:gd name="T12" fmla="*/ 294218 w 5113337"/>
              <a:gd name="T13" fmla="*/ 135762 h 60483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13337" h="6048375">
                <a:moveTo>
                  <a:pt x="5113315" y="3011654"/>
                </a:moveTo>
                <a:cubicBezTo>
                  <a:pt x="5117361" y="4166485"/>
                  <a:pt x="4565040" y="5223224"/>
                  <a:pt x="3689869" y="5735089"/>
                </a:cubicBezTo>
                <a:cubicBezTo>
                  <a:pt x="2637546" y="6350565"/>
                  <a:pt x="1366100" y="6039265"/>
                  <a:pt x="606799" y="4980232"/>
                </a:cubicBezTo>
                <a:cubicBezTo>
                  <a:pt x="20088" y="4161918"/>
                  <a:pt x="-156129" y="3037144"/>
                  <a:pt x="143729" y="2024490"/>
                </a:cubicBezTo>
                <a:cubicBezTo>
                  <a:pt x="503438" y="809709"/>
                  <a:pt x="1473776" y="-2644"/>
                  <a:pt x="2561932" y="6"/>
                </a:cubicBezTo>
                <a:cubicBezTo>
                  <a:pt x="2560178" y="1008067"/>
                  <a:pt x="2558423" y="2016127"/>
                  <a:pt x="2556669" y="3024188"/>
                </a:cubicBezTo>
                <a:lnTo>
                  <a:pt x="5113315" y="3011654"/>
                </a:lnTo>
                <a:close/>
              </a:path>
            </a:pathLst>
          </a:custGeom>
          <a:solidFill>
            <a:srgbClr val="8EB64A"/>
          </a:solidFill>
          <a:ln w="9525">
            <a:noFill/>
            <a:round/>
            <a:headEnd/>
            <a:tailEnd/>
          </a:ln>
        </p:spPr>
        <p:txBody>
          <a:bodyPr/>
          <a:lstStyle/>
          <a:p>
            <a:endParaRPr lang="en-US"/>
          </a:p>
        </p:txBody>
      </p:sp>
      <p:sp>
        <p:nvSpPr>
          <p:cNvPr id="92167" name="Content Placeholder 11"/>
          <p:cNvSpPr txBox="1">
            <a:spLocks noChangeArrowheads="1"/>
          </p:cNvSpPr>
          <p:nvPr/>
        </p:nvSpPr>
        <p:spPr bwMode="auto">
          <a:xfrm>
            <a:off x="4673600" y="1806575"/>
            <a:ext cx="216535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buFont typeface="Wingdings" panose="05000000000000000000" pitchFamily="2" charset="2"/>
              <a:buNone/>
              <a:defRPr/>
            </a:pPr>
            <a:r>
              <a:rPr lang="en-US" altLang="en-US" sz="1400" b="1" dirty="0">
                <a:solidFill>
                  <a:srgbClr val="004600"/>
                </a:solidFill>
                <a:latin typeface="+mj-lt"/>
                <a:cs typeface="Gisha" panose="020B0502040204020203" pitchFamily="34" charset="-79"/>
              </a:rPr>
              <a:t>WG4 coordinator: </a:t>
            </a:r>
            <a:r>
              <a:rPr lang="en-US" altLang="en-US" sz="1400" dirty="0">
                <a:solidFill>
                  <a:srgbClr val="004600"/>
                </a:solidFill>
                <a:latin typeface="+mj-lt"/>
                <a:cs typeface="Gisha" panose="020B0502040204020203" pitchFamily="34" charset="-79"/>
              </a:rPr>
              <a:t>Daniela Torres</a:t>
            </a:r>
          </a:p>
          <a:p>
            <a:pPr>
              <a:buFont typeface="Wingdings" panose="05000000000000000000" pitchFamily="2" charset="2"/>
              <a:buNone/>
              <a:defRPr/>
            </a:pPr>
            <a:r>
              <a:rPr lang="en-US" altLang="en-US" sz="1400" dirty="0">
                <a:solidFill>
                  <a:srgbClr val="004600"/>
                </a:solidFill>
                <a:latin typeface="+mj-lt"/>
                <a:cs typeface="Gisha" panose="020B0502040204020203" pitchFamily="34" charset="-79"/>
              </a:rPr>
              <a:t>(</a:t>
            </a:r>
            <a:r>
              <a:rPr lang="en-US" altLang="en-US" sz="1400" dirty="0" err="1">
                <a:solidFill>
                  <a:srgbClr val="004600"/>
                </a:solidFill>
                <a:latin typeface="+mj-lt"/>
                <a:cs typeface="Gisha" panose="020B0502040204020203" pitchFamily="34" charset="-79"/>
              </a:rPr>
              <a:t>Telefónica</a:t>
            </a:r>
            <a:r>
              <a:rPr lang="en-US" altLang="en-US" sz="1400" dirty="0">
                <a:solidFill>
                  <a:srgbClr val="004600"/>
                </a:solidFill>
                <a:latin typeface="+mj-lt"/>
                <a:cs typeface="Gisha" panose="020B0502040204020203" pitchFamily="34" charset="-79"/>
              </a:rPr>
              <a:t>)</a:t>
            </a:r>
          </a:p>
        </p:txBody>
      </p:sp>
      <p:sp>
        <p:nvSpPr>
          <p:cNvPr id="15" name="Content Placeholder 11"/>
          <p:cNvSpPr txBox="1">
            <a:spLocks noChangeArrowheads="1"/>
          </p:cNvSpPr>
          <p:nvPr/>
        </p:nvSpPr>
        <p:spPr bwMode="auto">
          <a:xfrm>
            <a:off x="2698750" y="2957513"/>
            <a:ext cx="4033838"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buFont typeface="Wingdings" panose="05000000000000000000" pitchFamily="2" charset="2"/>
              <a:buNone/>
              <a:defRPr/>
            </a:pPr>
            <a:r>
              <a:rPr lang="en-US" altLang="en-US" sz="1400" b="1" dirty="0" smtClean="0">
                <a:solidFill>
                  <a:srgbClr val="004600"/>
                </a:solidFill>
                <a:latin typeface="+mn-lt"/>
                <a:cs typeface="Gisha" panose="020B0502040204020203" pitchFamily="34" charset="-79"/>
              </a:rPr>
              <a:t>Plan and deliverables</a:t>
            </a:r>
            <a:r>
              <a:rPr lang="en-US" altLang="en-US" sz="1400" dirty="0" smtClean="0">
                <a:solidFill>
                  <a:srgbClr val="004600"/>
                </a:solidFill>
                <a:latin typeface="+mn-lt"/>
                <a:cs typeface="Gisha" panose="020B0502040204020203" pitchFamily="34" charset="-79"/>
              </a:rPr>
              <a:t>:</a:t>
            </a:r>
          </a:p>
          <a:p>
            <a:pPr marL="285750" indent="-285750">
              <a:lnSpc>
                <a:spcPct val="90000"/>
              </a:lnSpc>
              <a:buClr>
                <a:srgbClr val="006000"/>
              </a:buClr>
              <a:defRPr/>
            </a:pPr>
            <a:r>
              <a:rPr lang="en-US" altLang="en-US" sz="1400" dirty="0">
                <a:solidFill>
                  <a:srgbClr val="004600"/>
                </a:solidFill>
                <a:latin typeface="+mn-lt"/>
                <a:cs typeface="Gisha" panose="020B0502040204020203" pitchFamily="34" charset="-79"/>
              </a:rPr>
              <a:t>Technical report on Smart Sustainable Cities stakeholders</a:t>
            </a:r>
          </a:p>
          <a:p>
            <a:pPr marL="285750" indent="-285750">
              <a:lnSpc>
                <a:spcPct val="90000"/>
              </a:lnSpc>
              <a:buClr>
                <a:srgbClr val="006000"/>
              </a:buClr>
              <a:defRPr/>
            </a:pPr>
            <a:r>
              <a:rPr lang="en-US" altLang="en-US" sz="1400" dirty="0">
                <a:solidFill>
                  <a:srgbClr val="004600"/>
                </a:solidFill>
                <a:latin typeface="+mn-lt"/>
                <a:cs typeface="Gisha" panose="020B0502040204020203" pitchFamily="34" charset="-79"/>
              </a:rPr>
              <a:t>Technical report on assessment of energy &amp; GHG emissions from ICT in cities </a:t>
            </a:r>
            <a:r>
              <a:rPr lang="en-US" altLang="en-US" sz="1400" b="1" i="1" dirty="0">
                <a:solidFill>
                  <a:srgbClr val="004600"/>
                </a:solidFill>
                <a:latin typeface="+mn-lt"/>
                <a:cs typeface="Gisha" panose="020B0502040204020203" pitchFamily="34" charset="-79"/>
              </a:rPr>
              <a:t>(NEW)</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srcRect/>
          <a:stretch>
            <a:fillRect/>
          </a:stretch>
        </p:blipFill>
        <p:spPr bwMode="auto">
          <a:xfrm>
            <a:off x="0" y="0"/>
            <a:ext cx="9144000" cy="6883400"/>
          </a:xfrm>
          <a:prstGeom prst="rect">
            <a:avLst/>
          </a:prstGeom>
          <a:noFill/>
          <a:ln w="9525">
            <a:noFill/>
            <a:miter lim="800000"/>
            <a:headEnd/>
            <a:tailEnd/>
          </a:ln>
          <a:effectLst/>
        </p:spPr>
      </p:pic>
      <p:sp>
        <p:nvSpPr>
          <p:cNvPr id="10244" name="Content Placeholder 11"/>
          <p:cNvSpPr txBox="1">
            <a:spLocks noChangeArrowheads="1"/>
          </p:cNvSpPr>
          <p:nvPr/>
        </p:nvSpPr>
        <p:spPr bwMode="auto">
          <a:xfrm>
            <a:off x="1403648" y="1340768"/>
            <a:ext cx="8280400" cy="381000"/>
          </a:xfrm>
          <a:prstGeom prst="rect">
            <a:avLst/>
          </a:prstGeom>
          <a:noFill/>
          <a:ln w="9525">
            <a:noFill/>
            <a:miter lim="800000"/>
            <a:headEnd/>
            <a:tailEnd/>
          </a:ln>
        </p:spPr>
        <p:txBody>
          <a:bodyPr/>
          <a:lstStyle/>
          <a:p>
            <a:pPr>
              <a:spcBef>
                <a:spcPct val="20000"/>
              </a:spcBef>
              <a:buClr>
                <a:srgbClr val="0E438A"/>
              </a:buClr>
              <a:buSzPct val="110000"/>
              <a:buFont typeface="Wingdings" pitchFamily="2" charset="2"/>
              <a:buNone/>
            </a:pPr>
            <a:r>
              <a:rPr lang="en-US" altLang="en-US" sz="1800" b="1" dirty="0">
                <a:solidFill>
                  <a:srgbClr val="2E2E2E"/>
                </a:solidFill>
                <a:cs typeface="Gisha" pitchFamily="34" charset="-79"/>
              </a:rPr>
              <a:t>Steps for stakeholders analysis</a:t>
            </a:r>
          </a:p>
        </p:txBody>
      </p:sp>
      <p:graphicFrame>
        <p:nvGraphicFramePr>
          <p:cNvPr id="8" name="Diagrama 1"/>
          <p:cNvGraphicFramePr/>
          <p:nvPr>
            <p:extLst>
              <p:ext uri="{D42A27DB-BD31-4B8C-83A1-F6EECF244321}">
                <p14:modId xmlns:p14="http://schemas.microsoft.com/office/powerpoint/2010/main" val="2766165996"/>
              </p:ext>
            </p:extLst>
          </p:nvPr>
        </p:nvGraphicFramePr>
        <p:xfrm>
          <a:off x="1493749" y="1749512"/>
          <a:ext cx="6732687" cy="33843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2"/>
          <p:cNvSpPr txBox="1">
            <a:spLocks noChangeArrowheads="1"/>
          </p:cNvSpPr>
          <p:nvPr/>
        </p:nvSpPr>
        <p:spPr bwMode="auto">
          <a:xfrm>
            <a:off x="755575" y="158750"/>
            <a:ext cx="8209037" cy="830997"/>
          </a:xfrm>
          <a:prstGeom prst="rect">
            <a:avLst/>
          </a:prstGeom>
          <a:noFill/>
          <a:ln w="9525">
            <a:noFill/>
            <a:miter lim="800000"/>
            <a:headEnd/>
            <a:tailEnd/>
          </a:ln>
        </p:spPr>
        <p:txBody>
          <a:bodyPr wrap="square">
            <a:spAutoFit/>
          </a:bodyPr>
          <a:lstStyle/>
          <a:p>
            <a:pPr algn="ctr" eaLnBrk="1" hangingPunct="1">
              <a:buFont typeface="Arial" pitchFamily="34" charset="0"/>
              <a:buNone/>
            </a:pPr>
            <a:r>
              <a:rPr lang="en-US" altLang="en-US" sz="2400" b="1" dirty="0">
                <a:solidFill>
                  <a:srgbClr val="002A00"/>
                </a:solidFill>
              </a:rPr>
              <a:t>TR1/WG4 Technical report on smart sustainable cities stakeholders</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0" y="0"/>
            <a:ext cx="9144000" cy="6883400"/>
          </a:xfrm>
          <a:prstGeom prst="rect">
            <a:avLst/>
          </a:prstGeom>
          <a:noFill/>
          <a:ln w="9525">
            <a:noFill/>
            <a:miter lim="800000"/>
            <a:headEnd/>
            <a:tailEnd/>
          </a:ln>
          <a:effectLst/>
        </p:spPr>
      </p:pic>
      <p:sp>
        <p:nvSpPr>
          <p:cNvPr id="23555" name="Title 1"/>
          <p:cNvSpPr txBox="1">
            <a:spLocks noChangeArrowheads="1"/>
          </p:cNvSpPr>
          <p:nvPr/>
        </p:nvSpPr>
        <p:spPr bwMode="auto">
          <a:xfrm>
            <a:off x="900113" y="188913"/>
            <a:ext cx="7772400" cy="461962"/>
          </a:xfrm>
          <a:prstGeom prst="rect">
            <a:avLst/>
          </a:prstGeom>
          <a:noFill/>
          <a:ln w="9525">
            <a:noFill/>
            <a:miter lim="800000"/>
            <a:headEnd/>
            <a:tailEnd/>
          </a:ln>
        </p:spPr>
        <p:txBody>
          <a:bodyPr anchor="ctr">
            <a:spAutoFit/>
          </a:bodyPr>
          <a:lstStyle/>
          <a:p>
            <a:pPr algn="ctr"/>
            <a:r>
              <a:rPr lang="en-US" altLang="en-US" sz="2400" b="1">
                <a:solidFill>
                  <a:srgbClr val="002A00"/>
                </a:solidFill>
              </a:rPr>
              <a:t>Next steps</a:t>
            </a:r>
          </a:p>
        </p:txBody>
      </p:sp>
      <p:sp>
        <p:nvSpPr>
          <p:cNvPr id="23556" name="Text Box 5"/>
          <p:cNvSpPr txBox="1">
            <a:spLocks noChangeArrowheads="1"/>
          </p:cNvSpPr>
          <p:nvPr/>
        </p:nvSpPr>
        <p:spPr bwMode="auto">
          <a:xfrm>
            <a:off x="944563" y="404813"/>
            <a:ext cx="7805737" cy="1223962"/>
          </a:xfrm>
          <a:prstGeom prst="rect">
            <a:avLst/>
          </a:prstGeom>
          <a:noFill/>
          <a:ln w="9525">
            <a:noFill/>
            <a:miter lim="800000"/>
            <a:headEnd/>
            <a:tailEnd/>
          </a:ln>
        </p:spPr>
        <p:txBody>
          <a:bodyPr wrap="none" lIns="51188" tIns="25594" rIns="51188" bIns="25594" anchor="ctr"/>
          <a:lstStyle/>
          <a:p>
            <a:pPr algn="ctr" defTabSz="511175"/>
            <a:r>
              <a:rPr lang="it-IT" altLang="en-US" sz="2400" b="1" i="1">
                <a:solidFill>
                  <a:srgbClr val="004600"/>
                </a:solidFill>
                <a:sym typeface="Arial" pitchFamily="34" charset="0"/>
              </a:rPr>
              <a:t>A lot has been done …</a:t>
            </a:r>
          </a:p>
          <a:p>
            <a:pPr algn="ctr" defTabSz="511175"/>
            <a:r>
              <a:rPr lang="it-IT" altLang="en-US" sz="2400" b="1" i="1">
                <a:solidFill>
                  <a:srgbClr val="004600"/>
                </a:solidFill>
                <a:sym typeface="Arial" pitchFamily="34" charset="0"/>
              </a:rPr>
              <a:t>… but lots more needs to be done</a:t>
            </a:r>
          </a:p>
        </p:txBody>
      </p:sp>
      <p:sp>
        <p:nvSpPr>
          <p:cNvPr id="23557" name="Text Box 5"/>
          <p:cNvSpPr txBox="1">
            <a:spLocks noChangeArrowheads="1"/>
          </p:cNvSpPr>
          <p:nvPr/>
        </p:nvSpPr>
        <p:spPr bwMode="auto">
          <a:xfrm>
            <a:off x="1547813" y="3860800"/>
            <a:ext cx="7056437" cy="1565275"/>
          </a:xfrm>
          <a:prstGeom prst="rect">
            <a:avLst/>
          </a:prstGeom>
          <a:noFill/>
          <a:ln w="9525">
            <a:noFill/>
            <a:miter lim="800000"/>
            <a:headEnd/>
            <a:tailEnd/>
          </a:ln>
        </p:spPr>
        <p:txBody>
          <a:bodyPr wrap="none" lIns="51188" tIns="25594" rIns="51188" bIns="25594" anchor="ctr"/>
          <a:lstStyle/>
          <a:p>
            <a:pPr algn="ctr" defTabSz="511175"/>
            <a:r>
              <a:rPr lang="it-IT" altLang="en-US" sz="2400" b="1" i="1">
                <a:solidFill>
                  <a:srgbClr val="004600"/>
                </a:solidFill>
                <a:sym typeface="Arial" pitchFamily="34" charset="0"/>
              </a:rPr>
              <a:t>ITU-T, ISO, IEC, IEEE and CEN-CENELEC-ETSI </a:t>
            </a:r>
            <a:br>
              <a:rPr lang="it-IT" altLang="en-US" sz="2400" b="1" i="1">
                <a:solidFill>
                  <a:srgbClr val="004600"/>
                </a:solidFill>
                <a:sym typeface="Arial" pitchFamily="34" charset="0"/>
              </a:rPr>
            </a:br>
            <a:r>
              <a:rPr lang="it-IT" altLang="en-US" sz="2400" b="1" i="1">
                <a:solidFill>
                  <a:srgbClr val="004600"/>
                </a:solidFill>
                <a:sym typeface="Arial" pitchFamily="34" charset="0"/>
              </a:rPr>
              <a:t>should join forces and involve </a:t>
            </a:r>
            <a:br>
              <a:rPr lang="it-IT" altLang="en-US" sz="2400" b="1" i="1">
                <a:solidFill>
                  <a:srgbClr val="004600"/>
                </a:solidFill>
                <a:sym typeface="Arial" pitchFamily="34" charset="0"/>
              </a:rPr>
            </a:br>
            <a:r>
              <a:rPr lang="it-IT" altLang="en-US" sz="2400" b="1" i="1">
                <a:solidFill>
                  <a:srgbClr val="004600"/>
                </a:solidFill>
                <a:sym typeface="Arial" pitchFamily="34" charset="0"/>
              </a:rPr>
              <a:t>other Regional/national bodies too</a:t>
            </a:r>
          </a:p>
        </p:txBody>
      </p:sp>
      <p:sp>
        <p:nvSpPr>
          <p:cNvPr id="23558" name="Content Placeholder 2"/>
          <p:cNvSpPr txBox="1">
            <a:spLocks noChangeArrowheads="1"/>
          </p:cNvSpPr>
          <p:nvPr/>
        </p:nvSpPr>
        <p:spPr bwMode="auto">
          <a:xfrm>
            <a:off x="1547813" y="1341438"/>
            <a:ext cx="7056437" cy="3097212"/>
          </a:xfrm>
          <a:prstGeom prst="rect">
            <a:avLst/>
          </a:prstGeom>
          <a:noFill/>
          <a:ln w="9525">
            <a:noFill/>
            <a:miter lim="800000"/>
            <a:headEnd/>
            <a:tailEnd/>
          </a:ln>
          <a:effectLst/>
        </p:spPr>
        <p:txBody>
          <a:bodyPr/>
          <a:lstStyle/>
          <a:p>
            <a:pPr marL="285750" indent="-285750">
              <a:lnSpc>
                <a:spcPct val="90000"/>
              </a:lnSpc>
              <a:spcBef>
                <a:spcPct val="20000"/>
              </a:spcBef>
              <a:buClr>
                <a:srgbClr val="006000"/>
              </a:buClr>
              <a:buSzPct val="110000"/>
              <a:buFont typeface="Wingdings" pitchFamily="2" charset="2"/>
              <a:buNone/>
            </a:pPr>
            <a:endParaRPr lang="en-US" altLang="en-US" sz="1600" dirty="0">
              <a:solidFill>
                <a:srgbClr val="004600"/>
              </a:solidFill>
            </a:endParaRPr>
          </a:p>
          <a:p>
            <a:pPr marL="285750" indent="-285750">
              <a:lnSpc>
                <a:spcPct val="90000"/>
              </a:lnSpc>
              <a:spcBef>
                <a:spcPct val="20000"/>
              </a:spcBef>
              <a:buClr>
                <a:srgbClr val="006000"/>
              </a:buClr>
              <a:buSzPct val="110000"/>
              <a:buFont typeface="Wingdings" pitchFamily="2" charset="2"/>
              <a:buChar char="§"/>
            </a:pPr>
            <a:r>
              <a:rPr lang="it-IT" altLang="en-US" sz="1600" b="1" dirty="0">
                <a:solidFill>
                  <a:srgbClr val="004600"/>
                </a:solidFill>
                <a:sym typeface="Arial" pitchFamily="34" charset="0"/>
              </a:rPr>
              <a:t>Smart Sustainable Cities are a complex ecosystem</a:t>
            </a:r>
            <a:r>
              <a:rPr lang="en-US" altLang="en-US" sz="1600" b="1" dirty="0">
                <a:solidFill>
                  <a:srgbClr val="004600"/>
                </a:solidFill>
              </a:rPr>
              <a:t> </a:t>
            </a:r>
            <a:r>
              <a:rPr lang="en-US" altLang="en-US" sz="1600" dirty="0">
                <a:solidFill>
                  <a:srgbClr val="004600"/>
                </a:solidFill>
              </a:rPr>
              <a:t/>
            </a:r>
            <a:br>
              <a:rPr lang="en-US" altLang="en-US" sz="1600" dirty="0">
                <a:solidFill>
                  <a:srgbClr val="004600"/>
                </a:solidFill>
              </a:rPr>
            </a:br>
            <a:endParaRPr lang="en-US" altLang="en-US" sz="1600" dirty="0">
              <a:solidFill>
                <a:srgbClr val="004600"/>
              </a:solidFill>
            </a:endParaRPr>
          </a:p>
          <a:p>
            <a:pPr marL="285750" indent="-285750">
              <a:lnSpc>
                <a:spcPct val="90000"/>
              </a:lnSpc>
              <a:spcBef>
                <a:spcPct val="20000"/>
              </a:spcBef>
              <a:buClr>
                <a:srgbClr val="006000"/>
              </a:buClr>
              <a:buSzPct val="110000"/>
              <a:buFont typeface="Wingdings" pitchFamily="2" charset="2"/>
              <a:buChar char="§"/>
            </a:pPr>
            <a:r>
              <a:rPr lang="it-IT" altLang="en-US" sz="1600" b="1" dirty="0">
                <a:solidFill>
                  <a:srgbClr val="004600"/>
                </a:solidFill>
                <a:sym typeface="Arial" pitchFamily="34" charset="0"/>
              </a:rPr>
              <a:t>They need many different technologies and expertises</a:t>
            </a:r>
          </a:p>
          <a:p>
            <a:pPr marL="285750" indent="-285750">
              <a:lnSpc>
                <a:spcPct val="90000"/>
              </a:lnSpc>
              <a:spcBef>
                <a:spcPct val="20000"/>
              </a:spcBef>
              <a:buClr>
                <a:srgbClr val="006000"/>
              </a:buClr>
              <a:buSzPct val="110000"/>
              <a:buFont typeface="Wingdings" pitchFamily="2" charset="2"/>
              <a:buChar char="§"/>
            </a:pPr>
            <a:endParaRPr lang="it-IT" altLang="en-US" sz="1600" b="1" dirty="0">
              <a:solidFill>
                <a:srgbClr val="004600"/>
              </a:solidFill>
              <a:sym typeface="Arial" pitchFamily="34" charset="0"/>
            </a:endParaRPr>
          </a:p>
          <a:p>
            <a:pPr marL="285750" indent="-285750">
              <a:lnSpc>
                <a:spcPct val="90000"/>
              </a:lnSpc>
              <a:spcBef>
                <a:spcPct val="20000"/>
              </a:spcBef>
              <a:buClr>
                <a:srgbClr val="006000"/>
              </a:buClr>
              <a:buSzPct val="110000"/>
              <a:buFont typeface="Wingdings" pitchFamily="2" charset="2"/>
              <a:buChar char="§"/>
            </a:pPr>
            <a:r>
              <a:rPr lang="it-IT" altLang="en-US" sz="1600" b="1" dirty="0">
                <a:solidFill>
                  <a:srgbClr val="004600"/>
                </a:solidFill>
                <a:sym typeface="Arial" pitchFamily="34" charset="0"/>
              </a:rPr>
              <a:t>Are a new and huge challenge to SDOs</a:t>
            </a:r>
            <a:endParaRPr lang="en-US" altLang="en-US" sz="1600" dirty="0">
              <a:solidFill>
                <a:srgbClr val="004600"/>
              </a:solidFill>
            </a:endParaRPr>
          </a:p>
          <a:p>
            <a:pPr marL="1028700" lvl="1" indent="-285750">
              <a:lnSpc>
                <a:spcPct val="90000"/>
              </a:lnSpc>
              <a:spcBef>
                <a:spcPct val="20000"/>
              </a:spcBef>
              <a:buClr>
                <a:srgbClr val="006000"/>
              </a:buClr>
              <a:buFont typeface="Wingdings" pitchFamily="2" charset="2"/>
              <a:buChar char="Ø"/>
            </a:pPr>
            <a:r>
              <a:rPr lang="it-IT" altLang="en-US" sz="1600" dirty="0">
                <a:solidFill>
                  <a:srgbClr val="004600"/>
                </a:solidFill>
                <a:sym typeface="Arial" pitchFamily="34" charset="0"/>
              </a:rPr>
              <a:t>No SDO can answer them </a:t>
            </a:r>
            <a:r>
              <a:rPr lang="it-IT" altLang="en-US" sz="1600" dirty="0">
                <a:solidFill>
                  <a:srgbClr val="004600"/>
                </a:solidFill>
                <a:sym typeface="Arial" pitchFamily="34" charset="0"/>
              </a:rPr>
              <a:t>all and alone</a:t>
            </a:r>
            <a:endParaRPr lang="it-IT" altLang="en-US" sz="1600" dirty="0">
              <a:solidFill>
                <a:srgbClr val="004600"/>
              </a:solidFill>
              <a:sym typeface="Arial" pitchFamily="34" charset="0"/>
            </a:endParaRPr>
          </a:p>
          <a:p>
            <a:pPr marL="1028700" lvl="1" indent="-285750">
              <a:lnSpc>
                <a:spcPct val="90000"/>
              </a:lnSpc>
              <a:spcBef>
                <a:spcPct val="20000"/>
              </a:spcBef>
              <a:buClr>
                <a:srgbClr val="006000"/>
              </a:buClr>
              <a:buFont typeface="Wingdings" pitchFamily="2" charset="2"/>
              <a:buChar char="Ø"/>
            </a:pPr>
            <a:endParaRPr lang="it-IT" altLang="en-US" sz="1600" b="1" dirty="0">
              <a:solidFill>
                <a:srgbClr val="004600"/>
              </a:solidFill>
              <a:sym typeface="Arial" pitchFamily="34" charset="0"/>
            </a:endParaRPr>
          </a:p>
          <a:p>
            <a:pPr marL="285750" indent="-285750">
              <a:lnSpc>
                <a:spcPct val="90000"/>
              </a:lnSpc>
              <a:spcBef>
                <a:spcPct val="20000"/>
              </a:spcBef>
              <a:buClr>
                <a:srgbClr val="004600"/>
              </a:buClr>
              <a:buSzPct val="110000"/>
              <a:buFont typeface="Wingdings" pitchFamily="2" charset="2"/>
              <a:buChar char="§"/>
            </a:pPr>
            <a:r>
              <a:rPr lang="it-IT" altLang="en-US" sz="1600" b="1" dirty="0">
                <a:solidFill>
                  <a:srgbClr val="004600"/>
                </a:solidFill>
                <a:sym typeface="Arial" pitchFamily="34" charset="0"/>
              </a:rPr>
              <a:t>Cooperation among SDOs is a need (and an opportunity)</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0" y="0"/>
            <a:ext cx="9144000" cy="6883400"/>
          </a:xfrm>
          <a:prstGeom prst="rect">
            <a:avLst/>
          </a:prstGeom>
          <a:noFill/>
          <a:ln w="9525">
            <a:noFill/>
            <a:miter lim="800000"/>
            <a:headEnd/>
            <a:tailEnd/>
          </a:ln>
          <a:effectLst/>
        </p:spPr>
      </p:pic>
      <p:sp>
        <p:nvSpPr>
          <p:cNvPr id="24579" name="Title 1"/>
          <p:cNvSpPr txBox="1">
            <a:spLocks noChangeArrowheads="1"/>
          </p:cNvSpPr>
          <p:nvPr/>
        </p:nvSpPr>
        <p:spPr bwMode="auto">
          <a:xfrm>
            <a:off x="827088" y="115888"/>
            <a:ext cx="7772400" cy="461962"/>
          </a:xfrm>
          <a:prstGeom prst="rect">
            <a:avLst/>
          </a:prstGeom>
          <a:noFill/>
          <a:ln w="9525">
            <a:noFill/>
            <a:miter lim="800000"/>
            <a:headEnd/>
            <a:tailEnd/>
          </a:ln>
        </p:spPr>
        <p:txBody>
          <a:bodyPr anchor="ctr">
            <a:spAutoFit/>
          </a:bodyPr>
          <a:lstStyle/>
          <a:p>
            <a:pPr algn="ctr">
              <a:buFont typeface="Arial" pitchFamily="34" charset="0"/>
              <a:buNone/>
            </a:pPr>
            <a:r>
              <a:rPr lang="en-US" altLang="en-US" sz="2400" b="1">
                <a:solidFill>
                  <a:srgbClr val="002A00"/>
                </a:solidFill>
              </a:rPr>
              <a:t>Way forward</a:t>
            </a:r>
          </a:p>
        </p:txBody>
      </p:sp>
      <p:sp>
        <p:nvSpPr>
          <p:cNvPr id="24580" name="Text Box 5"/>
          <p:cNvSpPr txBox="1">
            <a:spLocks noChangeArrowheads="1"/>
          </p:cNvSpPr>
          <p:nvPr/>
        </p:nvSpPr>
        <p:spPr bwMode="auto">
          <a:xfrm>
            <a:off x="942975" y="260350"/>
            <a:ext cx="7805738" cy="1282700"/>
          </a:xfrm>
          <a:prstGeom prst="rect">
            <a:avLst/>
          </a:prstGeom>
          <a:noFill/>
          <a:ln w="9525">
            <a:noFill/>
            <a:miter lim="800000"/>
            <a:headEnd/>
            <a:tailEnd/>
          </a:ln>
        </p:spPr>
        <p:txBody>
          <a:bodyPr wrap="none" lIns="51188" tIns="25594" rIns="51188" bIns="25594" anchor="ctr"/>
          <a:lstStyle/>
          <a:p>
            <a:pPr algn="ctr" defTabSz="511175">
              <a:buFont typeface="Arial" pitchFamily="34" charset="0"/>
              <a:buNone/>
            </a:pPr>
            <a:r>
              <a:rPr lang="it-IT" altLang="en-US" sz="2400" b="1" i="1">
                <a:solidFill>
                  <a:srgbClr val="004600"/>
                </a:solidFill>
                <a:sym typeface="Arial" pitchFamily="34" charset="0"/>
              </a:rPr>
              <a:t>Sharing documents and activities</a:t>
            </a:r>
          </a:p>
          <a:p>
            <a:pPr algn="ctr" defTabSz="511175">
              <a:buFont typeface="Arial" pitchFamily="34" charset="0"/>
              <a:buNone/>
            </a:pPr>
            <a:r>
              <a:rPr lang="it-IT" altLang="en-US" sz="2400" b="1" i="1">
                <a:solidFill>
                  <a:srgbClr val="004600"/>
                </a:solidFill>
                <a:sym typeface="Arial" pitchFamily="34" charset="0"/>
              </a:rPr>
              <a:t>Possible next steps</a:t>
            </a:r>
          </a:p>
        </p:txBody>
      </p:sp>
      <p:sp>
        <p:nvSpPr>
          <p:cNvPr id="24581" name="Text Box 5"/>
          <p:cNvSpPr txBox="1">
            <a:spLocks noChangeArrowheads="1"/>
          </p:cNvSpPr>
          <p:nvPr/>
        </p:nvSpPr>
        <p:spPr bwMode="auto">
          <a:xfrm>
            <a:off x="468313" y="4095750"/>
            <a:ext cx="8567737" cy="1349375"/>
          </a:xfrm>
          <a:prstGeom prst="rect">
            <a:avLst/>
          </a:prstGeom>
          <a:noFill/>
          <a:ln w="9525">
            <a:noFill/>
            <a:miter lim="800000"/>
            <a:headEnd/>
            <a:tailEnd/>
          </a:ln>
        </p:spPr>
        <p:txBody>
          <a:bodyPr wrap="none" lIns="51188" tIns="25594" rIns="51188" bIns="25594" anchor="ctr"/>
          <a:lstStyle/>
          <a:p>
            <a:pPr algn="ctr" defTabSz="511175">
              <a:lnSpc>
                <a:spcPct val="150000"/>
              </a:lnSpc>
              <a:buFont typeface="Arial" pitchFamily="34" charset="0"/>
              <a:buNone/>
            </a:pPr>
            <a:r>
              <a:rPr lang="it-IT" altLang="en-US" sz="2400" b="1">
                <a:solidFill>
                  <a:srgbClr val="004600"/>
                </a:solidFill>
                <a:sym typeface="Arial" pitchFamily="34" charset="0"/>
              </a:rPr>
              <a:t>Ideal = joint deliverables</a:t>
            </a:r>
          </a:p>
          <a:p>
            <a:pPr algn="ctr" defTabSz="511175">
              <a:buFont typeface="Arial" pitchFamily="34" charset="0"/>
              <a:buNone/>
            </a:pPr>
            <a:r>
              <a:rPr lang="it-IT" altLang="en-US" sz="2400" b="1">
                <a:solidFill>
                  <a:srgbClr val="004600"/>
                </a:solidFill>
                <a:sym typeface="Arial" pitchFamily="34" charset="0"/>
              </a:rPr>
              <a:t>It is possible!</a:t>
            </a:r>
            <a:endParaRPr lang="it-IT" altLang="en-US" sz="2400">
              <a:solidFill>
                <a:srgbClr val="004600"/>
              </a:solidFill>
              <a:sym typeface="Arial" pitchFamily="34" charset="0"/>
            </a:endParaRPr>
          </a:p>
        </p:txBody>
      </p:sp>
      <p:sp>
        <p:nvSpPr>
          <p:cNvPr id="24582" name="Content Placeholder 2"/>
          <p:cNvSpPr txBox="1">
            <a:spLocks noChangeArrowheads="1"/>
          </p:cNvSpPr>
          <p:nvPr/>
        </p:nvSpPr>
        <p:spPr bwMode="auto">
          <a:xfrm>
            <a:off x="755650" y="1268413"/>
            <a:ext cx="8280400" cy="3095625"/>
          </a:xfrm>
          <a:prstGeom prst="rect">
            <a:avLst/>
          </a:prstGeom>
          <a:noFill/>
          <a:ln w="9525">
            <a:noFill/>
            <a:miter lim="800000"/>
            <a:headEnd/>
            <a:tailEnd/>
          </a:ln>
          <a:effectLst/>
        </p:spPr>
        <p:txBody>
          <a:bodyPr/>
          <a:lstStyle/>
          <a:p>
            <a:pPr marL="285750" indent="-285750">
              <a:lnSpc>
                <a:spcPct val="90000"/>
              </a:lnSpc>
              <a:spcBef>
                <a:spcPct val="20000"/>
              </a:spcBef>
              <a:buClr>
                <a:srgbClr val="006000"/>
              </a:buClr>
              <a:buSzPct val="110000"/>
              <a:buFont typeface="Wingdings" pitchFamily="2" charset="2"/>
              <a:buNone/>
            </a:pPr>
            <a:endParaRPr lang="en-US" altLang="en-US" sz="1600" dirty="0">
              <a:solidFill>
                <a:srgbClr val="004600"/>
              </a:solidFill>
            </a:endParaRPr>
          </a:p>
          <a:p>
            <a:pPr marL="285750" indent="-285750">
              <a:lnSpc>
                <a:spcPct val="90000"/>
              </a:lnSpc>
              <a:spcBef>
                <a:spcPct val="20000"/>
              </a:spcBef>
              <a:buClr>
                <a:srgbClr val="006000"/>
              </a:buClr>
              <a:buSzPct val="110000"/>
              <a:buFont typeface="Wingdings" pitchFamily="2" charset="2"/>
              <a:buChar char="§"/>
            </a:pPr>
            <a:r>
              <a:rPr lang="it-IT" altLang="en-US" sz="1600" b="1" dirty="0">
                <a:solidFill>
                  <a:srgbClr val="004600"/>
                </a:solidFill>
                <a:sym typeface="Arial" pitchFamily="34" charset="0"/>
              </a:rPr>
              <a:t>Sharing results</a:t>
            </a:r>
            <a:r>
              <a:rPr lang="en-US" altLang="en-US" sz="1600" b="1" dirty="0">
                <a:solidFill>
                  <a:srgbClr val="004600"/>
                </a:solidFill>
              </a:rPr>
              <a:t> </a:t>
            </a:r>
            <a:endParaRPr lang="en-US" altLang="en-US" sz="1600" dirty="0">
              <a:solidFill>
                <a:srgbClr val="004600"/>
              </a:solidFill>
            </a:endParaRPr>
          </a:p>
          <a:p>
            <a:pPr marL="1028700" lvl="1" indent="-285750">
              <a:lnSpc>
                <a:spcPct val="90000"/>
              </a:lnSpc>
              <a:spcBef>
                <a:spcPct val="20000"/>
              </a:spcBef>
              <a:buClr>
                <a:srgbClr val="006000"/>
              </a:buClr>
              <a:buFont typeface="Wingdings" pitchFamily="2" charset="2"/>
              <a:buChar char="Ø"/>
            </a:pPr>
            <a:r>
              <a:rPr lang="it-IT" altLang="en-US" sz="1600" dirty="0">
                <a:solidFill>
                  <a:srgbClr val="004600"/>
                </a:solidFill>
                <a:sym typeface="Arial" pitchFamily="34" charset="0"/>
              </a:rPr>
              <a:t>To disseminate the outcomes</a:t>
            </a:r>
          </a:p>
          <a:p>
            <a:pPr marL="285750" indent="-285750">
              <a:lnSpc>
                <a:spcPct val="90000"/>
              </a:lnSpc>
              <a:spcBef>
                <a:spcPct val="20000"/>
              </a:spcBef>
              <a:buClr>
                <a:srgbClr val="006000"/>
              </a:buClr>
              <a:buSzPct val="110000"/>
              <a:buFont typeface="Wingdings" pitchFamily="2" charset="2"/>
              <a:buChar char="§"/>
            </a:pPr>
            <a:r>
              <a:rPr lang="it-IT" altLang="en-US" sz="1600" b="1" dirty="0">
                <a:solidFill>
                  <a:srgbClr val="004600"/>
                </a:solidFill>
                <a:sym typeface="Arial" pitchFamily="34" charset="0"/>
              </a:rPr>
              <a:t>Sharing drafts</a:t>
            </a:r>
            <a:endParaRPr lang="en-US" altLang="en-US" sz="1600" dirty="0">
              <a:solidFill>
                <a:srgbClr val="004600"/>
              </a:solidFill>
            </a:endParaRPr>
          </a:p>
          <a:p>
            <a:pPr marL="1028700" lvl="1" indent="-285750">
              <a:lnSpc>
                <a:spcPct val="90000"/>
              </a:lnSpc>
              <a:spcBef>
                <a:spcPct val="20000"/>
              </a:spcBef>
              <a:buClr>
                <a:srgbClr val="006000"/>
              </a:buClr>
              <a:buFont typeface="Wingdings" pitchFamily="2" charset="2"/>
              <a:buChar char="Ø"/>
            </a:pPr>
            <a:r>
              <a:rPr lang="it-IT" altLang="en-US" sz="1600" dirty="0">
                <a:solidFill>
                  <a:srgbClr val="004600"/>
                </a:solidFill>
                <a:sym typeface="Arial" pitchFamily="34" charset="0"/>
              </a:rPr>
              <a:t>To collect views from other experts</a:t>
            </a:r>
          </a:p>
          <a:p>
            <a:pPr marL="285750" indent="-285750">
              <a:lnSpc>
                <a:spcPct val="90000"/>
              </a:lnSpc>
              <a:spcBef>
                <a:spcPct val="20000"/>
              </a:spcBef>
              <a:buClr>
                <a:srgbClr val="006000"/>
              </a:buClr>
              <a:buSzPct val="110000"/>
              <a:buFont typeface="Wingdings" pitchFamily="2" charset="2"/>
              <a:buChar char="§"/>
            </a:pPr>
            <a:r>
              <a:rPr lang="zh-CN" altLang="en-US" sz="1600" b="1" dirty="0">
                <a:solidFill>
                  <a:srgbClr val="004600"/>
                </a:solidFill>
                <a:sym typeface="Arial" pitchFamily="34" charset="0"/>
              </a:rPr>
              <a:t>Working together</a:t>
            </a:r>
            <a:endParaRPr lang="en-US" altLang="en-US" sz="1600" dirty="0">
              <a:solidFill>
                <a:srgbClr val="004600"/>
              </a:solidFill>
            </a:endParaRPr>
          </a:p>
          <a:p>
            <a:pPr marL="1028700" lvl="1" indent="-285750">
              <a:lnSpc>
                <a:spcPct val="90000"/>
              </a:lnSpc>
              <a:spcBef>
                <a:spcPct val="20000"/>
              </a:spcBef>
              <a:buClr>
                <a:srgbClr val="006000"/>
              </a:buClr>
              <a:buFont typeface="Wingdings" pitchFamily="2" charset="2"/>
              <a:buChar char="Ø"/>
            </a:pPr>
            <a:r>
              <a:rPr lang="zh-CN" altLang="en-US" sz="1600" dirty="0">
                <a:solidFill>
                  <a:srgbClr val="004600"/>
                </a:solidFill>
                <a:sym typeface="Arial" pitchFamily="34" charset="0"/>
              </a:rPr>
              <a:t>To develop </a:t>
            </a:r>
            <a:r>
              <a:rPr lang="en-US" altLang="en-US" sz="1600" dirty="0">
                <a:solidFill>
                  <a:srgbClr val="004600"/>
                </a:solidFill>
                <a:sym typeface="Arial" pitchFamily="34" charset="0"/>
              </a:rPr>
              <a:t>a </a:t>
            </a:r>
            <a:r>
              <a:rPr lang="zh-CN" altLang="en-US" sz="1600" dirty="0">
                <a:solidFill>
                  <a:srgbClr val="004600"/>
                </a:solidFill>
                <a:sym typeface="Arial" pitchFamily="34" charset="0"/>
              </a:rPr>
              <a:t>real integrated analysis</a:t>
            </a:r>
          </a:p>
          <a:p>
            <a:pPr marL="285750" indent="-285750">
              <a:lnSpc>
                <a:spcPct val="90000"/>
              </a:lnSpc>
              <a:spcBef>
                <a:spcPct val="20000"/>
              </a:spcBef>
              <a:buClr>
                <a:srgbClr val="006000"/>
              </a:buClr>
              <a:buSzPct val="110000"/>
              <a:buFont typeface="Wingdings" pitchFamily="2" charset="2"/>
              <a:buChar char="§"/>
            </a:pPr>
            <a:r>
              <a:rPr lang="it-IT" altLang="en-US" sz="1600" b="1" dirty="0">
                <a:solidFill>
                  <a:srgbClr val="004600"/>
                </a:solidFill>
                <a:sym typeface="Arial" pitchFamily="34" charset="0"/>
              </a:rPr>
              <a:t>E-meetings</a:t>
            </a:r>
          </a:p>
          <a:p>
            <a:pPr marL="1028700" lvl="1" indent="-285750">
              <a:lnSpc>
                <a:spcPct val="90000"/>
              </a:lnSpc>
              <a:spcBef>
                <a:spcPct val="20000"/>
              </a:spcBef>
              <a:buClr>
                <a:srgbClr val="006000"/>
              </a:buClr>
              <a:buFont typeface="Wingdings" pitchFamily="2" charset="2"/>
              <a:buChar char="Ø"/>
            </a:pPr>
            <a:r>
              <a:rPr lang="en-US" altLang="en-US" sz="1600" dirty="0">
                <a:solidFill>
                  <a:srgbClr val="004600"/>
                </a:solidFill>
                <a:sym typeface="Arial" pitchFamily="34" charset="0"/>
              </a:rPr>
              <a:t>Several </a:t>
            </a:r>
            <a:r>
              <a:rPr lang="en-US" altLang="en-US" sz="1600" dirty="0" err="1">
                <a:solidFill>
                  <a:srgbClr val="004600"/>
                </a:solidFill>
                <a:sym typeface="Arial" pitchFamily="34" charset="0"/>
              </a:rPr>
              <a:t>e-meetings</a:t>
            </a:r>
            <a:r>
              <a:rPr lang="en-US" altLang="en-US" sz="1600" dirty="0">
                <a:solidFill>
                  <a:srgbClr val="004600"/>
                </a:solidFill>
                <a:sym typeface="Arial" pitchFamily="34" charset="0"/>
              </a:rPr>
              <a:t> held and planned to help advance progress on deliverables</a:t>
            </a:r>
          </a:p>
          <a:p>
            <a:pPr marL="1028700" lvl="1" indent="-285750">
              <a:lnSpc>
                <a:spcPct val="90000"/>
              </a:lnSpc>
              <a:spcBef>
                <a:spcPct val="20000"/>
              </a:spcBef>
              <a:buClr>
                <a:srgbClr val="006000"/>
              </a:buClr>
              <a:buFont typeface="Wingdings" pitchFamily="2" charset="2"/>
              <a:buChar char="Ø"/>
            </a:pPr>
            <a:r>
              <a:rPr lang="en-US" altLang="en-US" sz="1600" b="1" i="1" dirty="0">
                <a:solidFill>
                  <a:srgbClr val="004600"/>
                </a:solidFill>
                <a:sym typeface="Arial" pitchFamily="34" charset="0"/>
              </a:rPr>
              <a:t>Join the online discussions!</a:t>
            </a:r>
            <a:endParaRPr lang="it-IT" altLang="en-US" sz="1600" b="1" i="1" dirty="0">
              <a:solidFill>
                <a:srgbClr val="004600"/>
              </a:solidFill>
              <a:sym typeface="Arial"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ChangeAspect="1" noChangeArrowheads="1"/>
          </p:cNvPicPr>
          <p:nvPr/>
        </p:nvPicPr>
        <p:blipFill>
          <a:blip r:embed="rId3" cstate="print"/>
          <a:srcRect/>
          <a:stretch>
            <a:fillRect/>
          </a:stretch>
        </p:blipFill>
        <p:spPr bwMode="auto">
          <a:xfrm>
            <a:off x="0" y="0"/>
            <a:ext cx="9144000" cy="6883400"/>
          </a:xfrm>
          <a:prstGeom prst="rect">
            <a:avLst/>
          </a:prstGeom>
          <a:noFill/>
          <a:ln w="9525">
            <a:noFill/>
            <a:miter lim="800000"/>
            <a:headEnd/>
            <a:tailEnd/>
          </a:ln>
          <a:effectLst/>
        </p:spPr>
      </p:pic>
      <p:sp>
        <p:nvSpPr>
          <p:cNvPr id="8" name="Rettangolo arrotondato 1"/>
          <p:cNvSpPr>
            <a:spLocks noChangeArrowheads="1"/>
          </p:cNvSpPr>
          <p:nvPr/>
        </p:nvSpPr>
        <p:spPr bwMode="auto">
          <a:xfrm>
            <a:off x="2159000" y="4111625"/>
            <a:ext cx="6985000" cy="1960563"/>
          </a:xfrm>
          <a:prstGeom prst="roundRect">
            <a:avLst>
              <a:gd name="adj" fmla="val 16667"/>
            </a:avLst>
          </a:prstGeom>
          <a:noFill/>
          <a:ln>
            <a:noFill/>
          </a:ln>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r" eaLnBrk="1" hangingPunct="1">
              <a:spcBef>
                <a:spcPct val="0"/>
              </a:spcBef>
              <a:buClrTx/>
              <a:buSzTx/>
              <a:buFont typeface="Arial" panose="020B0604020202020204" pitchFamily="34" charset="0"/>
              <a:buNone/>
              <a:defRPr/>
            </a:pPr>
            <a:r>
              <a:rPr lang="it-IT" altLang="en-US" b="1" kern="0" dirty="0">
                <a:solidFill>
                  <a:srgbClr val="004600"/>
                </a:solidFill>
                <a:latin typeface="+mj-lt"/>
                <a:ea typeface="+mj-ea"/>
                <a:cs typeface="Gisha" panose="020B0502040204020203" pitchFamily="34" charset="-79"/>
              </a:rPr>
              <a:t>Collaboration and contributions are </a:t>
            </a:r>
            <a:r>
              <a:rPr lang="it-IT" altLang="en-US" b="1" kern="0" dirty="0" smtClean="0">
                <a:solidFill>
                  <a:srgbClr val="004600"/>
                </a:solidFill>
                <a:latin typeface="+mj-lt"/>
                <a:ea typeface="+mj-ea"/>
                <a:cs typeface="Gisha" panose="020B0502040204020203" pitchFamily="34" charset="-79"/>
              </a:rPr>
              <a:t>welcomed.</a:t>
            </a:r>
            <a:endParaRPr lang="it-IT" altLang="en-US" b="1" kern="0" dirty="0">
              <a:solidFill>
                <a:srgbClr val="004600"/>
              </a:solidFill>
              <a:latin typeface="+mj-lt"/>
              <a:ea typeface="+mj-ea"/>
              <a:cs typeface="Gisha" panose="020B0502040204020203" pitchFamily="34" charset="-79"/>
            </a:endParaRPr>
          </a:p>
        </p:txBody>
      </p:sp>
      <p:sp>
        <p:nvSpPr>
          <p:cNvPr id="25604" name="TextBox 2"/>
          <p:cNvSpPr txBox="1">
            <a:spLocks noChangeArrowheads="1"/>
          </p:cNvSpPr>
          <p:nvPr/>
        </p:nvSpPr>
        <p:spPr bwMode="auto">
          <a:xfrm>
            <a:off x="-107950" y="188913"/>
            <a:ext cx="9359900" cy="461962"/>
          </a:xfrm>
          <a:prstGeom prst="rect">
            <a:avLst/>
          </a:prstGeom>
          <a:noFill/>
          <a:ln w="9525">
            <a:noFill/>
            <a:miter lim="800000"/>
            <a:headEnd/>
            <a:tailEnd/>
          </a:ln>
        </p:spPr>
        <p:txBody>
          <a:bodyPr>
            <a:spAutoFit/>
          </a:bodyPr>
          <a:lstStyle/>
          <a:p>
            <a:pPr algn="ctr" eaLnBrk="1" hangingPunct="1">
              <a:buFont typeface="Arial" pitchFamily="34" charset="0"/>
              <a:buNone/>
            </a:pPr>
            <a:r>
              <a:rPr lang="en-US" altLang="en-US" sz="2400" b="1">
                <a:solidFill>
                  <a:srgbClr val="002A00"/>
                </a:solidFill>
              </a:rPr>
              <a:t>Conclusions</a:t>
            </a:r>
          </a:p>
        </p:txBody>
      </p:sp>
      <p:sp>
        <p:nvSpPr>
          <p:cNvPr id="102406" name="Content Placeholder 2"/>
          <p:cNvSpPr txBox="1">
            <a:spLocks noChangeArrowheads="1"/>
          </p:cNvSpPr>
          <p:nvPr/>
        </p:nvSpPr>
        <p:spPr bwMode="auto">
          <a:xfrm>
            <a:off x="952500" y="1717675"/>
            <a:ext cx="743585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lnSpc>
                <a:spcPct val="90000"/>
              </a:lnSpc>
              <a:spcBef>
                <a:spcPct val="20000"/>
              </a:spcBef>
              <a:buClr>
                <a:srgbClr val="006000"/>
              </a:buClr>
              <a:buSzPct val="110000"/>
              <a:buFont typeface="Wingdings" pitchFamily="2" charset="2"/>
              <a:buNone/>
            </a:pPr>
            <a:endParaRPr lang="en-US" altLang="en-US" sz="1800">
              <a:solidFill>
                <a:schemeClr val="tx1"/>
              </a:solidFill>
              <a:latin typeface="Gisha" pitchFamily="34" charset="-79"/>
              <a:cs typeface="Gisha" pitchFamily="34" charset="-79"/>
            </a:endParaRPr>
          </a:p>
          <a:p>
            <a:pPr marL="285750" indent="-285750">
              <a:lnSpc>
                <a:spcPct val="90000"/>
              </a:lnSpc>
              <a:spcBef>
                <a:spcPct val="20000"/>
              </a:spcBef>
              <a:buClr>
                <a:srgbClr val="006000"/>
              </a:buClr>
              <a:buSzPct val="110000"/>
              <a:buFont typeface="Wingdings" pitchFamily="2" charset="2"/>
              <a:buChar char="§"/>
            </a:pPr>
            <a:r>
              <a:rPr lang="en-US" altLang="en-US" sz="3200" b="1">
                <a:solidFill>
                  <a:srgbClr val="004600"/>
                </a:solidFill>
                <a:cs typeface="Gisha" pitchFamily="34" charset="-79"/>
              </a:rPr>
              <a:t>JOIN US</a:t>
            </a:r>
            <a:r>
              <a:rPr lang="en-US" altLang="en-US" sz="1800" b="1">
                <a:solidFill>
                  <a:srgbClr val="004600"/>
                </a:solidFill>
                <a:cs typeface="Gisha" pitchFamily="34" charset="-79"/>
              </a:rPr>
              <a:t>: 7</a:t>
            </a:r>
            <a:r>
              <a:rPr lang="en-US" altLang="en-US" sz="1800" b="1" baseline="30000">
                <a:solidFill>
                  <a:srgbClr val="004600"/>
                </a:solidFill>
                <a:cs typeface="Gisha" pitchFamily="34" charset="-79"/>
              </a:rPr>
              <a:t>th</a:t>
            </a:r>
            <a:r>
              <a:rPr lang="en-US" altLang="en-US" sz="1800" b="1">
                <a:solidFill>
                  <a:srgbClr val="004600"/>
                </a:solidFill>
                <a:cs typeface="Gisha" pitchFamily="34" charset="-79"/>
              </a:rPr>
              <a:t> FG SSC meeting</a:t>
            </a:r>
            <a:br>
              <a:rPr lang="en-US" altLang="en-US" sz="1800" b="1">
                <a:solidFill>
                  <a:srgbClr val="004600"/>
                </a:solidFill>
                <a:cs typeface="Gisha" pitchFamily="34" charset="-79"/>
              </a:rPr>
            </a:br>
            <a:r>
              <a:rPr lang="en-US" altLang="en-US" sz="1800">
                <a:solidFill>
                  <a:srgbClr val="004600"/>
                </a:solidFill>
                <a:cs typeface="Gisha" pitchFamily="34" charset="-79"/>
              </a:rPr>
              <a:t>(Kochi, India, 10-12 December 2014)</a:t>
            </a:r>
          </a:p>
          <a:p>
            <a:pPr marL="285750" indent="-285750">
              <a:lnSpc>
                <a:spcPct val="90000"/>
              </a:lnSpc>
              <a:spcBef>
                <a:spcPct val="20000"/>
              </a:spcBef>
              <a:buClr>
                <a:srgbClr val="006000"/>
              </a:buClr>
              <a:buSzPct val="110000"/>
              <a:buFont typeface="Wingdings" pitchFamily="2" charset="2"/>
              <a:buNone/>
            </a:pPr>
            <a:endParaRPr lang="en-US" altLang="en-US" sz="1800">
              <a:solidFill>
                <a:schemeClr val="tx1"/>
              </a:solidFill>
              <a:latin typeface="Gisha" pitchFamily="34" charset="-79"/>
              <a:cs typeface="Gisha" pitchFamily="34" charset="-79"/>
            </a:endParaRPr>
          </a:p>
        </p:txBody>
      </p:sp>
      <p:sp>
        <p:nvSpPr>
          <p:cNvPr id="25606" name="Content Placeholder 2"/>
          <p:cNvSpPr txBox="1">
            <a:spLocks noChangeArrowheads="1"/>
          </p:cNvSpPr>
          <p:nvPr/>
        </p:nvSpPr>
        <p:spPr bwMode="auto">
          <a:xfrm>
            <a:off x="935038" y="931863"/>
            <a:ext cx="7740650" cy="1454150"/>
          </a:xfrm>
          <a:prstGeom prst="rect">
            <a:avLst/>
          </a:prstGeom>
          <a:noFill/>
          <a:ln w="9525">
            <a:noFill/>
            <a:miter lim="800000"/>
            <a:headEnd/>
            <a:tailEnd/>
          </a:ln>
        </p:spPr>
        <p:txBody>
          <a:bodyPr/>
          <a:lstStyle/>
          <a:p>
            <a:pPr>
              <a:spcBef>
                <a:spcPct val="20000"/>
              </a:spcBef>
              <a:buClr>
                <a:srgbClr val="0E438A"/>
              </a:buClr>
              <a:buSzPct val="110000"/>
              <a:buFont typeface="Wingdings" pitchFamily="2" charset="2"/>
              <a:buNone/>
            </a:pPr>
            <a:r>
              <a:rPr lang="en-US" altLang="en-US" sz="1600">
                <a:solidFill>
                  <a:srgbClr val="004600"/>
                </a:solidFill>
              </a:rPr>
              <a:t>Need to engage new cities &amp; other key stakeholders (such as academic and research institutes, civil society, NGOs, SDOs, and ICT organizations, industry forums and consortia) to participate and contribute.</a:t>
            </a:r>
          </a:p>
        </p:txBody>
      </p:sp>
      <p:pic>
        <p:nvPicPr>
          <p:cNvPr id="25607" name="Picture 7" descr="http://upload.wikimedia.org/wikipedia/commons/f/fe/Kochi_climate.jpg"/>
          <p:cNvPicPr>
            <a:picLocks noChangeAspect="1" noChangeArrowheads="1"/>
          </p:cNvPicPr>
          <p:nvPr/>
        </p:nvPicPr>
        <p:blipFill>
          <a:blip r:embed="rId4" cstate="print"/>
          <a:srcRect/>
          <a:stretch>
            <a:fillRect/>
          </a:stretch>
        </p:blipFill>
        <p:spPr bwMode="auto">
          <a:xfrm>
            <a:off x="1547813" y="3068638"/>
            <a:ext cx="2417762" cy="1397000"/>
          </a:xfrm>
          <a:prstGeom prst="rect">
            <a:avLst/>
          </a:prstGeom>
          <a:noFill/>
          <a:ln w="9525">
            <a:noFill/>
            <a:miter lim="800000"/>
            <a:headEnd/>
            <a:tailEnd/>
          </a:ln>
        </p:spPr>
      </p:pic>
      <p:pic>
        <p:nvPicPr>
          <p:cNvPr id="25608" name="Picture 9" descr="http://wikitravel.org/upload/shared/thumb/e/e2/SunsetChineseNet.jpg/350px-SunsetChineseNet.jpg"/>
          <p:cNvPicPr>
            <a:picLocks noChangeAspect="1" noChangeArrowheads="1"/>
          </p:cNvPicPr>
          <p:nvPr/>
        </p:nvPicPr>
        <p:blipFill>
          <a:blip r:embed="rId5" cstate="print"/>
          <a:srcRect/>
          <a:stretch>
            <a:fillRect/>
          </a:stretch>
        </p:blipFill>
        <p:spPr bwMode="auto">
          <a:xfrm>
            <a:off x="6426200" y="2227263"/>
            <a:ext cx="1847850" cy="14366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0" y="0"/>
            <a:ext cx="9144000" cy="6858000"/>
          </a:xfrm>
          <a:prstGeom prst="rect">
            <a:avLst/>
          </a:prstGeom>
          <a:solidFill>
            <a:srgbClr val="C8E286"/>
          </a:solidFill>
          <a:ln w="9525">
            <a:noFill/>
            <a:miter lim="800000"/>
            <a:headEnd/>
            <a:tailEnd/>
          </a:ln>
        </p:spPr>
        <p:txBody>
          <a:bodyPr/>
          <a:lstStyle/>
          <a:p>
            <a:pPr eaLnBrk="1" hangingPunct="1">
              <a:buFont typeface="Arial" pitchFamily="34" charset="0"/>
              <a:buNone/>
            </a:pPr>
            <a:endParaRPr lang="en-US" altLang="en-US"/>
          </a:p>
        </p:txBody>
      </p:sp>
      <p:pic>
        <p:nvPicPr>
          <p:cNvPr id="27651" name="Picture 7" descr="green initiatives-greener.jpg"/>
          <p:cNvPicPr>
            <a:picLocks noChangeAspect="1" noChangeArrowheads="1"/>
          </p:cNvPicPr>
          <p:nvPr/>
        </p:nvPicPr>
        <p:blipFill>
          <a:blip r:embed="rId2" cstate="print"/>
          <a:srcRect/>
          <a:stretch>
            <a:fillRect/>
          </a:stretch>
        </p:blipFill>
        <p:spPr bwMode="auto">
          <a:xfrm>
            <a:off x="1800225" y="5337175"/>
            <a:ext cx="5651500" cy="1547813"/>
          </a:xfrm>
          <a:prstGeom prst="rect">
            <a:avLst/>
          </a:prstGeom>
          <a:noFill/>
          <a:ln w="9525">
            <a:noFill/>
            <a:miter lim="800000"/>
            <a:headEnd/>
            <a:tailEnd/>
          </a:ln>
        </p:spPr>
      </p:pic>
      <p:pic>
        <p:nvPicPr>
          <p:cNvPr id="27652" name="16 Imagen"/>
          <p:cNvPicPr>
            <a:picLocks noChangeAspect="1" noChangeArrowheads="1"/>
          </p:cNvPicPr>
          <p:nvPr/>
        </p:nvPicPr>
        <p:blipFill>
          <a:blip r:embed="rId3" cstate="print"/>
          <a:srcRect/>
          <a:stretch>
            <a:fillRect/>
          </a:stretch>
        </p:blipFill>
        <p:spPr bwMode="auto">
          <a:xfrm>
            <a:off x="7639050" y="188913"/>
            <a:ext cx="1419225" cy="838200"/>
          </a:xfrm>
          <a:prstGeom prst="rect">
            <a:avLst/>
          </a:prstGeom>
          <a:noFill/>
          <a:ln w="9525">
            <a:noFill/>
            <a:miter lim="800000"/>
            <a:headEnd/>
            <a:tailEnd/>
          </a:ln>
        </p:spPr>
      </p:pic>
      <p:pic>
        <p:nvPicPr>
          <p:cNvPr id="27653" name="Picture 5"/>
          <p:cNvPicPr>
            <a:picLocks noChangeAspect="1" noChangeArrowheads="1"/>
          </p:cNvPicPr>
          <p:nvPr/>
        </p:nvPicPr>
        <p:blipFill>
          <a:blip r:embed="rId4" cstate="print"/>
          <a:srcRect/>
          <a:stretch>
            <a:fillRect/>
          </a:stretch>
        </p:blipFill>
        <p:spPr bwMode="auto">
          <a:xfrm>
            <a:off x="7451725" y="5337175"/>
            <a:ext cx="1692275" cy="1547813"/>
          </a:xfrm>
          <a:prstGeom prst="rect">
            <a:avLst/>
          </a:prstGeom>
          <a:noFill/>
          <a:ln w="9525">
            <a:noFill/>
            <a:miter lim="800000"/>
            <a:headEnd/>
            <a:tailEnd/>
          </a:ln>
          <a:effectLst/>
        </p:spPr>
      </p:pic>
      <p:pic>
        <p:nvPicPr>
          <p:cNvPr id="27654" name="Picture 6"/>
          <p:cNvPicPr>
            <a:picLocks noChangeAspect="1" noChangeArrowheads="1"/>
          </p:cNvPicPr>
          <p:nvPr/>
        </p:nvPicPr>
        <p:blipFill>
          <a:blip r:embed="rId5" cstate="print"/>
          <a:srcRect/>
          <a:stretch>
            <a:fillRect/>
          </a:stretch>
        </p:blipFill>
        <p:spPr bwMode="auto">
          <a:xfrm>
            <a:off x="0" y="5337175"/>
            <a:ext cx="1800225" cy="1547813"/>
          </a:xfrm>
          <a:prstGeom prst="rect">
            <a:avLst/>
          </a:prstGeom>
          <a:noFill/>
          <a:ln w="9525">
            <a:noFill/>
            <a:miter lim="800000"/>
            <a:headEnd/>
            <a:tailEnd/>
          </a:ln>
          <a:effectLst/>
        </p:spPr>
      </p:pic>
      <p:sp>
        <p:nvSpPr>
          <p:cNvPr id="27655" name="Rectangle 2"/>
          <p:cNvSpPr>
            <a:spLocks noChangeArrowheads="1"/>
          </p:cNvSpPr>
          <p:nvPr/>
        </p:nvSpPr>
        <p:spPr bwMode="auto">
          <a:xfrm>
            <a:off x="323850" y="0"/>
            <a:ext cx="252413" cy="6884988"/>
          </a:xfrm>
          <a:prstGeom prst="rect">
            <a:avLst/>
          </a:prstGeom>
          <a:solidFill>
            <a:srgbClr val="009600"/>
          </a:solidFill>
          <a:ln w="9525">
            <a:noFill/>
            <a:miter lim="800000"/>
            <a:headEnd/>
            <a:tailEnd/>
          </a:ln>
        </p:spPr>
        <p:txBody>
          <a:bodyPr/>
          <a:lstStyle/>
          <a:p>
            <a:pPr eaLnBrk="1" hangingPunct="1">
              <a:buFont typeface="Arial" pitchFamily="34" charset="0"/>
              <a:buNone/>
            </a:pPr>
            <a:endParaRPr lang="en-US" altLang="en-US"/>
          </a:p>
        </p:txBody>
      </p:sp>
      <p:sp>
        <p:nvSpPr>
          <p:cNvPr id="27656" name="Rectangle 5"/>
          <p:cNvSpPr>
            <a:spLocks noChangeArrowheads="1"/>
          </p:cNvSpPr>
          <p:nvPr/>
        </p:nvSpPr>
        <p:spPr bwMode="auto">
          <a:xfrm>
            <a:off x="539750" y="0"/>
            <a:ext cx="125413" cy="6884988"/>
          </a:xfrm>
          <a:prstGeom prst="rect">
            <a:avLst/>
          </a:prstGeom>
          <a:solidFill>
            <a:srgbClr val="006000"/>
          </a:solidFill>
          <a:ln w="9525">
            <a:noFill/>
            <a:miter lim="800000"/>
            <a:headEnd/>
            <a:tailEnd/>
          </a:ln>
        </p:spPr>
        <p:txBody>
          <a:bodyPr/>
          <a:lstStyle/>
          <a:p>
            <a:pPr eaLnBrk="1" hangingPunct="1">
              <a:buFont typeface="Arial" pitchFamily="34" charset="0"/>
              <a:buNone/>
            </a:pPr>
            <a:endParaRPr lang="en-US" altLang="en-US"/>
          </a:p>
        </p:txBody>
      </p:sp>
      <p:sp>
        <p:nvSpPr>
          <p:cNvPr id="104457" name="Subtitle 2"/>
          <p:cNvSpPr>
            <a:spLocks noGrp="1"/>
          </p:cNvSpPr>
          <p:nvPr>
            <p:ph type="subTitle" idx="1"/>
          </p:nvPr>
        </p:nvSpPr>
        <p:spPr>
          <a:xfrm>
            <a:off x="2874963" y="4767263"/>
            <a:ext cx="3641725" cy="569912"/>
          </a:xfrm>
        </p:spPr>
        <p:txBody>
          <a:bodyPr/>
          <a:lstStyle/>
          <a:p>
            <a:pPr>
              <a:defRPr/>
            </a:pPr>
            <a:r>
              <a:rPr lang="en-US" altLang="en-US" sz="2000" dirty="0" smtClean="0">
                <a:solidFill>
                  <a:schemeClr val="tx1"/>
                </a:solidFill>
                <a:latin typeface="+mj-lt"/>
                <a:ea typeface="宋体" panose="02010600030101010101" pitchFamily="2" charset="-122"/>
                <a:cs typeface="Gisha" panose="020B0502040204020203" pitchFamily="34" charset="-79"/>
                <a:hlinkClick r:id="rId6"/>
              </a:rPr>
              <a:t>tsbfgssc@itu.int</a:t>
            </a:r>
            <a:r>
              <a:rPr lang="en-US" altLang="en-US" sz="2000" dirty="0" smtClean="0">
                <a:solidFill>
                  <a:schemeClr val="tx1"/>
                </a:solidFill>
                <a:latin typeface="+mj-lt"/>
                <a:ea typeface="宋体" panose="02010600030101010101" pitchFamily="2" charset="-122"/>
                <a:cs typeface="Gisha" panose="020B0502040204020203" pitchFamily="34" charset="-79"/>
              </a:rPr>
              <a:t> </a:t>
            </a:r>
          </a:p>
        </p:txBody>
      </p:sp>
      <p:sp>
        <p:nvSpPr>
          <p:cNvPr id="12" name="Subtitle 2"/>
          <p:cNvSpPr txBox="1">
            <a:spLocks/>
          </p:cNvSpPr>
          <p:nvPr/>
        </p:nvSpPr>
        <p:spPr bwMode="auto">
          <a:xfrm>
            <a:off x="3348038" y="4197350"/>
            <a:ext cx="266382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0E438A"/>
              </a:buClr>
              <a:buSzPct val="110000"/>
              <a:buFont typeface="Wingdings" panose="05000000000000000000" pitchFamily="2" charset="2"/>
              <a:buNone/>
              <a:defRPr sz="3200">
                <a:solidFill>
                  <a:srgbClr val="5C5C5C"/>
                </a:solidFill>
                <a:latin typeface="+mn-lt"/>
                <a:ea typeface="+mn-ea"/>
                <a:cs typeface="+mn-cs"/>
              </a:defRPr>
            </a:lvl1pPr>
            <a:lvl2pPr marL="457200" indent="0" algn="ctr" rtl="0" eaLnBrk="0" fontAlgn="base" hangingPunct="0">
              <a:spcBef>
                <a:spcPct val="20000"/>
              </a:spcBef>
              <a:spcAft>
                <a:spcPct val="0"/>
              </a:spcAft>
              <a:buClr>
                <a:srgbClr val="0E438A"/>
              </a:buClr>
              <a:buFont typeface="Wingdings" panose="05000000000000000000" pitchFamily="2" charset="2"/>
              <a:buNone/>
              <a:defRPr sz="2800">
                <a:solidFill>
                  <a:srgbClr val="5C5C5C"/>
                </a:solidFill>
                <a:latin typeface="+mn-lt"/>
              </a:defRPr>
            </a:lvl2pPr>
            <a:lvl3pPr marL="914400" indent="0" algn="ctr" rtl="0" eaLnBrk="0" fontAlgn="base" hangingPunct="0">
              <a:spcBef>
                <a:spcPct val="20000"/>
              </a:spcBef>
              <a:spcAft>
                <a:spcPct val="0"/>
              </a:spcAft>
              <a:buClr>
                <a:srgbClr val="0E438A"/>
              </a:buClr>
              <a:buFont typeface="Wingdings" panose="05000000000000000000" pitchFamily="2" charset="2"/>
              <a:buNone/>
              <a:defRPr sz="2400">
                <a:solidFill>
                  <a:srgbClr val="5C5C5C"/>
                </a:solidFill>
                <a:latin typeface="+mn-lt"/>
              </a:defRPr>
            </a:lvl3pPr>
            <a:lvl4pPr marL="1371600" indent="0" algn="ctr" rtl="0" eaLnBrk="0" fontAlgn="base" hangingPunct="0">
              <a:spcBef>
                <a:spcPct val="20000"/>
              </a:spcBef>
              <a:spcAft>
                <a:spcPct val="0"/>
              </a:spcAft>
              <a:buFont typeface="Verdana" panose="020B0604030504040204" pitchFamily="34" charset="0"/>
              <a:buNone/>
              <a:defRPr sz="2000">
                <a:solidFill>
                  <a:srgbClr val="5C5C5C"/>
                </a:solidFill>
                <a:latin typeface="+mn-lt"/>
              </a:defRPr>
            </a:lvl4pPr>
            <a:lvl5pPr marL="1828800" indent="0" algn="ctr" rtl="0" eaLnBrk="0" fontAlgn="base" hangingPunct="0">
              <a:spcBef>
                <a:spcPct val="20000"/>
              </a:spcBef>
              <a:spcAft>
                <a:spcPct val="0"/>
              </a:spcAft>
              <a:buFont typeface="Verdana" panose="020B0604030504040204" pitchFamily="34" charset="0"/>
              <a:buNone/>
              <a:defRPr sz="2000">
                <a:solidFill>
                  <a:srgbClr val="5C5C5C"/>
                </a:solidFill>
                <a:latin typeface="+mn-lt"/>
              </a:defRPr>
            </a:lvl5pPr>
            <a:lvl6pPr marL="2286000" indent="0" algn="ctr" rtl="0" eaLnBrk="0" fontAlgn="base" hangingPunct="0">
              <a:spcBef>
                <a:spcPct val="20000"/>
              </a:spcBef>
              <a:spcAft>
                <a:spcPct val="0"/>
              </a:spcAft>
              <a:buFont typeface="Verdana" pitchFamily="34" charset="0"/>
              <a:buNone/>
              <a:defRPr sz="2000">
                <a:solidFill>
                  <a:srgbClr val="5C5C5C"/>
                </a:solidFill>
                <a:latin typeface="+mn-lt"/>
              </a:defRPr>
            </a:lvl6pPr>
            <a:lvl7pPr marL="2743200" indent="0" algn="ctr" rtl="0" eaLnBrk="0" fontAlgn="base" hangingPunct="0">
              <a:spcBef>
                <a:spcPct val="20000"/>
              </a:spcBef>
              <a:spcAft>
                <a:spcPct val="0"/>
              </a:spcAft>
              <a:buFont typeface="Verdana" pitchFamily="34" charset="0"/>
              <a:buNone/>
              <a:defRPr sz="2000">
                <a:solidFill>
                  <a:srgbClr val="5C5C5C"/>
                </a:solidFill>
                <a:latin typeface="+mn-lt"/>
              </a:defRPr>
            </a:lvl7pPr>
            <a:lvl8pPr marL="3200400" indent="0" algn="ctr" rtl="0" eaLnBrk="0" fontAlgn="base" hangingPunct="0">
              <a:spcBef>
                <a:spcPct val="20000"/>
              </a:spcBef>
              <a:spcAft>
                <a:spcPct val="0"/>
              </a:spcAft>
              <a:buFont typeface="Verdana" pitchFamily="34" charset="0"/>
              <a:buNone/>
              <a:defRPr sz="2000">
                <a:solidFill>
                  <a:srgbClr val="5C5C5C"/>
                </a:solidFill>
                <a:latin typeface="+mn-lt"/>
              </a:defRPr>
            </a:lvl8pPr>
            <a:lvl9pPr marL="3657600" indent="0" algn="ctr" rtl="0" eaLnBrk="0" fontAlgn="base" hangingPunct="0">
              <a:spcBef>
                <a:spcPct val="20000"/>
              </a:spcBef>
              <a:spcAft>
                <a:spcPct val="0"/>
              </a:spcAft>
              <a:buFont typeface="Verdana" pitchFamily="34" charset="0"/>
              <a:buNone/>
              <a:defRPr sz="2000">
                <a:solidFill>
                  <a:srgbClr val="5C5C5C"/>
                </a:solidFill>
                <a:latin typeface="+mn-lt"/>
              </a:defRPr>
            </a:lvl9pPr>
          </a:lstStyle>
          <a:p>
            <a:pPr>
              <a:defRPr/>
            </a:pPr>
            <a:r>
              <a:rPr lang="en-US" sz="2400" i="1" kern="0" dirty="0" smtClean="0">
                <a:solidFill>
                  <a:srgbClr val="134F0F"/>
                </a:solidFill>
                <a:latin typeface="+mj-lt"/>
                <a:ea typeface="+mj-ea"/>
                <a:cs typeface="Gisha" panose="020B0502040204020203" pitchFamily="34" charset="-79"/>
              </a:rPr>
              <a:t>Thank you</a:t>
            </a:r>
            <a:endParaRPr lang="en-US" sz="2400" i="1" kern="0" dirty="0">
              <a:solidFill>
                <a:srgbClr val="134F0F"/>
              </a:solidFill>
              <a:latin typeface="+mj-lt"/>
              <a:ea typeface="+mj-ea"/>
              <a:cs typeface="Gisha" panose="020B0502040204020203" pitchFamily="34" charset="-79"/>
            </a:endParaRPr>
          </a:p>
        </p:txBody>
      </p:sp>
      <p:sp>
        <p:nvSpPr>
          <p:cNvPr id="104459" name="Content Placeholder 2"/>
          <p:cNvSpPr txBox="1">
            <a:spLocks noChangeArrowheads="1"/>
          </p:cNvSpPr>
          <p:nvPr/>
        </p:nvSpPr>
        <p:spPr bwMode="auto">
          <a:xfrm>
            <a:off x="3348038" y="1362075"/>
            <a:ext cx="4567237"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004600"/>
              </a:buClr>
              <a:buSzPct val="110000"/>
              <a:buFont typeface="Wingdings" pitchFamily="2" charset="2"/>
              <a:buChar char="§"/>
            </a:pPr>
            <a:r>
              <a:rPr lang="en-US" altLang="en-US" sz="1800">
                <a:solidFill>
                  <a:srgbClr val="004600"/>
                </a:solidFill>
                <a:cs typeface="Gisha" pitchFamily="34" charset="-79"/>
              </a:rPr>
              <a:t>ITU-T and Climate Change</a:t>
            </a:r>
            <a:r>
              <a:rPr lang="en-US" altLang="en-US" sz="1600">
                <a:solidFill>
                  <a:srgbClr val="004600"/>
                </a:solidFill>
                <a:cs typeface="Gisha" pitchFamily="34" charset="-79"/>
              </a:rPr>
              <a:t/>
            </a:r>
            <a:br>
              <a:rPr lang="en-US" altLang="en-US" sz="1600">
                <a:solidFill>
                  <a:srgbClr val="004600"/>
                </a:solidFill>
                <a:cs typeface="Gisha" pitchFamily="34" charset="-79"/>
              </a:rPr>
            </a:br>
            <a:r>
              <a:rPr lang="en-US" altLang="en-US" sz="1600">
                <a:solidFill>
                  <a:srgbClr val="004600"/>
                </a:solidFill>
                <a:cs typeface="Gisha" pitchFamily="34" charset="-79"/>
                <a:hlinkClick r:id="rId7"/>
              </a:rPr>
              <a:t>itu.int/ITU-T/climatechange</a:t>
            </a:r>
            <a:r>
              <a:rPr lang="en-US" altLang="en-US" sz="1600">
                <a:solidFill>
                  <a:srgbClr val="004600"/>
                </a:solidFill>
                <a:cs typeface="Gisha" pitchFamily="34" charset="-79"/>
              </a:rPr>
              <a:t>  </a:t>
            </a:r>
          </a:p>
          <a:p>
            <a:pPr marL="342900" indent="-342900">
              <a:spcBef>
                <a:spcPct val="20000"/>
              </a:spcBef>
              <a:buClr>
                <a:srgbClr val="004600"/>
              </a:buClr>
              <a:buSzPct val="110000"/>
              <a:buFont typeface="Wingdings" pitchFamily="2" charset="2"/>
              <a:buChar char="§"/>
            </a:pPr>
            <a:r>
              <a:rPr lang="en-US" altLang="en-US" sz="1800">
                <a:solidFill>
                  <a:srgbClr val="004600"/>
                </a:solidFill>
                <a:cs typeface="Gisha" pitchFamily="34" charset="-79"/>
              </a:rPr>
              <a:t>Focus Group on Smart Sustainable Cities</a:t>
            </a:r>
            <a:r>
              <a:rPr lang="en-US" altLang="en-US" sz="1600">
                <a:solidFill>
                  <a:srgbClr val="004600"/>
                </a:solidFill>
                <a:cs typeface="Gisha" pitchFamily="34" charset="-79"/>
              </a:rPr>
              <a:t/>
            </a:r>
            <a:br>
              <a:rPr lang="en-US" altLang="en-US" sz="1600">
                <a:solidFill>
                  <a:srgbClr val="004600"/>
                </a:solidFill>
                <a:cs typeface="Gisha" pitchFamily="34" charset="-79"/>
              </a:rPr>
            </a:br>
            <a:r>
              <a:rPr lang="en-US" altLang="en-US" sz="1600">
                <a:solidFill>
                  <a:srgbClr val="004600"/>
                </a:solidFill>
                <a:cs typeface="Gisha" pitchFamily="34" charset="-79"/>
                <a:hlinkClick r:id="rId8"/>
              </a:rPr>
              <a:t>itu.int/en/ITU-T/focusgroups/ssc/</a:t>
            </a:r>
            <a:r>
              <a:rPr lang="en-US" altLang="en-US" sz="1600">
                <a:solidFill>
                  <a:srgbClr val="004600"/>
                </a:solidFill>
                <a:cs typeface="Gisha" pitchFamily="34" charset="-79"/>
              </a:rPr>
              <a:t>   </a:t>
            </a:r>
          </a:p>
          <a:p>
            <a:pPr marL="342900" indent="-342900">
              <a:spcBef>
                <a:spcPct val="20000"/>
              </a:spcBef>
              <a:buClr>
                <a:srgbClr val="004600"/>
              </a:buClr>
              <a:buSzPct val="110000"/>
              <a:buFont typeface="Wingdings" pitchFamily="2" charset="2"/>
              <a:buChar char="§"/>
            </a:pPr>
            <a:r>
              <a:rPr lang="en-US" altLang="en-US" sz="1800">
                <a:solidFill>
                  <a:srgbClr val="004600"/>
                </a:solidFill>
                <a:cs typeface="Gisha" pitchFamily="34" charset="-79"/>
              </a:rPr>
              <a:t>Symposia &amp; Events on ICTs and Climate Change</a:t>
            </a:r>
            <a:r>
              <a:rPr lang="en-US" altLang="en-US" sz="1600">
                <a:solidFill>
                  <a:srgbClr val="004600"/>
                </a:solidFill>
                <a:cs typeface="Gisha" pitchFamily="34" charset="-79"/>
              </a:rPr>
              <a:t/>
            </a:r>
            <a:br>
              <a:rPr lang="en-US" altLang="en-US" sz="1600">
                <a:solidFill>
                  <a:srgbClr val="004600"/>
                </a:solidFill>
                <a:cs typeface="Gisha" pitchFamily="34" charset="-79"/>
              </a:rPr>
            </a:br>
            <a:r>
              <a:rPr lang="en-US" altLang="en-US" sz="1600">
                <a:solidFill>
                  <a:srgbClr val="004600"/>
                </a:solidFill>
                <a:cs typeface="Gisha" pitchFamily="34" charset="-79"/>
                <a:hlinkClick r:id="rId9"/>
              </a:rPr>
              <a:t>itu.int/ITU-T/worksem/climatechange</a:t>
            </a:r>
            <a:r>
              <a:rPr lang="en-US" altLang="en-US" sz="1600">
                <a:solidFill>
                  <a:srgbClr val="004600"/>
                </a:solidFill>
                <a:cs typeface="Gisha" pitchFamily="34" charset="-79"/>
              </a:rPr>
              <a:t> </a:t>
            </a:r>
          </a:p>
        </p:txBody>
      </p:sp>
      <p:pic>
        <p:nvPicPr>
          <p:cNvPr id="27660" name="Picture 12" descr="1007"/>
          <p:cNvPicPr>
            <a:picLocks noChangeAspect="1" noChangeArrowheads="1"/>
          </p:cNvPicPr>
          <p:nvPr/>
        </p:nvPicPr>
        <p:blipFill>
          <a:blip r:embed="rId10" cstate="print"/>
          <a:srcRect/>
          <a:stretch>
            <a:fillRect/>
          </a:stretch>
        </p:blipFill>
        <p:spPr bwMode="auto">
          <a:xfrm>
            <a:off x="992188" y="868363"/>
            <a:ext cx="2244725" cy="36004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3" cstate="print"/>
          <a:srcRect/>
          <a:stretch>
            <a:fillRect/>
          </a:stretch>
        </p:blipFill>
        <p:spPr bwMode="auto">
          <a:xfrm>
            <a:off x="0" y="0"/>
            <a:ext cx="9144000" cy="6883400"/>
          </a:xfrm>
          <a:prstGeom prst="rect">
            <a:avLst/>
          </a:prstGeom>
          <a:noFill/>
          <a:ln w="9525">
            <a:noFill/>
            <a:miter lim="800000"/>
            <a:headEnd/>
            <a:tailEnd/>
          </a:ln>
          <a:effectLst/>
        </p:spPr>
      </p:pic>
      <p:sp>
        <p:nvSpPr>
          <p:cNvPr id="4099" name="TextBox 2"/>
          <p:cNvSpPr txBox="1">
            <a:spLocks noChangeArrowheads="1"/>
          </p:cNvSpPr>
          <p:nvPr/>
        </p:nvSpPr>
        <p:spPr bwMode="auto">
          <a:xfrm>
            <a:off x="971550" y="149225"/>
            <a:ext cx="7704138" cy="831850"/>
          </a:xfrm>
          <a:prstGeom prst="rect">
            <a:avLst/>
          </a:prstGeom>
          <a:noFill/>
          <a:ln w="9525">
            <a:noFill/>
            <a:miter lim="800000"/>
            <a:headEnd/>
            <a:tailEnd/>
          </a:ln>
        </p:spPr>
        <p:txBody>
          <a:bodyPr>
            <a:spAutoFit/>
          </a:bodyPr>
          <a:lstStyle/>
          <a:p>
            <a:pPr algn="ctr" eaLnBrk="1" hangingPunct="1">
              <a:buFont typeface="Arial" pitchFamily="34" charset="0"/>
              <a:buNone/>
            </a:pPr>
            <a:r>
              <a:rPr lang="en-US" altLang="en-US" sz="2400" b="1">
                <a:solidFill>
                  <a:srgbClr val="002A00"/>
                </a:solidFill>
              </a:rPr>
              <a:t>Focus Group on Smart Sustainable Cities (FG SSC)</a:t>
            </a:r>
          </a:p>
        </p:txBody>
      </p:sp>
      <p:sp>
        <p:nvSpPr>
          <p:cNvPr id="4100" name="Rectangle 3"/>
          <p:cNvSpPr txBox="1">
            <a:spLocks noChangeArrowheads="1"/>
          </p:cNvSpPr>
          <p:nvPr/>
        </p:nvSpPr>
        <p:spPr bwMode="auto">
          <a:xfrm>
            <a:off x="900113" y="2492375"/>
            <a:ext cx="8243887" cy="2203450"/>
          </a:xfrm>
          <a:prstGeom prst="rect">
            <a:avLst/>
          </a:prstGeom>
          <a:noFill/>
          <a:ln w="9525">
            <a:noFill/>
            <a:miter lim="800000"/>
            <a:headEnd/>
            <a:tailEnd/>
          </a:ln>
        </p:spPr>
        <p:txBody>
          <a:bodyPr anchor="b"/>
          <a:lstStyle/>
          <a:p>
            <a:pPr marL="285750" indent="-285750">
              <a:lnSpc>
                <a:spcPct val="90000"/>
              </a:lnSpc>
              <a:spcBef>
                <a:spcPct val="20000"/>
              </a:spcBef>
              <a:buClr>
                <a:srgbClr val="006000"/>
              </a:buClr>
              <a:buSzPct val="110000"/>
              <a:buFont typeface="Wingdings" pitchFamily="2" charset="2"/>
              <a:buChar char="§"/>
            </a:pPr>
            <a:r>
              <a:rPr lang="en-US" altLang="en-US" sz="1600">
                <a:solidFill>
                  <a:srgbClr val="004600"/>
                </a:solidFill>
              </a:rPr>
              <a:t>As an </a:t>
            </a:r>
            <a:r>
              <a:rPr lang="en-US" altLang="en-US" sz="1600" b="1">
                <a:solidFill>
                  <a:srgbClr val="004600"/>
                </a:solidFill>
              </a:rPr>
              <a:t>open platform </a:t>
            </a:r>
            <a:r>
              <a:rPr lang="en-US" altLang="en-US" sz="1600">
                <a:solidFill>
                  <a:srgbClr val="004600"/>
                </a:solidFill>
              </a:rPr>
              <a:t>for smart-city stakeholders to exchange knowledge in the interests of identifying the standardized frameworks needed to support the integration of ICT services in smart cities.</a:t>
            </a:r>
          </a:p>
          <a:p>
            <a:pPr marL="285750" indent="-285750">
              <a:lnSpc>
                <a:spcPct val="90000"/>
              </a:lnSpc>
              <a:spcBef>
                <a:spcPct val="20000"/>
              </a:spcBef>
              <a:buClr>
                <a:srgbClr val="006000"/>
              </a:buClr>
              <a:buSzPct val="110000"/>
              <a:buFont typeface="Wingdings" pitchFamily="2" charset="2"/>
              <a:buChar char="§"/>
            </a:pPr>
            <a:endParaRPr lang="en-US" altLang="en-US" sz="1600">
              <a:solidFill>
                <a:srgbClr val="004600"/>
              </a:solidFill>
            </a:endParaRPr>
          </a:p>
          <a:p>
            <a:pPr marL="285750" indent="-285750">
              <a:lnSpc>
                <a:spcPct val="90000"/>
              </a:lnSpc>
              <a:spcBef>
                <a:spcPct val="20000"/>
              </a:spcBef>
              <a:buClr>
                <a:srgbClr val="006000"/>
              </a:buClr>
              <a:buSzPct val="110000"/>
              <a:buFont typeface="Wingdings" pitchFamily="2" charset="2"/>
              <a:buChar char="§"/>
            </a:pPr>
            <a:r>
              <a:rPr lang="en-US" altLang="en-US" sz="1600" b="1">
                <a:solidFill>
                  <a:srgbClr val="004600"/>
                </a:solidFill>
              </a:rPr>
              <a:t>Participation is open to all</a:t>
            </a:r>
            <a:r>
              <a:rPr lang="en-US" altLang="en-US" sz="1600">
                <a:solidFill>
                  <a:srgbClr val="004600"/>
                </a:solidFill>
              </a:rPr>
              <a:t>. </a:t>
            </a:r>
            <a:endParaRPr lang="de-DE" altLang="en-US" sz="1600">
              <a:solidFill>
                <a:srgbClr val="004600"/>
              </a:solidFill>
            </a:endParaRPr>
          </a:p>
        </p:txBody>
      </p:sp>
      <p:sp>
        <p:nvSpPr>
          <p:cNvPr id="4101" name="Rectangle 3"/>
          <p:cNvSpPr txBox="1">
            <a:spLocks noChangeArrowheads="1"/>
          </p:cNvSpPr>
          <p:nvPr/>
        </p:nvSpPr>
        <p:spPr bwMode="auto">
          <a:xfrm>
            <a:off x="900113" y="2157413"/>
            <a:ext cx="7848600" cy="1127125"/>
          </a:xfrm>
          <a:prstGeom prst="rect">
            <a:avLst/>
          </a:prstGeom>
          <a:noFill/>
          <a:ln w="9525">
            <a:noFill/>
            <a:miter lim="800000"/>
            <a:headEnd/>
            <a:tailEnd/>
          </a:ln>
        </p:spPr>
        <p:txBody>
          <a:bodyPr anchor="b"/>
          <a:lstStyle/>
          <a:p>
            <a:pPr marL="285750" indent="-285750">
              <a:spcBef>
                <a:spcPct val="20000"/>
              </a:spcBef>
              <a:buClr>
                <a:srgbClr val="006000"/>
              </a:buClr>
              <a:buSzPct val="110000"/>
              <a:buFont typeface="Wingdings" pitchFamily="2" charset="2"/>
              <a:buChar char="§"/>
            </a:pPr>
            <a:r>
              <a:rPr lang="en-US" altLang="en-US" sz="1600">
                <a:solidFill>
                  <a:srgbClr val="004600"/>
                </a:solidFill>
              </a:rPr>
              <a:t>Established at ITU-T Study Group 5 meeting in Geneva in February 2013.</a:t>
            </a:r>
          </a:p>
          <a:p>
            <a:pPr marL="285750" indent="-285750">
              <a:spcBef>
                <a:spcPct val="20000"/>
              </a:spcBef>
              <a:buClr>
                <a:srgbClr val="006000"/>
              </a:buClr>
              <a:buSzPct val="110000"/>
              <a:buFont typeface="Wingdings" pitchFamily="2" charset="2"/>
              <a:buChar char="§"/>
            </a:pPr>
            <a:endParaRPr lang="en-US" altLang="en-US" sz="1600">
              <a:solidFill>
                <a:srgbClr val="004600"/>
              </a:solidFill>
            </a:endParaRPr>
          </a:p>
          <a:p>
            <a:pPr marL="285750" indent="-285750">
              <a:spcBef>
                <a:spcPct val="20000"/>
              </a:spcBef>
              <a:buClr>
                <a:srgbClr val="006000"/>
              </a:buClr>
              <a:buSzPct val="110000"/>
              <a:buFont typeface="Wingdings" pitchFamily="2" charset="2"/>
              <a:buChar char="§"/>
            </a:pPr>
            <a:r>
              <a:rPr lang="zh-CN" altLang="en-US" sz="1600">
                <a:solidFill>
                  <a:srgbClr val="004600"/>
                </a:solidFill>
              </a:rPr>
              <a:t>L</a:t>
            </a:r>
            <a:r>
              <a:rPr lang="en-US" altLang="en-US" sz="1600">
                <a:solidFill>
                  <a:srgbClr val="004600"/>
                </a:solidFill>
              </a:rPr>
              <a:t>ifetime</a:t>
            </a:r>
            <a:r>
              <a:rPr lang="zh-CN" altLang="en-US" sz="1600">
                <a:solidFill>
                  <a:srgbClr val="004600"/>
                </a:solidFill>
              </a:rPr>
              <a:t>:</a:t>
            </a:r>
            <a:r>
              <a:rPr lang="en-US" altLang="zh-CN" sz="1600">
                <a:solidFill>
                  <a:srgbClr val="004600"/>
                </a:solidFill>
              </a:rPr>
              <a:t> </a:t>
            </a:r>
            <a:r>
              <a:rPr lang="en-US" altLang="en-US" sz="1600">
                <a:solidFill>
                  <a:srgbClr val="004600"/>
                </a:solidFill>
              </a:rPr>
              <a:t>one year from the first meeting held on 8 May 2013</a:t>
            </a:r>
            <a:r>
              <a:rPr lang="zh-CN" altLang="en-US" sz="1600">
                <a:solidFill>
                  <a:srgbClr val="004600"/>
                </a:solidFill>
              </a:rPr>
              <a:t>. Extented to </a:t>
            </a:r>
            <a:r>
              <a:rPr lang="en-US" altLang="zh-CN" sz="1600">
                <a:solidFill>
                  <a:srgbClr val="004600"/>
                </a:solidFill>
              </a:rPr>
              <a:t>May 2015</a:t>
            </a:r>
            <a:r>
              <a:rPr lang="zh-CN" altLang="en-US" sz="1600">
                <a:solidFill>
                  <a:srgbClr val="004600"/>
                </a:solidFill>
              </a:rPr>
              <a:t>.</a:t>
            </a:r>
            <a:endParaRPr lang="en-US" altLang="en-US" sz="1600">
              <a:solidFill>
                <a:srgbClr val="004600"/>
              </a:solidFill>
            </a:endParaRPr>
          </a:p>
          <a:p>
            <a:pPr marL="285750" indent="-285750">
              <a:spcBef>
                <a:spcPct val="25000"/>
              </a:spcBef>
              <a:spcAft>
                <a:spcPct val="25000"/>
              </a:spcAft>
              <a:buClr>
                <a:srgbClr val="0E438A"/>
              </a:buClr>
              <a:buSzPct val="110000"/>
              <a:buFont typeface="Wingdings" pitchFamily="2" charset="2"/>
              <a:buNone/>
            </a:pPr>
            <a:endParaRPr lang="de-DE" altLang="en-US" sz="1600">
              <a:solidFill>
                <a:schemeClr val="tx1"/>
              </a:solidFill>
              <a:cs typeface="Gisha" pitchFamily="34" charset="-79"/>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2" cstate="print"/>
          <a:srcRect/>
          <a:stretch>
            <a:fillRect/>
          </a:stretch>
        </p:blipFill>
        <p:spPr bwMode="auto">
          <a:xfrm>
            <a:off x="0" y="0"/>
            <a:ext cx="9144000" cy="6883400"/>
          </a:xfrm>
          <a:prstGeom prst="rect">
            <a:avLst/>
          </a:prstGeom>
          <a:noFill/>
          <a:ln w="9525">
            <a:noFill/>
            <a:miter lim="800000"/>
            <a:headEnd/>
            <a:tailEnd/>
          </a:ln>
          <a:effectLst/>
        </p:spPr>
      </p:pic>
      <p:sp>
        <p:nvSpPr>
          <p:cNvPr id="8195" name="Content Placeholder 2"/>
          <p:cNvSpPr txBox="1">
            <a:spLocks noChangeArrowheads="1"/>
          </p:cNvSpPr>
          <p:nvPr/>
        </p:nvSpPr>
        <p:spPr bwMode="auto">
          <a:xfrm>
            <a:off x="973138" y="1268413"/>
            <a:ext cx="6767512"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rgbClr val="0E438A"/>
              </a:buClr>
              <a:buSzPct val="110000"/>
              <a:buFont typeface="Wingdings" pitchFamily="2" charset="2"/>
              <a:buNone/>
            </a:pPr>
            <a:r>
              <a:rPr lang="en-US" altLang="en-US" sz="1600" b="1">
                <a:solidFill>
                  <a:srgbClr val="004600"/>
                </a:solidFill>
                <a:cs typeface="Gisha" pitchFamily="34" charset="-79"/>
              </a:rPr>
              <a:t>Chairman:</a:t>
            </a:r>
          </a:p>
          <a:p>
            <a:pPr>
              <a:spcBef>
                <a:spcPct val="20000"/>
              </a:spcBef>
              <a:buClr>
                <a:srgbClr val="006000"/>
              </a:buClr>
              <a:buSzPct val="110000"/>
              <a:buFont typeface="Wingdings" pitchFamily="2" charset="2"/>
              <a:buChar char="§"/>
            </a:pPr>
            <a:r>
              <a:rPr lang="zh-CN" altLang="en-US" sz="1600">
                <a:solidFill>
                  <a:srgbClr val="004600"/>
                </a:solidFill>
                <a:cs typeface="Gisha" pitchFamily="34" charset="-79"/>
              </a:rPr>
              <a:t> </a:t>
            </a:r>
            <a:r>
              <a:rPr lang="en-US" altLang="en-US" sz="1600">
                <a:solidFill>
                  <a:srgbClr val="004600"/>
                </a:solidFill>
                <a:cs typeface="Gisha" pitchFamily="34" charset="-79"/>
              </a:rPr>
              <a:t>Silvia Guzman</a:t>
            </a:r>
          </a:p>
          <a:p>
            <a:pPr>
              <a:spcBef>
                <a:spcPct val="20000"/>
              </a:spcBef>
              <a:buClr>
                <a:srgbClr val="0E438A"/>
              </a:buClr>
              <a:buSzPct val="110000"/>
              <a:buFont typeface="Wingdings" pitchFamily="2" charset="2"/>
              <a:buNone/>
            </a:pPr>
            <a:endParaRPr lang="en-US" altLang="en-US" sz="1600">
              <a:solidFill>
                <a:srgbClr val="004600"/>
              </a:solidFill>
              <a:cs typeface="Gisha" pitchFamily="34" charset="-79"/>
            </a:endParaRPr>
          </a:p>
          <a:p>
            <a:pPr>
              <a:spcBef>
                <a:spcPct val="20000"/>
              </a:spcBef>
              <a:buClr>
                <a:srgbClr val="0E438A"/>
              </a:buClr>
              <a:buSzPct val="110000"/>
              <a:buFont typeface="Wingdings" pitchFamily="2" charset="2"/>
              <a:buNone/>
            </a:pPr>
            <a:r>
              <a:rPr lang="en-US" altLang="en-US" sz="1600" b="1">
                <a:solidFill>
                  <a:srgbClr val="004600"/>
                </a:solidFill>
                <a:cs typeface="Gisha" pitchFamily="34" charset="-79"/>
              </a:rPr>
              <a:t>Vice-chairmen:</a:t>
            </a:r>
          </a:p>
          <a:p>
            <a:pPr>
              <a:lnSpc>
                <a:spcPct val="90000"/>
              </a:lnSpc>
              <a:spcBef>
                <a:spcPct val="20000"/>
              </a:spcBef>
              <a:buClr>
                <a:srgbClr val="006000"/>
              </a:buClr>
              <a:buSzPct val="110000"/>
              <a:buFont typeface="Wingdings" pitchFamily="2" charset="2"/>
              <a:buChar char="§"/>
            </a:pPr>
            <a:r>
              <a:rPr lang="zh-CN" altLang="en-US" sz="1600">
                <a:solidFill>
                  <a:srgbClr val="004600"/>
                </a:solidFill>
                <a:cs typeface="Gisha" pitchFamily="34" charset="-79"/>
              </a:rPr>
              <a:t> </a:t>
            </a:r>
            <a:r>
              <a:rPr lang="en-US" altLang="en-US" sz="1600">
                <a:solidFill>
                  <a:srgbClr val="004600"/>
                </a:solidFill>
                <a:cs typeface="Gisha" pitchFamily="34" charset="-79"/>
              </a:rPr>
              <a:t>Flavio Cucchietti, Telecom Italia</a:t>
            </a:r>
          </a:p>
          <a:p>
            <a:pPr>
              <a:lnSpc>
                <a:spcPct val="90000"/>
              </a:lnSpc>
              <a:spcBef>
                <a:spcPct val="20000"/>
              </a:spcBef>
              <a:buClr>
                <a:srgbClr val="006000"/>
              </a:buClr>
              <a:buSzPct val="110000"/>
              <a:buFont typeface="Wingdings" pitchFamily="2" charset="2"/>
              <a:buChar char="§"/>
            </a:pPr>
            <a:r>
              <a:rPr lang="zh-CN" altLang="en-US" sz="1600">
                <a:solidFill>
                  <a:srgbClr val="004600"/>
                </a:solidFill>
                <a:cs typeface="Gisha" pitchFamily="34" charset="-79"/>
              </a:rPr>
              <a:t> </a:t>
            </a:r>
            <a:r>
              <a:rPr lang="en-US" altLang="en-US" sz="1600">
                <a:solidFill>
                  <a:srgbClr val="004600"/>
                </a:solidFill>
                <a:cs typeface="Gisha" pitchFamily="34" charset="-79"/>
              </a:rPr>
              <a:t>Pablo Bilbao, Federation Argentina de Municipios, Argentina  </a:t>
            </a:r>
          </a:p>
          <a:p>
            <a:pPr>
              <a:lnSpc>
                <a:spcPct val="90000"/>
              </a:lnSpc>
              <a:spcBef>
                <a:spcPct val="20000"/>
              </a:spcBef>
              <a:buClr>
                <a:srgbClr val="006000"/>
              </a:buClr>
              <a:buSzPct val="110000"/>
              <a:buFont typeface="Wingdings" pitchFamily="2" charset="2"/>
              <a:buChar char="§"/>
            </a:pPr>
            <a:r>
              <a:rPr lang="zh-CN" altLang="en-US" sz="1600">
                <a:solidFill>
                  <a:srgbClr val="004600"/>
                </a:solidFill>
                <a:cs typeface="Gisha" pitchFamily="34" charset="-79"/>
              </a:rPr>
              <a:t> </a:t>
            </a:r>
            <a:r>
              <a:rPr lang="en-US" altLang="en-US" sz="1600">
                <a:solidFill>
                  <a:srgbClr val="004600"/>
                </a:solidFill>
                <a:cs typeface="Gisha" pitchFamily="34" charset="-79"/>
              </a:rPr>
              <a:t>Franz Zichy, USA ​</a:t>
            </a:r>
          </a:p>
          <a:p>
            <a:pPr>
              <a:lnSpc>
                <a:spcPct val="90000"/>
              </a:lnSpc>
              <a:spcBef>
                <a:spcPct val="20000"/>
              </a:spcBef>
              <a:buClr>
                <a:srgbClr val="006000"/>
              </a:buClr>
              <a:buSzPct val="110000"/>
              <a:buFont typeface="Wingdings" pitchFamily="2" charset="2"/>
              <a:buChar char="§"/>
            </a:pPr>
            <a:r>
              <a:rPr lang="zh-CN" altLang="en-US" sz="1600">
                <a:solidFill>
                  <a:srgbClr val="004600"/>
                </a:solidFill>
                <a:cs typeface="Gisha" pitchFamily="34" charset="-79"/>
              </a:rPr>
              <a:t> </a:t>
            </a:r>
            <a:r>
              <a:rPr lang="en-US" altLang="en-US" sz="1600">
                <a:solidFill>
                  <a:srgbClr val="004600"/>
                </a:solidFill>
                <a:cs typeface="Gisha" pitchFamily="34" charset="-79"/>
              </a:rPr>
              <a:t>Nasser Saleh Al Marzouqi, UAE​</a:t>
            </a:r>
          </a:p>
          <a:p>
            <a:pPr>
              <a:lnSpc>
                <a:spcPct val="90000"/>
              </a:lnSpc>
              <a:spcBef>
                <a:spcPct val="20000"/>
              </a:spcBef>
              <a:buClr>
                <a:srgbClr val="006000"/>
              </a:buClr>
              <a:buSzPct val="110000"/>
              <a:buFont typeface="Wingdings" pitchFamily="2" charset="2"/>
              <a:buChar char="§"/>
            </a:pPr>
            <a:r>
              <a:rPr lang="zh-CN" altLang="en-US" sz="1600">
                <a:solidFill>
                  <a:srgbClr val="004600"/>
                </a:solidFill>
                <a:cs typeface="Gisha" pitchFamily="34" charset="-79"/>
              </a:rPr>
              <a:t> </a:t>
            </a:r>
            <a:r>
              <a:rPr lang="en-US" altLang="en-US" sz="1600">
                <a:solidFill>
                  <a:srgbClr val="004600"/>
                </a:solidFill>
                <a:cs typeface="Gisha" pitchFamily="34" charset="-79"/>
              </a:rPr>
              <a:t>Ziqin Sang, Fiberhome Technologies Group</a:t>
            </a:r>
          </a:p>
          <a:p>
            <a:pPr>
              <a:lnSpc>
                <a:spcPct val="90000"/>
              </a:lnSpc>
              <a:spcBef>
                <a:spcPct val="20000"/>
              </a:spcBef>
              <a:buClr>
                <a:srgbClr val="006000"/>
              </a:buClr>
              <a:buSzPct val="110000"/>
              <a:buFont typeface="Wingdings" pitchFamily="2" charset="2"/>
              <a:buChar char="§"/>
            </a:pPr>
            <a:r>
              <a:rPr lang="zh-CN" altLang="en-US" sz="1600">
                <a:solidFill>
                  <a:srgbClr val="004600"/>
                </a:solidFill>
                <a:cs typeface="Gisha" pitchFamily="34" charset="-79"/>
              </a:rPr>
              <a:t> </a:t>
            </a:r>
            <a:r>
              <a:rPr lang="en-US" altLang="en-US" sz="1600">
                <a:solidFill>
                  <a:srgbClr val="004600"/>
                </a:solidFill>
                <a:cs typeface="Gisha" pitchFamily="34" charset="-79"/>
              </a:rPr>
              <a:t>Sekhar Kondepudi, National University of Singapore </a:t>
            </a:r>
          </a:p>
        </p:txBody>
      </p:sp>
      <p:sp>
        <p:nvSpPr>
          <p:cNvPr id="8196" name="Content Placeholder 2"/>
          <p:cNvSpPr txBox="1">
            <a:spLocks noChangeArrowheads="1"/>
          </p:cNvSpPr>
          <p:nvPr/>
        </p:nvSpPr>
        <p:spPr bwMode="auto">
          <a:xfrm>
            <a:off x="5651500" y="1268413"/>
            <a:ext cx="316865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buFont typeface="Wingdings" panose="05000000000000000000" pitchFamily="2" charset="2"/>
              <a:buNone/>
              <a:defRPr/>
            </a:pPr>
            <a:r>
              <a:rPr lang="it-IT" altLang="en-US" sz="1600" b="1" dirty="0">
                <a:solidFill>
                  <a:srgbClr val="004600"/>
                </a:solidFill>
                <a:latin typeface="+mj-lt"/>
                <a:cs typeface="Gisha" panose="020B0502040204020203" pitchFamily="34" charset="-79"/>
              </a:rPr>
              <a:t>Secretariat:</a:t>
            </a:r>
          </a:p>
          <a:p>
            <a:pPr>
              <a:buClr>
                <a:srgbClr val="006000"/>
              </a:buClr>
              <a:defRPr/>
            </a:pPr>
            <a:r>
              <a:rPr lang="zh-CN" altLang="en-US" sz="1600" dirty="0">
                <a:solidFill>
                  <a:srgbClr val="004600"/>
                </a:solidFill>
                <a:latin typeface="+mj-lt"/>
                <a:cs typeface="Gisha" panose="020B0502040204020203" pitchFamily="34" charset="-79"/>
              </a:rPr>
              <a:t> </a:t>
            </a:r>
            <a:r>
              <a:rPr lang="it-IT" altLang="en-US" sz="1600" dirty="0">
                <a:solidFill>
                  <a:srgbClr val="004600"/>
                </a:solidFill>
                <a:latin typeface="+mj-lt"/>
                <a:cs typeface="Gisha" panose="020B0502040204020203" pitchFamily="34" charset="-79"/>
              </a:rPr>
              <a:t>Cristina Bueti, Advis</a:t>
            </a:r>
            <a:r>
              <a:rPr lang="en-US" altLang="en-US" sz="1600" dirty="0">
                <a:solidFill>
                  <a:srgbClr val="004600"/>
                </a:solidFill>
                <a:latin typeface="+mj-lt"/>
                <a:cs typeface="Gisha" panose="020B0502040204020203" pitchFamily="34" charset="-79"/>
              </a:rPr>
              <a:t>e</a:t>
            </a:r>
            <a:r>
              <a:rPr lang="it-IT" altLang="en-US" sz="1600" dirty="0">
                <a:solidFill>
                  <a:srgbClr val="004600"/>
                </a:solidFill>
                <a:latin typeface="+mj-lt"/>
                <a:cs typeface="Gisha" panose="020B0502040204020203" pitchFamily="34" charset="-79"/>
              </a:rPr>
              <a:t>r, ITU</a:t>
            </a:r>
          </a:p>
        </p:txBody>
      </p:sp>
      <p:sp>
        <p:nvSpPr>
          <p:cNvPr id="6149" name="TextBox 2"/>
          <p:cNvSpPr txBox="1">
            <a:spLocks noChangeArrowheads="1"/>
          </p:cNvSpPr>
          <p:nvPr/>
        </p:nvSpPr>
        <p:spPr bwMode="auto">
          <a:xfrm>
            <a:off x="827088" y="188913"/>
            <a:ext cx="7416800" cy="461962"/>
          </a:xfrm>
          <a:prstGeom prst="rect">
            <a:avLst/>
          </a:prstGeom>
          <a:noFill/>
          <a:ln w="9525">
            <a:noFill/>
            <a:miter lim="800000"/>
            <a:headEnd/>
            <a:tailEnd/>
          </a:ln>
        </p:spPr>
        <p:txBody>
          <a:bodyPr>
            <a:spAutoFit/>
          </a:bodyPr>
          <a:lstStyle/>
          <a:p>
            <a:pPr algn="ctr" eaLnBrk="1" hangingPunct="1">
              <a:buFont typeface="Arial" pitchFamily="34" charset="0"/>
              <a:buNone/>
            </a:pPr>
            <a:r>
              <a:rPr lang="en-US" altLang="en-US" sz="2400" b="1">
                <a:solidFill>
                  <a:srgbClr val="002A00"/>
                </a:solidFill>
              </a:rPr>
              <a:t>Management team</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3" cstate="print"/>
          <a:srcRect/>
          <a:stretch>
            <a:fillRect/>
          </a:stretch>
        </p:blipFill>
        <p:spPr bwMode="auto">
          <a:xfrm>
            <a:off x="0" y="0"/>
            <a:ext cx="9144000" cy="6883400"/>
          </a:xfrm>
          <a:prstGeom prst="rect">
            <a:avLst/>
          </a:prstGeom>
          <a:noFill/>
          <a:ln w="9525">
            <a:noFill/>
            <a:miter lim="800000"/>
            <a:headEnd/>
            <a:tailEnd/>
          </a:ln>
          <a:effectLst/>
        </p:spPr>
      </p:pic>
      <p:sp>
        <p:nvSpPr>
          <p:cNvPr id="9219" name="Content Placeholder 2"/>
          <p:cNvSpPr txBox="1">
            <a:spLocks noChangeArrowheads="1"/>
          </p:cNvSpPr>
          <p:nvPr/>
        </p:nvSpPr>
        <p:spPr bwMode="auto">
          <a:xfrm>
            <a:off x="755650" y="1052513"/>
            <a:ext cx="3816350"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rgbClr val="0E438A"/>
              </a:buClr>
              <a:buSzPct val="110000"/>
              <a:buFont typeface="Wingdings" pitchFamily="2" charset="2"/>
              <a:buNone/>
            </a:pPr>
            <a:r>
              <a:rPr lang="en-US" altLang="en-US" sz="1400">
                <a:solidFill>
                  <a:srgbClr val="004600"/>
                </a:solidFill>
                <a:cs typeface="Gisha" pitchFamily="34" charset="-79"/>
              </a:rPr>
              <a:t>Main tasks and deliverables:</a:t>
            </a:r>
            <a:br>
              <a:rPr lang="en-US" altLang="en-US" sz="1400">
                <a:solidFill>
                  <a:srgbClr val="004600"/>
                </a:solidFill>
                <a:cs typeface="Gisha" pitchFamily="34" charset="-79"/>
              </a:rPr>
            </a:br>
            <a:endParaRPr lang="en-US" altLang="en-US" sz="1400">
              <a:solidFill>
                <a:srgbClr val="004600"/>
              </a:solidFill>
              <a:cs typeface="Gisha" pitchFamily="34" charset="-79"/>
            </a:endParaRPr>
          </a:p>
          <a:p>
            <a:pPr>
              <a:lnSpc>
                <a:spcPct val="90000"/>
              </a:lnSpc>
              <a:spcBef>
                <a:spcPct val="20000"/>
              </a:spcBef>
              <a:buClr>
                <a:srgbClr val="006000"/>
              </a:buClr>
              <a:buSzPct val="110000"/>
              <a:buFont typeface="Wingdings" pitchFamily="2" charset="2"/>
              <a:buChar char="§"/>
            </a:pPr>
            <a:r>
              <a:rPr lang="en-US" altLang="en-US" sz="1400">
                <a:solidFill>
                  <a:srgbClr val="004600"/>
                </a:solidFill>
                <a:cs typeface="Gisha" pitchFamily="34" charset="-79"/>
              </a:rPr>
              <a:t>Defining the </a:t>
            </a:r>
            <a:r>
              <a:rPr lang="en-US" altLang="en-US" sz="1400" b="1">
                <a:solidFill>
                  <a:srgbClr val="004600"/>
                </a:solidFill>
                <a:cs typeface="Gisha" pitchFamily="34" charset="-79"/>
              </a:rPr>
              <a:t>role of ICTs</a:t>
            </a:r>
            <a:r>
              <a:rPr lang="en-US" altLang="en-US" sz="1400">
                <a:solidFill>
                  <a:srgbClr val="004600"/>
                </a:solidFill>
                <a:cs typeface="Gisha" pitchFamily="34" charset="-79"/>
              </a:rPr>
              <a:t> in environmentally sustainable smart cities;</a:t>
            </a:r>
          </a:p>
          <a:p>
            <a:pPr>
              <a:lnSpc>
                <a:spcPct val="90000"/>
              </a:lnSpc>
              <a:spcBef>
                <a:spcPct val="20000"/>
              </a:spcBef>
              <a:buClr>
                <a:srgbClr val="006000"/>
              </a:buClr>
              <a:buSzPct val="110000"/>
              <a:buFont typeface="Wingdings" pitchFamily="2" charset="2"/>
              <a:buChar char="§"/>
            </a:pPr>
            <a:endParaRPr lang="en-US" altLang="en-US" sz="1400">
              <a:solidFill>
                <a:srgbClr val="004600"/>
              </a:solidFill>
              <a:cs typeface="Gisha" pitchFamily="34" charset="-79"/>
            </a:endParaRPr>
          </a:p>
          <a:p>
            <a:pPr>
              <a:lnSpc>
                <a:spcPct val="90000"/>
              </a:lnSpc>
              <a:spcBef>
                <a:spcPct val="20000"/>
              </a:spcBef>
              <a:buClr>
                <a:srgbClr val="006000"/>
              </a:buClr>
              <a:buSzPct val="110000"/>
              <a:buFont typeface="Wingdings" pitchFamily="2" charset="2"/>
              <a:buChar char="§"/>
            </a:pPr>
            <a:r>
              <a:rPr lang="en-US" altLang="en-US" sz="1400">
                <a:solidFill>
                  <a:srgbClr val="004600"/>
                </a:solidFill>
                <a:cs typeface="Gisha" pitchFamily="34" charset="-79"/>
              </a:rPr>
              <a:t>Identifying or developing a set of Key Performance Indicators (</a:t>
            </a:r>
            <a:r>
              <a:rPr lang="en-US" altLang="en-US" sz="1400" b="1">
                <a:solidFill>
                  <a:srgbClr val="004600"/>
                </a:solidFill>
                <a:cs typeface="Gisha" pitchFamily="34" charset="-79"/>
              </a:rPr>
              <a:t>KPIs</a:t>
            </a:r>
            <a:r>
              <a:rPr lang="en-US" altLang="en-US" sz="1400">
                <a:solidFill>
                  <a:srgbClr val="004600"/>
                </a:solidFill>
                <a:cs typeface="Gisha" pitchFamily="34" charset="-79"/>
              </a:rPr>
              <a:t>);</a:t>
            </a:r>
          </a:p>
          <a:p>
            <a:pPr>
              <a:lnSpc>
                <a:spcPct val="90000"/>
              </a:lnSpc>
              <a:spcBef>
                <a:spcPct val="20000"/>
              </a:spcBef>
              <a:buClr>
                <a:srgbClr val="006000"/>
              </a:buClr>
              <a:buSzPct val="110000"/>
              <a:buFont typeface="Wingdings" pitchFamily="2" charset="2"/>
              <a:buChar char="§"/>
            </a:pPr>
            <a:endParaRPr lang="en-US" altLang="en-US" sz="1400">
              <a:solidFill>
                <a:srgbClr val="004600"/>
              </a:solidFill>
              <a:cs typeface="Gisha" pitchFamily="34" charset="-79"/>
            </a:endParaRPr>
          </a:p>
          <a:p>
            <a:pPr>
              <a:lnSpc>
                <a:spcPct val="90000"/>
              </a:lnSpc>
              <a:spcBef>
                <a:spcPct val="20000"/>
              </a:spcBef>
              <a:buClr>
                <a:srgbClr val="006000"/>
              </a:buClr>
              <a:buSzPct val="110000"/>
              <a:buFont typeface="Wingdings" pitchFamily="2" charset="2"/>
              <a:buChar char="§"/>
            </a:pPr>
            <a:r>
              <a:rPr lang="en-US" altLang="en-US" sz="1400">
                <a:solidFill>
                  <a:srgbClr val="004600"/>
                </a:solidFill>
                <a:cs typeface="Gisha" pitchFamily="34" charset="-79"/>
              </a:rPr>
              <a:t>Identifying future smart-city </a:t>
            </a:r>
            <a:r>
              <a:rPr lang="en-US" altLang="en-US" sz="1400" b="1">
                <a:solidFill>
                  <a:srgbClr val="004600"/>
                </a:solidFill>
                <a:cs typeface="Gisha" pitchFamily="34" charset="-79"/>
              </a:rPr>
              <a:t>standardization</a:t>
            </a:r>
            <a:r>
              <a:rPr lang="en-US" altLang="en-US" sz="1400">
                <a:solidFill>
                  <a:srgbClr val="004600"/>
                </a:solidFill>
                <a:cs typeface="Gisha" pitchFamily="34" charset="-79"/>
              </a:rPr>
              <a:t> projects;</a:t>
            </a:r>
          </a:p>
          <a:p>
            <a:pPr>
              <a:lnSpc>
                <a:spcPct val="90000"/>
              </a:lnSpc>
              <a:spcBef>
                <a:spcPct val="20000"/>
              </a:spcBef>
              <a:buClr>
                <a:srgbClr val="006000"/>
              </a:buClr>
              <a:buSzPct val="110000"/>
              <a:buFont typeface="Wingdings" pitchFamily="2" charset="2"/>
              <a:buChar char="§"/>
            </a:pPr>
            <a:endParaRPr lang="en-US" altLang="en-US" sz="1400">
              <a:solidFill>
                <a:srgbClr val="004600"/>
              </a:solidFill>
              <a:cs typeface="Gisha" pitchFamily="34" charset="-79"/>
            </a:endParaRPr>
          </a:p>
          <a:p>
            <a:pPr>
              <a:lnSpc>
                <a:spcPct val="90000"/>
              </a:lnSpc>
              <a:spcBef>
                <a:spcPct val="20000"/>
              </a:spcBef>
              <a:buClr>
                <a:srgbClr val="006000"/>
              </a:buClr>
              <a:buSzPct val="110000"/>
              <a:buFont typeface="Wingdings" pitchFamily="2" charset="2"/>
              <a:buChar char="§"/>
            </a:pPr>
            <a:r>
              <a:rPr lang="en-US" altLang="en-US" sz="1400">
                <a:solidFill>
                  <a:srgbClr val="004600"/>
                </a:solidFill>
                <a:cs typeface="Gisha" pitchFamily="34" charset="-79"/>
              </a:rPr>
              <a:t>Developing a </a:t>
            </a:r>
            <a:r>
              <a:rPr lang="en-US" altLang="en-US" sz="1400" b="1">
                <a:solidFill>
                  <a:srgbClr val="004600"/>
                </a:solidFill>
                <a:cs typeface="Gisha" pitchFamily="34" charset="-79"/>
              </a:rPr>
              <a:t>roadmap</a:t>
            </a:r>
            <a:r>
              <a:rPr lang="en-US" altLang="en-US" sz="1400">
                <a:solidFill>
                  <a:srgbClr val="004600"/>
                </a:solidFill>
                <a:cs typeface="Gisha" pitchFamily="34" charset="-79"/>
              </a:rPr>
              <a:t> for the ICT sector’s contribution to smart sustainable cities.</a:t>
            </a:r>
          </a:p>
        </p:txBody>
      </p:sp>
      <p:sp>
        <p:nvSpPr>
          <p:cNvPr id="7172" name="TextBox 2"/>
          <p:cNvSpPr txBox="1">
            <a:spLocks noChangeArrowheads="1"/>
          </p:cNvSpPr>
          <p:nvPr/>
        </p:nvSpPr>
        <p:spPr bwMode="auto">
          <a:xfrm>
            <a:off x="466725" y="188913"/>
            <a:ext cx="8497888" cy="461962"/>
          </a:xfrm>
          <a:prstGeom prst="rect">
            <a:avLst/>
          </a:prstGeom>
          <a:noFill/>
          <a:ln w="9525">
            <a:noFill/>
            <a:miter lim="800000"/>
            <a:headEnd/>
            <a:tailEnd/>
          </a:ln>
        </p:spPr>
        <p:txBody>
          <a:bodyPr>
            <a:spAutoFit/>
          </a:bodyPr>
          <a:lstStyle/>
          <a:p>
            <a:pPr algn="ctr" eaLnBrk="1" hangingPunct="1">
              <a:buFont typeface="Arial" pitchFamily="34" charset="0"/>
              <a:buNone/>
            </a:pPr>
            <a:r>
              <a:rPr lang="en-US" altLang="en-US" sz="2400" b="1">
                <a:solidFill>
                  <a:srgbClr val="002A00"/>
                </a:solidFill>
              </a:rPr>
              <a:t>Terms of reference</a:t>
            </a:r>
          </a:p>
        </p:txBody>
      </p:sp>
      <p:sp>
        <p:nvSpPr>
          <p:cNvPr id="5" name="Content Placeholder 2"/>
          <p:cNvSpPr txBox="1">
            <a:spLocks noChangeArrowheads="1"/>
          </p:cNvSpPr>
          <p:nvPr/>
        </p:nvSpPr>
        <p:spPr bwMode="auto">
          <a:xfrm>
            <a:off x="4932363" y="981075"/>
            <a:ext cx="4032250"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rgbClr val="0E438A"/>
              </a:buClr>
              <a:buSzPct val="110000"/>
              <a:buFont typeface="Wingdings" pitchFamily="2" charset="2"/>
              <a:buNone/>
            </a:pPr>
            <a:r>
              <a:rPr lang="en-US" altLang="zh-CN" sz="1400">
                <a:solidFill>
                  <a:srgbClr val="004600"/>
                </a:solidFill>
                <a:cs typeface="Gisha" pitchFamily="34" charset="-79"/>
              </a:rPr>
              <a:t>Establishing relationships w</a:t>
            </a:r>
            <a:r>
              <a:rPr lang="zh-CN" altLang="en-US" sz="1400">
                <a:solidFill>
                  <a:srgbClr val="004600"/>
                </a:solidFill>
                <a:cs typeface="Gisha" pitchFamily="34" charset="-79"/>
              </a:rPr>
              <a:t>ith:</a:t>
            </a:r>
          </a:p>
          <a:p>
            <a:pPr>
              <a:spcBef>
                <a:spcPct val="20000"/>
              </a:spcBef>
              <a:buClr>
                <a:srgbClr val="0E438A"/>
              </a:buClr>
              <a:buSzPct val="110000"/>
              <a:buFont typeface="Wingdings" pitchFamily="2" charset="2"/>
              <a:buNone/>
            </a:pPr>
            <a:endParaRPr lang="en-US" altLang="en-US" sz="1400">
              <a:solidFill>
                <a:srgbClr val="004600"/>
              </a:solidFill>
              <a:cs typeface="Gisha" pitchFamily="34" charset="-79"/>
            </a:endParaRPr>
          </a:p>
          <a:p>
            <a:pPr>
              <a:lnSpc>
                <a:spcPct val="90000"/>
              </a:lnSpc>
              <a:spcBef>
                <a:spcPct val="20000"/>
              </a:spcBef>
              <a:buClr>
                <a:srgbClr val="006000"/>
              </a:buClr>
              <a:buSzPct val="110000"/>
              <a:buFont typeface="Wingdings" pitchFamily="2" charset="2"/>
              <a:buChar char="§"/>
            </a:pPr>
            <a:r>
              <a:rPr lang="zh-CN" altLang="en-US" sz="1400">
                <a:solidFill>
                  <a:srgbClr val="004600"/>
                </a:solidFill>
                <a:cs typeface="Gisha" pitchFamily="34" charset="-79"/>
              </a:rPr>
              <a:t>Within </a:t>
            </a:r>
            <a:r>
              <a:rPr lang="zh-CN" altLang="en-US" sz="1400" b="1">
                <a:solidFill>
                  <a:srgbClr val="004600"/>
                </a:solidFill>
                <a:cs typeface="Gisha" pitchFamily="34" charset="-79"/>
              </a:rPr>
              <a:t>SG5</a:t>
            </a:r>
            <a:r>
              <a:rPr lang="zh-CN" altLang="en-US" sz="1400">
                <a:solidFill>
                  <a:srgbClr val="004600"/>
                </a:solidFill>
                <a:cs typeface="Gisha" pitchFamily="34" charset="-79"/>
              </a:rPr>
              <a:t>: Q7, Q13, Q14, Q15, Q16, Q17, Q18, and Q19, etc.</a:t>
            </a:r>
            <a:r>
              <a:rPr lang="en-US" altLang="en-US" sz="1400">
                <a:solidFill>
                  <a:srgbClr val="004600"/>
                </a:solidFill>
                <a:cs typeface="Gisha" pitchFamily="34" charset="-79"/>
              </a:rPr>
              <a:t>;</a:t>
            </a:r>
          </a:p>
          <a:p>
            <a:pPr>
              <a:lnSpc>
                <a:spcPct val="90000"/>
              </a:lnSpc>
              <a:spcBef>
                <a:spcPct val="20000"/>
              </a:spcBef>
              <a:buClr>
                <a:srgbClr val="006000"/>
              </a:buClr>
              <a:buSzPct val="110000"/>
              <a:buFont typeface="Wingdings" pitchFamily="2" charset="2"/>
              <a:buChar char="§"/>
            </a:pPr>
            <a:endParaRPr lang="en-US" altLang="en-US" sz="1400">
              <a:solidFill>
                <a:srgbClr val="004600"/>
              </a:solidFill>
              <a:cs typeface="Gisha" pitchFamily="34" charset="-79"/>
            </a:endParaRPr>
          </a:p>
          <a:p>
            <a:pPr>
              <a:lnSpc>
                <a:spcPct val="90000"/>
              </a:lnSpc>
              <a:spcBef>
                <a:spcPct val="20000"/>
              </a:spcBef>
              <a:buClr>
                <a:srgbClr val="006000"/>
              </a:buClr>
              <a:buSzPct val="110000"/>
              <a:buFont typeface="Wingdings" pitchFamily="2" charset="2"/>
              <a:buChar char="§"/>
            </a:pPr>
            <a:r>
              <a:rPr lang="zh-CN" altLang="en-US" sz="1400">
                <a:solidFill>
                  <a:srgbClr val="004600"/>
                </a:solidFill>
                <a:cs typeface="Gisha" pitchFamily="34" charset="-79"/>
              </a:rPr>
              <a:t>All</a:t>
            </a:r>
            <a:r>
              <a:rPr lang="zh-CN" altLang="en-US" sz="1400" b="1">
                <a:solidFill>
                  <a:srgbClr val="004600"/>
                </a:solidFill>
                <a:cs typeface="Gisha" pitchFamily="34" charset="-79"/>
              </a:rPr>
              <a:t> ITU</a:t>
            </a:r>
            <a:r>
              <a:rPr lang="en-US" altLang="zh-CN" sz="1400" b="1">
                <a:solidFill>
                  <a:srgbClr val="004600"/>
                </a:solidFill>
                <a:cs typeface="Gisha" pitchFamily="34" charset="-79"/>
              </a:rPr>
              <a:t>-T</a:t>
            </a:r>
            <a:r>
              <a:rPr lang="zh-CN" altLang="en-US" sz="1400" b="1">
                <a:solidFill>
                  <a:srgbClr val="004600"/>
                </a:solidFill>
                <a:cs typeface="Gisha" pitchFamily="34" charset="-79"/>
              </a:rPr>
              <a:t> Study Groups</a:t>
            </a:r>
            <a:r>
              <a:rPr lang="zh-CN" altLang="en-US" sz="1400">
                <a:solidFill>
                  <a:srgbClr val="004600"/>
                </a:solidFill>
                <a:cs typeface="Gisha" pitchFamily="34" charset="-79"/>
              </a:rPr>
              <a:t>, especially</a:t>
            </a:r>
            <a:r>
              <a:rPr lang="en-US" altLang="zh-CN" sz="1400">
                <a:solidFill>
                  <a:srgbClr val="004600"/>
                </a:solidFill>
                <a:cs typeface="Gisha" pitchFamily="34" charset="-79"/>
              </a:rPr>
              <a:t> </a:t>
            </a:r>
            <a:r>
              <a:rPr lang="zh-CN" altLang="en-US" sz="1400">
                <a:solidFill>
                  <a:srgbClr val="004600"/>
                </a:solidFill>
                <a:cs typeface="Gisha" pitchFamily="34" charset="-79"/>
              </a:rPr>
              <a:t>SG11, SG13, SG15, SG16 and SG17</a:t>
            </a:r>
            <a:r>
              <a:rPr lang="en-US" altLang="en-US" sz="1400">
                <a:solidFill>
                  <a:srgbClr val="004600"/>
                </a:solidFill>
                <a:cs typeface="Gisha" pitchFamily="34" charset="-79"/>
              </a:rPr>
              <a:t>;</a:t>
            </a:r>
          </a:p>
          <a:p>
            <a:pPr>
              <a:lnSpc>
                <a:spcPct val="90000"/>
              </a:lnSpc>
              <a:spcBef>
                <a:spcPct val="20000"/>
              </a:spcBef>
              <a:buClr>
                <a:srgbClr val="006000"/>
              </a:buClr>
              <a:buSzPct val="110000"/>
              <a:buFont typeface="Wingdings" pitchFamily="2" charset="2"/>
              <a:buChar char="§"/>
            </a:pPr>
            <a:endParaRPr lang="en-US" altLang="en-US" sz="1400">
              <a:solidFill>
                <a:srgbClr val="004600"/>
              </a:solidFill>
              <a:cs typeface="Gisha" pitchFamily="34" charset="-79"/>
            </a:endParaRPr>
          </a:p>
          <a:p>
            <a:pPr>
              <a:lnSpc>
                <a:spcPct val="90000"/>
              </a:lnSpc>
              <a:spcBef>
                <a:spcPct val="20000"/>
              </a:spcBef>
              <a:buClr>
                <a:srgbClr val="006000"/>
              </a:buClr>
              <a:buSzPct val="110000"/>
              <a:buFont typeface="Wingdings" pitchFamily="2" charset="2"/>
              <a:buChar char="§"/>
            </a:pPr>
            <a:r>
              <a:rPr lang="zh-CN" altLang="en-US" sz="1400">
                <a:solidFill>
                  <a:srgbClr val="004600"/>
                </a:solidFill>
                <a:cs typeface="Gisha" pitchFamily="34" charset="-79"/>
              </a:rPr>
              <a:t>Other </a:t>
            </a:r>
            <a:r>
              <a:rPr lang="zh-CN" altLang="en-US" sz="1400" b="1">
                <a:solidFill>
                  <a:srgbClr val="004600"/>
                </a:solidFill>
                <a:cs typeface="Gisha" pitchFamily="34" charset="-79"/>
              </a:rPr>
              <a:t>international, regional and national SDOs</a:t>
            </a:r>
            <a:r>
              <a:rPr lang="zh-CN" altLang="en-US" sz="1400">
                <a:solidFill>
                  <a:srgbClr val="004600"/>
                </a:solidFill>
                <a:cs typeface="Gisha" pitchFamily="34" charset="-79"/>
              </a:rPr>
              <a:t>, such as ISO, I</a:t>
            </a:r>
            <a:r>
              <a:rPr lang="en-US" altLang="en-US" sz="1400">
                <a:solidFill>
                  <a:srgbClr val="004600"/>
                </a:solidFill>
                <a:cs typeface="Gisha" pitchFamily="34" charset="-79"/>
              </a:rPr>
              <a:t>E</a:t>
            </a:r>
            <a:r>
              <a:rPr lang="zh-CN" altLang="en-US" sz="1400">
                <a:solidFill>
                  <a:srgbClr val="004600"/>
                </a:solidFill>
                <a:cs typeface="Gisha" pitchFamily="34" charset="-79"/>
              </a:rPr>
              <a:t>C, IEEE, CEN/CENELEC, </a:t>
            </a:r>
            <a:r>
              <a:rPr lang="it-IT" altLang="en-US" sz="1400">
                <a:solidFill>
                  <a:srgbClr val="004600"/>
                </a:solidFill>
                <a:cs typeface="Gisha" pitchFamily="34" charset="-79"/>
              </a:rPr>
              <a:t>ETSI, </a:t>
            </a:r>
            <a:r>
              <a:rPr lang="zh-CN" altLang="en-US" sz="1400">
                <a:solidFill>
                  <a:srgbClr val="004600"/>
                </a:solidFill>
                <a:cs typeface="Gisha" pitchFamily="34" charset="-79"/>
              </a:rPr>
              <a:t>etc.</a:t>
            </a:r>
            <a:r>
              <a:rPr lang="en-US" altLang="en-US" sz="1400">
                <a:solidFill>
                  <a:srgbClr val="004600"/>
                </a:solidFill>
                <a:cs typeface="Gisha" pitchFamily="34" charset="-79"/>
              </a:rPr>
              <a:t>;</a:t>
            </a:r>
          </a:p>
          <a:p>
            <a:pPr>
              <a:lnSpc>
                <a:spcPct val="90000"/>
              </a:lnSpc>
              <a:spcBef>
                <a:spcPct val="20000"/>
              </a:spcBef>
              <a:buClr>
                <a:srgbClr val="006000"/>
              </a:buClr>
              <a:buSzPct val="110000"/>
              <a:buFont typeface="Wingdings" pitchFamily="2" charset="2"/>
              <a:buChar char="§"/>
            </a:pPr>
            <a:endParaRPr lang="en-US" altLang="en-US" sz="1400">
              <a:solidFill>
                <a:srgbClr val="004600"/>
              </a:solidFill>
              <a:cs typeface="Gisha" pitchFamily="34" charset="-79"/>
            </a:endParaRPr>
          </a:p>
          <a:p>
            <a:pPr>
              <a:lnSpc>
                <a:spcPct val="90000"/>
              </a:lnSpc>
              <a:spcBef>
                <a:spcPct val="20000"/>
              </a:spcBef>
              <a:buClr>
                <a:srgbClr val="006000"/>
              </a:buClr>
              <a:buSzPct val="110000"/>
              <a:buFont typeface="Wingdings" pitchFamily="2" charset="2"/>
              <a:buChar char="§"/>
            </a:pPr>
            <a:r>
              <a:rPr lang="zh-CN" altLang="en-US" sz="1400" b="1">
                <a:solidFill>
                  <a:srgbClr val="004600"/>
                </a:solidFill>
                <a:cs typeface="Gisha" pitchFamily="34" charset="-79"/>
              </a:rPr>
              <a:t>R</a:t>
            </a:r>
            <a:r>
              <a:rPr lang="en-US" altLang="en-US" sz="1400" b="1">
                <a:solidFill>
                  <a:srgbClr val="004600"/>
                </a:solidFill>
                <a:cs typeface="Gisha" pitchFamily="34" charset="-79"/>
              </a:rPr>
              <a:t>elevant entities</a:t>
            </a:r>
            <a:r>
              <a:rPr lang="zh-CN" altLang="en-US" sz="1400" b="1">
                <a:solidFill>
                  <a:srgbClr val="004600"/>
                </a:solidFill>
                <a:cs typeface="Gisha" pitchFamily="34" charset="-79"/>
              </a:rPr>
              <a:t> </a:t>
            </a:r>
            <a:r>
              <a:rPr lang="zh-CN" altLang="en-US" sz="1400">
                <a:solidFill>
                  <a:srgbClr val="004600"/>
                </a:solidFill>
                <a:cs typeface="Gisha" pitchFamily="34" charset="-79"/>
              </a:rPr>
              <a:t>including:</a:t>
            </a:r>
            <a:r>
              <a:rPr lang="en-US" altLang="en-US" sz="1400">
                <a:solidFill>
                  <a:srgbClr val="004600"/>
                </a:solidFill>
                <a:cs typeface="Gisha" pitchFamily="34" charset="-79"/>
              </a:rPr>
              <a:t> municipalities, federation of municipalities, NGOs, policy makers, industry forums and consortia, companies, academic institutions, research institutions</a:t>
            </a:r>
            <a:r>
              <a:rPr lang="zh-CN" altLang="en-US" sz="1400">
                <a:solidFill>
                  <a:srgbClr val="004600"/>
                </a:solidFill>
                <a:cs typeface="Gisha" pitchFamily="34" charset="-79"/>
              </a:rPr>
              <a:t>, etc.</a:t>
            </a:r>
            <a:r>
              <a:rPr lang="en-US" altLang="en-US" sz="1400">
                <a:solidFill>
                  <a:srgbClr val="004600"/>
                </a:solidFill>
                <a:cs typeface="Gisha" pitchFamily="34" charset="-79"/>
              </a:rPr>
              <a:t> </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2" cstate="print"/>
          <a:srcRect/>
          <a:stretch>
            <a:fillRect/>
          </a:stretch>
        </p:blipFill>
        <p:spPr bwMode="auto">
          <a:xfrm>
            <a:off x="0" y="0"/>
            <a:ext cx="9144000" cy="6883400"/>
          </a:xfrm>
          <a:prstGeom prst="rect">
            <a:avLst/>
          </a:prstGeom>
          <a:noFill/>
          <a:ln w="9525">
            <a:noFill/>
            <a:miter lim="800000"/>
            <a:headEnd/>
            <a:tailEnd/>
          </a:ln>
          <a:effectLst/>
        </p:spPr>
      </p:pic>
      <p:sp>
        <p:nvSpPr>
          <p:cNvPr id="9219" name="TextBox 2"/>
          <p:cNvSpPr txBox="1">
            <a:spLocks noChangeArrowheads="1"/>
          </p:cNvSpPr>
          <p:nvPr/>
        </p:nvSpPr>
        <p:spPr bwMode="auto">
          <a:xfrm>
            <a:off x="466725" y="188913"/>
            <a:ext cx="8497888" cy="461962"/>
          </a:xfrm>
          <a:prstGeom prst="rect">
            <a:avLst/>
          </a:prstGeom>
          <a:noFill/>
          <a:ln w="9525">
            <a:noFill/>
            <a:miter lim="800000"/>
            <a:headEnd/>
            <a:tailEnd/>
          </a:ln>
        </p:spPr>
        <p:txBody>
          <a:bodyPr>
            <a:spAutoFit/>
          </a:bodyPr>
          <a:lstStyle/>
          <a:p>
            <a:pPr algn="ctr" eaLnBrk="1" hangingPunct="1">
              <a:buFont typeface="Arial" pitchFamily="34" charset="0"/>
              <a:buNone/>
            </a:pPr>
            <a:r>
              <a:rPr lang="en-US" altLang="en-US" sz="2400" b="1">
                <a:solidFill>
                  <a:srgbClr val="002A00"/>
                </a:solidFill>
              </a:rPr>
              <a:t>Past meetings</a:t>
            </a:r>
          </a:p>
        </p:txBody>
      </p:sp>
      <p:pic>
        <p:nvPicPr>
          <p:cNvPr id="9220" name="Picture 16" descr="C:\Users\campilon\AppData\Local\Microsoft\Windows\Temporary Internet Files\Content.Word\Evento UIT, 6,9 y10 - 09997.jpg"/>
          <p:cNvPicPr>
            <a:picLocks noChangeAspect="1" noChangeArrowheads="1"/>
          </p:cNvPicPr>
          <p:nvPr/>
        </p:nvPicPr>
        <p:blipFill>
          <a:blip r:embed="rId3" cstate="print"/>
          <a:srcRect/>
          <a:stretch>
            <a:fillRect/>
          </a:stretch>
        </p:blipFill>
        <p:spPr bwMode="auto">
          <a:xfrm>
            <a:off x="955675" y="2455863"/>
            <a:ext cx="1276350" cy="928687"/>
          </a:xfrm>
          <a:prstGeom prst="rect">
            <a:avLst/>
          </a:prstGeom>
          <a:noFill/>
          <a:ln w="38100" cap="sq">
            <a:solidFill>
              <a:srgbClr val="000000"/>
            </a:solidFill>
            <a:miter lim="800000"/>
            <a:headEnd/>
            <a:tailEnd/>
          </a:ln>
          <a:effectLst>
            <a:outerShdw dist="38100" dir="2700000" algn="ctr" rotWithShape="0">
              <a:srgbClr val="000000">
                <a:alpha val="32999"/>
              </a:srgbClr>
            </a:outerShdw>
          </a:effectLst>
        </p:spPr>
      </p:pic>
      <p:pic>
        <p:nvPicPr>
          <p:cNvPr id="9221" name="Picture 7" descr="_MG_2657_s"/>
          <p:cNvPicPr>
            <a:picLocks noChangeAspect="1" noChangeArrowheads="1"/>
          </p:cNvPicPr>
          <p:nvPr/>
        </p:nvPicPr>
        <p:blipFill>
          <a:blip r:embed="rId4" cstate="print"/>
          <a:srcRect/>
          <a:stretch>
            <a:fillRect/>
          </a:stretch>
        </p:blipFill>
        <p:spPr bwMode="auto">
          <a:xfrm>
            <a:off x="1941513" y="3181350"/>
            <a:ext cx="1203325" cy="796925"/>
          </a:xfrm>
          <a:prstGeom prst="rect">
            <a:avLst/>
          </a:prstGeom>
          <a:noFill/>
          <a:ln w="38100" cap="sq">
            <a:solidFill>
              <a:srgbClr val="000000"/>
            </a:solidFill>
            <a:miter lim="800000"/>
            <a:headEnd/>
            <a:tailEnd/>
          </a:ln>
          <a:effectLst>
            <a:outerShdw dist="38100" dir="2700000" algn="ctr" rotWithShape="0">
              <a:srgbClr val="000000">
                <a:alpha val="32999"/>
              </a:srgbClr>
            </a:outerShdw>
          </a:effectLst>
        </p:spPr>
      </p:pic>
      <p:pic>
        <p:nvPicPr>
          <p:cNvPr id="9222" name="Picture 8" descr="C:\Users\campilon\AppData\Local\Temp\Rar$DRa0.139\_MG_3410_cr.jpg"/>
          <p:cNvPicPr>
            <a:picLocks noChangeAspect="1" noChangeArrowheads="1"/>
          </p:cNvPicPr>
          <p:nvPr/>
        </p:nvPicPr>
        <p:blipFill>
          <a:blip r:embed="rId5" cstate="print"/>
          <a:srcRect/>
          <a:stretch>
            <a:fillRect/>
          </a:stretch>
        </p:blipFill>
        <p:spPr bwMode="auto">
          <a:xfrm>
            <a:off x="855663" y="3790950"/>
            <a:ext cx="1292225" cy="823913"/>
          </a:xfrm>
          <a:prstGeom prst="rect">
            <a:avLst/>
          </a:prstGeom>
          <a:noFill/>
          <a:ln w="38100" cap="sq">
            <a:solidFill>
              <a:srgbClr val="000000"/>
            </a:solidFill>
            <a:miter lim="800000"/>
            <a:headEnd/>
            <a:tailEnd/>
          </a:ln>
          <a:effectLst>
            <a:outerShdw dist="38100" dir="2700000" algn="ctr" rotWithShape="0">
              <a:srgbClr val="000000">
                <a:alpha val="32999"/>
              </a:srgbClr>
            </a:outerShdw>
          </a:effectLst>
        </p:spPr>
      </p:pic>
      <p:graphicFrame>
        <p:nvGraphicFramePr>
          <p:cNvPr id="2" name="Table 1"/>
          <p:cNvGraphicFramePr>
            <a:graphicFrameLocks noGrp="1"/>
          </p:cNvGraphicFramePr>
          <p:nvPr/>
        </p:nvGraphicFramePr>
        <p:xfrm>
          <a:off x="3419475" y="1411288"/>
          <a:ext cx="5545138" cy="3170236"/>
        </p:xfrm>
        <a:graphic>
          <a:graphicData uri="http://schemas.openxmlformats.org/drawingml/2006/table">
            <a:tbl>
              <a:tblPr firstRow="1" bandRow="1">
                <a:tableStyleId>{B301B821-A1FF-4177-AEE7-76D212191A09}</a:tableStyleId>
              </a:tblPr>
              <a:tblGrid>
                <a:gridCol w="5545138"/>
              </a:tblGrid>
              <a:tr h="579174">
                <a:tc>
                  <a:txBody>
                    <a:bodyPr/>
                    <a:lstStyle/>
                    <a:p>
                      <a:r>
                        <a:rPr lang="en-US" sz="1600" kern="1200" dirty="0" smtClean="0">
                          <a:solidFill>
                            <a:srgbClr val="004600"/>
                          </a:solidFill>
                          <a:latin typeface="+mn-lt"/>
                          <a:ea typeface="宋体" panose="02010600030101010101" pitchFamily="2" charset="-122"/>
                          <a:cs typeface="Gisha" panose="020B0502040204020203" pitchFamily="34" charset="-79"/>
                        </a:rPr>
                        <a:t>1</a:t>
                      </a:r>
                      <a:r>
                        <a:rPr lang="en-US" sz="1600" kern="1200" baseline="30000" dirty="0" smtClean="0">
                          <a:solidFill>
                            <a:srgbClr val="004600"/>
                          </a:solidFill>
                          <a:latin typeface="+mn-lt"/>
                          <a:ea typeface="宋体" panose="02010600030101010101" pitchFamily="2" charset="-122"/>
                          <a:cs typeface="Gisha" panose="020B0502040204020203" pitchFamily="34" charset="-79"/>
                        </a:rPr>
                        <a:t>st</a:t>
                      </a:r>
                      <a:r>
                        <a:rPr lang="en-US" sz="1600" kern="1200" baseline="0" dirty="0" smtClean="0">
                          <a:solidFill>
                            <a:srgbClr val="004600"/>
                          </a:solidFill>
                          <a:latin typeface="+mn-lt"/>
                          <a:ea typeface="宋体" panose="02010600030101010101" pitchFamily="2" charset="-122"/>
                          <a:cs typeface="Gisha" panose="020B0502040204020203" pitchFamily="34" charset="-79"/>
                        </a:rPr>
                        <a:t> </a:t>
                      </a:r>
                      <a:r>
                        <a:rPr lang="en-US" sz="1600" kern="1200" dirty="0" smtClean="0">
                          <a:solidFill>
                            <a:srgbClr val="004600"/>
                          </a:solidFill>
                          <a:latin typeface="+mn-lt"/>
                          <a:ea typeface="宋体" panose="02010600030101010101" pitchFamily="2" charset="-122"/>
                          <a:cs typeface="Gisha" panose="020B0502040204020203" pitchFamily="34" charset="-79"/>
                        </a:rPr>
                        <a:t>meeting: Turin, 8 May 2013</a:t>
                      </a:r>
                      <a:r>
                        <a:rPr lang="en-US" sz="1600" kern="1200" baseline="0" dirty="0" smtClean="0">
                          <a:solidFill>
                            <a:srgbClr val="004600"/>
                          </a:solidFill>
                          <a:latin typeface="+mn-lt"/>
                          <a:ea typeface="宋体" panose="02010600030101010101" pitchFamily="2" charset="-122"/>
                          <a:cs typeface="Gisha" panose="020B0502040204020203" pitchFamily="34" charset="-79"/>
                        </a:rPr>
                        <a:t> </a:t>
                      </a:r>
                      <a:r>
                        <a:rPr lang="en-US" sz="1600" b="0" kern="1200" dirty="0" smtClean="0">
                          <a:solidFill>
                            <a:srgbClr val="004600"/>
                          </a:solidFill>
                          <a:latin typeface="+mn-lt"/>
                          <a:ea typeface="宋体" panose="02010600030101010101" pitchFamily="2" charset="-122"/>
                          <a:cs typeface="Gisha" panose="020B0502040204020203" pitchFamily="34" charset="-79"/>
                        </a:rPr>
                        <a:t>(Telecom Italia)</a:t>
                      </a:r>
                    </a:p>
                    <a:p>
                      <a:r>
                        <a:rPr lang="en-US" sz="1600" b="0" kern="1200" dirty="0" smtClean="0">
                          <a:solidFill>
                            <a:srgbClr val="004600"/>
                          </a:solidFill>
                          <a:latin typeface="+mn-lt"/>
                          <a:ea typeface="宋体" panose="02010600030101010101" pitchFamily="2" charset="-122"/>
                          <a:cs typeface="Gisha" panose="020B0502040204020203" pitchFamily="34" charset="-79"/>
                        </a:rPr>
                        <a:t>&gt;50 participants </a:t>
                      </a:r>
                    </a:p>
                  </a:txBody>
                  <a:tcPr marL="91465" marR="91465"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79174">
                <a:tc>
                  <a:txBody>
                    <a:bodyPr/>
                    <a:lstStyle/>
                    <a:p>
                      <a:r>
                        <a:rPr lang="en-US" sz="1600" b="1" kern="1200" dirty="0" smtClean="0">
                          <a:solidFill>
                            <a:srgbClr val="004600"/>
                          </a:solidFill>
                          <a:latin typeface="+mn-lt"/>
                          <a:ea typeface="宋体" panose="02010600030101010101" pitchFamily="2" charset="-122"/>
                          <a:cs typeface="Gisha" panose="020B0502040204020203" pitchFamily="34" charset="-79"/>
                        </a:rPr>
                        <a:t>2</a:t>
                      </a:r>
                      <a:r>
                        <a:rPr lang="en-US" sz="1600" b="1" kern="1200" baseline="30000" dirty="0" smtClean="0">
                          <a:solidFill>
                            <a:srgbClr val="004600"/>
                          </a:solidFill>
                          <a:latin typeface="+mn-lt"/>
                          <a:ea typeface="宋体" panose="02010600030101010101" pitchFamily="2" charset="-122"/>
                          <a:cs typeface="Gisha" panose="020B0502040204020203" pitchFamily="34" charset="-79"/>
                        </a:rPr>
                        <a:t>nd</a:t>
                      </a:r>
                      <a:r>
                        <a:rPr lang="en-US" sz="1600" b="1" kern="1200" baseline="0" dirty="0" smtClean="0">
                          <a:solidFill>
                            <a:srgbClr val="004600"/>
                          </a:solidFill>
                          <a:latin typeface="+mn-lt"/>
                          <a:ea typeface="宋体" panose="02010600030101010101" pitchFamily="2" charset="-122"/>
                          <a:cs typeface="Gisha" panose="020B0502040204020203" pitchFamily="34" charset="-79"/>
                        </a:rPr>
                        <a:t> </a:t>
                      </a:r>
                      <a:r>
                        <a:rPr lang="en-US" sz="1600" b="1" kern="1200" dirty="0" smtClean="0">
                          <a:solidFill>
                            <a:srgbClr val="004600"/>
                          </a:solidFill>
                          <a:latin typeface="+mn-lt"/>
                          <a:ea typeface="宋体" panose="02010600030101010101" pitchFamily="2" charset="-122"/>
                          <a:cs typeface="Gisha" panose="020B0502040204020203" pitchFamily="34" charset="-79"/>
                        </a:rPr>
                        <a:t>meeting: Madrid,</a:t>
                      </a:r>
                      <a:r>
                        <a:rPr lang="en-US" sz="1600" b="1" kern="1200" baseline="0" dirty="0" smtClean="0">
                          <a:solidFill>
                            <a:srgbClr val="004600"/>
                          </a:solidFill>
                          <a:latin typeface="+mn-lt"/>
                          <a:ea typeface="宋体" panose="02010600030101010101" pitchFamily="2" charset="-122"/>
                          <a:cs typeface="Gisha" panose="020B0502040204020203" pitchFamily="34" charset="-79"/>
                        </a:rPr>
                        <a:t> </a:t>
                      </a:r>
                      <a:r>
                        <a:rPr lang="en-US" sz="1600" b="1" kern="1200" dirty="0" smtClean="0">
                          <a:solidFill>
                            <a:srgbClr val="004600"/>
                          </a:solidFill>
                          <a:latin typeface="+mn-lt"/>
                          <a:ea typeface="宋体" panose="02010600030101010101" pitchFamily="2" charset="-122"/>
                          <a:cs typeface="Gisha" panose="020B0502040204020203" pitchFamily="34" charset="-79"/>
                        </a:rPr>
                        <a:t>17 Sept 2013</a:t>
                      </a:r>
                      <a:r>
                        <a:rPr lang="en-US" sz="1600" b="1" kern="1200" baseline="0" dirty="0" smtClean="0">
                          <a:solidFill>
                            <a:srgbClr val="004600"/>
                          </a:solidFill>
                          <a:latin typeface="+mn-lt"/>
                          <a:ea typeface="宋体" panose="02010600030101010101" pitchFamily="2" charset="-122"/>
                          <a:cs typeface="Gisha" panose="020B0502040204020203" pitchFamily="34" charset="-79"/>
                        </a:rPr>
                        <a:t> </a:t>
                      </a:r>
                      <a:r>
                        <a:rPr lang="en-US" sz="1600" b="0" kern="1200" dirty="0" smtClean="0">
                          <a:solidFill>
                            <a:srgbClr val="004600"/>
                          </a:solidFill>
                          <a:latin typeface="+mn-lt"/>
                          <a:ea typeface="宋体" panose="02010600030101010101" pitchFamily="2" charset="-122"/>
                          <a:cs typeface="Gisha" panose="020B0502040204020203" pitchFamily="34" charset="-79"/>
                        </a:rPr>
                        <a:t>(</a:t>
                      </a:r>
                      <a:r>
                        <a:rPr lang="en-US" sz="1600" b="0" kern="1200" dirty="0" err="1" smtClean="0">
                          <a:solidFill>
                            <a:srgbClr val="004600"/>
                          </a:solidFill>
                          <a:latin typeface="+mn-lt"/>
                          <a:ea typeface="宋体" panose="02010600030101010101" pitchFamily="2" charset="-122"/>
                          <a:cs typeface="Gisha" panose="020B0502040204020203" pitchFamily="34" charset="-79"/>
                        </a:rPr>
                        <a:t>Telefónica</a:t>
                      </a:r>
                      <a:r>
                        <a:rPr lang="en-US" sz="1600" b="0" kern="1200" dirty="0" smtClean="0">
                          <a:solidFill>
                            <a:srgbClr val="004600"/>
                          </a:solidFill>
                          <a:latin typeface="+mn-lt"/>
                          <a:ea typeface="宋体" panose="02010600030101010101" pitchFamily="2" charset="-122"/>
                          <a:cs typeface="Gisha" panose="020B0502040204020203" pitchFamily="34" charset="-79"/>
                        </a:rPr>
                        <a:t>)</a:t>
                      </a:r>
                    </a:p>
                    <a:p>
                      <a:r>
                        <a:rPr lang="en-US" sz="1600" b="0" kern="1200" dirty="0" smtClean="0">
                          <a:solidFill>
                            <a:srgbClr val="004600"/>
                          </a:solidFill>
                          <a:latin typeface="+mn-lt"/>
                          <a:ea typeface="宋体" panose="02010600030101010101" pitchFamily="2" charset="-122"/>
                          <a:cs typeface="Gisha" panose="020B0502040204020203" pitchFamily="34" charset="-79"/>
                        </a:rPr>
                        <a:t>&gt;50 participants</a:t>
                      </a:r>
                    </a:p>
                  </a:txBody>
                  <a:tcPr marL="91465" marR="91465"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79174">
                <a:tc>
                  <a:txBody>
                    <a:bodyPr/>
                    <a:lstStyle/>
                    <a:p>
                      <a:r>
                        <a:rPr lang="en-US" sz="1600" b="1" kern="1200" dirty="0" smtClean="0">
                          <a:solidFill>
                            <a:srgbClr val="004600"/>
                          </a:solidFill>
                          <a:latin typeface="+mn-lt"/>
                          <a:ea typeface="宋体" panose="02010600030101010101" pitchFamily="2" charset="-122"/>
                          <a:cs typeface="Gisha" panose="020B0502040204020203" pitchFamily="34" charset="-79"/>
                        </a:rPr>
                        <a:t>3</a:t>
                      </a:r>
                      <a:r>
                        <a:rPr lang="en-US" sz="1600" b="1" kern="1200" baseline="30000" dirty="0" smtClean="0">
                          <a:solidFill>
                            <a:srgbClr val="004600"/>
                          </a:solidFill>
                          <a:latin typeface="+mn-lt"/>
                          <a:ea typeface="宋体" panose="02010600030101010101" pitchFamily="2" charset="-122"/>
                          <a:cs typeface="Gisha" panose="020B0502040204020203" pitchFamily="34" charset="-79"/>
                        </a:rPr>
                        <a:t>rd</a:t>
                      </a:r>
                      <a:r>
                        <a:rPr lang="en-US" sz="1600" b="1" kern="1200" baseline="0" dirty="0" smtClean="0">
                          <a:solidFill>
                            <a:srgbClr val="004600"/>
                          </a:solidFill>
                          <a:latin typeface="+mn-lt"/>
                          <a:ea typeface="宋体" panose="02010600030101010101" pitchFamily="2" charset="-122"/>
                          <a:cs typeface="Gisha" panose="020B0502040204020203" pitchFamily="34" charset="-79"/>
                        </a:rPr>
                        <a:t> </a:t>
                      </a:r>
                      <a:r>
                        <a:rPr lang="en-US" sz="1600" b="1" kern="1200" dirty="0" smtClean="0">
                          <a:solidFill>
                            <a:srgbClr val="004600"/>
                          </a:solidFill>
                          <a:latin typeface="+mn-lt"/>
                          <a:ea typeface="宋体" panose="02010600030101010101" pitchFamily="2" charset="-122"/>
                          <a:cs typeface="Gisha" panose="020B0502040204020203" pitchFamily="34" charset="-79"/>
                        </a:rPr>
                        <a:t>meeting: Lima, 6 Dec 2013 </a:t>
                      </a:r>
                      <a:r>
                        <a:rPr lang="en-US" sz="1600" b="0" kern="1200" dirty="0" smtClean="0">
                          <a:solidFill>
                            <a:srgbClr val="004600"/>
                          </a:solidFill>
                          <a:latin typeface="+mn-lt"/>
                          <a:ea typeface="宋体" panose="02010600030101010101" pitchFamily="2" charset="-122"/>
                          <a:cs typeface="Gisha" panose="020B0502040204020203" pitchFamily="34" charset="-79"/>
                        </a:rPr>
                        <a:t>(Gov. of Peru)</a:t>
                      </a:r>
                    </a:p>
                    <a:p>
                      <a:r>
                        <a:rPr lang="en-US" sz="1600" b="0" kern="1200" dirty="0" smtClean="0">
                          <a:solidFill>
                            <a:srgbClr val="004600"/>
                          </a:solidFill>
                          <a:latin typeface="+mn-lt"/>
                          <a:ea typeface="宋体" panose="02010600030101010101" pitchFamily="2" charset="-122"/>
                          <a:cs typeface="Gisha" panose="020B0502040204020203" pitchFamily="34" charset="-79"/>
                        </a:rPr>
                        <a:t>&gt;60 participants</a:t>
                      </a:r>
                    </a:p>
                  </a:txBody>
                  <a:tcPr marL="91465" marR="91465"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09659">
                <a:tc>
                  <a:txBody>
                    <a:bodyPr/>
                    <a:lstStyle/>
                    <a:p>
                      <a:r>
                        <a:rPr lang="en-US" sz="1600" b="1" kern="1200" dirty="0" smtClean="0">
                          <a:solidFill>
                            <a:srgbClr val="004600"/>
                          </a:solidFill>
                          <a:latin typeface="+mn-lt"/>
                          <a:ea typeface="宋体" panose="02010600030101010101" pitchFamily="2" charset="-122"/>
                          <a:cs typeface="Gisha" panose="020B0502040204020203" pitchFamily="34" charset="-79"/>
                        </a:rPr>
                        <a:t>4</a:t>
                      </a:r>
                      <a:r>
                        <a:rPr lang="en-US" sz="1600" b="1" kern="1200" baseline="30000" dirty="0" smtClean="0">
                          <a:solidFill>
                            <a:srgbClr val="004600"/>
                          </a:solidFill>
                          <a:latin typeface="+mn-lt"/>
                          <a:ea typeface="宋体" panose="02010600030101010101" pitchFamily="2" charset="-122"/>
                          <a:cs typeface="Gisha" panose="020B0502040204020203" pitchFamily="34" charset="-79"/>
                        </a:rPr>
                        <a:t>th</a:t>
                      </a:r>
                      <a:r>
                        <a:rPr lang="en-US" sz="1600" b="1" kern="1200" baseline="0" dirty="0" smtClean="0">
                          <a:solidFill>
                            <a:srgbClr val="004600"/>
                          </a:solidFill>
                          <a:latin typeface="+mn-lt"/>
                          <a:ea typeface="宋体" panose="02010600030101010101" pitchFamily="2" charset="-122"/>
                          <a:cs typeface="Gisha" panose="020B0502040204020203" pitchFamily="34" charset="-79"/>
                        </a:rPr>
                        <a:t> </a:t>
                      </a:r>
                      <a:r>
                        <a:rPr lang="en-US" sz="1600" b="1" kern="1200" dirty="0" smtClean="0">
                          <a:solidFill>
                            <a:srgbClr val="004600"/>
                          </a:solidFill>
                          <a:latin typeface="+mn-lt"/>
                          <a:ea typeface="宋体" panose="02010600030101010101" pitchFamily="2" charset="-122"/>
                          <a:cs typeface="Gisha" panose="020B0502040204020203" pitchFamily="34" charset="-79"/>
                        </a:rPr>
                        <a:t>meeting: Geneva, 5-6 March 2014 </a:t>
                      </a:r>
                      <a:r>
                        <a:rPr lang="en-US" sz="1600" b="0" kern="1200" dirty="0" smtClean="0">
                          <a:solidFill>
                            <a:srgbClr val="004600"/>
                          </a:solidFill>
                          <a:latin typeface="+mn-lt"/>
                          <a:ea typeface="宋体" panose="02010600030101010101" pitchFamily="2" charset="-122"/>
                          <a:cs typeface="Gisha" panose="020B0502040204020203" pitchFamily="34" charset="-79"/>
                        </a:rPr>
                        <a:t>(ITU)</a:t>
                      </a:r>
                    </a:p>
                    <a:p>
                      <a:r>
                        <a:rPr lang="en-US" sz="1600" b="0" kern="1200" dirty="0" smtClean="0">
                          <a:solidFill>
                            <a:srgbClr val="004600"/>
                          </a:solidFill>
                          <a:latin typeface="+mn-lt"/>
                          <a:ea typeface="宋体" panose="02010600030101010101" pitchFamily="2" charset="-122"/>
                          <a:cs typeface="Gisha" panose="020B0502040204020203" pitchFamily="34" charset="-79"/>
                        </a:rPr>
                        <a:t>&gt;30 participants</a:t>
                      </a:r>
                      <a:r>
                        <a:rPr lang="en-US" sz="1800" dirty="0" smtClean="0">
                          <a:solidFill>
                            <a:srgbClr val="004600"/>
                          </a:solidFill>
                          <a:latin typeface="+mn-lt"/>
                        </a:rPr>
                        <a:t> </a:t>
                      </a:r>
                    </a:p>
                  </a:txBody>
                  <a:tcPr marL="91465" marR="91465"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23055">
                <a:tc>
                  <a:txBody>
                    <a:bodyPr/>
                    <a:lstStyle/>
                    <a:p>
                      <a:r>
                        <a:rPr lang="en-US" sz="1600" b="1" kern="1200" dirty="0" smtClean="0">
                          <a:solidFill>
                            <a:srgbClr val="004600"/>
                          </a:solidFill>
                          <a:latin typeface="+mn-lt"/>
                          <a:ea typeface="宋体" panose="02010600030101010101" pitchFamily="2" charset="-122"/>
                          <a:cs typeface="Gisha" panose="020B0502040204020203" pitchFamily="34" charset="-79"/>
                        </a:rPr>
                        <a:t>5</a:t>
                      </a:r>
                      <a:r>
                        <a:rPr lang="en-US" sz="1600" b="1" kern="1200" baseline="30000" dirty="0" smtClean="0">
                          <a:solidFill>
                            <a:srgbClr val="004600"/>
                          </a:solidFill>
                          <a:latin typeface="+mn-lt"/>
                          <a:ea typeface="宋体" panose="02010600030101010101" pitchFamily="2" charset="-122"/>
                          <a:cs typeface="Gisha" panose="020B0502040204020203" pitchFamily="34" charset="-79"/>
                        </a:rPr>
                        <a:t>th</a:t>
                      </a:r>
                      <a:r>
                        <a:rPr lang="en-US" sz="1600" b="1" kern="1200" baseline="0" dirty="0" smtClean="0">
                          <a:solidFill>
                            <a:srgbClr val="004600"/>
                          </a:solidFill>
                          <a:latin typeface="+mn-lt"/>
                          <a:ea typeface="宋体" panose="02010600030101010101" pitchFamily="2" charset="-122"/>
                          <a:cs typeface="Gisha" panose="020B0502040204020203" pitchFamily="34" charset="-79"/>
                        </a:rPr>
                        <a:t> </a:t>
                      </a:r>
                      <a:r>
                        <a:rPr lang="en-US" sz="1600" b="1" kern="1200" dirty="0" smtClean="0">
                          <a:solidFill>
                            <a:srgbClr val="004600"/>
                          </a:solidFill>
                          <a:latin typeface="+mn-lt"/>
                          <a:ea typeface="宋体" panose="02010600030101010101" pitchFamily="2" charset="-122"/>
                          <a:cs typeface="Gisha" panose="020B0502040204020203" pitchFamily="34" charset="-79"/>
                        </a:rPr>
                        <a:t>meeting: Genoa, 19-20 June 2014 </a:t>
                      </a:r>
                      <a:r>
                        <a:rPr lang="en-US" sz="1600" b="0" kern="1200" dirty="0" smtClean="0">
                          <a:solidFill>
                            <a:srgbClr val="004600"/>
                          </a:solidFill>
                          <a:latin typeface="+mn-lt"/>
                          <a:ea typeface="宋体" panose="02010600030101010101" pitchFamily="2" charset="-122"/>
                          <a:cs typeface="Gisha" panose="020B0502040204020203" pitchFamily="34" charset="-79"/>
                        </a:rPr>
                        <a:t>(Genoa Municipality)</a:t>
                      </a:r>
                    </a:p>
                    <a:p>
                      <a:r>
                        <a:rPr lang="en-US" sz="1600" b="0" kern="1200" dirty="0" smtClean="0">
                          <a:solidFill>
                            <a:srgbClr val="004600"/>
                          </a:solidFill>
                          <a:latin typeface="+mn-lt"/>
                          <a:ea typeface="宋体" panose="02010600030101010101" pitchFamily="2" charset="-122"/>
                          <a:cs typeface="Gisha" panose="020B0502040204020203" pitchFamily="34" charset="-79"/>
                        </a:rPr>
                        <a:t>&gt;45 participants </a:t>
                      </a:r>
                    </a:p>
                  </a:txBody>
                  <a:tcPr marL="91465" marR="91465"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9237" name="Picture 11" descr="IMG_0607_s"/>
          <p:cNvPicPr>
            <a:picLocks noChangeAspect="1" noChangeArrowheads="1"/>
          </p:cNvPicPr>
          <p:nvPr/>
        </p:nvPicPr>
        <p:blipFill>
          <a:blip r:embed="rId6" cstate="print"/>
          <a:srcRect/>
          <a:stretch>
            <a:fillRect/>
          </a:stretch>
        </p:blipFill>
        <p:spPr bwMode="auto">
          <a:xfrm>
            <a:off x="1601788" y="1862138"/>
            <a:ext cx="1274762" cy="838200"/>
          </a:xfrm>
          <a:prstGeom prst="rect">
            <a:avLst/>
          </a:prstGeom>
          <a:noFill/>
          <a:ln w="38100" cap="sq">
            <a:solidFill>
              <a:srgbClr val="000000"/>
            </a:solidFill>
            <a:miter lim="800000"/>
            <a:headEnd/>
            <a:tailEnd/>
          </a:ln>
          <a:effectLst>
            <a:outerShdw dist="38100" dir="2700000" algn="ctr" rotWithShape="0">
              <a:srgbClr val="000000">
                <a:alpha val="32999"/>
              </a:srgbClr>
            </a:outerShdw>
          </a:effectLst>
        </p:spPr>
      </p:pic>
      <p:pic>
        <p:nvPicPr>
          <p:cNvPr id="9238" name="Picture 12" descr="_MG_7296_cr_s"/>
          <p:cNvPicPr>
            <a:picLocks noChangeAspect="1" noChangeArrowheads="1"/>
          </p:cNvPicPr>
          <p:nvPr/>
        </p:nvPicPr>
        <p:blipFill>
          <a:blip r:embed="rId7" cstate="print"/>
          <a:srcRect/>
          <a:stretch>
            <a:fillRect/>
          </a:stretch>
        </p:blipFill>
        <p:spPr bwMode="auto">
          <a:xfrm>
            <a:off x="827088" y="1196975"/>
            <a:ext cx="1214437" cy="820738"/>
          </a:xfrm>
          <a:prstGeom prst="rect">
            <a:avLst/>
          </a:prstGeom>
          <a:noFill/>
          <a:ln w="38100" cap="sq">
            <a:solidFill>
              <a:srgbClr val="000000"/>
            </a:solidFill>
            <a:miter lim="800000"/>
            <a:headEnd/>
            <a:tailEnd/>
          </a:ln>
          <a:effectLst>
            <a:outerShdw dist="38100" dir="2700000" algn="ctr" rotWithShape="0">
              <a:srgbClr val="000000">
                <a:alpha val="32999"/>
              </a:srgbClr>
            </a:outerShdw>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3" cstate="print"/>
          <a:srcRect/>
          <a:stretch>
            <a:fillRect/>
          </a:stretch>
        </p:blipFill>
        <p:spPr bwMode="auto">
          <a:xfrm>
            <a:off x="0" y="0"/>
            <a:ext cx="9144000" cy="6883400"/>
          </a:xfrm>
          <a:prstGeom prst="rect">
            <a:avLst/>
          </a:prstGeom>
          <a:noFill/>
          <a:ln w="9525">
            <a:noFill/>
            <a:miter lim="800000"/>
            <a:headEnd/>
            <a:tailEnd/>
          </a:ln>
          <a:effectLst/>
        </p:spPr>
      </p:pic>
      <p:graphicFrame>
        <p:nvGraphicFramePr>
          <p:cNvPr id="14340" name="Group 4"/>
          <p:cNvGraphicFramePr>
            <a:graphicFrameLocks noGrp="1"/>
          </p:cNvGraphicFramePr>
          <p:nvPr/>
        </p:nvGraphicFramePr>
        <p:xfrm>
          <a:off x="828675" y="620713"/>
          <a:ext cx="8135938" cy="4231133"/>
        </p:xfrm>
        <a:graphic>
          <a:graphicData uri="http://schemas.openxmlformats.org/drawingml/2006/table">
            <a:tbl>
              <a:tblPr/>
              <a:tblGrid>
                <a:gridCol w="8135938"/>
              </a:tblGrid>
              <a:tr h="360363">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pitchFamily="2" charset="2"/>
                        <a:buChar char="§"/>
                        <a:tabLst/>
                      </a:pPr>
                      <a:r>
                        <a:rPr kumimoji="0" lang="en-US" altLang="en-US" sz="1800" b="0" i="0" u="none" strike="noStrike" cap="none" normalizeH="0" baseline="0" dirty="0" smtClean="0">
                          <a:ln>
                            <a:noFill/>
                          </a:ln>
                          <a:solidFill>
                            <a:srgbClr val="004600"/>
                          </a:solidFill>
                          <a:effectLst/>
                          <a:latin typeface="Verdana" pitchFamily="34" charset="0"/>
                          <a:ea typeface="宋体" pitchFamily="2" charset="-122"/>
                          <a:cs typeface="Gisha" pitchFamily="34" charset="-79"/>
                        </a:rPr>
                        <a:t>Establishment of FG SSC structure and working methods,</a:t>
                      </a:r>
                    </a:p>
                  </a:txBody>
                  <a:tcPr marL="91437" marR="91437"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pitchFamily="2" charset="2"/>
                        <a:buChar char="§"/>
                        <a:tabLst/>
                      </a:pPr>
                      <a:r>
                        <a:rPr kumimoji="0" lang="en-US" altLang="en-US" sz="1800" b="0" i="0" u="none" strike="noStrike" cap="none" normalizeH="0" baseline="0" smtClean="0">
                          <a:ln>
                            <a:noFill/>
                          </a:ln>
                          <a:solidFill>
                            <a:srgbClr val="004600"/>
                          </a:solidFill>
                          <a:effectLst/>
                          <a:latin typeface="Verdana" pitchFamily="34" charset="0"/>
                          <a:ea typeface="宋体" pitchFamily="2" charset="-122"/>
                          <a:cs typeface="Gisha" pitchFamily="34" charset="-79"/>
                        </a:rPr>
                        <a:t>Creation of 4 working groups, and appointment of the respective coordinators;</a:t>
                      </a:r>
                    </a:p>
                  </a:txBody>
                  <a:tcPr marL="91437" marR="91437"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pitchFamily="2" charset="2"/>
                        <a:buChar char="§"/>
                        <a:tabLst/>
                      </a:pPr>
                      <a:r>
                        <a:rPr kumimoji="0" lang="en-US" altLang="en-US" sz="1800" b="0" i="0" u="none" strike="noStrike" cap="none" normalizeH="0" baseline="0" dirty="0" smtClean="0">
                          <a:ln>
                            <a:noFill/>
                          </a:ln>
                          <a:solidFill>
                            <a:srgbClr val="004600"/>
                          </a:solidFill>
                          <a:effectLst/>
                          <a:latin typeface="Verdana" pitchFamily="34" charset="0"/>
                          <a:ea typeface="宋体" pitchFamily="2" charset="-122"/>
                          <a:cs typeface="Gisha" pitchFamily="34" charset="-79"/>
                        </a:rPr>
                        <a:t>Creation of technical groups within WG2, WG3 and WG4, and appointment of the respective leaders;</a:t>
                      </a:r>
                    </a:p>
                  </a:txBody>
                  <a:tcPr marL="91437" marR="91437"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913">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pitchFamily="2" charset="2"/>
                        <a:buChar char="§"/>
                        <a:tabLst/>
                      </a:pPr>
                      <a:r>
                        <a:rPr kumimoji="0" lang="en-US" altLang="en-US" sz="1800" b="0" i="0" u="none" strike="noStrike" cap="none" normalizeH="0" baseline="0" smtClean="0">
                          <a:ln>
                            <a:noFill/>
                          </a:ln>
                          <a:solidFill>
                            <a:srgbClr val="004600"/>
                          </a:solidFill>
                          <a:effectLst/>
                          <a:latin typeface="Verdana" pitchFamily="34" charset="0"/>
                          <a:ea typeface="宋体" pitchFamily="2" charset="-122"/>
                          <a:cs typeface="Gisha" pitchFamily="34" charset="-79"/>
                        </a:rPr>
                        <a:t>Extension of the FG SSC mandate until May 2015;</a:t>
                      </a:r>
                    </a:p>
                  </a:txBody>
                  <a:tcPr marL="91437" marR="91437"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294">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pitchFamily="2" charset="2"/>
                        <a:buChar char="§"/>
                        <a:tabLst/>
                      </a:pPr>
                      <a:r>
                        <a:rPr kumimoji="0" lang="it-IT" altLang="en-US" sz="1800" b="0" i="0" u="none" strike="noStrike" cap="none" normalizeH="0" baseline="0" dirty="0" smtClean="0">
                          <a:ln>
                            <a:noFill/>
                          </a:ln>
                          <a:solidFill>
                            <a:srgbClr val="004600"/>
                          </a:solidFill>
                          <a:effectLst/>
                          <a:latin typeface="Verdana" pitchFamily="34" charset="0"/>
                          <a:ea typeface="宋体" pitchFamily="2" charset="-122"/>
                          <a:cs typeface="Gisha" pitchFamily="34" charset="-79"/>
                        </a:rPr>
                        <a:t>Agreement on definition of SSC:</a:t>
                      </a:r>
                    </a:p>
                  </a:txBody>
                  <a:tcPr marL="91437" marR="91437"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pitchFamily="2" charset="2"/>
                        <a:buChar char="§"/>
                        <a:tabLst/>
                      </a:pPr>
                      <a:r>
                        <a:rPr kumimoji="0" lang="it-IT" altLang="en-US" sz="1800" b="0" i="0" u="none" strike="noStrike" cap="none" normalizeH="0" baseline="0" smtClean="0">
                          <a:ln>
                            <a:noFill/>
                          </a:ln>
                          <a:solidFill>
                            <a:srgbClr val="004600"/>
                          </a:solidFill>
                          <a:effectLst/>
                          <a:latin typeface="Verdana" pitchFamily="34" charset="0"/>
                          <a:ea typeface="宋体" pitchFamily="2" charset="-122"/>
                          <a:cs typeface="Gisha" pitchFamily="34" charset="-79"/>
                        </a:rPr>
                        <a:t>Development of a Roadmap for SSC (including technical specifications) to be submitted for approval in December 2014;</a:t>
                      </a:r>
                    </a:p>
                  </a:txBody>
                  <a:tcPr marL="91437" marR="91437"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38">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pitchFamily="2" charset="2"/>
                        <a:buChar char="§"/>
                        <a:tabLst/>
                      </a:pPr>
                      <a:r>
                        <a:rPr kumimoji="0" lang="it-IT" altLang="en-US" sz="1800" b="0" i="0" u="none" strike="noStrike" cap="none" normalizeH="0" baseline="0" smtClean="0">
                          <a:ln>
                            <a:noFill/>
                          </a:ln>
                          <a:solidFill>
                            <a:srgbClr val="004600"/>
                          </a:solidFill>
                          <a:effectLst/>
                          <a:latin typeface="Verdana" pitchFamily="34" charset="0"/>
                          <a:ea typeface="宋体" pitchFamily="2" charset="-122"/>
                          <a:cs typeface="Gisha" pitchFamily="34" charset="-79"/>
                        </a:rPr>
                        <a:t>16 technical reports under development; </a:t>
                      </a:r>
                    </a:p>
                  </a:txBody>
                  <a:tcPr marL="91437" marR="91437"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8338">
                <a:tc>
                  <a:txBody>
                    <a:bodyPr/>
                    <a:lstStyle/>
                    <a:p>
                      <a:pPr marL="285750" marR="0" lvl="0" indent="-285750" algn="l" defTabSz="914400" rtl="0" eaLnBrk="0" fontAlgn="base" latinLnBrk="0" hangingPunct="0">
                        <a:lnSpc>
                          <a:spcPct val="90000"/>
                        </a:lnSpc>
                        <a:spcBef>
                          <a:spcPct val="20000"/>
                        </a:spcBef>
                        <a:spcAft>
                          <a:spcPct val="0"/>
                        </a:spcAft>
                        <a:buClr>
                          <a:srgbClr val="006000"/>
                        </a:buClr>
                        <a:buSzPct val="110000"/>
                        <a:buFont typeface="Wingdings" pitchFamily="2" charset="2"/>
                        <a:buChar char="§"/>
                        <a:tabLst/>
                      </a:pPr>
                      <a:r>
                        <a:rPr kumimoji="0" lang="en-US" altLang="en-US" sz="1800" b="0" i="0" u="none" strike="noStrike" cap="none" normalizeH="0" baseline="0" dirty="0" smtClean="0">
                          <a:ln>
                            <a:noFill/>
                          </a:ln>
                          <a:solidFill>
                            <a:srgbClr val="004600"/>
                          </a:solidFill>
                          <a:effectLst/>
                          <a:latin typeface="Verdana" pitchFamily="34" charset="0"/>
                          <a:ea typeface="宋体" pitchFamily="2" charset="-122"/>
                          <a:cs typeface="Gisha" pitchFamily="34" charset="-79"/>
                        </a:rPr>
                        <a:t>Liaison statements sent to other bodies engaged in smart-city studies and development</a:t>
                      </a:r>
                      <a:r>
                        <a:rPr kumimoji="0" lang="zh-CN" altLang="en-US" sz="1800" b="0" i="0" u="none" strike="noStrike" cap="none" normalizeH="0" baseline="0" dirty="0" smtClean="0">
                          <a:ln>
                            <a:noFill/>
                          </a:ln>
                          <a:solidFill>
                            <a:srgbClr val="004600"/>
                          </a:solidFill>
                          <a:effectLst/>
                          <a:latin typeface="Verdana" pitchFamily="34" charset="0"/>
                          <a:ea typeface="宋体" pitchFamily="2" charset="-122"/>
                          <a:cs typeface="Gisha" pitchFamily="34" charset="-79"/>
                        </a:rPr>
                        <a:t>, such as ISO, IEC, IEEE, ETSI, EC DG Connect, UNECE, UNU, StEP, CEDARE, UNESCO, UN-Habitat, WMO, UNEP and UNFCCC</a:t>
                      </a:r>
                      <a:r>
                        <a:rPr kumimoji="0" lang="en-US" altLang="en-US" sz="1800" b="0" i="0" u="none" strike="noStrike" cap="none" normalizeH="0" baseline="0" dirty="0" smtClean="0">
                          <a:ln>
                            <a:noFill/>
                          </a:ln>
                          <a:solidFill>
                            <a:srgbClr val="004600"/>
                          </a:solidFill>
                          <a:effectLst/>
                          <a:latin typeface="Verdana" pitchFamily="34" charset="0"/>
                          <a:ea typeface="宋体" pitchFamily="2" charset="-122"/>
                          <a:cs typeface="Gisha" pitchFamily="34" charset="-79"/>
                        </a:rPr>
                        <a:t>.</a:t>
                      </a:r>
                    </a:p>
                  </a:txBody>
                  <a:tcPr marL="91437" marR="91437"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263" name="TextBox 2"/>
          <p:cNvSpPr txBox="1">
            <a:spLocks noChangeArrowheads="1"/>
          </p:cNvSpPr>
          <p:nvPr/>
        </p:nvSpPr>
        <p:spPr bwMode="auto">
          <a:xfrm>
            <a:off x="395288" y="115888"/>
            <a:ext cx="8497887" cy="461962"/>
          </a:xfrm>
          <a:prstGeom prst="rect">
            <a:avLst/>
          </a:prstGeom>
          <a:noFill/>
          <a:ln w="9525">
            <a:noFill/>
            <a:miter lim="800000"/>
            <a:headEnd/>
            <a:tailEnd/>
          </a:ln>
        </p:spPr>
        <p:txBody>
          <a:bodyPr>
            <a:spAutoFit/>
          </a:bodyPr>
          <a:lstStyle/>
          <a:p>
            <a:pPr algn="ctr" eaLnBrk="1" hangingPunct="1">
              <a:buFont typeface="Arial" pitchFamily="34" charset="0"/>
              <a:buNone/>
            </a:pPr>
            <a:r>
              <a:rPr lang="en-US" altLang="en-US" sz="2400" b="1">
                <a:solidFill>
                  <a:srgbClr val="002A00"/>
                </a:solidFill>
              </a:rPr>
              <a:t>Main achievements</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3" cstate="print"/>
          <a:srcRect/>
          <a:stretch>
            <a:fillRect/>
          </a:stretch>
        </p:blipFill>
        <p:spPr bwMode="auto">
          <a:xfrm>
            <a:off x="0" y="0"/>
            <a:ext cx="9144000" cy="6883400"/>
          </a:xfrm>
          <a:prstGeom prst="rect">
            <a:avLst/>
          </a:prstGeom>
          <a:noFill/>
          <a:ln w="9525">
            <a:noFill/>
            <a:miter lim="800000"/>
            <a:headEnd/>
            <a:tailEnd/>
          </a:ln>
          <a:effectLst/>
        </p:spPr>
      </p:pic>
      <p:sp>
        <p:nvSpPr>
          <p:cNvPr id="12291" name="TextBox 2"/>
          <p:cNvSpPr txBox="1">
            <a:spLocks noChangeArrowheads="1"/>
          </p:cNvSpPr>
          <p:nvPr/>
        </p:nvSpPr>
        <p:spPr bwMode="auto">
          <a:xfrm>
            <a:off x="395288" y="188913"/>
            <a:ext cx="8497887" cy="461962"/>
          </a:xfrm>
          <a:prstGeom prst="rect">
            <a:avLst/>
          </a:prstGeom>
          <a:noFill/>
          <a:ln w="9525">
            <a:noFill/>
            <a:miter lim="800000"/>
            <a:headEnd/>
            <a:tailEnd/>
          </a:ln>
        </p:spPr>
        <p:txBody>
          <a:bodyPr>
            <a:spAutoFit/>
          </a:bodyPr>
          <a:lstStyle/>
          <a:p>
            <a:pPr algn="ctr" eaLnBrk="1" hangingPunct="1">
              <a:buFont typeface="Arial" pitchFamily="34" charset="0"/>
              <a:buNone/>
            </a:pPr>
            <a:r>
              <a:rPr lang="en-US" altLang="en-US" sz="2400" b="1">
                <a:solidFill>
                  <a:srgbClr val="002A00"/>
                </a:solidFill>
              </a:rPr>
              <a:t>Working groups</a:t>
            </a:r>
          </a:p>
        </p:txBody>
      </p:sp>
      <p:sp>
        <p:nvSpPr>
          <p:cNvPr id="12292" name="Pie 4"/>
          <p:cNvSpPr>
            <a:spLocks/>
          </p:cNvSpPr>
          <p:nvPr/>
        </p:nvSpPr>
        <p:spPr bwMode="auto">
          <a:xfrm>
            <a:off x="2195513" y="981075"/>
            <a:ext cx="4751387" cy="4171950"/>
          </a:xfrm>
          <a:custGeom>
            <a:avLst/>
            <a:gdLst>
              <a:gd name="T0" fmla="*/ 2381471 w 4751387"/>
              <a:gd name="T1" fmla="*/ 4171944 h 4171950"/>
              <a:gd name="T2" fmla="*/ 59 w 4751387"/>
              <a:gd name="T3" fmla="*/ 2100739 h 4171950"/>
              <a:gd name="T4" fmla="*/ 2375694 w 4751387"/>
              <a:gd name="T5" fmla="*/ 2085975 h 4171950"/>
              <a:gd name="T6" fmla="*/ 2381471 w 4751387"/>
              <a:gd name="T7" fmla="*/ 4171944 h 41719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51387" h="4171950">
                <a:moveTo>
                  <a:pt x="2381471" y="4171944"/>
                </a:moveTo>
                <a:cubicBezTo>
                  <a:pt x="1073723" y="4174737"/>
                  <a:pt x="9314" y="3248980"/>
                  <a:pt x="59" y="2100739"/>
                </a:cubicBezTo>
                <a:lnTo>
                  <a:pt x="2375694" y="2085975"/>
                </a:lnTo>
                <a:cubicBezTo>
                  <a:pt x="2377620" y="2781298"/>
                  <a:pt x="2379545" y="3476621"/>
                  <a:pt x="2381471" y="4171944"/>
                </a:cubicBezTo>
                <a:close/>
              </a:path>
            </a:pathLst>
          </a:custGeom>
          <a:noFill/>
          <a:ln w="9525">
            <a:solidFill>
              <a:srgbClr val="004600"/>
            </a:solidFill>
            <a:round/>
            <a:headEnd/>
            <a:tailEnd/>
          </a:ln>
        </p:spPr>
        <p:txBody>
          <a:bodyPr/>
          <a:lstStyle/>
          <a:p>
            <a:endParaRPr lang="en-US"/>
          </a:p>
        </p:txBody>
      </p:sp>
      <p:sp>
        <p:nvSpPr>
          <p:cNvPr id="12293" name="Pie 7"/>
          <p:cNvSpPr>
            <a:spLocks/>
          </p:cNvSpPr>
          <p:nvPr/>
        </p:nvSpPr>
        <p:spPr bwMode="auto">
          <a:xfrm rot="5400000">
            <a:off x="2627313" y="574675"/>
            <a:ext cx="3924300" cy="4787900"/>
          </a:xfrm>
          <a:custGeom>
            <a:avLst/>
            <a:gdLst>
              <a:gd name="T0" fmla="*/ 1969472 w 3924300"/>
              <a:gd name="T1" fmla="*/ 4787883 h 4787900"/>
              <a:gd name="T2" fmla="*/ 26 w 3924300"/>
              <a:gd name="T3" fmla="*/ 2406144 h 4787900"/>
              <a:gd name="T4" fmla="*/ 1962150 w 3924300"/>
              <a:gd name="T5" fmla="*/ 2393950 h 4787900"/>
              <a:gd name="T6" fmla="*/ 1969472 w 3924300"/>
              <a:gd name="T7" fmla="*/ 4787883 h 4787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24300" h="4787900">
                <a:moveTo>
                  <a:pt x="1969472" y="4787883"/>
                </a:moveTo>
                <a:cubicBezTo>
                  <a:pt x="886858" y="4792812"/>
                  <a:pt x="5540" y="3726995"/>
                  <a:pt x="26" y="2406144"/>
                </a:cubicBezTo>
                <a:lnTo>
                  <a:pt x="1962150" y="2393950"/>
                </a:lnTo>
                <a:cubicBezTo>
                  <a:pt x="1964591" y="3191928"/>
                  <a:pt x="1967031" y="3989905"/>
                  <a:pt x="1969472" y="4787883"/>
                </a:cubicBezTo>
                <a:close/>
              </a:path>
            </a:pathLst>
          </a:custGeom>
          <a:noFill/>
          <a:ln w="9525">
            <a:solidFill>
              <a:srgbClr val="004600"/>
            </a:solidFill>
            <a:round/>
            <a:headEnd/>
            <a:tailEnd/>
          </a:ln>
        </p:spPr>
        <p:txBody>
          <a:bodyPr/>
          <a:lstStyle/>
          <a:p>
            <a:endParaRPr lang="en-US"/>
          </a:p>
        </p:txBody>
      </p:sp>
      <p:sp>
        <p:nvSpPr>
          <p:cNvPr id="12294" name="Pie 8"/>
          <p:cNvSpPr>
            <a:spLocks/>
          </p:cNvSpPr>
          <p:nvPr/>
        </p:nvSpPr>
        <p:spPr bwMode="auto">
          <a:xfrm rot="-5400000">
            <a:off x="2700338" y="619125"/>
            <a:ext cx="4171950" cy="4895850"/>
          </a:xfrm>
          <a:custGeom>
            <a:avLst/>
            <a:gdLst>
              <a:gd name="T0" fmla="*/ 2093462 w 4171950"/>
              <a:gd name="T1" fmla="*/ 4895834 h 4895850"/>
              <a:gd name="T2" fmla="*/ 30 w 4171950"/>
              <a:gd name="T3" fmla="*/ 2460888 h 4895850"/>
              <a:gd name="T4" fmla="*/ 2085975 w 4171950"/>
              <a:gd name="T5" fmla="*/ 2447925 h 4895850"/>
              <a:gd name="T6" fmla="*/ 2093462 w 4171950"/>
              <a:gd name="T7" fmla="*/ 4895834 h 48958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71950" h="4895850">
                <a:moveTo>
                  <a:pt x="2093462" y="4895834"/>
                </a:moveTo>
                <a:cubicBezTo>
                  <a:pt x="942807" y="4900680"/>
                  <a:pt x="6123" y="3811190"/>
                  <a:pt x="30" y="2460888"/>
                </a:cubicBezTo>
                <a:lnTo>
                  <a:pt x="2085975" y="2447925"/>
                </a:lnTo>
                <a:cubicBezTo>
                  <a:pt x="2088471" y="3263895"/>
                  <a:pt x="2090966" y="4079864"/>
                  <a:pt x="2093462" y="4895834"/>
                </a:cubicBezTo>
                <a:close/>
              </a:path>
            </a:pathLst>
          </a:custGeom>
          <a:noFill/>
          <a:ln w="9525">
            <a:solidFill>
              <a:srgbClr val="004600"/>
            </a:solidFill>
            <a:round/>
            <a:headEnd/>
            <a:tailEnd/>
          </a:ln>
        </p:spPr>
        <p:txBody>
          <a:bodyPr/>
          <a:lstStyle/>
          <a:p>
            <a:endParaRPr lang="en-US"/>
          </a:p>
        </p:txBody>
      </p:sp>
      <p:sp>
        <p:nvSpPr>
          <p:cNvPr id="12295" name="Pie 9"/>
          <p:cNvSpPr>
            <a:spLocks/>
          </p:cNvSpPr>
          <p:nvPr/>
        </p:nvSpPr>
        <p:spPr bwMode="auto">
          <a:xfrm rot="10800000">
            <a:off x="2338388" y="1006475"/>
            <a:ext cx="4895850" cy="3924300"/>
          </a:xfrm>
          <a:custGeom>
            <a:avLst/>
            <a:gdLst>
              <a:gd name="T0" fmla="*/ 2453926 w 4895850"/>
              <a:gd name="T1" fmla="*/ 3924294 h 3924300"/>
              <a:gd name="T2" fmla="*/ 74 w 4895850"/>
              <a:gd name="T3" fmla="*/ 1977362 h 3924300"/>
              <a:gd name="T4" fmla="*/ 2447925 w 4895850"/>
              <a:gd name="T5" fmla="*/ 1962150 h 3924300"/>
              <a:gd name="T6" fmla="*/ 2453926 w 4895850"/>
              <a:gd name="T7" fmla="*/ 3924294 h 39243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95850" h="3924300">
                <a:moveTo>
                  <a:pt x="2453926" y="3924294"/>
                </a:moveTo>
                <a:cubicBezTo>
                  <a:pt x="1107044" y="3926941"/>
                  <a:pt x="10516" y="3056935"/>
                  <a:pt x="74" y="1977362"/>
                </a:cubicBezTo>
                <a:lnTo>
                  <a:pt x="2447925" y="1962150"/>
                </a:lnTo>
                <a:cubicBezTo>
                  <a:pt x="2449925" y="2616198"/>
                  <a:pt x="2451926" y="3270246"/>
                  <a:pt x="2453926" y="3924294"/>
                </a:cubicBezTo>
                <a:close/>
              </a:path>
            </a:pathLst>
          </a:custGeom>
          <a:noFill/>
          <a:ln w="9525">
            <a:solidFill>
              <a:srgbClr val="004600"/>
            </a:solidFill>
            <a:round/>
            <a:headEnd/>
            <a:tailEnd/>
          </a:ln>
        </p:spPr>
        <p:txBody>
          <a:bodyPr/>
          <a:lstStyle/>
          <a:p>
            <a:endParaRPr lang="en-US"/>
          </a:p>
        </p:txBody>
      </p:sp>
      <p:sp>
        <p:nvSpPr>
          <p:cNvPr id="15368" name="Content Placeholder 11"/>
          <p:cNvSpPr txBox="1">
            <a:spLocks/>
          </p:cNvSpPr>
          <p:nvPr/>
        </p:nvSpPr>
        <p:spPr bwMode="auto">
          <a:xfrm>
            <a:off x="2382838" y="1628775"/>
            <a:ext cx="211772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spcBef>
                <a:spcPct val="20000"/>
              </a:spcBef>
              <a:buClr>
                <a:srgbClr val="0E438A"/>
              </a:buClr>
              <a:buSzPct val="110000"/>
              <a:buFont typeface="Wingdings" pitchFamily="2" charset="2"/>
              <a:buNone/>
            </a:pPr>
            <a:r>
              <a:rPr lang="en-US" altLang="en-US" sz="1600" b="1">
                <a:solidFill>
                  <a:srgbClr val="004600"/>
                </a:solidFill>
                <a:cs typeface="Gisha" pitchFamily="34" charset="-79"/>
              </a:rPr>
              <a:t>1. ICT role &amp; roadmap for Smart Sustainable Cities </a:t>
            </a:r>
          </a:p>
          <a:p>
            <a:pPr algn="r">
              <a:spcBef>
                <a:spcPct val="20000"/>
              </a:spcBef>
              <a:buClr>
                <a:srgbClr val="0E438A"/>
              </a:buClr>
              <a:buSzPct val="110000"/>
              <a:buFont typeface="Wingdings" pitchFamily="2" charset="2"/>
              <a:buChar char="§"/>
            </a:pPr>
            <a:endParaRPr lang="en-US" altLang="en-US" sz="2800">
              <a:solidFill>
                <a:srgbClr val="5C5C5C"/>
              </a:solidFill>
              <a:cs typeface="Gisha" pitchFamily="34" charset="-79"/>
            </a:endParaRPr>
          </a:p>
        </p:txBody>
      </p:sp>
      <p:sp>
        <p:nvSpPr>
          <p:cNvPr id="15369" name="Content Placeholder 11"/>
          <p:cNvSpPr txBox="1">
            <a:spLocks noChangeArrowheads="1"/>
          </p:cNvSpPr>
          <p:nvPr/>
        </p:nvSpPr>
        <p:spPr bwMode="auto">
          <a:xfrm>
            <a:off x="4837113" y="1724025"/>
            <a:ext cx="208756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buFont typeface="Wingdings" panose="05000000000000000000" pitchFamily="2" charset="2"/>
              <a:buNone/>
              <a:defRPr/>
            </a:pPr>
            <a:r>
              <a:rPr lang="en-US" altLang="en-US" sz="1600" b="1" dirty="0">
                <a:solidFill>
                  <a:srgbClr val="004600"/>
                </a:solidFill>
                <a:latin typeface="+mj-lt"/>
                <a:cs typeface="Gisha" panose="020B0502040204020203" pitchFamily="34" charset="-79"/>
              </a:rPr>
              <a:t>2. Smart </a:t>
            </a:r>
            <a:r>
              <a:rPr lang="en-US" altLang="en-US" sz="1600" b="1" dirty="0" smtClean="0">
                <a:solidFill>
                  <a:srgbClr val="004600"/>
                </a:solidFill>
                <a:latin typeface="+mj-lt"/>
                <a:cs typeface="Gisha" panose="020B0502040204020203" pitchFamily="34" charset="-79"/>
              </a:rPr>
              <a:t>Sustainable </a:t>
            </a:r>
            <a:r>
              <a:rPr lang="en-US" altLang="en-US" sz="1600" b="1" dirty="0">
                <a:solidFill>
                  <a:srgbClr val="004600"/>
                </a:solidFill>
                <a:latin typeface="+mj-lt"/>
                <a:cs typeface="Gisha" panose="020B0502040204020203" pitchFamily="34" charset="-79"/>
              </a:rPr>
              <a:t>Cities Infrastructure</a:t>
            </a:r>
          </a:p>
        </p:txBody>
      </p:sp>
      <p:sp>
        <p:nvSpPr>
          <p:cNvPr id="15370" name="Content Placeholder 11"/>
          <p:cNvSpPr txBox="1">
            <a:spLocks noChangeArrowheads="1"/>
          </p:cNvSpPr>
          <p:nvPr/>
        </p:nvSpPr>
        <p:spPr bwMode="auto">
          <a:xfrm>
            <a:off x="2233613" y="3213100"/>
            <a:ext cx="23383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lgn="r">
              <a:buFont typeface="Wingdings" panose="05000000000000000000" pitchFamily="2" charset="2"/>
              <a:buNone/>
              <a:defRPr/>
            </a:pPr>
            <a:r>
              <a:rPr lang="en-US" altLang="en-US" sz="1600" b="1" dirty="0">
                <a:solidFill>
                  <a:srgbClr val="004600"/>
                </a:solidFill>
                <a:latin typeface="+mj-lt"/>
                <a:cs typeface="Gisha" panose="020B0502040204020203" pitchFamily="34" charset="-79"/>
              </a:rPr>
              <a:t>3. Standardization gaps, KPIs and metrics</a:t>
            </a:r>
          </a:p>
        </p:txBody>
      </p:sp>
      <p:sp>
        <p:nvSpPr>
          <p:cNvPr id="15371" name="Content Placeholder 11"/>
          <p:cNvSpPr txBox="1">
            <a:spLocks noChangeArrowheads="1"/>
          </p:cNvSpPr>
          <p:nvPr/>
        </p:nvSpPr>
        <p:spPr bwMode="auto">
          <a:xfrm>
            <a:off x="4787900" y="3198813"/>
            <a:ext cx="2555875"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buFont typeface="Wingdings" panose="05000000000000000000" pitchFamily="2" charset="2"/>
              <a:buNone/>
              <a:defRPr/>
            </a:pPr>
            <a:r>
              <a:rPr lang="en-US" altLang="en-US" sz="1600" b="1" dirty="0">
                <a:solidFill>
                  <a:srgbClr val="004600"/>
                </a:solidFill>
                <a:latin typeface="+mj-lt"/>
                <a:cs typeface="Gisha" panose="020B0502040204020203" pitchFamily="34" charset="-79"/>
              </a:rPr>
              <a:t>4. Policy &amp; positioning (communications, liaisons and members)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3" cstate="print"/>
          <a:srcRect/>
          <a:stretch>
            <a:fillRect/>
          </a:stretch>
        </p:blipFill>
        <p:spPr bwMode="auto">
          <a:xfrm>
            <a:off x="0" y="0"/>
            <a:ext cx="9144000" cy="6883400"/>
          </a:xfrm>
          <a:prstGeom prst="rect">
            <a:avLst/>
          </a:prstGeom>
          <a:noFill/>
          <a:ln w="9525">
            <a:noFill/>
            <a:miter lim="800000"/>
            <a:headEnd/>
            <a:tailEnd/>
          </a:ln>
          <a:effectLst/>
        </p:spPr>
      </p:pic>
      <p:sp>
        <p:nvSpPr>
          <p:cNvPr id="14339" name="TextBox 2"/>
          <p:cNvSpPr txBox="1">
            <a:spLocks noChangeArrowheads="1"/>
          </p:cNvSpPr>
          <p:nvPr/>
        </p:nvSpPr>
        <p:spPr bwMode="auto">
          <a:xfrm>
            <a:off x="250825" y="158750"/>
            <a:ext cx="8497888" cy="461963"/>
          </a:xfrm>
          <a:prstGeom prst="rect">
            <a:avLst/>
          </a:prstGeom>
          <a:noFill/>
          <a:ln w="9525">
            <a:noFill/>
            <a:miter lim="800000"/>
            <a:headEnd/>
            <a:tailEnd/>
          </a:ln>
        </p:spPr>
        <p:txBody>
          <a:bodyPr>
            <a:spAutoFit/>
          </a:bodyPr>
          <a:lstStyle/>
          <a:p>
            <a:pPr algn="ctr" eaLnBrk="1" hangingPunct="1">
              <a:buFont typeface="Arial" pitchFamily="34" charset="0"/>
              <a:buNone/>
            </a:pPr>
            <a:r>
              <a:rPr lang="en-US" altLang="en-US" sz="2400" b="1" dirty="0">
                <a:solidFill>
                  <a:srgbClr val="002A00"/>
                </a:solidFill>
              </a:rPr>
              <a:t>Working group 1</a:t>
            </a:r>
          </a:p>
        </p:txBody>
      </p:sp>
      <p:sp>
        <p:nvSpPr>
          <p:cNvPr id="14340" name="Pie 7"/>
          <p:cNvSpPr>
            <a:spLocks/>
          </p:cNvSpPr>
          <p:nvPr/>
        </p:nvSpPr>
        <p:spPr bwMode="auto">
          <a:xfrm rot="5400000">
            <a:off x="2520157" y="404018"/>
            <a:ext cx="3924300" cy="4716463"/>
          </a:xfrm>
          <a:custGeom>
            <a:avLst/>
            <a:gdLst>
              <a:gd name="T0" fmla="*/ 1969472 w 3924300"/>
              <a:gd name="T1" fmla="*/ 3820682 h 4787900"/>
              <a:gd name="T2" fmla="*/ 26 w 3924300"/>
              <a:gd name="T3" fmla="*/ 1920078 h 4787900"/>
              <a:gd name="T4" fmla="*/ 1962150 w 3924300"/>
              <a:gd name="T5" fmla="*/ 1910348 h 4787900"/>
              <a:gd name="T6" fmla="*/ 1969472 w 3924300"/>
              <a:gd name="T7" fmla="*/ 3820682 h 47879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24300" h="4787900">
                <a:moveTo>
                  <a:pt x="1969472" y="4787883"/>
                </a:moveTo>
                <a:cubicBezTo>
                  <a:pt x="886858" y="4792812"/>
                  <a:pt x="5540" y="3726995"/>
                  <a:pt x="26" y="2406144"/>
                </a:cubicBezTo>
                <a:lnTo>
                  <a:pt x="1962150" y="2393950"/>
                </a:lnTo>
                <a:cubicBezTo>
                  <a:pt x="1964591" y="3191928"/>
                  <a:pt x="1967031" y="3989905"/>
                  <a:pt x="1969472" y="4787883"/>
                </a:cubicBezTo>
                <a:close/>
              </a:path>
            </a:pathLst>
          </a:custGeom>
          <a:noFill/>
          <a:ln w="9525">
            <a:solidFill>
              <a:srgbClr val="004600"/>
            </a:solidFill>
            <a:round/>
            <a:headEnd/>
            <a:tailEnd/>
          </a:ln>
        </p:spPr>
        <p:txBody>
          <a:bodyPr/>
          <a:lstStyle/>
          <a:p>
            <a:endParaRPr lang="en-US"/>
          </a:p>
        </p:txBody>
      </p:sp>
      <p:sp>
        <p:nvSpPr>
          <p:cNvPr id="17413" name="Content Placeholder 11"/>
          <p:cNvSpPr txBox="1">
            <a:spLocks/>
          </p:cNvSpPr>
          <p:nvPr/>
        </p:nvSpPr>
        <p:spPr bwMode="auto">
          <a:xfrm>
            <a:off x="2309813" y="1412875"/>
            <a:ext cx="211772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spcBef>
                <a:spcPct val="20000"/>
              </a:spcBef>
              <a:buClr>
                <a:srgbClr val="0E438A"/>
              </a:buClr>
              <a:buSzPct val="110000"/>
              <a:buFont typeface="Wingdings" pitchFamily="2" charset="2"/>
              <a:buNone/>
            </a:pPr>
            <a:r>
              <a:rPr lang="en-US" altLang="en-US" sz="1600" b="1">
                <a:solidFill>
                  <a:srgbClr val="004600"/>
                </a:solidFill>
                <a:cs typeface="Gisha" pitchFamily="34" charset="-79"/>
              </a:rPr>
              <a:t>1. ICT role &amp; roadmap for Smart Sustainable Cities </a:t>
            </a:r>
          </a:p>
          <a:p>
            <a:pPr algn="r">
              <a:spcBef>
                <a:spcPct val="20000"/>
              </a:spcBef>
              <a:buClr>
                <a:srgbClr val="0E438A"/>
              </a:buClr>
              <a:buSzPct val="110000"/>
              <a:buFont typeface="Wingdings" pitchFamily="2" charset="2"/>
              <a:buChar char="§"/>
            </a:pPr>
            <a:endParaRPr lang="en-US" altLang="en-US" sz="2800">
              <a:solidFill>
                <a:srgbClr val="5C5C5C"/>
              </a:solidFill>
              <a:cs typeface="Gisha" pitchFamily="34" charset="-79"/>
            </a:endParaRPr>
          </a:p>
        </p:txBody>
      </p:sp>
      <p:sp>
        <p:nvSpPr>
          <p:cNvPr id="14342" name="Pie 8"/>
          <p:cNvSpPr>
            <a:spLocks/>
          </p:cNvSpPr>
          <p:nvPr/>
        </p:nvSpPr>
        <p:spPr bwMode="auto">
          <a:xfrm rot="-5400000">
            <a:off x="2482850" y="406400"/>
            <a:ext cx="4322763" cy="5040313"/>
          </a:xfrm>
          <a:custGeom>
            <a:avLst/>
            <a:gdLst>
              <a:gd name="T0" fmla="*/ 411676 w 5113337"/>
              <a:gd name="T1" fmla="*/ 195499 h 6048375"/>
              <a:gd name="T2" fmla="*/ 297073 w 5113337"/>
              <a:gd name="T3" fmla="*/ 372289 h 6048375"/>
              <a:gd name="T4" fmla="*/ 48853 w 5113337"/>
              <a:gd name="T5" fmla="*/ 323288 h 6048375"/>
              <a:gd name="T6" fmla="*/ 11573 w 5113337"/>
              <a:gd name="T7" fmla="*/ 131418 h 6048375"/>
              <a:gd name="T8" fmla="*/ 206262 w 5113337"/>
              <a:gd name="T9" fmla="*/ 3 h 6048375"/>
              <a:gd name="T10" fmla="*/ 205838 w 5113337"/>
              <a:gd name="T11" fmla="*/ 196313 h 6048375"/>
              <a:gd name="T12" fmla="*/ 411676 w 5113337"/>
              <a:gd name="T13" fmla="*/ 195499 h 60483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13337" h="6048375">
                <a:moveTo>
                  <a:pt x="5113315" y="3011654"/>
                </a:moveTo>
                <a:cubicBezTo>
                  <a:pt x="5117361" y="4166485"/>
                  <a:pt x="4565040" y="5223224"/>
                  <a:pt x="3689869" y="5735089"/>
                </a:cubicBezTo>
                <a:cubicBezTo>
                  <a:pt x="2637546" y="6350565"/>
                  <a:pt x="1366100" y="6039265"/>
                  <a:pt x="606799" y="4980232"/>
                </a:cubicBezTo>
                <a:cubicBezTo>
                  <a:pt x="20088" y="4161918"/>
                  <a:pt x="-156129" y="3037144"/>
                  <a:pt x="143729" y="2024490"/>
                </a:cubicBezTo>
                <a:cubicBezTo>
                  <a:pt x="503438" y="809709"/>
                  <a:pt x="1473776" y="-2644"/>
                  <a:pt x="2561932" y="6"/>
                </a:cubicBezTo>
                <a:cubicBezTo>
                  <a:pt x="2560178" y="1008067"/>
                  <a:pt x="2558423" y="2016127"/>
                  <a:pt x="2556669" y="3024188"/>
                </a:cubicBezTo>
                <a:lnTo>
                  <a:pt x="5113315" y="3011654"/>
                </a:lnTo>
                <a:close/>
              </a:path>
            </a:pathLst>
          </a:custGeom>
          <a:solidFill>
            <a:srgbClr val="8EB64A"/>
          </a:solidFill>
          <a:ln w="9525">
            <a:noFill/>
            <a:round/>
            <a:headEnd/>
            <a:tailEnd/>
          </a:ln>
        </p:spPr>
        <p:txBody>
          <a:bodyPr/>
          <a:lstStyle/>
          <a:p>
            <a:endParaRPr lang="en-US"/>
          </a:p>
        </p:txBody>
      </p:sp>
      <p:sp>
        <p:nvSpPr>
          <p:cNvPr id="4103" name="Content Placeholder 11"/>
          <p:cNvSpPr txBox="1">
            <a:spLocks noChangeArrowheads="1"/>
          </p:cNvSpPr>
          <p:nvPr/>
        </p:nvSpPr>
        <p:spPr bwMode="auto">
          <a:xfrm>
            <a:off x="4672013" y="1660525"/>
            <a:ext cx="216535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a:spcBef>
                <a:spcPct val="20000"/>
              </a:spcBef>
              <a:buClr>
                <a:srgbClr val="0E438A"/>
              </a:buClr>
              <a:buFont typeface="Wingdings" pitchFamily="2" charset="2"/>
              <a:buChar char="Ø"/>
              <a:defRPr sz="2800">
                <a:solidFill>
                  <a:srgbClr val="5C5C5C"/>
                </a:solidFill>
                <a:latin typeface="Verdana" pitchFamily="34" charset="0"/>
              </a:defRPr>
            </a:lvl2pPr>
            <a:lvl3pPr marL="1143000" indent="-228600">
              <a:spcBef>
                <a:spcPct val="20000"/>
              </a:spcBef>
              <a:buClr>
                <a:srgbClr val="0E438A"/>
              </a:buClr>
              <a:buFont typeface="Wingdings" pitchFamily="2" charset="2"/>
              <a:buChar char="§"/>
              <a:defRPr sz="2400">
                <a:solidFill>
                  <a:srgbClr val="5C5C5C"/>
                </a:solidFill>
                <a:latin typeface="Verdana" pitchFamily="34" charset="0"/>
              </a:defRPr>
            </a:lvl3pPr>
            <a:lvl4pPr marL="1600200" indent="-228600">
              <a:spcBef>
                <a:spcPct val="20000"/>
              </a:spcBef>
              <a:buFont typeface="Verdana" pitchFamily="34" charset="0"/>
              <a:buChar char="–"/>
              <a:defRPr sz="2000">
                <a:solidFill>
                  <a:srgbClr val="5C5C5C"/>
                </a:solidFill>
                <a:latin typeface="Verdana" pitchFamily="34" charset="0"/>
              </a:defRPr>
            </a:lvl4pPr>
            <a:lvl5pPr marL="2057400" indent="-228600">
              <a:spcBef>
                <a:spcPct val="20000"/>
              </a:spcBef>
              <a:buFont typeface="Verdana" pitchFamily="34" charset="0"/>
              <a:buChar char="–"/>
              <a:defRPr sz="2000">
                <a:solidFill>
                  <a:srgbClr val="5C5C5C"/>
                </a:solidFill>
                <a:latin typeface="Verdana" pitchFamily="34" charset="0"/>
              </a:defRPr>
            </a:lvl5pPr>
            <a:lvl6pPr marL="25146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buFont typeface="Wingdings" pitchFamily="2" charset="2"/>
              <a:buNone/>
              <a:defRPr/>
            </a:pPr>
            <a:r>
              <a:rPr lang="en-US" altLang="en-US" sz="1400" b="1" dirty="0" smtClean="0">
                <a:solidFill>
                  <a:srgbClr val="004600"/>
                </a:solidFill>
                <a:latin typeface="+mn-lt"/>
                <a:cs typeface="Gisha" pitchFamily="34" charset="-79"/>
              </a:rPr>
              <a:t>WG1 coordinator: </a:t>
            </a:r>
            <a:r>
              <a:rPr lang="en-US" altLang="en-US" sz="1400" dirty="0" smtClean="0">
                <a:solidFill>
                  <a:srgbClr val="004600"/>
                </a:solidFill>
                <a:latin typeface="+mn-lt"/>
                <a:cs typeface="Gisha" pitchFamily="34" charset="-79"/>
              </a:rPr>
              <a:t>Sekhar Kondepudi (National University of Singapore)</a:t>
            </a:r>
          </a:p>
        </p:txBody>
      </p:sp>
      <p:sp>
        <p:nvSpPr>
          <p:cNvPr id="15" name="Content Placeholder 11"/>
          <p:cNvSpPr txBox="1">
            <a:spLocks noChangeArrowheads="1"/>
          </p:cNvSpPr>
          <p:nvPr/>
        </p:nvSpPr>
        <p:spPr bwMode="auto">
          <a:xfrm>
            <a:off x="2736850" y="2967038"/>
            <a:ext cx="4100513"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E438A"/>
              </a:buClr>
              <a:buSzPct val="110000"/>
              <a:buFont typeface="Wingdings" panose="05000000000000000000" pitchFamily="2" charset="2"/>
              <a:buChar char="§"/>
              <a:defRPr sz="3200">
                <a:solidFill>
                  <a:srgbClr val="5C5C5C"/>
                </a:solidFill>
                <a:latin typeface="Verdana" panose="020B0604030504040204" pitchFamily="34" charset="0"/>
              </a:defRPr>
            </a:lvl1pPr>
            <a:lvl2pPr marL="742950" indent="-285750">
              <a:spcBef>
                <a:spcPct val="20000"/>
              </a:spcBef>
              <a:buClr>
                <a:srgbClr val="0E438A"/>
              </a:buClr>
              <a:buFont typeface="Wingdings" panose="05000000000000000000" pitchFamily="2" charset="2"/>
              <a:buChar char="Ø"/>
              <a:defRPr sz="2800">
                <a:solidFill>
                  <a:srgbClr val="5C5C5C"/>
                </a:solidFill>
                <a:latin typeface="Verdana" panose="020B0604030504040204" pitchFamily="34" charset="0"/>
              </a:defRPr>
            </a:lvl2pPr>
            <a:lvl3pPr marL="1143000" indent="-228600">
              <a:spcBef>
                <a:spcPct val="20000"/>
              </a:spcBef>
              <a:buClr>
                <a:srgbClr val="0E438A"/>
              </a:buClr>
              <a:buFont typeface="Wingdings" panose="05000000000000000000" pitchFamily="2" charset="2"/>
              <a:buChar char="§"/>
              <a:defRPr sz="2400">
                <a:solidFill>
                  <a:srgbClr val="5C5C5C"/>
                </a:solidFill>
                <a:latin typeface="Verdana" panose="020B0604030504040204" pitchFamily="34" charset="0"/>
              </a:defRPr>
            </a:lvl3pPr>
            <a:lvl4pPr marL="1600200" indent="-228600">
              <a:spcBef>
                <a:spcPct val="20000"/>
              </a:spcBef>
              <a:buFont typeface="Verdana" panose="020B0604030504040204" pitchFamily="34" charset="0"/>
              <a:buChar char="–"/>
              <a:defRPr sz="2000">
                <a:solidFill>
                  <a:srgbClr val="5C5C5C"/>
                </a:solidFill>
                <a:latin typeface="Verdana" panose="020B0604030504040204" pitchFamily="34" charset="0"/>
              </a:defRPr>
            </a:lvl4pPr>
            <a:lvl5pPr marL="2057400" indent="-228600">
              <a:spcBef>
                <a:spcPct val="20000"/>
              </a:spcBef>
              <a:buFont typeface="Verdana" panose="020B0604030504040204" pitchFamily="34" charset="0"/>
              <a:buChar char="–"/>
              <a:defRPr sz="2000">
                <a:solidFill>
                  <a:srgbClr val="5C5C5C"/>
                </a:solidFill>
                <a:latin typeface="Verdana" panose="020B0604030504040204" pitchFamily="34" charset="0"/>
              </a:defRPr>
            </a:lvl5pPr>
            <a:lvl6pPr marL="25146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6pPr>
            <a:lvl7pPr marL="29718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7pPr>
            <a:lvl8pPr marL="34290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8pPr>
            <a:lvl9pPr marL="3886200" indent="-228600" eaLnBrk="0" fontAlgn="base" hangingPunct="0">
              <a:spcBef>
                <a:spcPct val="20000"/>
              </a:spcBef>
              <a:spcAft>
                <a:spcPct val="0"/>
              </a:spcAft>
              <a:buFont typeface="Verdana" panose="020B0604030504040204" pitchFamily="34" charset="0"/>
              <a:buChar char="–"/>
              <a:defRPr sz="2000">
                <a:solidFill>
                  <a:srgbClr val="5C5C5C"/>
                </a:solidFill>
                <a:latin typeface="Verdana" panose="020B0604030504040204" pitchFamily="34" charset="0"/>
              </a:defRPr>
            </a:lvl9pPr>
          </a:lstStyle>
          <a:p>
            <a:pPr>
              <a:buFont typeface="Wingdings" panose="05000000000000000000" pitchFamily="2" charset="2"/>
              <a:buNone/>
              <a:defRPr/>
            </a:pPr>
            <a:r>
              <a:rPr lang="en-US" altLang="en-US" sz="1400" b="1" dirty="0" smtClean="0">
                <a:solidFill>
                  <a:srgbClr val="004600"/>
                </a:solidFill>
                <a:latin typeface="+mj-lt"/>
                <a:cs typeface="Gisha" panose="020B0502040204020203" pitchFamily="34" charset="-79"/>
              </a:rPr>
              <a:t>Plan and deliverables</a:t>
            </a:r>
            <a:r>
              <a:rPr lang="en-US" altLang="en-US" sz="1400" dirty="0" smtClean="0">
                <a:solidFill>
                  <a:srgbClr val="004600"/>
                </a:solidFill>
                <a:latin typeface="+mj-lt"/>
                <a:cs typeface="Gisha" panose="020B0502040204020203" pitchFamily="34" charset="-79"/>
              </a:rPr>
              <a:t>:</a:t>
            </a:r>
          </a:p>
          <a:p>
            <a:pPr marL="285750" indent="-285750">
              <a:lnSpc>
                <a:spcPct val="90000"/>
              </a:lnSpc>
              <a:buClr>
                <a:srgbClr val="006000"/>
              </a:buClr>
              <a:defRPr/>
            </a:pPr>
            <a:r>
              <a:rPr lang="en-US" altLang="en-US" sz="1400" dirty="0" smtClean="0">
                <a:solidFill>
                  <a:srgbClr val="004600"/>
                </a:solidFill>
                <a:latin typeface="+mj-lt"/>
                <a:cs typeface="Gisha" panose="020B0502040204020203" pitchFamily="34" charset="-79"/>
              </a:rPr>
              <a:t>Technical report on overview of SSC and the role of ICT;</a:t>
            </a:r>
          </a:p>
          <a:p>
            <a:pPr marL="285750" indent="-285750">
              <a:lnSpc>
                <a:spcPct val="90000"/>
              </a:lnSpc>
              <a:buClr>
                <a:srgbClr val="006000"/>
              </a:buClr>
              <a:defRPr/>
            </a:pPr>
            <a:r>
              <a:rPr lang="en-US" altLang="en-US" sz="1400" dirty="0" smtClean="0">
                <a:solidFill>
                  <a:srgbClr val="004600"/>
                </a:solidFill>
                <a:latin typeface="+mj-lt"/>
                <a:cs typeface="Gisha" panose="020B0502040204020203" pitchFamily="34" charset="-79"/>
              </a:rPr>
              <a:t>Technical report on definitions and attributes of a SSC;</a:t>
            </a:r>
          </a:p>
          <a:p>
            <a:pPr marL="285750" indent="-285750">
              <a:lnSpc>
                <a:spcPct val="90000"/>
              </a:lnSpc>
              <a:buClr>
                <a:srgbClr val="006000"/>
              </a:buClr>
              <a:defRPr/>
            </a:pPr>
            <a:r>
              <a:rPr lang="zh-CN" altLang="en-US" sz="1400" dirty="0" smtClean="0">
                <a:solidFill>
                  <a:srgbClr val="004600"/>
                </a:solidFill>
                <a:latin typeface="+mj-lt"/>
                <a:cs typeface="Gisha" panose="020B0502040204020203" pitchFamily="34" charset="-79"/>
              </a:rPr>
              <a:t>Roadmap</a:t>
            </a:r>
            <a:r>
              <a:rPr lang="en-US" altLang="en-US" sz="1400" dirty="0" smtClean="0">
                <a:solidFill>
                  <a:srgbClr val="004600"/>
                </a:solidFill>
                <a:latin typeface="+mj-lt"/>
                <a:cs typeface="Gisha" panose="020B0502040204020203" pitchFamily="34" charset="-79"/>
              </a:rPr>
              <a:t> for SSC implementation.</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srcRect/>
          <a:stretch>
            <a:fillRect/>
          </a:stretch>
        </p:blipFill>
        <p:spPr bwMode="auto">
          <a:xfrm>
            <a:off x="0" y="0"/>
            <a:ext cx="9144000" cy="6883400"/>
          </a:xfrm>
          <a:prstGeom prst="rect">
            <a:avLst/>
          </a:prstGeom>
          <a:noFill/>
          <a:ln w="9525">
            <a:noFill/>
            <a:miter lim="800000"/>
            <a:headEnd/>
            <a:tailEnd/>
          </a:ln>
          <a:effectLst/>
        </p:spPr>
      </p:pic>
      <p:pic>
        <p:nvPicPr>
          <p:cNvPr id="19460" name="Picture 5" descr="C:\Users\G N Singh\Desktop\Nitin - Smart Cities\From Rahul T\4.jpg"/>
          <p:cNvPicPr>
            <a:picLocks noChangeAspect="1" noChangeArrowheads="1"/>
          </p:cNvPicPr>
          <p:nvPr/>
        </p:nvPicPr>
        <p:blipFill>
          <a:blip r:embed="rId4" cstate="print"/>
          <a:srcRect/>
          <a:stretch>
            <a:fillRect/>
          </a:stretch>
        </p:blipFill>
        <p:spPr bwMode="auto">
          <a:xfrm>
            <a:off x="4860032" y="1196404"/>
            <a:ext cx="3770312" cy="2160588"/>
          </a:xfrm>
          <a:prstGeom prst="rect">
            <a:avLst/>
          </a:prstGeom>
          <a:solidFill>
            <a:schemeClr val="accent1"/>
          </a:solidFill>
          <a:ln w="9525">
            <a:solidFill>
              <a:schemeClr val="tx1"/>
            </a:solidFill>
            <a:miter lim="800000"/>
            <a:headEnd/>
            <a:tailEnd/>
          </a:ln>
        </p:spPr>
      </p:pic>
      <p:sp>
        <p:nvSpPr>
          <p:cNvPr id="7173" name="Content Placeholder 11"/>
          <p:cNvSpPr txBox="1">
            <a:spLocks noChangeArrowheads="1"/>
          </p:cNvSpPr>
          <p:nvPr/>
        </p:nvSpPr>
        <p:spPr bwMode="auto">
          <a:xfrm>
            <a:off x="899592" y="2924944"/>
            <a:ext cx="7920880"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rgbClr val="0E438A"/>
              </a:buClr>
              <a:buSzPct val="110000"/>
              <a:buFont typeface="Wingdings" pitchFamily="2" charset="2"/>
              <a:buNone/>
            </a:pPr>
            <a:r>
              <a:rPr lang="en-US" altLang="en-US" sz="1800" b="1" dirty="0">
                <a:solidFill>
                  <a:srgbClr val="2E2E2E"/>
                </a:solidFill>
                <a:cs typeface="Gisha" pitchFamily="34" charset="-79"/>
              </a:rPr>
              <a:t>Agreed definition of </a:t>
            </a:r>
            <a:r>
              <a:rPr lang="en-US" altLang="en-US" sz="1800" b="1" dirty="0" smtClean="0">
                <a:solidFill>
                  <a:srgbClr val="2E2E2E"/>
                </a:solidFill>
                <a:cs typeface="Gisha" pitchFamily="34" charset="-79"/>
              </a:rPr>
              <a:t>SSC</a:t>
            </a:r>
            <a:r>
              <a:rPr lang="en-US" altLang="en-US" sz="1800" dirty="0" smtClean="0">
                <a:solidFill>
                  <a:srgbClr val="2E2E2E"/>
                </a:solidFill>
                <a:cs typeface="Gisha" pitchFamily="34" charset="-79"/>
              </a:rPr>
              <a:t>:</a:t>
            </a:r>
          </a:p>
          <a:p>
            <a:pPr>
              <a:spcBef>
                <a:spcPct val="20000"/>
              </a:spcBef>
              <a:buClr>
                <a:srgbClr val="0E438A"/>
              </a:buClr>
              <a:buSzPct val="110000"/>
              <a:buFont typeface="Wingdings" pitchFamily="2" charset="2"/>
              <a:buNone/>
            </a:pPr>
            <a:endParaRPr lang="en-US" altLang="en-US" sz="1800" dirty="0">
              <a:solidFill>
                <a:srgbClr val="2E2E2E"/>
              </a:solidFill>
              <a:cs typeface="Gisha" pitchFamily="34" charset="-79"/>
            </a:endParaRPr>
          </a:p>
          <a:p>
            <a:pPr>
              <a:lnSpc>
                <a:spcPct val="90000"/>
              </a:lnSpc>
              <a:spcBef>
                <a:spcPct val="20000"/>
              </a:spcBef>
              <a:buClr>
                <a:srgbClr val="006000"/>
              </a:buClr>
              <a:buSzPct val="110000"/>
              <a:buFont typeface="Wingdings" pitchFamily="2" charset="2"/>
              <a:buNone/>
            </a:pPr>
            <a:r>
              <a:rPr lang="en-US" altLang="en-US" sz="1800" dirty="0">
                <a:solidFill>
                  <a:srgbClr val="2E2E2E"/>
                </a:solidFill>
                <a:cs typeface="Gisha" pitchFamily="34" charset="-79"/>
              </a:rPr>
              <a:t>“</a:t>
            </a:r>
            <a:r>
              <a:rPr lang="en-US" altLang="en-US" sz="1800" i="1" dirty="0">
                <a:solidFill>
                  <a:srgbClr val="2E2E2E"/>
                </a:solidFill>
                <a:cs typeface="Gisha" pitchFamily="34" charset="-79"/>
              </a:rPr>
              <a:t>A smart sustainable city is an innovative city that uses information and communication technologies (ICTs) and other means to improve quality of life, efficiency of urban operation and services, and competitiveness, while ensuring that it meets the needs of present and future generations with respect to economic, social and environmental aspects.</a:t>
            </a:r>
            <a:r>
              <a:rPr lang="en-US" altLang="en-US" sz="1800" dirty="0">
                <a:solidFill>
                  <a:srgbClr val="2E2E2E"/>
                </a:solidFill>
                <a:cs typeface="Gisha" pitchFamily="34" charset="-79"/>
              </a:rPr>
              <a:t>”</a:t>
            </a:r>
          </a:p>
        </p:txBody>
      </p:sp>
      <p:sp>
        <p:nvSpPr>
          <p:cNvPr id="7" name="TextBox 6"/>
          <p:cNvSpPr txBox="1"/>
          <p:nvPr/>
        </p:nvSpPr>
        <p:spPr>
          <a:xfrm>
            <a:off x="868986" y="1671772"/>
            <a:ext cx="4392488" cy="677108"/>
          </a:xfrm>
          <a:prstGeom prst="rect">
            <a:avLst/>
          </a:prstGeom>
          <a:noFill/>
        </p:spPr>
        <p:txBody>
          <a:bodyPr wrap="square" rtlCol="0">
            <a:spAutoFit/>
          </a:bodyPr>
          <a:lstStyle/>
          <a:p>
            <a:r>
              <a:rPr lang="en-US" sz="1800" dirty="0">
                <a:solidFill>
                  <a:srgbClr val="2E2E2E"/>
                </a:solidFill>
                <a:cs typeface="Gisha" pitchFamily="34" charset="-79"/>
              </a:rPr>
              <a:t>120 basic definition analyzed </a:t>
            </a:r>
          </a:p>
          <a:p>
            <a:endParaRPr lang="en-US" dirty="0"/>
          </a:p>
        </p:txBody>
      </p:sp>
      <p:sp>
        <p:nvSpPr>
          <p:cNvPr id="8" name="TextBox 2"/>
          <p:cNvSpPr txBox="1">
            <a:spLocks noChangeArrowheads="1"/>
          </p:cNvSpPr>
          <p:nvPr/>
        </p:nvSpPr>
        <p:spPr bwMode="auto">
          <a:xfrm>
            <a:off x="899592" y="158750"/>
            <a:ext cx="7920880" cy="830997"/>
          </a:xfrm>
          <a:prstGeom prst="rect">
            <a:avLst/>
          </a:prstGeom>
          <a:noFill/>
          <a:ln w="9525">
            <a:noFill/>
            <a:miter lim="800000"/>
            <a:headEnd/>
            <a:tailEnd/>
          </a:ln>
        </p:spPr>
        <p:txBody>
          <a:bodyPr wrap="square">
            <a:spAutoFit/>
          </a:bodyPr>
          <a:lstStyle/>
          <a:p>
            <a:pPr algn="ctr" eaLnBrk="1" hangingPunct="1">
              <a:buFont typeface="Arial" pitchFamily="34" charset="0"/>
              <a:buNone/>
            </a:pPr>
            <a:r>
              <a:rPr lang="en-US" altLang="en-US" sz="2400" b="1" dirty="0">
                <a:solidFill>
                  <a:srgbClr val="002A00"/>
                </a:solidFill>
              </a:rPr>
              <a:t>FG-SSC </a:t>
            </a:r>
            <a:r>
              <a:rPr lang="en-US" altLang="en-US" sz="2400" b="1" dirty="0" smtClean="0">
                <a:solidFill>
                  <a:srgbClr val="002A00"/>
                </a:solidFill>
              </a:rPr>
              <a:t>agreed definition </a:t>
            </a:r>
            <a:r>
              <a:rPr lang="en-US" altLang="en-US" sz="2400" b="1" dirty="0">
                <a:solidFill>
                  <a:srgbClr val="002A00"/>
                </a:solidFill>
              </a:rPr>
              <a:t>of a Smart Sustainable City</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ITU-e">
  <a:themeElements>
    <a:clrScheme name="1_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1_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altLang="en-US" sz="2000" b="0" i="0" u="none" strike="noStrike" cap="none" normalizeH="0" baseline="0" smtClean="0">
            <a:ln>
              <a:noFill/>
            </a:ln>
            <a:solidFill>
              <a:srgbClr val="646464"/>
            </a:solidFill>
            <a:effectLst/>
            <a:latin typeface="Verdan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en-US" altLang="en-US" sz="2000" b="0" i="0" u="none" strike="noStrike" cap="none" normalizeH="0" baseline="0" smtClean="0">
            <a:ln>
              <a:noFill/>
            </a:ln>
            <a:solidFill>
              <a:srgbClr val="646464"/>
            </a:solidFill>
            <a:effectLst/>
            <a:latin typeface="Verdana" pitchFamily="34" charset="0"/>
            <a:ea typeface="宋体" pitchFamily="2" charset="-122"/>
          </a:defRPr>
        </a:defPPr>
      </a:lstStyle>
    </a:lnDef>
  </a:objectDefaults>
  <a:extraClrSchemeLst>
    <a:extraClrScheme>
      <a:clrScheme name="1_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94D39951114734F8F2CD5BB541FD2E2" ma:contentTypeVersion="1" ma:contentTypeDescription="Create a new document." ma:contentTypeScope="" ma:versionID="212bc6be7b5392a8b1b6de368450f57f">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F05CDE-CB42-40A5-8C32-2AA96010EAF1}"/>
</file>

<file path=customXml/itemProps2.xml><?xml version="1.0" encoding="utf-8"?>
<ds:datastoreItem xmlns:ds="http://schemas.openxmlformats.org/officeDocument/2006/customXml" ds:itemID="{B4EC090A-CB8F-46F7-9044-12911A7A1893}"/>
</file>

<file path=customXml/itemProps3.xml><?xml version="1.0" encoding="utf-8"?>
<ds:datastoreItem xmlns:ds="http://schemas.openxmlformats.org/officeDocument/2006/customXml" ds:itemID="{357468FE-D78B-47A3-A643-02C836EF2570}"/>
</file>

<file path=docProps/app.xml><?xml version="1.0" encoding="utf-8"?>
<Properties xmlns="http://schemas.openxmlformats.org/officeDocument/2006/extended-properties" xmlns:vt="http://schemas.openxmlformats.org/officeDocument/2006/docPropsVTypes">
  <Template>Maple</Template>
  <TotalTime>1112</TotalTime>
  <Pages>0</Pages>
  <Words>1125</Words>
  <Characters>0</Characters>
  <Application>Microsoft Office PowerPoint</Application>
  <DocSecurity>0</DocSecurity>
  <PresentationFormat>On-screen Show (4:3)</PresentationFormat>
  <Lines>0</Lines>
  <Paragraphs>196</Paragraphs>
  <Slides>19</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宋体</vt:lpstr>
      <vt:lpstr>Univers</vt:lpstr>
      <vt:lpstr>Zurich BlkEx BT</vt:lpstr>
      <vt:lpstr>Zurich BT</vt:lpstr>
      <vt:lpstr>Arial</vt:lpstr>
      <vt:lpstr>Calibri</vt:lpstr>
      <vt:lpstr>Gisha</vt:lpstr>
      <vt:lpstr>Times New Roman</vt:lpstr>
      <vt:lpstr>Verdana</vt:lpstr>
      <vt:lpstr>Wingdings</vt:lpstr>
      <vt:lpstr>1_ITU-e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ITU-T FG-SSC</dc:title>
  <dc:creator>Sang Ziqin</dc:creator>
  <cp:keywords>ITU-T FG-SSC</cp:keywords>
  <cp:lastModifiedBy>Campilongo, Erica</cp:lastModifiedBy>
  <cp:revision>817</cp:revision>
  <cp:lastPrinted>2001-11-25T13:41:09Z</cp:lastPrinted>
  <dcterms:created xsi:type="dcterms:W3CDTF">2006-05-30T12:53:59Z</dcterms:created>
  <dcterms:modified xsi:type="dcterms:W3CDTF">2014-10-08T10:13:40Z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tor">
    <vt:lpwstr>;#ITU-D;#</vt:lpwstr>
  </property>
  <property fmtid="{D5CDD505-2E9C-101B-9397-08002B2CF9AE}" pid="3" name="Web Link">
    <vt:lpwstr>http://www.mobileworldcongress.com/homepage.htm, http://www.mobileworldcongress.com/homepage.htm</vt:lpwstr>
  </property>
  <property fmtid="{D5CDD505-2E9C-101B-9397-08002B2CF9AE}" pid="4" name="Other Keyword(s)">
    <vt:lpwstr/>
  </property>
  <property fmtid="{D5CDD505-2E9C-101B-9397-08002B2CF9AE}" pid="5" name="ContentType">
    <vt:lpwstr>Document</vt:lpwstr>
  </property>
  <property fmtid="{D5CDD505-2E9C-101B-9397-08002B2CF9AE}" pid="6" name="Location">
    <vt:lpwstr>Barcelona, Spain</vt:lpwstr>
  </property>
  <property fmtid="{D5CDD505-2E9C-101B-9397-08002B2CF9AE}" pid="7" name="Author0">
    <vt:lpwstr/>
  </property>
  <property fmtid="{D5CDD505-2E9C-101B-9397-08002B2CF9AE}" pid="8" name="Date">
    <vt:lpwstr>2008-02-13T00:00:00Z</vt:lpwstr>
  </property>
  <property fmtid="{D5CDD505-2E9C-101B-9397-08002B2CF9AE}" pid="9" name="Event">
    <vt:lpwstr>GSMA Mobile World Congress</vt:lpwstr>
  </property>
  <property fmtid="{D5CDD505-2E9C-101B-9397-08002B2CF9AE}" pid="10" name="display_urn:schemas-microsoft-com:office:office#PPTAuthor">
    <vt:lpwstr>Touré, Hamadoun</vt:lpwstr>
  </property>
  <property fmtid="{D5CDD505-2E9C-101B-9397-08002B2CF9AE}" pid="11" name="PPTAuthor">
    <vt:lpwstr>78;#ITU_USERS\toure</vt:lpwstr>
  </property>
  <property fmtid="{D5CDD505-2E9C-101B-9397-08002B2CF9AE}" pid="12" name="KSOProductBuildVer">
    <vt:lpwstr>2052-9.1.0.4517</vt:lpwstr>
  </property>
  <property fmtid="{D5CDD505-2E9C-101B-9397-08002B2CF9AE}" pid="13" name="sflag">
    <vt:lpwstr>1412755573</vt:lpwstr>
  </property>
  <property fmtid="{D5CDD505-2E9C-101B-9397-08002B2CF9AE}" pid="14" name="ContentTypeId">
    <vt:lpwstr>0x010100494D39951114734F8F2CD5BB541FD2E2</vt:lpwstr>
  </property>
</Properties>
</file>