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286" r:id="rId3"/>
    <p:sldId id="283" r:id="rId4"/>
    <p:sldId id="281" r:id="rId5"/>
    <p:sldId id="282" r:id="rId6"/>
    <p:sldId id="289" r:id="rId7"/>
    <p:sldId id="277" r:id="rId8"/>
    <p:sldId id="285" r:id="rId9"/>
    <p:sldId id="284" r:id="rId10"/>
    <p:sldId id="290" r:id="rId11"/>
    <p:sldId id="287" r:id="rId12"/>
  </p:sldIdLst>
  <p:sldSz cx="9144000" cy="6858000" type="screen4x3"/>
  <p:notesSz cx="6810375" cy="9942513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966"/>
    <a:srgbClr val="880E1B"/>
    <a:srgbClr val="336A24"/>
    <a:srgbClr val="66B42D"/>
    <a:srgbClr val="183111"/>
    <a:srgbClr val="3E802C"/>
    <a:srgbClr val="45912D"/>
    <a:srgbClr val="C55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38" autoAdjust="0"/>
    <p:restoredTop sz="85207" autoAdjust="0"/>
  </p:normalViewPr>
  <p:slideViewPr>
    <p:cSldViewPr>
      <p:cViewPr varScale="1">
        <p:scale>
          <a:sx n="47" d="100"/>
          <a:sy n="47" d="100"/>
        </p:scale>
        <p:origin x="6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04" y="-12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49C55-1052-4FFA-9C0B-BF518C3ABAFD}" type="doc">
      <dgm:prSet loTypeId="urn:microsoft.com/office/officeart/2005/8/layout/hList2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EB3AB29-FB3B-4538-9311-B184618F8D8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Calibri" panose="020F0502020204030204" pitchFamily="34" charset="0"/>
            </a:rPr>
            <a:t>Trade Capacity Building </a:t>
          </a:r>
        </a:p>
      </dgm:t>
    </dgm:pt>
    <dgm:pt modelId="{0E0F6714-A574-4570-ACC2-B655663EA2A4}" type="parTrans" cxnId="{9BF15EE2-009F-4665-8536-A14AA8C0D70C}">
      <dgm:prSet/>
      <dgm:spPr/>
      <dgm:t>
        <a:bodyPr/>
        <a:lstStyle/>
        <a:p>
          <a:endParaRPr lang="en-US"/>
        </a:p>
      </dgm:t>
    </dgm:pt>
    <dgm:pt modelId="{1056C73C-67CA-46AE-8A97-DBBFDF7272E9}" type="sibTrans" cxnId="{9BF15EE2-009F-4665-8536-A14AA8C0D70C}">
      <dgm:prSet/>
      <dgm:spPr/>
      <dgm:t>
        <a:bodyPr/>
        <a:lstStyle/>
        <a:p>
          <a:endParaRPr lang="en-US"/>
        </a:p>
      </dgm:t>
    </dgm:pt>
    <dgm:pt modelId="{E17EB997-0A4F-4833-8C94-FEFD717CFA0E}">
      <dgm:prSet phldrT="[Text]"/>
      <dgm:spPr/>
      <dgm:t>
        <a:bodyPr/>
        <a:lstStyle/>
        <a:p>
          <a:endParaRPr lang="en-US" dirty="0"/>
        </a:p>
      </dgm:t>
    </dgm:pt>
    <dgm:pt modelId="{5AE0AA44-06FA-4F9E-9DA8-FA78DBC5AE37}" type="sibTrans" cxnId="{B9478676-F434-4208-ACE3-ADE760190C33}">
      <dgm:prSet/>
      <dgm:spPr/>
      <dgm:t>
        <a:bodyPr/>
        <a:lstStyle/>
        <a:p>
          <a:endParaRPr lang="en-US"/>
        </a:p>
      </dgm:t>
    </dgm:pt>
    <dgm:pt modelId="{90DC4FFF-F4C9-43DE-B50B-006EAF95D45B}" type="parTrans" cxnId="{B9478676-F434-4208-ACE3-ADE760190C33}">
      <dgm:prSet/>
      <dgm:spPr/>
      <dgm:t>
        <a:bodyPr/>
        <a:lstStyle/>
        <a:p>
          <a:endParaRPr lang="en-US"/>
        </a:p>
      </dgm:t>
    </dgm:pt>
    <dgm:pt modelId="{9704DE6A-23F2-4D29-AD94-84EC7D0DB530}">
      <dgm:prSet phldrT="[Text]"/>
      <dgm:spPr/>
      <dgm:t>
        <a:bodyPr/>
        <a:lstStyle/>
        <a:p>
          <a:endParaRPr lang="en-US" dirty="0"/>
        </a:p>
      </dgm:t>
    </dgm:pt>
    <dgm:pt modelId="{BB1CB1E4-734B-4C67-8B76-BCBADA687F27}" type="parTrans" cxnId="{46D95CAB-C14B-4E2E-9377-75F8235AFC3E}">
      <dgm:prSet/>
      <dgm:spPr/>
      <dgm:t>
        <a:bodyPr/>
        <a:lstStyle/>
        <a:p>
          <a:endParaRPr lang="en-US"/>
        </a:p>
      </dgm:t>
    </dgm:pt>
    <dgm:pt modelId="{A8DDE834-7582-4244-A9EC-3CFB4D0A008F}" type="sibTrans" cxnId="{46D95CAB-C14B-4E2E-9377-75F8235AFC3E}">
      <dgm:prSet/>
      <dgm:spPr/>
      <dgm:t>
        <a:bodyPr/>
        <a:lstStyle/>
        <a:p>
          <a:endParaRPr lang="en-US"/>
        </a:p>
      </dgm:t>
    </dgm:pt>
    <dgm:pt modelId="{21F8C259-3351-4ED3-A28E-02E04A85B8EC}">
      <dgm:prSet phldrT="[Text]"/>
      <dgm:spPr/>
      <dgm:t>
        <a:bodyPr/>
        <a:lstStyle/>
        <a:p>
          <a:endParaRPr lang="en-US" dirty="0"/>
        </a:p>
      </dgm:t>
    </dgm:pt>
    <dgm:pt modelId="{01231B59-5221-4699-A7AF-564E082EC45F}" type="sibTrans" cxnId="{C06F711E-B4F3-4B70-A718-4297EB7F8FFC}">
      <dgm:prSet/>
      <dgm:spPr/>
      <dgm:t>
        <a:bodyPr/>
        <a:lstStyle/>
        <a:p>
          <a:endParaRPr lang="en-US"/>
        </a:p>
      </dgm:t>
    </dgm:pt>
    <dgm:pt modelId="{E8C15B88-4908-4CAD-AADF-93C1182C4DAB}" type="parTrans" cxnId="{C06F711E-B4F3-4B70-A718-4297EB7F8FFC}">
      <dgm:prSet/>
      <dgm:spPr/>
      <dgm:t>
        <a:bodyPr/>
        <a:lstStyle/>
        <a:p>
          <a:endParaRPr lang="en-US"/>
        </a:p>
      </dgm:t>
    </dgm:pt>
    <dgm:pt modelId="{FB9B7D4C-DB2D-49C3-AA21-FA8F1A63BAA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Calibri" panose="020F0502020204030204" pitchFamily="34" charset="0"/>
            </a:rPr>
            <a:t>Poverty Reduction through Productive Activities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CD7DC3E3-00BD-47A9-8B09-B3053E7F9C9F}" type="parTrans" cxnId="{88CF31A7-0402-48FE-9A53-856F5A27889A}">
      <dgm:prSet/>
      <dgm:spPr/>
      <dgm:t>
        <a:bodyPr/>
        <a:lstStyle/>
        <a:p>
          <a:endParaRPr lang="en-US"/>
        </a:p>
      </dgm:t>
    </dgm:pt>
    <dgm:pt modelId="{F5C82EA0-D39A-44B0-8F38-3ABFCBC55918}" type="sibTrans" cxnId="{88CF31A7-0402-48FE-9A53-856F5A27889A}">
      <dgm:prSet/>
      <dgm:spPr/>
      <dgm:t>
        <a:bodyPr/>
        <a:lstStyle/>
        <a:p>
          <a:endParaRPr lang="en-US"/>
        </a:p>
      </dgm:t>
    </dgm:pt>
    <dgm:pt modelId="{EEEF24BE-36D4-40C4-8196-61C07C64D699}">
      <dgm:prSet phldrT="[Text]" custT="1"/>
      <dgm:spPr>
        <a:solidFill>
          <a:srgbClr val="FFC000"/>
        </a:solidFill>
      </dgm:spPr>
      <dgm:t>
        <a:bodyPr/>
        <a:lstStyle/>
        <a:p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5C94152-21A4-42D5-9D9F-7F3B23A2F93A}" type="parTrans" cxnId="{A42FD6D9-E2BD-47C1-B6D1-7548F60DF461}">
      <dgm:prSet/>
      <dgm:spPr/>
      <dgm:t>
        <a:bodyPr/>
        <a:lstStyle/>
        <a:p>
          <a:endParaRPr lang="en-US"/>
        </a:p>
      </dgm:t>
    </dgm:pt>
    <dgm:pt modelId="{B02AF69C-B9A9-490B-9822-F093C6EA8364}" type="sibTrans" cxnId="{A42FD6D9-E2BD-47C1-B6D1-7548F60DF461}">
      <dgm:prSet/>
      <dgm:spPr/>
      <dgm:t>
        <a:bodyPr/>
        <a:lstStyle/>
        <a:p>
          <a:endParaRPr lang="en-US"/>
        </a:p>
      </dgm:t>
    </dgm:pt>
    <dgm:pt modelId="{B38A4C13-12AF-4A9C-B5A0-750212204787}">
      <dgm:prSet phldrT="[Text]" custT="1"/>
      <dgm:spPr>
        <a:solidFill>
          <a:srgbClr val="92D050"/>
        </a:solidFill>
      </dgm:spPr>
      <dgm:t>
        <a:bodyPr/>
        <a:lstStyle/>
        <a:p>
          <a:endParaRPr lang="en-US" sz="1800" b="1" i="0" dirty="0">
            <a:latin typeface="Calibri" panose="020F0502020204030204" pitchFamily="34" charset="0"/>
          </a:endParaRPr>
        </a:p>
      </dgm:t>
    </dgm:pt>
    <dgm:pt modelId="{BEA0D027-732D-48AB-97FE-0F8F1C2EA46B}" type="parTrans" cxnId="{780901D6-9845-479B-A097-0B77A210FA63}">
      <dgm:prSet/>
      <dgm:spPr/>
      <dgm:t>
        <a:bodyPr/>
        <a:lstStyle/>
        <a:p>
          <a:endParaRPr lang="en-US"/>
        </a:p>
      </dgm:t>
    </dgm:pt>
    <dgm:pt modelId="{7C56F464-F113-42E8-AD0C-EE572E8CC6FA}" type="sibTrans" cxnId="{780901D6-9845-479B-A097-0B77A210FA63}">
      <dgm:prSet/>
      <dgm:spPr/>
      <dgm:t>
        <a:bodyPr/>
        <a:lstStyle/>
        <a:p>
          <a:endParaRPr lang="en-US"/>
        </a:p>
      </dgm:t>
    </dgm:pt>
    <dgm:pt modelId="{2ECFB5E8-4901-4608-AE68-1E30ACFC6A5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i="0" dirty="0">
              <a:solidFill>
                <a:schemeClr val="bg1"/>
              </a:solidFill>
              <a:latin typeface="Calibri" panose="020F0502020204030204" pitchFamily="34" charset="0"/>
            </a:rPr>
            <a:t>Energy &amp; Environment </a:t>
          </a:r>
        </a:p>
      </dgm:t>
    </dgm:pt>
    <dgm:pt modelId="{21C01250-A5D7-4591-A96F-25BD512E27FA}" type="parTrans" cxnId="{F138CF79-DBC4-44B3-AD58-AE9338357FD1}">
      <dgm:prSet/>
      <dgm:spPr/>
      <dgm:t>
        <a:bodyPr/>
        <a:lstStyle/>
        <a:p>
          <a:endParaRPr lang="en-US"/>
        </a:p>
      </dgm:t>
    </dgm:pt>
    <dgm:pt modelId="{98BF6ECF-2D07-4271-A9A5-4D310705B6A9}" type="sibTrans" cxnId="{F138CF79-DBC4-44B3-AD58-AE9338357FD1}">
      <dgm:prSet/>
      <dgm:spPr/>
      <dgm:t>
        <a:bodyPr/>
        <a:lstStyle/>
        <a:p>
          <a:endParaRPr lang="en-US"/>
        </a:p>
      </dgm:t>
    </dgm:pt>
    <dgm:pt modelId="{C738EBEA-459D-4F99-A3F6-C7D83A80EC6C}">
      <dgm:prSet phldrT="[Text]" custT="1"/>
      <dgm:spPr>
        <a:solidFill>
          <a:srgbClr val="92D050"/>
        </a:solidFill>
      </dgm:spPr>
      <dgm:t>
        <a:bodyPr/>
        <a:lstStyle/>
        <a:p>
          <a:endParaRPr lang="en-US" sz="2000" b="1" i="0" dirty="0">
            <a:latin typeface="Calibri" panose="020F0502020204030204" pitchFamily="34" charset="0"/>
          </a:endParaRPr>
        </a:p>
      </dgm:t>
    </dgm:pt>
    <dgm:pt modelId="{CAB80D0A-CB4D-4E38-AF5C-279EA9D7B3AC}" type="parTrans" cxnId="{E310180E-56D7-4E52-8112-F65294935046}">
      <dgm:prSet/>
      <dgm:spPr/>
      <dgm:t>
        <a:bodyPr/>
        <a:lstStyle/>
        <a:p>
          <a:endParaRPr lang="en-US"/>
        </a:p>
      </dgm:t>
    </dgm:pt>
    <dgm:pt modelId="{CE1203EE-2DD3-49EF-AE42-46B8A04E8397}" type="sibTrans" cxnId="{E310180E-56D7-4E52-8112-F65294935046}">
      <dgm:prSet/>
      <dgm:spPr/>
      <dgm:t>
        <a:bodyPr/>
        <a:lstStyle/>
        <a:p>
          <a:endParaRPr lang="en-US"/>
        </a:p>
      </dgm:t>
    </dgm:pt>
    <dgm:pt modelId="{4EF5663A-689F-4A29-81BB-74520F0958E6}">
      <dgm:prSet phldrT="[Text]" custT="1"/>
      <dgm:spPr>
        <a:solidFill>
          <a:srgbClr val="FFC000"/>
        </a:solidFill>
      </dgm:spPr>
      <dgm:t>
        <a:bodyPr/>
        <a:lstStyle/>
        <a:p>
          <a:endParaRPr lang="en-US" sz="20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CADAD48-DEC5-4A2C-87EA-C0C942D0B6C9}" type="parTrans" cxnId="{17B609CD-5113-45FE-AB0F-DA4662954177}">
      <dgm:prSet/>
      <dgm:spPr/>
      <dgm:t>
        <a:bodyPr/>
        <a:lstStyle/>
        <a:p>
          <a:endParaRPr lang="en-US"/>
        </a:p>
      </dgm:t>
    </dgm:pt>
    <dgm:pt modelId="{6D8CF6C5-EA1C-47AE-91A7-13809FFC6CE8}" type="sibTrans" cxnId="{17B609CD-5113-45FE-AB0F-DA4662954177}">
      <dgm:prSet/>
      <dgm:spPr/>
      <dgm:t>
        <a:bodyPr/>
        <a:lstStyle/>
        <a:p>
          <a:endParaRPr lang="en-US"/>
        </a:p>
      </dgm:t>
    </dgm:pt>
    <dgm:pt modelId="{5346E41A-9746-4779-886C-EBA4066ABBA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800" b="1" dirty="0">
            <a:latin typeface="Calibri" panose="020F0502020204030204" pitchFamily="34" charset="0"/>
          </a:endParaRPr>
        </a:p>
      </dgm:t>
    </dgm:pt>
    <dgm:pt modelId="{E51B6C24-2804-4D0A-BFF2-CB34B7DDFF20}" type="parTrans" cxnId="{B7C73179-E173-41E0-8619-32FBCCDF444A}">
      <dgm:prSet/>
      <dgm:spPr/>
      <dgm:t>
        <a:bodyPr/>
        <a:lstStyle/>
        <a:p>
          <a:endParaRPr kumimoji="1" lang="ja-JP" altLang="en-US"/>
        </a:p>
      </dgm:t>
    </dgm:pt>
    <dgm:pt modelId="{560B968B-0519-476F-8A8D-7D0B5C1229BF}" type="sibTrans" cxnId="{B7C73179-E173-41E0-8619-32FBCCDF444A}">
      <dgm:prSet/>
      <dgm:spPr/>
      <dgm:t>
        <a:bodyPr/>
        <a:lstStyle/>
        <a:p>
          <a:endParaRPr kumimoji="1" lang="ja-JP" altLang="en-US"/>
        </a:p>
      </dgm:t>
    </dgm:pt>
    <dgm:pt modelId="{D8555A4E-5A71-40D4-8400-525C3C4D6A3D}" type="pres">
      <dgm:prSet presAssocID="{56A49C55-1052-4FFA-9C0B-BF518C3ABAF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8D4F80C-4D7E-453C-8128-7EDACF55F561}" type="pres">
      <dgm:prSet presAssocID="{9704DE6A-23F2-4D29-AD94-84EC7D0DB530}" presName="compositeNode" presStyleCnt="0">
        <dgm:presLayoutVars>
          <dgm:bulletEnabled val="1"/>
        </dgm:presLayoutVars>
      </dgm:prSet>
      <dgm:spPr/>
    </dgm:pt>
    <dgm:pt modelId="{1CDA0176-DBA0-495A-8AA6-924790109542}" type="pres">
      <dgm:prSet presAssocID="{9704DE6A-23F2-4D29-AD94-84EC7D0DB530}" presName="image" presStyleLbl="fgImgPlace1" presStyleIdx="0" presStyleCnt="3" custScaleX="152856" custScaleY="148226" custLinFactNeighborX="36928" custLinFactNeighborY="-6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5A87CC-17F9-402F-B7CC-B1EE1CBE3E1E}" type="pres">
      <dgm:prSet presAssocID="{9704DE6A-23F2-4D29-AD94-84EC7D0DB530}" presName="childNode" presStyleLbl="node1" presStyleIdx="0" presStyleCnt="3" custScaleX="141557" custScaleY="92576" custLinFactNeighborY="-69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8FF25C-9C5A-4EA4-B807-1BB5D9AFEED3}" type="pres">
      <dgm:prSet presAssocID="{9704DE6A-23F2-4D29-AD94-84EC7D0DB53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6EBF2E-28DA-4A0D-9EA2-0C8712D351E6}" type="pres">
      <dgm:prSet presAssocID="{A8DDE834-7582-4244-A9EC-3CFB4D0A008F}" presName="sibTrans" presStyleCnt="0"/>
      <dgm:spPr/>
    </dgm:pt>
    <dgm:pt modelId="{EDC13F23-29C8-4D94-9F25-553B0F24F089}" type="pres">
      <dgm:prSet presAssocID="{E17EB997-0A4F-4833-8C94-FEFD717CFA0E}" presName="compositeNode" presStyleCnt="0">
        <dgm:presLayoutVars>
          <dgm:bulletEnabled val="1"/>
        </dgm:presLayoutVars>
      </dgm:prSet>
      <dgm:spPr/>
    </dgm:pt>
    <dgm:pt modelId="{3CB2E93F-EAF5-4362-82C0-DC6BED625437}" type="pres">
      <dgm:prSet presAssocID="{E17EB997-0A4F-4833-8C94-FEFD717CFA0E}" presName="image" presStyleLbl="fgImgPlace1" presStyleIdx="1" presStyleCnt="3" custScaleX="152856" custScaleY="1482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1EE306-39EA-4603-9464-FC67C9356B1B}" type="pres">
      <dgm:prSet presAssocID="{E17EB997-0A4F-4833-8C94-FEFD717CFA0E}" presName="childNode" presStyleLbl="node1" presStyleIdx="1" presStyleCnt="3" custScaleX="151775" custScaleY="92576" custLinFactNeighborX="-10132" custLinFactNeighborY="-69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1F00E5-5A56-4CC0-9829-82816C4A6853}" type="pres">
      <dgm:prSet presAssocID="{E17EB997-0A4F-4833-8C94-FEFD717CFA0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9CC48B-440E-4BC1-A62E-72EA51D28B51}" type="pres">
      <dgm:prSet presAssocID="{5AE0AA44-06FA-4F9E-9DA8-FA78DBC5AE37}" presName="sibTrans" presStyleCnt="0"/>
      <dgm:spPr/>
    </dgm:pt>
    <dgm:pt modelId="{F43E3911-F70A-4363-9748-222D27C9E52B}" type="pres">
      <dgm:prSet presAssocID="{21F8C259-3351-4ED3-A28E-02E04A85B8EC}" presName="compositeNode" presStyleCnt="0">
        <dgm:presLayoutVars>
          <dgm:bulletEnabled val="1"/>
        </dgm:presLayoutVars>
      </dgm:prSet>
      <dgm:spPr/>
    </dgm:pt>
    <dgm:pt modelId="{926F00F3-7D57-4B3D-8970-E6BE69141BEC}" type="pres">
      <dgm:prSet presAssocID="{21F8C259-3351-4ED3-A28E-02E04A85B8EC}" presName="image" presStyleLbl="fgImgPlace1" presStyleIdx="2" presStyleCnt="3" custScaleX="152856" custScaleY="148226" custLinFactNeighborX="-14991" custLinFactNeighborY="-61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C5178E-C683-4359-9035-0DF734DD2641}" type="pres">
      <dgm:prSet presAssocID="{21F8C259-3351-4ED3-A28E-02E04A85B8EC}" presName="childNode" presStyleLbl="node1" presStyleIdx="2" presStyleCnt="3" custScaleX="137177" custScaleY="92576" custLinFactNeighborX="-22778" custLinFactNeighborY="-69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92E598-FDD2-43C4-8145-B26FB3E833E8}" type="pres">
      <dgm:prSet presAssocID="{21F8C259-3351-4ED3-A28E-02E04A85B8E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7B609CD-5113-45FE-AB0F-DA4662954177}" srcId="{E17EB997-0A4F-4833-8C94-FEFD717CFA0E}" destId="{4EF5663A-689F-4A29-81BB-74520F0958E6}" srcOrd="1" destOrd="0" parTransId="{8CADAD48-DEC5-4A2C-87EA-C0C942D0B6C9}" sibTransId="{6D8CF6C5-EA1C-47AE-91A7-13809FFC6CE8}"/>
    <dgm:cxn modelId="{B7C73179-E173-41E0-8619-32FBCCDF444A}" srcId="{9704DE6A-23F2-4D29-AD94-84EC7D0DB530}" destId="{5346E41A-9746-4779-886C-EBA4066ABBA7}" srcOrd="0" destOrd="0" parTransId="{E51B6C24-2804-4D0A-BFF2-CB34B7DDFF20}" sibTransId="{560B968B-0519-476F-8A8D-7D0B5C1229BF}"/>
    <dgm:cxn modelId="{C06F711E-B4F3-4B70-A718-4297EB7F8FFC}" srcId="{56A49C55-1052-4FFA-9C0B-BF518C3ABAFD}" destId="{21F8C259-3351-4ED3-A28E-02E04A85B8EC}" srcOrd="2" destOrd="0" parTransId="{E8C15B88-4908-4CAD-AADF-93C1182C4DAB}" sibTransId="{01231B59-5221-4699-A7AF-564E082EC45F}"/>
    <dgm:cxn modelId="{0708C5A3-84FE-4E52-909A-07D9D37ED045}" type="presOf" srcId="{EEEF24BE-36D4-40C4-8196-61C07C64D699}" destId="{981EE306-39EA-4603-9464-FC67C9356B1B}" srcOrd="0" destOrd="0" presId="urn:microsoft.com/office/officeart/2005/8/layout/hList2#1"/>
    <dgm:cxn modelId="{2C849C36-FACA-45BB-897D-746751CB6F19}" type="presOf" srcId="{B38A4C13-12AF-4A9C-B5A0-750212204787}" destId="{97C5178E-C683-4359-9035-0DF734DD2641}" srcOrd="0" destOrd="0" presId="urn:microsoft.com/office/officeart/2005/8/layout/hList2#1"/>
    <dgm:cxn modelId="{6E158E5F-F73E-4EDC-8EFA-A81548E79163}" type="presOf" srcId="{21F8C259-3351-4ED3-A28E-02E04A85B8EC}" destId="{4D92E598-FDD2-43C4-8145-B26FB3E833E8}" srcOrd="0" destOrd="0" presId="urn:microsoft.com/office/officeart/2005/8/layout/hList2#1"/>
    <dgm:cxn modelId="{4148897B-1BF6-4EF6-BA12-0310C7E5DAF5}" type="presOf" srcId="{9704DE6A-23F2-4D29-AD94-84EC7D0DB530}" destId="{6B8FF25C-9C5A-4EA4-B807-1BB5D9AFEED3}" srcOrd="0" destOrd="0" presId="urn:microsoft.com/office/officeart/2005/8/layout/hList2#1"/>
    <dgm:cxn modelId="{33352CF7-AFED-4B00-A9E5-912753A2AA66}" type="presOf" srcId="{4EF5663A-689F-4A29-81BB-74520F0958E6}" destId="{981EE306-39EA-4603-9464-FC67C9356B1B}" srcOrd="0" destOrd="1" presId="urn:microsoft.com/office/officeart/2005/8/layout/hList2#1"/>
    <dgm:cxn modelId="{6C288BD7-8A9C-4CF9-885F-21E65D90D026}" type="presOf" srcId="{9EB3AB29-FB3B-4538-9311-B184618F8D8F}" destId="{981EE306-39EA-4603-9464-FC67C9356B1B}" srcOrd="0" destOrd="2" presId="urn:microsoft.com/office/officeart/2005/8/layout/hList2#1"/>
    <dgm:cxn modelId="{83878ABD-BD29-42F2-9CFD-F8EF23D807A3}" type="presOf" srcId="{2ECFB5E8-4901-4608-AE68-1E30ACFC6A56}" destId="{97C5178E-C683-4359-9035-0DF734DD2641}" srcOrd="0" destOrd="2" presId="urn:microsoft.com/office/officeart/2005/8/layout/hList2#1"/>
    <dgm:cxn modelId="{4D9A917E-1471-427E-9EDF-40021E8B62F3}" type="presOf" srcId="{E17EB997-0A4F-4833-8C94-FEFD717CFA0E}" destId="{831F00E5-5A56-4CC0-9829-82816C4A6853}" srcOrd="0" destOrd="0" presId="urn:microsoft.com/office/officeart/2005/8/layout/hList2#1"/>
    <dgm:cxn modelId="{780901D6-9845-479B-A097-0B77A210FA63}" srcId="{21F8C259-3351-4ED3-A28E-02E04A85B8EC}" destId="{B38A4C13-12AF-4A9C-B5A0-750212204787}" srcOrd="0" destOrd="0" parTransId="{BEA0D027-732D-48AB-97FE-0F8F1C2EA46B}" sibTransId="{7C56F464-F113-42E8-AD0C-EE572E8CC6FA}"/>
    <dgm:cxn modelId="{9BF15EE2-009F-4665-8536-A14AA8C0D70C}" srcId="{E17EB997-0A4F-4833-8C94-FEFD717CFA0E}" destId="{9EB3AB29-FB3B-4538-9311-B184618F8D8F}" srcOrd="2" destOrd="0" parTransId="{0E0F6714-A574-4570-ACC2-B655663EA2A4}" sibTransId="{1056C73C-67CA-46AE-8A97-DBBFDF7272E9}"/>
    <dgm:cxn modelId="{E310180E-56D7-4E52-8112-F65294935046}" srcId="{21F8C259-3351-4ED3-A28E-02E04A85B8EC}" destId="{C738EBEA-459D-4F99-A3F6-C7D83A80EC6C}" srcOrd="1" destOrd="0" parTransId="{CAB80D0A-CB4D-4E38-AF5C-279EA9D7B3AC}" sibTransId="{CE1203EE-2DD3-49EF-AE42-46B8A04E8397}"/>
    <dgm:cxn modelId="{88CF31A7-0402-48FE-9A53-856F5A27889A}" srcId="{9704DE6A-23F2-4D29-AD94-84EC7D0DB530}" destId="{FB9B7D4C-DB2D-49C3-AA21-FA8F1A63BAAE}" srcOrd="1" destOrd="0" parTransId="{CD7DC3E3-00BD-47A9-8B09-B3053E7F9C9F}" sibTransId="{F5C82EA0-D39A-44B0-8F38-3ABFCBC55918}"/>
    <dgm:cxn modelId="{F138CF79-DBC4-44B3-AD58-AE9338357FD1}" srcId="{21F8C259-3351-4ED3-A28E-02E04A85B8EC}" destId="{2ECFB5E8-4901-4608-AE68-1E30ACFC6A56}" srcOrd="2" destOrd="0" parTransId="{21C01250-A5D7-4591-A96F-25BD512E27FA}" sibTransId="{98BF6ECF-2D07-4271-A9A5-4D310705B6A9}"/>
    <dgm:cxn modelId="{61661608-AD02-4749-B562-EFB33ABFCA04}" type="presOf" srcId="{FB9B7D4C-DB2D-49C3-AA21-FA8F1A63BAAE}" destId="{955A87CC-17F9-402F-B7CC-B1EE1CBE3E1E}" srcOrd="0" destOrd="1" presId="urn:microsoft.com/office/officeart/2005/8/layout/hList2#1"/>
    <dgm:cxn modelId="{5B624114-F2D2-4365-B8FF-E719E58F0597}" type="presOf" srcId="{56A49C55-1052-4FFA-9C0B-BF518C3ABAFD}" destId="{D8555A4E-5A71-40D4-8400-525C3C4D6A3D}" srcOrd="0" destOrd="0" presId="urn:microsoft.com/office/officeart/2005/8/layout/hList2#1"/>
    <dgm:cxn modelId="{B9478676-F434-4208-ACE3-ADE760190C33}" srcId="{56A49C55-1052-4FFA-9C0B-BF518C3ABAFD}" destId="{E17EB997-0A4F-4833-8C94-FEFD717CFA0E}" srcOrd="1" destOrd="0" parTransId="{90DC4FFF-F4C9-43DE-B50B-006EAF95D45B}" sibTransId="{5AE0AA44-06FA-4F9E-9DA8-FA78DBC5AE37}"/>
    <dgm:cxn modelId="{799E8F63-68EE-46EC-848E-A80F448DE8AD}" type="presOf" srcId="{5346E41A-9746-4779-886C-EBA4066ABBA7}" destId="{955A87CC-17F9-402F-B7CC-B1EE1CBE3E1E}" srcOrd="0" destOrd="0" presId="urn:microsoft.com/office/officeart/2005/8/layout/hList2#1"/>
    <dgm:cxn modelId="{46D95CAB-C14B-4E2E-9377-75F8235AFC3E}" srcId="{56A49C55-1052-4FFA-9C0B-BF518C3ABAFD}" destId="{9704DE6A-23F2-4D29-AD94-84EC7D0DB530}" srcOrd="0" destOrd="0" parTransId="{BB1CB1E4-734B-4C67-8B76-BCBADA687F27}" sibTransId="{A8DDE834-7582-4244-A9EC-3CFB4D0A008F}"/>
    <dgm:cxn modelId="{73FDAAF5-1A49-445A-9AB0-EDF99F14AB1D}" type="presOf" srcId="{C738EBEA-459D-4F99-A3F6-C7D83A80EC6C}" destId="{97C5178E-C683-4359-9035-0DF734DD2641}" srcOrd="0" destOrd="1" presId="urn:microsoft.com/office/officeart/2005/8/layout/hList2#1"/>
    <dgm:cxn modelId="{A42FD6D9-E2BD-47C1-B6D1-7548F60DF461}" srcId="{E17EB997-0A4F-4833-8C94-FEFD717CFA0E}" destId="{EEEF24BE-36D4-40C4-8196-61C07C64D699}" srcOrd="0" destOrd="0" parTransId="{85C94152-21A4-42D5-9D9F-7F3B23A2F93A}" sibTransId="{B02AF69C-B9A9-490B-9822-F093C6EA8364}"/>
    <dgm:cxn modelId="{AEA1A08D-E70E-4BEF-8701-8BF4FE89A47D}" type="presParOf" srcId="{D8555A4E-5A71-40D4-8400-525C3C4D6A3D}" destId="{A8D4F80C-4D7E-453C-8128-7EDACF55F561}" srcOrd="0" destOrd="0" presId="urn:microsoft.com/office/officeart/2005/8/layout/hList2#1"/>
    <dgm:cxn modelId="{9F0515CF-3E78-43B2-83D1-722BB74AC8DD}" type="presParOf" srcId="{A8D4F80C-4D7E-453C-8128-7EDACF55F561}" destId="{1CDA0176-DBA0-495A-8AA6-924790109542}" srcOrd="0" destOrd="0" presId="urn:microsoft.com/office/officeart/2005/8/layout/hList2#1"/>
    <dgm:cxn modelId="{271EF791-0D54-4701-A6B9-1C730208F503}" type="presParOf" srcId="{A8D4F80C-4D7E-453C-8128-7EDACF55F561}" destId="{955A87CC-17F9-402F-B7CC-B1EE1CBE3E1E}" srcOrd="1" destOrd="0" presId="urn:microsoft.com/office/officeart/2005/8/layout/hList2#1"/>
    <dgm:cxn modelId="{D2F9ABD6-A932-437A-A6F8-F87DB2ED9270}" type="presParOf" srcId="{A8D4F80C-4D7E-453C-8128-7EDACF55F561}" destId="{6B8FF25C-9C5A-4EA4-B807-1BB5D9AFEED3}" srcOrd="2" destOrd="0" presId="urn:microsoft.com/office/officeart/2005/8/layout/hList2#1"/>
    <dgm:cxn modelId="{2BEA2756-787A-42C4-804F-FEC3F635234F}" type="presParOf" srcId="{D8555A4E-5A71-40D4-8400-525C3C4D6A3D}" destId="{326EBF2E-28DA-4A0D-9EA2-0C8712D351E6}" srcOrd="1" destOrd="0" presId="urn:microsoft.com/office/officeart/2005/8/layout/hList2#1"/>
    <dgm:cxn modelId="{6939A6D2-44F4-42CB-A66A-67763F2B9870}" type="presParOf" srcId="{D8555A4E-5A71-40D4-8400-525C3C4D6A3D}" destId="{EDC13F23-29C8-4D94-9F25-553B0F24F089}" srcOrd="2" destOrd="0" presId="urn:microsoft.com/office/officeart/2005/8/layout/hList2#1"/>
    <dgm:cxn modelId="{B4967772-DA10-48A3-A514-01D5DA6DF57B}" type="presParOf" srcId="{EDC13F23-29C8-4D94-9F25-553B0F24F089}" destId="{3CB2E93F-EAF5-4362-82C0-DC6BED625437}" srcOrd="0" destOrd="0" presId="urn:microsoft.com/office/officeart/2005/8/layout/hList2#1"/>
    <dgm:cxn modelId="{C15355D7-AE6F-44A4-842F-97A8EB7797BD}" type="presParOf" srcId="{EDC13F23-29C8-4D94-9F25-553B0F24F089}" destId="{981EE306-39EA-4603-9464-FC67C9356B1B}" srcOrd="1" destOrd="0" presId="urn:microsoft.com/office/officeart/2005/8/layout/hList2#1"/>
    <dgm:cxn modelId="{F8A4C109-604E-4769-9A3D-F52D2D1AC31A}" type="presParOf" srcId="{EDC13F23-29C8-4D94-9F25-553B0F24F089}" destId="{831F00E5-5A56-4CC0-9829-82816C4A6853}" srcOrd="2" destOrd="0" presId="urn:microsoft.com/office/officeart/2005/8/layout/hList2#1"/>
    <dgm:cxn modelId="{DAB47887-ED2B-4185-82D6-F00C81D13F7C}" type="presParOf" srcId="{D8555A4E-5A71-40D4-8400-525C3C4D6A3D}" destId="{A19CC48B-440E-4BC1-A62E-72EA51D28B51}" srcOrd="3" destOrd="0" presId="urn:microsoft.com/office/officeart/2005/8/layout/hList2#1"/>
    <dgm:cxn modelId="{6F77336F-C957-4040-8796-BA44BD35091B}" type="presParOf" srcId="{D8555A4E-5A71-40D4-8400-525C3C4D6A3D}" destId="{F43E3911-F70A-4363-9748-222D27C9E52B}" srcOrd="4" destOrd="0" presId="urn:microsoft.com/office/officeart/2005/8/layout/hList2#1"/>
    <dgm:cxn modelId="{3FA5D474-9958-471D-B7EE-897345968651}" type="presParOf" srcId="{F43E3911-F70A-4363-9748-222D27C9E52B}" destId="{926F00F3-7D57-4B3D-8970-E6BE69141BEC}" srcOrd="0" destOrd="0" presId="urn:microsoft.com/office/officeart/2005/8/layout/hList2#1"/>
    <dgm:cxn modelId="{B073A486-2D02-4089-A203-FFD74567C131}" type="presParOf" srcId="{F43E3911-F70A-4363-9748-222D27C9E52B}" destId="{97C5178E-C683-4359-9035-0DF734DD2641}" srcOrd="1" destOrd="0" presId="urn:microsoft.com/office/officeart/2005/8/layout/hList2#1"/>
    <dgm:cxn modelId="{B430B35F-3AC4-44BF-AD64-718BFB496F46}" type="presParOf" srcId="{F43E3911-F70A-4363-9748-222D27C9E52B}" destId="{4D92E598-FDD2-43C4-8145-B26FB3E833E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C1414-D61E-4C09-966F-D2D25AABCEC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18BFD-8E40-4698-94AC-4C2463CC54EA}">
      <dgm:prSet phldrT="[Text]" custT="1"/>
      <dgm:spPr>
        <a:xfrm>
          <a:off x="2957" y="1640"/>
          <a:ext cx="8223684" cy="11138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Thematic Areas</a:t>
          </a:r>
        </a:p>
      </dgm:t>
    </dgm:pt>
    <dgm:pt modelId="{88A3AC0E-8415-4FA9-8B57-EEC776C0A142}" type="parTrans" cxnId="{1A8BED1A-564F-4BB8-AAFC-B3F706EE790A}">
      <dgm:prSet/>
      <dgm:spPr/>
      <dgm:t>
        <a:bodyPr/>
        <a:lstStyle/>
        <a:p>
          <a:endParaRPr lang="en-US"/>
        </a:p>
      </dgm:t>
    </dgm:pt>
    <dgm:pt modelId="{713C37D4-ACB3-41A4-ABCB-49FF68F0E108}" type="sibTrans" cxnId="{1A8BED1A-564F-4BB8-AAFC-B3F706EE790A}">
      <dgm:prSet/>
      <dgm:spPr/>
      <dgm:t>
        <a:bodyPr/>
        <a:lstStyle/>
        <a:p>
          <a:endParaRPr lang="en-US"/>
        </a:p>
      </dgm:t>
    </dgm:pt>
    <dgm:pt modelId="{A2C50594-BBFB-4095-912E-242AB11AD6F0}">
      <dgm:prSet phldrT="[Text]" custT="1"/>
      <dgm:spPr>
        <a:xfrm>
          <a:off x="10984" y="1389994"/>
          <a:ext cx="2590792" cy="103157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Climate Resilient Industries hosted by Cities</a:t>
          </a:r>
        </a:p>
      </dgm:t>
    </dgm:pt>
    <dgm:pt modelId="{82C3160B-67E7-4AA8-AF1F-86782F88FEC1}" type="parTrans" cxnId="{2C2A3211-2FAA-41E2-90F9-205D60C14E73}">
      <dgm:prSet/>
      <dgm:spPr/>
      <dgm:t>
        <a:bodyPr/>
        <a:lstStyle/>
        <a:p>
          <a:endParaRPr lang="en-US"/>
        </a:p>
      </dgm:t>
    </dgm:pt>
    <dgm:pt modelId="{3A1FB713-507C-42BF-9201-DFA57889B9BE}" type="sibTrans" cxnId="{2C2A3211-2FAA-41E2-90F9-205D60C14E73}">
      <dgm:prSet/>
      <dgm:spPr/>
      <dgm:t>
        <a:bodyPr/>
        <a:lstStyle/>
        <a:p>
          <a:endParaRPr lang="en-US"/>
        </a:p>
      </dgm:t>
    </dgm:pt>
    <dgm:pt modelId="{3F606FFA-FDA4-49CB-80AF-3C6ADC7DBE58}">
      <dgm:prSet phldrT="[Text]" custT="1"/>
      <dgm:spPr>
        <a:xfrm>
          <a:off x="2819403" y="1389994"/>
          <a:ext cx="2590792" cy="99485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Climate Smart City Service Delivery</a:t>
          </a:r>
        </a:p>
      </dgm:t>
    </dgm:pt>
    <dgm:pt modelId="{F1C6DD62-1019-4CF7-918C-0C69DBB9BE80}" type="parTrans" cxnId="{CC5A2A60-9587-49FD-8898-7CB82129308D}">
      <dgm:prSet/>
      <dgm:spPr/>
      <dgm:t>
        <a:bodyPr/>
        <a:lstStyle/>
        <a:p>
          <a:endParaRPr lang="en-US"/>
        </a:p>
      </dgm:t>
    </dgm:pt>
    <dgm:pt modelId="{F394A2F3-687E-47DE-BE25-7B1483BB8316}" type="sibTrans" cxnId="{CC5A2A60-9587-49FD-8898-7CB82129308D}">
      <dgm:prSet/>
      <dgm:spPr/>
      <dgm:t>
        <a:bodyPr/>
        <a:lstStyle/>
        <a:p>
          <a:endParaRPr lang="en-US"/>
        </a:p>
      </dgm:t>
    </dgm:pt>
    <dgm:pt modelId="{4610E007-B408-42FC-9A18-B29ABCCE0CF9}">
      <dgm:prSet custT="1"/>
      <dgm:spPr>
        <a:xfrm>
          <a:off x="2819403" y="2585924"/>
          <a:ext cx="2590792" cy="28598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Energy Management System (ISO 50001) application in cities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EE/RE in waterworks, transport, buildings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Smart waste-to-energy refineries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Smart grids</a:t>
          </a:r>
        </a:p>
      </dgm:t>
    </dgm:pt>
    <dgm:pt modelId="{ACF4447B-5D4C-47B9-809A-106B3062301B}" type="parTrans" cxnId="{235113E4-F0D5-41A9-86F1-39D70D09B4FD}">
      <dgm:prSet/>
      <dgm:spPr/>
      <dgm:t>
        <a:bodyPr/>
        <a:lstStyle/>
        <a:p>
          <a:endParaRPr lang="en-US"/>
        </a:p>
      </dgm:t>
    </dgm:pt>
    <dgm:pt modelId="{CBBE6049-36AD-4A7F-AD7E-923AB3032D13}" type="sibTrans" cxnId="{235113E4-F0D5-41A9-86F1-39D70D09B4FD}">
      <dgm:prSet/>
      <dgm:spPr/>
      <dgm:t>
        <a:bodyPr/>
        <a:lstStyle/>
        <a:p>
          <a:endParaRPr lang="en-US"/>
        </a:p>
      </dgm:t>
    </dgm:pt>
    <dgm:pt modelId="{DC0ACE22-64F0-44EA-B9AF-09B51B2CB9E5}">
      <dgm:prSet custT="1"/>
      <dgm:spPr>
        <a:xfrm>
          <a:off x="0" y="2586984"/>
          <a:ext cx="2590792" cy="286485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IEE  and RE for Industrial applications 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Green supply chains / Green Freight influenced by Industrial Parks / Clusters  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Disaster Risk Reduction through resilient energy supply</a:t>
          </a:r>
        </a:p>
      </dgm:t>
    </dgm:pt>
    <dgm:pt modelId="{4C522683-2858-43FD-B98C-7C2239910A4D}" type="parTrans" cxnId="{378A4B45-4225-4432-9BB4-85B9F6EA881D}">
      <dgm:prSet/>
      <dgm:spPr/>
      <dgm:t>
        <a:bodyPr/>
        <a:lstStyle/>
        <a:p>
          <a:endParaRPr lang="en-US"/>
        </a:p>
      </dgm:t>
    </dgm:pt>
    <dgm:pt modelId="{A326C789-CD4B-47C1-9E70-45BD686DC425}" type="sibTrans" cxnId="{378A4B45-4225-4432-9BB4-85B9F6EA881D}">
      <dgm:prSet/>
      <dgm:spPr/>
      <dgm:t>
        <a:bodyPr/>
        <a:lstStyle/>
        <a:p>
          <a:endParaRPr lang="en-US"/>
        </a:p>
      </dgm:t>
    </dgm:pt>
    <dgm:pt modelId="{281F0B74-B7D2-41D5-BA67-9B0E75E91E90}">
      <dgm:prSet custT="1"/>
      <dgm:spPr>
        <a:xfrm>
          <a:off x="5627822" y="1389994"/>
          <a:ext cx="2590792" cy="103286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Value Chain Development of Products for Sustainable Cities</a:t>
          </a:r>
        </a:p>
      </dgm:t>
    </dgm:pt>
    <dgm:pt modelId="{BFE3D5DA-7937-4264-BA5C-D40BAAC36EDF}" type="parTrans" cxnId="{314EC6E5-88D2-40EB-9600-07B244A3D089}">
      <dgm:prSet/>
      <dgm:spPr/>
      <dgm:t>
        <a:bodyPr/>
        <a:lstStyle/>
        <a:p>
          <a:endParaRPr lang="en-US"/>
        </a:p>
      </dgm:t>
    </dgm:pt>
    <dgm:pt modelId="{3D4C120C-2B32-4DF8-AF82-DC503F584EDE}" type="sibTrans" cxnId="{314EC6E5-88D2-40EB-9600-07B244A3D089}">
      <dgm:prSet/>
      <dgm:spPr/>
      <dgm:t>
        <a:bodyPr/>
        <a:lstStyle/>
        <a:p>
          <a:endParaRPr lang="en-US"/>
        </a:p>
      </dgm:t>
    </dgm:pt>
    <dgm:pt modelId="{D395EBE8-8E47-4FF8-9FB8-63FF45B692F4}">
      <dgm:prSet custT="1"/>
      <dgm:spPr>
        <a:xfrm>
          <a:off x="5638807" y="2586984"/>
          <a:ext cx="2590792" cy="283894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Electric Vehicles and Charging Infrastructure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Sustainable building materials production 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Clean Fuels</a:t>
          </a:r>
        </a:p>
        <a:p>
          <a:pPr marL="114300" indent="-114300" algn="l"/>
          <a:r>
            <a:rPr lang="en-US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 Climate-Smart Peri-Urban Agriculture (Greening the Food Value Chain)</a:t>
          </a:r>
        </a:p>
      </dgm:t>
    </dgm:pt>
    <dgm:pt modelId="{13B3F8E8-97D7-40BC-83DE-F6EEF0DE566D}" type="parTrans" cxnId="{47CD2C37-8579-4C88-8A93-88F81DE8FFC6}">
      <dgm:prSet/>
      <dgm:spPr/>
      <dgm:t>
        <a:bodyPr/>
        <a:lstStyle/>
        <a:p>
          <a:endParaRPr lang="en-US"/>
        </a:p>
      </dgm:t>
    </dgm:pt>
    <dgm:pt modelId="{F148E3D4-EAD6-421F-8639-A5D0FA23491D}" type="sibTrans" cxnId="{47CD2C37-8579-4C88-8A93-88F81DE8FFC6}">
      <dgm:prSet/>
      <dgm:spPr/>
      <dgm:t>
        <a:bodyPr/>
        <a:lstStyle/>
        <a:p>
          <a:endParaRPr lang="en-US"/>
        </a:p>
      </dgm:t>
    </dgm:pt>
    <dgm:pt modelId="{79A86CFD-1BFA-49FB-927D-5815F465EDB1}" type="pres">
      <dgm:prSet presAssocID="{E67C1414-D61E-4C09-966F-D2D25AABCE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EE3209E-83DB-48EE-877F-9D14A6398220}" type="pres">
      <dgm:prSet presAssocID="{99518BFD-8E40-4698-94AC-4C2463CC54EA}" presName="vertOne" presStyleCnt="0"/>
      <dgm:spPr/>
    </dgm:pt>
    <dgm:pt modelId="{3B53CEDC-BB3D-49E3-97D9-CA7E1FD8BEA7}" type="pres">
      <dgm:prSet presAssocID="{99518BFD-8E40-4698-94AC-4C2463CC54EA}" presName="txOne" presStyleLbl="node0" presStyleIdx="0" presStyleCnt="1" custScaleY="20000" custLinFactNeighborX="0" custLinFactNeighborY="189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2313C4CB-FC6F-4F1A-B66B-4BB175B4C524}" type="pres">
      <dgm:prSet presAssocID="{99518BFD-8E40-4698-94AC-4C2463CC54EA}" presName="parTransOne" presStyleCnt="0"/>
      <dgm:spPr/>
    </dgm:pt>
    <dgm:pt modelId="{5E8F1B0F-BDEA-4B7C-B1FC-981F2538DC8F}" type="pres">
      <dgm:prSet presAssocID="{99518BFD-8E40-4698-94AC-4C2463CC54EA}" presName="horzOne" presStyleCnt="0"/>
      <dgm:spPr/>
    </dgm:pt>
    <dgm:pt modelId="{86E40C8F-060E-4B7C-AAA4-4E7E7D2EB790}" type="pres">
      <dgm:prSet presAssocID="{A2C50594-BBFB-4095-912E-242AB11AD6F0}" presName="vertTwo" presStyleCnt="0"/>
      <dgm:spPr/>
    </dgm:pt>
    <dgm:pt modelId="{FC974ABC-1004-4AC6-ABDA-720EA9678100}" type="pres">
      <dgm:prSet presAssocID="{A2C50594-BBFB-4095-912E-242AB11AD6F0}" presName="txTwo" presStyleLbl="node2" presStyleIdx="0" presStyleCnt="3" custScaleY="31131" custLinFactNeighborX="2721" custLinFactNeighborY="-913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1D18FDCB-D664-4023-BCE3-E3FAE76D27D4}" type="pres">
      <dgm:prSet presAssocID="{A2C50594-BBFB-4095-912E-242AB11AD6F0}" presName="parTransTwo" presStyleCnt="0"/>
      <dgm:spPr/>
    </dgm:pt>
    <dgm:pt modelId="{3B2E6572-12A2-4EFC-859E-5A9AFC7C709F}" type="pres">
      <dgm:prSet presAssocID="{A2C50594-BBFB-4095-912E-242AB11AD6F0}" presName="horzTwo" presStyleCnt="0"/>
      <dgm:spPr/>
    </dgm:pt>
    <dgm:pt modelId="{76C9932B-BDE2-4E76-873E-3A3CC6CF4622}" type="pres">
      <dgm:prSet presAssocID="{DC0ACE22-64F0-44EA-B9AF-09B51B2CB9E5}" presName="vertThree" presStyleCnt="0"/>
      <dgm:spPr/>
    </dgm:pt>
    <dgm:pt modelId="{DCC26EFE-870F-4325-A7D8-F0B4D695766F}" type="pres">
      <dgm:prSet presAssocID="{DC0ACE22-64F0-44EA-B9AF-09B51B2CB9E5}" presName="txThree" presStyleLbl="node3" presStyleIdx="0" presStyleCnt="3" custScaleY="86456" custLinFactNeighborX="2721" custLinFactNeighborY="-475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8FBD1D5D-4062-4C90-8AF9-9249249CDDB7}" type="pres">
      <dgm:prSet presAssocID="{DC0ACE22-64F0-44EA-B9AF-09B51B2CB9E5}" presName="horzThree" presStyleCnt="0"/>
      <dgm:spPr/>
    </dgm:pt>
    <dgm:pt modelId="{2A3D9618-F35C-4F9E-901A-7E0F188522E3}" type="pres">
      <dgm:prSet presAssocID="{3A1FB713-507C-42BF-9201-DFA57889B9BE}" presName="sibSpaceTwo" presStyleCnt="0"/>
      <dgm:spPr/>
    </dgm:pt>
    <dgm:pt modelId="{2D903825-600D-49F4-955C-F8748E43EB4D}" type="pres">
      <dgm:prSet presAssocID="{3F606FFA-FDA4-49CB-80AF-3C6ADC7DBE58}" presName="vertTwo" presStyleCnt="0"/>
      <dgm:spPr/>
    </dgm:pt>
    <dgm:pt modelId="{4BAD008D-B11B-4180-999B-555F9800FA88}" type="pres">
      <dgm:prSet presAssocID="{3F606FFA-FDA4-49CB-80AF-3C6ADC7DBE58}" presName="txTwo" presStyleLbl="node2" presStyleIdx="1" presStyleCnt="3" custScaleY="31221" custLinFactNeighborX="4397" custLinFactNeighborY="-913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E92EEAE3-485B-4CF6-9BDB-9D57C820C0BA}" type="pres">
      <dgm:prSet presAssocID="{3F606FFA-FDA4-49CB-80AF-3C6ADC7DBE58}" presName="parTransTwo" presStyleCnt="0"/>
      <dgm:spPr/>
    </dgm:pt>
    <dgm:pt modelId="{F9327288-101C-4C88-8A5D-0560F1027D35}" type="pres">
      <dgm:prSet presAssocID="{3F606FFA-FDA4-49CB-80AF-3C6ADC7DBE58}" presName="horzTwo" presStyleCnt="0"/>
      <dgm:spPr/>
    </dgm:pt>
    <dgm:pt modelId="{0CF97859-48B5-44A7-917E-8F05AE2B251D}" type="pres">
      <dgm:prSet presAssocID="{4610E007-B408-42FC-9A18-B29ABCCE0CF9}" presName="vertThree" presStyleCnt="0"/>
      <dgm:spPr/>
    </dgm:pt>
    <dgm:pt modelId="{1E0991D1-3715-49DD-B725-ECE4D5E9EC1D}" type="pres">
      <dgm:prSet presAssocID="{4610E007-B408-42FC-9A18-B29ABCCE0CF9}" presName="txThree" presStyleLbl="node3" presStyleIdx="1" presStyleCnt="3" custScaleY="86304" custLinFactNeighborX="4397" custLinFactNeighborY="-484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4E0D1B59-E3EE-4D61-A88A-AAC17E829BF1}" type="pres">
      <dgm:prSet presAssocID="{4610E007-B408-42FC-9A18-B29ABCCE0CF9}" presName="horzThree" presStyleCnt="0"/>
      <dgm:spPr/>
    </dgm:pt>
    <dgm:pt modelId="{F7D3A91B-BF35-4BA3-8B3A-B6CDD153E2B7}" type="pres">
      <dgm:prSet presAssocID="{F394A2F3-687E-47DE-BE25-7B1483BB8316}" presName="sibSpaceTwo" presStyleCnt="0"/>
      <dgm:spPr/>
    </dgm:pt>
    <dgm:pt modelId="{94412306-567D-4256-84E4-4F42C8434C64}" type="pres">
      <dgm:prSet presAssocID="{281F0B74-B7D2-41D5-BA67-9B0E75E91E90}" presName="vertTwo" presStyleCnt="0"/>
      <dgm:spPr/>
    </dgm:pt>
    <dgm:pt modelId="{176ADC49-35C5-47AD-ACCA-EBE3D74C4E7E}" type="pres">
      <dgm:prSet presAssocID="{281F0B74-B7D2-41D5-BA67-9B0E75E91E90}" presName="txTwo" presStyleLbl="node2" presStyleIdx="2" presStyleCnt="3" custScaleY="311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FE6C1766-6805-45E2-A82D-17B9DC8E4A5B}" type="pres">
      <dgm:prSet presAssocID="{281F0B74-B7D2-41D5-BA67-9B0E75E91E90}" presName="parTransTwo" presStyleCnt="0"/>
      <dgm:spPr/>
    </dgm:pt>
    <dgm:pt modelId="{DE42EFBC-8535-4E7A-9734-870C59EF682E}" type="pres">
      <dgm:prSet presAssocID="{281F0B74-B7D2-41D5-BA67-9B0E75E91E90}" presName="horzTwo" presStyleCnt="0"/>
      <dgm:spPr/>
    </dgm:pt>
    <dgm:pt modelId="{0E2E70FB-B6A3-421E-8ED3-14A2EE77909C}" type="pres">
      <dgm:prSet presAssocID="{D395EBE8-8E47-4FF8-9FB8-63FF45B692F4}" presName="vertThree" presStyleCnt="0"/>
      <dgm:spPr/>
    </dgm:pt>
    <dgm:pt modelId="{67FBA618-3DAD-4EA9-A908-8C9E1FB2B976}" type="pres">
      <dgm:prSet presAssocID="{D395EBE8-8E47-4FF8-9FB8-63FF45B692F4}" presName="txThree" presStyleLbl="node3" presStyleIdx="2" presStyleCnt="3" custScaleY="85674" custLinFactNeighborX="424" custLinFactNeighborY="-540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2726983F-FC58-481C-B33E-04197D1E3845}" type="pres">
      <dgm:prSet presAssocID="{D395EBE8-8E47-4FF8-9FB8-63FF45B692F4}" presName="horzThree" presStyleCnt="0"/>
      <dgm:spPr/>
    </dgm:pt>
  </dgm:ptLst>
  <dgm:cxnLst>
    <dgm:cxn modelId="{98353C20-F80C-435A-BCB1-AF35F02F31DF}" type="presOf" srcId="{D395EBE8-8E47-4FF8-9FB8-63FF45B692F4}" destId="{67FBA618-3DAD-4EA9-A908-8C9E1FB2B976}" srcOrd="0" destOrd="0" presId="urn:microsoft.com/office/officeart/2005/8/layout/hierarchy4"/>
    <dgm:cxn modelId="{C0676FE7-9C94-406D-A511-429198CC6BDF}" type="presOf" srcId="{281F0B74-B7D2-41D5-BA67-9B0E75E91E90}" destId="{176ADC49-35C5-47AD-ACCA-EBE3D74C4E7E}" srcOrd="0" destOrd="0" presId="urn:microsoft.com/office/officeart/2005/8/layout/hierarchy4"/>
    <dgm:cxn modelId="{314EC6E5-88D2-40EB-9600-07B244A3D089}" srcId="{99518BFD-8E40-4698-94AC-4C2463CC54EA}" destId="{281F0B74-B7D2-41D5-BA67-9B0E75E91E90}" srcOrd="2" destOrd="0" parTransId="{BFE3D5DA-7937-4264-BA5C-D40BAAC36EDF}" sibTransId="{3D4C120C-2B32-4DF8-AF82-DC503F584EDE}"/>
    <dgm:cxn modelId="{2C2A3211-2FAA-41E2-90F9-205D60C14E73}" srcId="{99518BFD-8E40-4698-94AC-4C2463CC54EA}" destId="{A2C50594-BBFB-4095-912E-242AB11AD6F0}" srcOrd="0" destOrd="0" parTransId="{82C3160B-67E7-4AA8-AF1F-86782F88FEC1}" sibTransId="{3A1FB713-507C-42BF-9201-DFA57889B9BE}"/>
    <dgm:cxn modelId="{235113E4-F0D5-41A9-86F1-39D70D09B4FD}" srcId="{3F606FFA-FDA4-49CB-80AF-3C6ADC7DBE58}" destId="{4610E007-B408-42FC-9A18-B29ABCCE0CF9}" srcOrd="0" destOrd="0" parTransId="{ACF4447B-5D4C-47B9-809A-106B3062301B}" sibTransId="{CBBE6049-36AD-4A7F-AD7E-923AB3032D13}"/>
    <dgm:cxn modelId="{CC5A2A60-9587-49FD-8898-7CB82129308D}" srcId="{99518BFD-8E40-4698-94AC-4C2463CC54EA}" destId="{3F606FFA-FDA4-49CB-80AF-3C6ADC7DBE58}" srcOrd="1" destOrd="0" parTransId="{F1C6DD62-1019-4CF7-918C-0C69DBB9BE80}" sibTransId="{F394A2F3-687E-47DE-BE25-7B1483BB8316}"/>
    <dgm:cxn modelId="{47CD2C37-8579-4C88-8A93-88F81DE8FFC6}" srcId="{281F0B74-B7D2-41D5-BA67-9B0E75E91E90}" destId="{D395EBE8-8E47-4FF8-9FB8-63FF45B692F4}" srcOrd="0" destOrd="0" parTransId="{13B3F8E8-97D7-40BC-83DE-F6EEF0DE566D}" sibTransId="{F148E3D4-EAD6-421F-8639-A5D0FA23491D}"/>
    <dgm:cxn modelId="{A547E1FF-AA6D-447F-8783-FE1109EFE67C}" type="presOf" srcId="{4610E007-B408-42FC-9A18-B29ABCCE0CF9}" destId="{1E0991D1-3715-49DD-B725-ECE4D5E9EC1D}" srcOrd="0" destOrd="0" presId="urn:microsoft.com/office/officeart/2005/8/layout/hierarchy4"/>
    <dgm:cxn modelId="{55E009E3-6506-46E9-9ACB-F8D536E94B6E}" type="presOf" srcId="{E67C1414-D61E-4C09-966F-D2D25AABCECE}" destId="{79A86CFD-1BFA-49FB-927D-5815F465EDB1}" srcOrd="0" destOrd="0" presId="urn:microsoft.com/office/officeart/2005/8/layout/hierarchy4"/>
    <dgm:cxn modelId="{26990F80-DD64-4EBB-89F9-7DEDF21F05DD}" type="presOf" srcId="{3F606FFA-FDA4-49CB-80AF-3C6ADC7DBE58}" destId="{4BAD008D-B11B-4180-999B-555F9800FA88}" srcOrd="0" destOrd="0" presId="urn:microsoft.com/office/officeart/2005/8/layout/hierarchy4"/>
    <dgm:cxn modelId="{32680780-2861-4683-8C37-3D354C73F926}" type="presOf" srcId="{A2C50594-BBFB-4095-912E-242AB11AD6F0}" destId="{FC974ABC-1004-4AC6-ABDA-720EA9678100}" srcOrd="0" destOrd="0" presId="urn:microsoft.com/office/officeart/2005/8/layout/hierarchy4"/>
    <dgm:cxn modelId="{E32D37A9-F3DF-43DC-BC7B-0D36593D1DD5}" type="presOf" srcId="{DC0ACE22-64F0-44EA-B9AF-09B51B2CB9E5}" destId="{DCC26EFE-870F-4325-A7D8-F0B4D695766F}" srcOrd="0" destOrd="0" presId="urn:microsoft.com/office/officeart/2005/8/layout/hierarchy4"/>
    <dgm:cxn modelId="{378A4B45-4225-4432-9BB4-85B9F6EA881D}" srcId="{A2C50594-BBFB-4095-912E-242AB11AD6F0}" destId="{DC0ACE22-64F0-44EA-B9AF-09B51B2CB9E5}" srcOrd="0" destOrd="0" parTransId="{4C522683-2858-43FD-B98C-7C2239910A4D}" sibTransId="{A326C789-CD4B-47C1-9E70-45BD686DC425}"/>
    <dgm:cxn modelId="{1A8BED1A-564F-4BB8-AAFC-B3F706EE790A}" srcId="{E67C1414-D61E-4C09-966F-D2D25AABCECE}" destId="{99518BFD-8E40-4698-94AC-4C2463CC54EA}" srcOrd="0" destOrd="0" parTransId="{88A3AC0E-8415-4FA9-8B57-EEC776C0A142}" sibTransId="{713C37D4-ACB3-41A4-ABCB-49FF68F0E108}"/>
    <dgm:cxn modelId="{16A2DF96-2B60-4FC7-BFA2-44E43AAAD1BE}" type="presOf" srcId="{99518BFD-8E40-4698-94AC-4C2463CC54EA}" destId="{3B53CEDC-BB3D-49E3-97D9-CA7E1FD8BEA7}" srcOrd="0" destOrd="0" presId="urn:microsoft.com/office/officeart/2005/8/layout/hierarchy4"/>
    <dgm:cxn modelId="{D21341F4-7BAA-4510-8B02-62C8147CDCB1}" type="presParOf" srcId="{79A86CFD-1BFA-49FB-927D-5815F465EDB1}" destId="{1EE3209E-83DB-48EE-877F-9D14A6398220}" srcOrd="0" destOrd="0" presId="urn:microsoft.com/office/officeart/2005/8/layout/hierarchy4"/>
    <dgm:cxn modelId="{7D45878D-850A-4835-ADB3-54402EE10550}" type="presParOf" srcId="{1EE3209E-83DB-48EE-877F-9D14A6398220}" destId="{3B53CEDC-BB3D-49E3-97D9-CA7E1FD8BEA7}" srcOrd="0" destOrd="0" presId="urn:microsoft.com/office/officeart/2005/8/layout/hierarchy4"/>
    <dgm:cxn modelId="{1EB16ECF-C21F-4ACB-89F6-C1D9B73A394C}" type="presParOf" srcId="{1EE3209E-83DB-48EE-877F-9D14A6398220}" destId="{2313C4CB-FC6F-4F1A-B66B-4BB175B4C524}" srcOrd="1" destOrd="0" presId="urn:microsoft.com/office/officeart/2005/8/layout/hierarchy4"/>
    <dgm:cxn modelId="{405015D1-A5D5-4C37-B698-AA0F2CB28C37}" type="presParOf" srcId="{1EE3209E-83DB-48EE-877F-9D14A6398220}" destId="{5E8F1B0F-BDEA-4B7C-B1FC-981F2538DC8F}" srcOrd="2" destOrd="0" presId="urn:microsoft.com/office/officeart/2005/8/layout/hierarchy4"/>
    <dgm:cxn modelId="{5AF673BA-4663-4F23-8725-D55E0D309EE6}" type="presParOf" srcId="{5E8F1B0F-BDEA-4B7C-B1FC-981F2538DC8F}" destId="{86E40C8F-060E-4B7C-AAA4-4E7E7D2EB790}" srcOrd="0" destOrd="0" presId="urn:microsoft.com/office/officeart/2005/8/layout/hierarchy4"/>
    <dgm:cxn modelId="{F2B3CE39-8582-49D2-8508-705D88718157}" type="presParOf" srcId="{86E40C8F-060E-4B7C-AAA4-4E7E7D2EB790}" destId="{FC974ABC-1004-4AC6-ABDA-720EA9678100}" srcOrd="0" destOrd="0" presId="urn:microsoft.com/office/officeart/2005/8/layout/hierarchy4"/>
    <dgm:cxn modelId="{A0260712-E307-4904-B1BB-4A84E71A4AAB}" type="presParOf" srcId="{86E40C8F-060E-4B7C-AAA4-4E7E7D2EB790}" destId="{1D18FDCB-D664-4023-BCE3-E3FAE76D27D4}" srcOrd="1" destOrd="0" presId="urn:microsoft.com/office/officeart/2005/8/layout/hierarchy4"/>
    <dgm:cxn modelId="{922F6F32-1186-46A8-949A-F6C5CA5A798F}" type="presParOf" srcId="{86E40C8F-060E-4B7C-AAA4-4E7E7D2EB790}" destId="{3B2E6572-12A2-4EFC-859E-5A9AFC7C709F}" srcOrd="2" destOrd="0" presId="urn:microsoft.com/office/officeart/2005/8/layout/hierarchy4"/>
    <dgm:cxn modelId="{D0A4EB91-1026-4500-AB6F-2C26D8DD3508}" type="presParOf" srcId="{3B2E6572-12A2-4EFC-859E-5A9AFC7C709F}" destId="{76C9932B-BDE2-4E76-873E-3A3CC6CF4622}" srcOrd="0" destOrd="0" presId="urn:microsoft.com/office/officeart/2005/8/layout/hierarchy4"/>
    <dgm:cxn modelId="{31E84B8C-7B19-4B7E-A29F-27ABA90F52DA}" type="presParOf" srcId="{76C9932B-BDE2-4E76-873E-3A3CC6CF4622}" destId="{DCC26EFE-870F-4325-A7D8-F0B4D695766F}" srcOrd="0" destOrd="0" presId="urn:microsoft.com/office/officeart/2005/8/layout/hierarchy4"/>
    <dgm:cxn modelId="{72ACB0B7-3FD7-4D0E-867B-0C407EDCEE99}" type="presParOf" srcId="{76C9932B-BDE2-4E76-873E-3A3CC6CF4622}" destId="{8FBD1D5D-4062-4C90-8AF9-9249249CDDB7}" srcOrd="1" destOrd="0" presId="urn:microsoft.com/office/officeart/2005/8/layout/hierarchy4"/>
    <dgm:cxn modelId="{C0338157-DD4B-46E2-8686-4F04036B5CF3}" type="presParOf" srcId="{5E8F1B0F-BDEA-4B7C-B1FC-981F2538DC8F}" destId="{2A3D9618-F35C-4F9E-901A-7E0F188522E3}" srcOrd="1" destOrd="0" presId="urn:microsoft.com/office/officeart/2005/8/layout/hierarchy4"/>
    <dgm:cxn modelId="{2B7B075A-BEB4-4BE6-8901-5AF381CDE617}" type="presParOf" srcId="{5E8F1B0F-BDEA-4B7C-B1FC-981F2538DC8F}" destId="{2D903825-600D-49F4-955C-F8748E43EB4D}" srcOrd="2" destOrd="0" presId="urn:microsoft.com/office/officeart/2005/8/layout/hierarchy4"/>
    <dgm:cxn modelId="{CD4466F6-BF2A-4319-9885-7B1EEC9FFC33}" type="presParOf" srcId="{2D903825-600D-49F4-955C-F8748E43EB4D}" destId="{4BAD008D-B11B-4180-999B-555F9800FA88}" srcOrd="0" destOrd="0" presId="urn:microsoft.com/office/officeart/2005/8/layout/hierarchy4"/>
    <dgm:cxn modelId="{1AE78325-5651-49F2-9369-82CA9D9FE3F6}" type="presParOf" srcId="{2D903825-600D-49F4-955C-F8748E43EB4D}" destId="{E92EEAE3-485B-4CF6-9BDB-9D57C820C0BA}" srcOrd="1" destOrd="0" presId="urn:microsoft.com/office/officeart/2005/8/layout/hierarchy4"/>
    <dgm:cxn modelId="{2438F0AF-AE31-4D2F-A829-EF7F83B7087B}" type="presParOf" srcId="{2D903825-600D-49F4-955C-F8748E43EB4D}" destId="{F9327288-101C-4C88-8A5D-0560F1027D35}" srcOrd="2" destOrd="0" presId="urn:microsoft.com/office/officeart/2005/8/layout/hierarchy4"/>
    <dgm:cxn modelId="{ECBCDABF-6E44-4D62-9BED-0C985D48323E}" type="presParOf" srcId="{F9327288-101C-4C88-8A5D-0560F1027D35}" destId="{0CF97859-48B5-44A7-917E-8F05AE2B251D}" srcOrd="0" destOrd="0" presId="urn:microsoft.com/office/officeart/2005/8/layout/hierarchy4"/>
    <dgm:cxn modelId="{484F814D-B114-422C-A0B0-0A758FDAB77F}" type="presParOf" srcId="{0CF97859-48B5-44A7-917E-8F05AE2B251D}" destId="{1E0991D1-3715-49DD-B725-ECE4D5E9EC1D}" srcOrd="0" destOrd="0" presId="urn:microsoft.com/office/officeart/2005/8/layout/hierarchy4"/>
    <dgm:cxn modelId="{B27C11EF-4E2D-4915-823F-9F92F023E7EC}" type="presParOf" srcId="{0CF97859-48B5-44A7-917E-8F05AE2B251D}" destId="{4E0D1B59-E3EE-4D61-A88A-AAC17E829BF1}" srcOrd="1" destOrd="0" presId="urn:microsoft.com/office/officeart/2005/8/layout/hierarchy4"/>
    <dgm:cxn modelId="{26D5609F-6D68-4E0C-9711-76FB340CF3C5}" type="presParOf" srcId="{5E8F1B0F-BDEA-4B7C-B1FC-981F2538DC8F}" destId="{F7D3A91B-BF35-4BA3-8B3A-B6CDD153E2B7}" srcOrd="3" destOrd="0" presId="urn:microsoft.com/office/officeart/2005/8/layout/hierarchy4"/>
    <dgm:cxn modelId="{8CC17497-C2A5-46CE-BE4C-E891FFE58EE8}" type="presParOf" srcId="{5E8F1B0F-BDEA-4B7C-B1FC-981F2538DC8F}" destId="{94412306-567D-4256-84E4-4F42C8434C64}" srcOrd="4" destOrd="0" presId="urn:microsoft.com/office/officeart/2005/8/layout/hierarchy4"/>
    <dgm:cxn modelId="{824722C7-B81F-437B-8BD9-32DCB17C02B4}" type="presParOf" srcId="{94412306-567D-4256-84E4-4F42C8434C64}" destId="{176ADC49-35C5-47AD-ACCA-EBE3D74C4E7E}" srcOrd="0" destOrd="0" presId="urn:microsoft.com/office/officeart/2005/8/layout/hierarchy4"/>
    <dgm:cxn modelId="{11D0774A-91EB-4014-8677-72EFCD3BD3C0}" type="presParOf" srcId="{94412306-567D-4256-84E4-4F42C8434C64}" destId="{FE6C1766-6805-45E2-A82D-17B9DC8E4A5B}" srcOrd="1" destOrd="0" presId="urn:microsoft.com/office/officeart/2005/8/layout/hierarchy4"/>
    <dgm:cxn modelId="{A0BB19E5-21CC-4CE2-9DFD-D298463B50B2}" type="presParOf" srcId="{94412306-567D-4256-84E4-4F42C8434C64}" destId="{DE42EFBC-8535-4E7A-9734-870C59EF682E}" srcOrd="2" destOrd="0" presId="urn:microsoft.com/office/officeart/2005/8/layout/hierarchy4"/>
    <dgm:cxn modelId="{2AA820C8-EEB8-451A-A6FA-3DC3CF09677E}" type="presParOf" srcId="{DE42EFBC-8535-4E7A-9734-870C59EF682E}" destId="{0E2E70FB-B6A3-421E-8ED3-14A2EE77909C}" srcOrd="0" destOrd="0" presId="urn:microsoft.com/office/officeart/2005/8/layout/hierarchy4"/>
    <dgm:cxn modelId="{C19C9744-1F1E-4CE5-80CB-4EA36B49D99E}" type="presParOf" srcId="{0E2E70FB-B6A3-421E-8ED3-14A2EE77909C}" destId="{67FBA618-3DAD-4EA9-A908-8C9E1FB2B976}" srcOrd="0" destOrd="0" presId="urn:microsoft.com/office/officeart/2005/8/layout/hierarchy4"/>
    <dgm:cxn modelId="{3D47A271-F536-4F50-A79C-E52427551177}" type="presParOf" srcId="{0E2E70FB-B6A3-421E-8ED3-14A2EE77909C}" destId="{2726983F-FC58-481C-B33E-04197D1E384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34" y="4723023"/>
            <a:ext cx="5447709" cy="44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225" indent="-30162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088" indent="-2413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688" indent="-2413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5" indent="-2413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22198C-76DF-4EF0-97C4-7B6AF8AF9DB4}" type="slidenum">
              <a:rPr lang="en-GB" altLang="en-US" sz="13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sz="1300" dirty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962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 (0.5m)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225" indent="-30162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088" indent="-2413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688" indent="-2413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5" indent="-2413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360644-23D4-45CC-8160-65CE4BF21C5D}" type="slidenum">
              <a:rPr lang="en-GB" altLang="en-US" sz="1300"/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 sz="13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How</a:t>
            </a:r>
            <a:r>
              <a:rPr lang="en-US" altLang="en-US" baseline="0" dirty="0"/>
              <a:t> does UNIDO view sustainable cities?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Source: http://inhabitat.com/8-overarching-urban-systems-that-make-a-sustainable-city/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http://thechronicleherald.ca/wheelsnews/120758-urban-mobility-gets-smart-er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202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does it link with SDG?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0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UNIDO approach for sustainable cities?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2985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C369-DB92-40E7-AD74-0C96D84F7FA2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6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950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052736"/>
            <a:ext cx="8424863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863" cy="43926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52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553200"/>
            <a:ext cx="22780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16688" y="6500813"/>
            <a:ext cx="223202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0ED4D-CBD2-44BF-B433-AF4434FC641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SLIDE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15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980728"/>
            <a:ext cx="8424863" cy="576064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0082B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489666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0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9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6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869950"/>
            <a:ext cx="9144000" cy="102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B0F0"/>
              </a:solidFill>
            </a:endParaRPr>
          </a:p>
        </p:txBody>
      </p:sp>
      <p:pic>
        <p:nvPicPr>
          <p:cNvPr id="307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23850" y="908720"/>
            <a:ext cx="842486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latin typeface="Calibri" pitchFamily="34" charset="0"/>
              </a:rPr>
              <a:t>Sustainable Cities:</a:t>
            </a:r>
          </a:p>
          <a:p>
            <a:pPr algn="ctr" eaLnBrk="1" hangingPunct="1"/>
            <a:r>
              <a:rPr lang="en-US" altLang="en-US" sz="2400" dirty="0">
                <a:latin typeface="Calibri" pitchFamily="34" charset="0"/>
              </a:rPr>
              <a:t>Hubs of Innovation, Jobs, Industrialization and Climate Action</a:t>
            </a:r>
          </a:p>
          <a:p>
            <a:pPr marL="0" lvl="1" indent="0" algn="ctr" eaLnBrk="1" hangingPunct="1"/>
            <a:endParaRPr lang="en-US" altLang="en-US" sz="2400" b="1" dirty="0">
              <a:solidFill>
                <a:srgbClr val="0096D8"/>
              </a:solidFill>
              <a:latin typeface="Calibri" pitchFamily="34" charset="0"/>
            </a:endParaRPr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96900" y="2383160"/>
            <a:ext cx="793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/>
          <a:lstStyle>
            <a:lvl1pPr marL="342900" indent="-342900" algn="l" eaLnBrk="0" hangingPunct="0">
              <a:spcBef>
                <a:spcPts val="8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32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1pPr>
            <a:lvl2pPr marL="660400" indent="-657225" algn="l" eaLnBrk="0" hangingPunct="0">
              <a:spcBef>
                <a:spcPts val="7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8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2pPr>
            <a:lvl3pPr algn="l" eaLnBrk="0" hangingPunct="0">
              <a:spcBef>
                <a:spcPts val="6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4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3pPr>
            <a:lvl4pPr algn="l" eaLnBrk="0" hangingPunct="0">
              <a:spcBef>
                <a:spcPts val="5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4pPr>
            <a:lvl5pPr algn="l" eaLnBrk="0" hangingPunct="0">
              <a:spcBef>
                <a:spcPts val="500"/>
              </a:spcBef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lvl="1" algn="ctr" defTabSz="449263" eaLnBrk="1" hangingPunct="1">
              <a:lnSpc>
                <a:spcPct val="120000"/>
              </a:lnSpc>
              <a:spcBef>
                <a:spcPts val="600"/>
              </a:spcBef>
              <a:buSzPct val="45000"/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Ms. Tonilyn Lim</a:t>
            </a:r>
          </a:p>
          <a:p>
            <a:pPr lvl="1" algn="ctr" defTabSz="449263" eaLnBrk="1" hangingPunct="1">
              <a:lnSpc>
                <a:spcPct val="120000"/>
              </a:lnSpc>
              <a:spcBef>
                <a:spcPts val="600"/>
              </a:spcBef>
              <a:buSzPct val="45000"/>
              <a:buFontTx/>
              <a:buNone/>
            </a:pPr>
            <a:endParaRPr lang="en-US" altLang="en-US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2300" y="3120429"/>
            <a:ext cx="7937500" cy="4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/>
          <a:lstStyle>
            <a:lvl1pPr marL="342900" indent="-342900" algn="l" eaLnBrk="0" hangingPunct="0">
              <a:spcBef>
                <a:spcPts val="8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32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1pPr>
            <a:lvl2pPr marL="660400" indent="-657225" algn="l" eaLnBrk="0" hangingPunct="0">
              <a:spcBef>
                <a:spcPts val="7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8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2pPr>
            <a:lvl3pPr algn="l" eaLnBrk="0" hangingPunct="0">
              <a:spcBef>
                <a:spcPts val="6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4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3pPr>
            <a:lvl4pPr algn="l" eaLnBrk="0" hangingPunct="0">
              <a:spcBef>
                <a:spcPts val="5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4pPr>
            <a:lvl5pPr algn="l" eaLnBrk="0" hangingPunct="0">
              <a:spcBef>
                <a:spcPts val="500"/>
              </a:spcBef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lvl="1" algn="ctr" defTabSz="449263" eaLnBrk="1" hangingPunct="1">
              <a:lnSpc>
                <a:spcPct val="120000"/>
              </a:lnSpc>
              <a:spcBef>
                <a:spcPts val="600"/>
              </a:spcBef>
              <a:buSzPct val="45000"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Industrial Development Officer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67" y="4253607"/>
            <a:ext cx="2913666" cy="25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1560" y="3480469"/>
            <a:ext cx="7937500" cy="4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/>
          <a:lstStyle>
            <a:lvl1pPr marL="342900" indent="-342900" algn="l" eaLnBrk="0" hangingPunct="0">
              <a:spcBef>
                <a:spcPts val="8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32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1pPr>
            <a:lvl2pPr marL="660400" indent="-657225" algn="l" eaLnBrk="0" hangingPunct="0">
              <a:spcBef>
                <a:spcPts val="7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8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2pPr>
            <a:lvl3pPr algn="l" eaLnBrk="0" hangingPunct="0">
              <a:spcBef>
                <a:spcPts val="6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4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3pPr>
            <a:lvl4pPr algn="l" eaLnBrk="0" hangingPunct="0">
              <a:spcBef>
                <a:spcPts val="5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4pPr>
            <a:lvl5pPr algn="l" eaLnBrk="0" hangingPunct="0">
              <a:spcBef>
                <a:spcPts val="500"/>
              </a:spcBef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lvl="1" algn="ctr" defTabSz="449263" eaLnBrk="1" hangingPunct="1">
              <a:spcBef>
                <a:spcPts val="600"/>
              </a:spcBef>
              <a:buSzPct val="45000"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Renewable and Rural Energy Division</a:t>
            </a:r>
          </a:p>
          <a:p>
            <a:pPr lvl="1" algn="ctr" defTabSz="449263" eaLnBrk="1" hangingPunct="1">
              <a:lnSpc>
                <a:spcPct val="120000"/>
              </a:lnSpc>
              <a:spcBef>
                <a:spcPts val="600"/>
              </a:spcBef>
              <a:buSzPct val="45000"/>
              <a:buFontTx/>
              <a:buNone/>
            </a:pPr>
            <a:endParaRPr lang="en-US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1560" y="3768501"/>
            <a:ext cx="7937500" cy="4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/>
          <a:lstStyle>
            <a:lvl1pPr marL="342900" indent="-342900" algn="l" eaLnBrk="0" hangingPunct="0">
              <a:spcBef>
                <a:spcPts val="8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32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1pPr>
            <a:lvl2pPr marL="660400" indent="-657225" algn="l" eaLnBrk="0" hangingPunct="0">
              <a:spcBef>
                <a:spcPts val="7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8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2pPr>
            <a:lvl3pPr algn="l" eaLnBrk="0" hangingPunct="0">
              <a:spcBef>
                <a:spcPts val="600"/>
              </a:spcBef>
              <a:buChar char="•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4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3pPr>
            <a:lvl4pPr algn="l" eaLnBrk="0" hangingPunct="0">
              <a:spcBef>
                <a:spcPts val="500"/>
              </a:spcBef>
              <a:buChar char="–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4pPr>
            <a:lvl5pPr algn="l" eaLnBrk="0" hangingPunct="0">
              <a:spcBef>
                <a:spcPts val="500"/>
              </a:spcBef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660400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  <a:tab pos="96440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lvl="1" algn="ctr" defTabSz="449263" eaLnBrk="1" hangingPunct="1">
              <a:spcBef>
                <a:spcPts val="600"/>
              </a:spcBef>
              <a:buSzPct val="45000"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Department of Energy, UNIDO</a:t>
            </a:r>
          </a:p>
          <a:p>
            <a:pPr lvl="1" algn="ctr" defTabSz="449263" eaLnBrk="1" hangingPunct="1">
              <a:lnSpc>
                <a:spcPct val="120000"/>
              </a:lnSpc>
              <a:spcBef>
                <a:spcPts val="600"/>
              </a:spcBef>
              <a:buSzPct val="45000"/>
              <a:buFontTx/>
              <a:buNone/>
            </a:pPr>
            <a:endParaRPr lang="en-US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4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5" descr="b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68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5029200" y="4976008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Ms. Tonilyn Lim</a:t>
            </a:r>
          </a:p>
          <a:p>
            <a:r>
              <a:rPr lang="en-US" altLang="ja-JP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Project Manager</a:t>
            </a:r>
          </a:p>
          <a:p>
            <a:r>
              <a:rPr lang="en-US" altLang="ja-JP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T.Lim@unido.org</a:t>
            </a:r>
          </a:p>
          <a:p>
            <a:r>
              <a:rPr lang="en-US" altLang="ja-JP" b="1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+431 26026 3847</a:t>
            </a:r>
          </a:p>
          <a:p>
            <a:endParaRPr lang="en-US" altLang="ja-JP" b="1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838200" y="1524000"/>
            <a:ext cx="7620000" cy="838200"/>
          </a:xfrm>
          <a:prstGeom prst="rect">
            <a:avLst/>
          </a:prstGeom>
        </p:spPr>
        <p:txBody>
          <a:bodyPr/>
          <a:lstStyle/>
          <a:p>
            <a:pPr rtl="0" fontAlgn="base"/>
            <a:r>
              <a:rPr lang="en-US" sz="3600" b="1" kern="1200" dirty="0">
                <a:solidFill>
                  <a:schemeClr val="bg1"/>
                </a:solidFill>
                <a:latin typeface="Calibri" panose="020F0502020204030204" pitchFamily="34" charset="0"/>
              </a:rPr>
              <a:t>Thank you for your attention</a:t>
            </a:r>
            <a:endParaRPr lang="ja-JP" sz="3600" b="1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4400"/>
            <a:ext cx="8424863" cy="576064"/>
          </a:xfrm>
        </p:spPr>
        <p:txBody>
          <a:bodyPr/>
          <a:lstStyle/>
          <a:p>
            <a:pPr defTabSz="449263"/>
            <a:r>
              <a:rPr lang="en-US" altLang="en-US" dirty="0"/>
              <a:t>UNIDO's Mandate:</a:t>
            </a:r>
            <a:br>
              <a:rPr lang="en-US" altLang="en-US" dirty="0"/>
            </a:br>
            <a:r>
              <a:rPr lang="en-US" altLang="en-US" dirty="0"/>
              <a:t>Inclusive and Sustainable Industrial Development</a:t>
            </a:r>
            <a:br>
              <a:rPr lang="en-US" altLang="en-US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09600" y="1955800"/>
          <a:ext cx="8243888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89013" y="5745163"/>
            <a:ext cx="1989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1pPr>
            <a:lvl2pPr algn="l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2pPr>
            <a:lvl3pPr algn="l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3pPr>
            <a:lvl4pPr algn="l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4pPr>
            <a:lvl5pPr algn="l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Calibri" panose="020F0502020204030204" pitchFamily="34" charset="0"/>
                <a:ea typeface="ＭＳ Ｐゴシック" pitchFamily="34" charset="-128"/>
              </a:rPr>
              <a:t>Inclusive </a:t>
            </a:r>
          </a:p>
          <a:p>
            <a:pPr algn="ctr" defTabSz="449263" ea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Calibri" panose="020F0502020204030204" pitchFamily="34" charset="0"/>
                <a:ea typeface="ＭＳ Ｐゴシック" pitchFamily="34" charset="-128"/>
              </a:rPr>
              <a:t>Industry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9150" y="5745163"/>
            <a:ext cx="2492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1pPr>
            <a:lvl2pPr algn="l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2pPr>
            <a:lvl3pPr algn="l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3pPr>
            <a:lvl4pPr algn="l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4pPr>
            <a:lvl5pPr algn="l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Calibri" panose="020F0502020204030204" pitchFamily="34" charset="0"/>
                <a:ea typeface="ＭＳ Ｐゴシック" pitchFamily="34" charset="-128"/>
              </a:rPr>
              <a:t>Competitive </a:t>
            </a:r>
          </a:p>
          <a:p>
            <a:pPr algn="ctr" defTabSz="449263" ea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Calibri" panose="020F0502020204030204" pitchFamily="34" charset="0"/>
                <a:ea typeface="ＭＳ Ｐゴシック" pitchFamily="34" charset="-128"/>
              </a:rPr>
              <a:t>Industry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78550" y="5694363"/>
            <a:ext cx="2203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1pPr>
            <a:lvl2pPr algn="l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2pPr>
            <a:lvl3pPr algn="l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3pPr>
            <a:lvl4pPr algn="l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4pPr>
            <a:lvl5pPr algn="l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en-US" sz="2400" b="1" dirty="0">
                <a:solidFill>
                  <a:srgbClr val="109827"/>
                </a:solidFill>
                <a:latin typeface="Calibri" panose="020F0502020204030204" pitchFamily="34" charset="0"/>
                <a:ea typeface="ＭＳ Ｐゴシック" pitchFamily="34" charset="-128"/>
              </a:rPr>
              <a:t>Green </a:t>
            </a:r>
          </a:p>
          <a:p>
            <a:pPr algn="ctr" defTabSz="449263" eaLnBrk="1" hangingPunct="1">
              <a:spcBef>
                <a:spcPct val="0"/>
              </a:spcBef>
              <a:buSzPct val="100000"/>
              <a:buFontTx/>
              <a:buNone/>
            </a:pPr>
            <a:r>
              <a:rPr lang="en-US" altLang="en-US" sz="2400" b="1" dirty="0">
                <a:solidFill>
                  <a:srgbClr val="109827"/>
                </a:solidFill>
                <a:latin typeface="Calibri" panose="020F0502020204030204" pitchFamily="34" charset="0"/>
                <a:ea typeface="ＭＳ Ｐゴシック" pitchFamily="34" charset="-128"/>
              </a:rPr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7569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559468" y="1918573"/>
            <a:ext cx="8352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dirty="0">
                <a:latin typeface="Calibri" panose="020F0502020204030204" pitchFamily="34" charset="0"/>
              </a:rPr>
              <a:t>Sustainable cities are hubs of innovation, jobs, industrialization and climate action</a:t>
            </a:r>
            <a:endParaRPr lang="en-US" altLang="en-US" sz="1600" dirty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61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863" cy="57606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Sustainable Cities: UNIDO perspective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55776" y="5661248"/>
            <a:ext cx="1800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900" i="1" dirty="0">
                <a:latin typeface="Calibri" panose="020F0502020204030204" pitchFamily="34" charset="0"/>
              </a:rPr>
              <a:t>Photo Source: Inhabitant</a:t>
            </a:r>
            <a:endParaRPr lang="en-US" altLang="en-US" sz="900" i="1" dirty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/>
          <a:stretch/>
        </p:blipFill>
        <p:spPr>
          <a:xfrm>
            <a:off x="606746" y="2962096"/>
            <a:ext cx="3677222" cy="2755904"/>
          </a:xfrm>
          <a:prstGeom prst="rect">
            <a:avLst/>
          </a:prstGeom>
        </p:spPr>
      </p:pic>
      <p:pic>
        <p:nvPicPr>
          <p:cNvPr id="10" name="Picture 2" descr="C:\Users\KimJu\Desktop\Internship\Rome\smartWEB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5812"/>
          <a:stretch/>
        </p:blipFill>
        <p:spPr bwMode="auto">
          <a:xfrm>
            <a:off x="4427984" y="2962096"/>
            <a:ext cx="4083784" cy="275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444208" y="5661248"/>
            <a:ext cx="21395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900" i="1" dirty="0">
                <a:latin typeface="Calibri" panose="020F0502020204030204" pitchFamily="34" charset="0"/>
              </a:rPr>
              <a:t>Photo Source: Chronicle Herald</a:t>
            </a:r>
          </a:p>
        </p:txBody>
      </p:sp>
    </p:spTree>
    <p:extLst>
      <p:ext uri="{BB962C8B-B14F-4D97-AF65-F5344CB8AC3E}">
        <p14:creationId xmlns:p14="http://schemas.microsoft.com/office/powerpoint/2010/main" val="416799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3"/>
            <a:ext cx="9144000" cy="684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8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863" cy="5760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Actions inspired by the SDGs</a:t>
            </a:r>
          </a:p>
        </p:txBody>
      </p:sp>
      <p:pic>
        <p:nvPicPr>
          <p:cNvPr id="1026" name="Picture 2" descr="C:\Users\KimJu\Desktop\Internship\Rome\E_SDG_Icons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1" y="2276872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mJu\Desktop\Internship\Rome\E_SDG_Icons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50" y="2276873"/>
            <a:ext cx="1728193" cy="17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imJu\Desktop\Internship\Rome\E_SDG_Icons-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3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71" y="4168875"/>
            <a:ext cx="1420368" cy="1420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07" y="4168875"/>
            <a:ext cx="1420368" cy="1420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39" y="4168875"/>
            <a:ext cx="1420368" cy="1420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75" y="4168875"/>
            <a:ext cx="142036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1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863" cy="5760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Development Interventions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59468" y="1918573"/>
            <a:ext cx="835273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dirty="0">
                <a:latin typeface="Calibri" panose="020F0502020204030204" pitchFamily="34" charset="0"/>
              </a:rPr>
              <a:t>UNIDO’s </a:t>
            </a:r>
            <a:r>
              <a:rPr lang="en-US" altLang="en-US" b="1" dirty="0">
                <a:latin typeface="Calibri" panose="020F0502020204030204" pitchFamily="34" charset="0"/>
              </a:rPr>
              <a:t>key strategies </a:t>
            </a:r>
            <a:r>
              <a:rPr lang="en-US" altLang="en-US" dirty="0">
                <a:latin typeface="Calibri" panose="020F0502020204030204" pitchFamily="34" charset="0"/>
              </a:rPr>
              <a:t>for sustainable cities </a:t>
            </a:r>
          </a:p>
          <a:p>
            <a:pPr algn="l"/>
            <a:endParaRPr lang="en-US" altLang="en-US" dirty="0">
              <a:latin typeface="Calibri" panose="020F0502020204030204" pitchFamily="34" charset="0"/>
            </a:endParaRPr>
          </a:p>
          <a:p>
            <a:pPr algn="l"/>
            <a:r>
              <a:rPr lang="en-US" altLang="en-US" b="1" dirty="0">
                <a:latin typeface="Calibri" panose="020F0502020204030204" pitchFamily="34" charset="0"/>
              </a:rPr>
              <a:t>1) Driving green technology innovation at city scale </a:t>
            </a:r>
          </a:p>
          <a:p>
            <a:pPr lvl="1" algn="l">
              <a:buFontTx/>
              <a:buChar char="-"/>
            </a:pPr>
            <a:r>
              <a:rPr lang="en-US" altLang="en-US" sz="1600" dirty="0">
                <a:solidFill>
                  <a:schemeClr val="accent4"/>
                </a:solidFill>
                <a:latin typeface="Calibri" panose="020F0502020204030204" pitchFamily="34" charset="0"/>
              </a:rPr>
              <a:t>Focusing on urban transport, energy and resource efficient system</a:t>
            </a:r>
          </a:p>
          <a:p>
            <a:pPr lvl="1" algn="l">
              <a:buFontTx/>
              <a:buChar char="-"/>
            </a:pPr>
            <a:r>
              <a:rPr lang="en-US" altLang="en-US" sz="1600" dirty="0">
                <a:solidFill>
                  <a:schemeClr val="accent4"/>
                </a:solidFill>
                <a:latin typeface="Calibri" panose="020F0502020204030204" pitchFamily="34" charset="0"/>
              </a:rPr>
              <a:t>Creating innovation by pilot demonstration and scaling up</a:t>
            </a:r>
          </a:p>
          <a:p>
            <a:pPr lvl="1" algn="l">
              <a:buFontTx/>
              <a:buChar char="-"/>
            </a:pPr>
            <a:r>
              <a:rPr lang="en-US" altLang="en-US" sz="1600" dirty="0">
                <a:solidFill>
                  <a:schemeClr val="accent4"/>
                </a:solidFill>
                <a:latin typeface="Calibri" panose="020F0502020204030204" pitchFamily="34" charset="0"/>
              </a:rPr>
              <a:t>Fostering green value chains and supporting SMEs</a:t>
            </a:r>
          </a:p>
          <a:p>
            <a:pPr algn="l"/>
            <a:endParaRPr lang="en-US" altLang="en-US" dirty="0">
              <a:latin typeface="Calibri" panose="020F0502020204030204" pitchFamily="34" charset="0"/>
            </a:endParaRPr>
          </a:p>
          <a:p>
            <a:pPr algn="l"/>
            <a:r>
              <a:rPr lang="en-US" altLang="en-US" b="1" dirty="0">
                <a:latin typeface="Calibri" panose="020F0502020204030204" pitchFamily="34" charset="0"/>
              </a:rPr>
              <a:t>2) Promoting climate resilience in urban planning and development</a:t>
            </a:r>
          </a:p>
          <a:p>
            <a:pPr lvl="1" algn="l">
              <a:buFontTx/>
              <a:buChar char="-"/>
            </a:pPr>
            <a:r>
              <a:rPr lang="en-US" altLang="en-US" sz="1600" dirty="0">
                <a:solidFill>
                  <a:schemeClr val="accent4"/>
                </a:solidFill>
                <a:latin typeface="Calibri" panose="020F0502020204030204" pitchFamily="34" charset="0"/>
              </a:rPr>
              <a:t>Integrating climate risks and sustainability strategies in urban planning and management</a:t>
            </a:r>
          </a:p>
          <a:p>
            <a:pPr lvl="1" algn="l">
              <a:buFontTx/>
              <a:buChar char="-"/>
            </a:pPr>
            <a:r>
              <a:rPr lang="en-US" altLang="en-US" sz="1600" dirty="0">
                <a:solidFill>
                  <a:schemeClr val="accent4"/>
                </a:solidFill>
                <a:latin typeface="Calibri" panose="020F0502020204030204" pitchFamily="34" charset="0"/>
              </a:rPr>
              <a:t>Improving urban institutional framework</a:t>
            </a:r>
          </a:p>
          <a:p>
            <a:pPr algn="l"/>
            <a:endParaRPr lang="en-US" altLang="en-US" dirty="0">
              <a:latin typeface="Calibri" panose="020F0502020204030204" pitchFamily="34" charset="0"/>
            </a:endParaRPr>
          </a:p>
          <a:p>
            <a:pPr algn="l"/>
            <a:r>
              <a:rPr lang="en-US" altLang="en-US" b="1" dirty="0">
                <a:latin typeface="Calibri" panose="020F0502020204030204" pitchFamily="34" charset="0"/>
              </a:rPr>
              <a:t>3) Increasing partnerships with diverse stakeholders</a:t>
            </a:r>
          </a:p>
          <a:p>
            <a:pPr lvl="1" algn="l">
              <a:buFontTx/>
              <a:buChar char="-"/>
            </a:pPr>
            <a:r>
              <a:rPr lang="en-US" altLang="en-US" sz="1600" dirty="0">
                <a:solidFill>
                  <a:schemeClr val="accent4"/>
                </a:solidFill>
                <a:latin typeface="Calibri" panose="020F0502020204030204" pitchFamily="34" charset="0"/>
              </a:rPr>
              <a:t>Drawing private sector, financing institutions, government, civil society, research institutes and international organizations to secure solid funding mechanism and promote knowledge management</a:t>
            </a:r>
          </a:p>
        </p:txBody>
      </p:sp>
    </p:spTree>
    <p:extLst>
      <p:ext uri="{BB962C8B-B14F-4D97-AF65-F5344CB8AC3E}">
        <p14:creationId xmlns:p14="http://schemas.microsoft.com/office/powerpoint/2010/main" val="26780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663856"/>
              </p:ext>
            </p:extLst>
          </p:nvPr>
        </p:nvGraphicFramePr>
        <p:xfrm>
          <a:off x="762000" y="972355"/>
          <a:ext cx="769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019800"/>
            <a:ext cx="8153400" cy="369332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Enabling Environment; Innovation; Technology Demonstration; Partnerships</a:t>
            </a:r>
          </a:p>
        </p:txBody>
      </p:sp>
    </p:spTree>
    <p:extLst>
      <p:ext uri="{BB962C8B-B14F-4D97-AF65-F5344CB8AC3E}">
        <p14:creationId xmlns:p14="http://schemas.microsoft.com/office/powerpoint/2010/main" val="276850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dirty="0"/>
              <a:t>Sustainable Cities Integrated Approach Pilot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990600"/>
            <a:ext cx="2102767" cy="4937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7" t="9589" r="4950" b="24471"/>
          <a:stretch/>
        </p:blipFill>
        <p:spPr bwMode="auto">
          <a:xfrm>
            <a:off x="395536" y="1628800"/>
            <a:ext cx="8280920" cy="40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2 5"/>
          <p:cNvSpPr/>
          <p:nvPr/>
        </p:nvSpPr>
        <p:spPr bwMode="auto">
          <a:xfrm>
            <a:off x="7596336" y="3501008"/>
            <a:ext cx="1008112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924"/>
              <a:gd name="adj6" fmla="val -64808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Melaka</a:t>
            </a:r>
          </a:p>
        </p:txBody>
      </p:sp>
      <p:sp>
        <p:nvSpPr>
          <p:cNvPr id="8" name="Line Callout 2 7"/>
          <p:cNvSpPr/>
          <p:nvPr/>
        </p:nvSpPr>
        <p:spPr bwMode="auto">
          <a:xfrm>
            <a:off x="5724128" y="4377947"/>
            <a:ext cx="1296144" cy="12961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718"/>
              <a:gd name="adj6" fmla="val 37907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Jaipur, Bhopal, Mysore, Vijayawada, Guntur</a:t>
            </a:r>
          </a:p>
        </p:txBody>
      </p:sp>
      <p:sp>
        <p:nvSpPr>
          <p:cNvPr id="10" name="Line Callout 2 9"/>
          <p:cNvSpPr/>
          <p:nvPr/>
        </p:nvSpPr>
        <p:spPr bwMode="auto">
          <a:xfrm>
            <a:off x="2507412" y="3176972"/>
            <a:ext cx="1008112" cy="360040"/>
          </a:xfrm>
          <a:prstGeom prst="borderCallout2">
            <a:avLst>
              <a:gd name="adj1" fmla="val 48380"/>
              <a:gd name="adj2" fmla="val 98244"/>
              <a:gd name="adj3" fmla="val 69544"/>
              <a:gd name="adj4" fmla="val 109563"/>
              <a:gd name="adj5" fmla="val 211972"/>
              <a:gd name="adj6" fmla="val 117356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Dakar</a:t>
            </a:r>
          </a:p>
        </p:txBody>
      </p:sp>
      <p:sp>
        <p:nvSpPr>
          <p:cNvPr id="11" name="Line Callout 2 10"/>
          <p:cNvSpPr/>
          <p:nvPr/>
        </p:nvSpPr>
        <p:spPr bwMode="auto">
          <a:xfrm>
            <a:off x="3131840" y="4665979"/>
            <a:ext cx="1008112" cy="360040"/>
          </a:xfrm>
          <a:prstGeom prst="borderCallout2">
            <a:avLst>
              <a:gd name="adj1" fmla="val 33565"/>
              <a:gd name="adj2" fmla="val 104291"/>
              <a:gd name="adj3" fmla="val 18750"/>
              <a:gd name="adj4" fmla="val 117122"/>
              <a:gd name="adj5" fmla="val -152054"/>
              <a:gd name="adj6" fmla="val 81075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Abidjan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8052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- Integrated approach to mega-trends driving global environmental degradation</a:t>
            </a:r>
          </a:p>
          <a:p>
            <a:pPr algn="l"/>
            <a:r>
              <a:rPr lang="en-US" dirty="0">
                <a:solidFill>
                  <a:schemeClr val="accent4"/>
                </a:solidFill>
              </a:rPr>
              <a:t>-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UNIDO in climate change &amp; chemicals and waste focal areas</a:t>
            </a:r>
          </a:p>
        </p:txBody>
      </p:sp>
    </p:spTree>
    <p:extLst>
      <p:ext uri="{BB962C8B-B14F-4D97-AF65-F5344CB8AC3E}">
        <p14:creationId xmlns:p14="http://schemas.microsoft.com/office/powerpoint/2010/main" val="146466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012825"/>
            <a:ext cx="9109075" cy="1120775"/>
          </a:xfrm>
        </p:spPr>
        <p:txBody>
          <a:bodyPr/>
          <a:lstStyle/>
          <a:p>
            <a:pPr algn="l"/>
            <a:r>
              <a:rPr lang="en-US" altLang="en-US" dirty="0"/>
              <a:t>Participation in </a:t>
            </a:r>
            <a:r>
              <a:rPr lang="en-US" altLang="en-US" sz="2800" b="1" dirty="0"/>
              <a:t>Global Forums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0850" y="1557338"/>
            <a:ext cx="7931150" cy="5675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200" b="1" dirty="0"/>
              <a:t>UNIDO Green Industry Conference in Ulsan (28-30 June 2016)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1800" i="1" dirty="0"/>
              <a:t>Green Industry in Sustainable Cities</a:t>
            </a:r>
            <a:endParaRPr lang="en-US" alt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b="1" dirty="0"/>
              <a:t>4</a:t>
            </a:r>
            <a:r>
              <a:rPr lang="en-US" altLang="en-US" sz="2200" b="1" baseline="30000" dirty="0"/>
              <a:t>th</a:t>
            </a:r>
            <a:r>
              <a:rPr lang="en-US" altLang="en-US" sz="2200" b="1" dirty="0"/>
              <a:t> Eco-Cities Forum in Barcelona (October 2016)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1800" i="1" dirty="0"/>
              <a:t>Event co-organization with Jordan Ministry of Environment</a:t>
            </a:r>
            <a:endParaRPr lang="en-US" alt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b="1" dirty="0"/>
              <a:t>Habitat III in Quito (October 2016)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1800" i="1" dirty="0"/>
              <a:t>Side Event (under application)</a:t>
            </a:r>
            <a:endParaRPr lang="en-US" alt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/>
              <a:t>UNFCCC </a:t>
            </a:r>
            <a:r>
              <a:rPr lang="en-US" altLang="en-US" sz="2200" b="1" dirty="0"/>
              <a:t>Conference of the Parties (COP 22) in Marrakesh (7-18 November 2016)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1800" i="1" dirty="0"/>
              <a:t>Greening of COP 22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b="1" dirty="0"/>
              <a:t>Preparing for the 5th Vienna Energy Forum 2017 (June)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1800" i="1" dirty="0">
                <a:solidFill>
                  <a:srgbClr val="808080">
                    <a:lumMod val="50000"/>
                  </a:srgbClr>
                </a:solidFill>
              </a:rPr>
              <a:t>Main event on Sustainable Cities planned</a:t>
            </a:r>
            <a:endParaRPr lang="en-US" altLang="en-US" b="1" dirty="0">
              <a:solidFill>
                <a:srgbClr val="808080">
                  <a:lumMod val="50000"/>
                </a:srgbClr>
              </a:solidFill>
            </a:endParaRPr>
          </a:p>
          <a:p>
            <a:pPr marL="457200" lvl="1" indent="0">
              <a:buNone/>
            </a:pPr>
            <a:endParaRPr lang="en-US" altLang="en-US" sz="1400" dirty="0"/>
          </a:p>
          <a:p>
            <a:pPr>
              <a:buFont typeface="Wingdings" panose="05000000000000000000" pitchFamily="2" charset="2"/>
              <a:buChar char="v"/>
            </a:pPr>
            <a:endParaRPr lang="en-US" altLang="en-US" sz="2200" dirty="0"/>
          </a:p>
        </p:txBody>
      </p:sp>
      <p:sp>
        <p:nvSpPr>
          <p:cNvPr id="47109" name="AutoShape 4" descr="data:image/jpeg;base64,/9j/4AAQSkZJRgABAQAAAQABAAD/2wCEAAkGBxQTEhQTEhQUFBQXFRcYFRgXFBQXFRcWFxcXFhUUFBcYHSggGRolHBQWITEhJSkrLi4uFx8zODMsNygtLisBCgoKDg0OGxAQGywkICQsLCwsLCwtLCwsLC0sLCwsLCwsLCwsLCwsLCwsLCwsLCwsLCwsLCwsLCwsLCwsLCwsLP/AABEIAJ4BPwMBEQACEQEDEQH/xAAbAAEAAgMBAQAAAAAAAAAAAAAABQYCAwQBB//EAEkQAAEDAgMFBAcDBwoGAwAAAAEAAgMEEQUSIQYTMUFRImFxgQcykaGxwdEUFUIkQ3SCs+HwCCMzNDVyc5KywiU2UlNi8XWDk//EABoBAQACAwEAAAAAAAAAAAAAAAABAgMEBQb/xAA0EQACAQMCAwUHBAIDAQAAAAAAAQIDBBESITFBUQUTIjKxYXGBkaHR8ELB4fEzUhQkQyP/2gAMAwEAAhEDEQA/AJheSPZBAEIbSWWbMpFiOPwUPD2ZoUr6lXm6fyzzJSnqQ5tzYW4rQqUnGWEala3lCelb54HLUV/Jnt+izU7fnI2qNklvU+RtwPFTDJmcSWO0fz05O8R9V0ber3UvYZbq1VWnpit1w+x1bT0IZJvG+pJqLcM3E+3j5lZbqnplqXBmGxra4aJcY/n8EMtU3jTfK6/Q3WN7Mw1qanBwfNEsCsh45pp4YQgIAgCAIAgBCFlJxeU8GiSlB4afBRg6lv2tVp7VPEvr/P5uaaqjfHbO0tBFweR8D8laUJR4o79G4p1o5g/udmHwWGY8Tw7gufcVMvSjQvK2qWhcF6nYtc0Qgbwe2UZMMnk4KmDLqOHwW7Sq6tnxNaccGtjLrYSyYm8G8BXKBCAgCA7cKrd1ID+E6O8Ovks1Cr3c88uZeEtLLiCuwbJ6gCAIAgCAIAgCA+WLz57AIQbo2W8VDZ52/ve9eiHlX1/g2KDmcDTIy3BSmeisL7vfBPzev8mDGkmw1KNpLLOm3gkqSlDSHGxIN9dR7OawOs85Rr1J6lhFuqom1UBA0JFx/wCLx/FvArvpxuaOV/TOHCUratv/AGihvaQSDoQbEdCOIXKaxsehTTWUapGX4aqskVm1FZbwSFNfKL6FSuB5O80OtJweU9/ubFJqhAEAQBAEAQHdg9HvZAD6rdXfIef1We3pd5Pfgi8I5ZY8XkbkLXAOzaWIuPFbN/XVOnjm+H3N2nKUXmLwV6SK3BeacTMpZ4mpVLHoUGOaZ6hjPC2/FSsp5IZzSMsfgulSqKccmnOOlmCylAgCAIAgLPs5WZmZDxZw728vZw9i6dpV1R0vl6GxTllYJhbZkCAIAgCAIAgCA+WLz57A2Qt5qGcjtS4lCKpx58X+33Nyg4AQHrW3VZSUVlmWjTnUmlDj6HVTRhvDitV1HN7npFKTSUnk3qQSGD1u7fY+q7Q9x5Fbtjcd1PD4P8yat1R7yOVxR31Wz8ckpkcTY2u0aAu5kn2LrztYSnqZp076pCnoXzO77BGI3RtaGtItoPeepWXuo6XFLCNSpOVTzvJTJGFpLTxBIPiFxmmnhmlwMVBAQBAEAQBAEBcMGo93GAfWdq75Dy+q69vS7uG/Fm1COEcuKwOzFx1by7u4rk9o0ain3j3XoZYs4FzCxqlj5hVcS8ZcmaFQyGZZbipxg137AoIMZGXCyU56JZKTjqWDkIXSTzujUPFJAQBAEB1YbOWSNc0E66gC5IPEWWWjNxmmi0Xhl1XZNoIAgCAIAgCAID5YvPnsAChScIzjpkso3Mk6qMHCu+zJQ8VLddOa+/qbFByTojbZUqUda9pntbvuZbrZ/MzWi008M70JxmtUXsbWPurxlkuZK5JZMErc7ch9ZvvbyPlw9i7thcd5DRLivQ5F5R0S1Lg/Uk10DTIXEcFMkpcHBoIF+Zvw0HsWnWtXOepPBilTy8mcOz8Y9Yud52Hu196mNnTXHLJVJHUzCoR+bb53PxWVW9JfpLaI9DI4ZD/22exT3FP/AFQ0R6GmTBIT+Et8HH56KjtaT5EOnE4KjZz/AKH+Th8x9FglZf6v5lHS6ERVUT4/XaR38R7VqTpTh5kY3FrideAUeeTMfVZqe88h8/JZbWlrnl8EWpxyy2LqmweEI0msMENiFDl7TfV+H7lwb2y7rxw8vp/BkTOFc0kxDRe6jBOWeuF1LIOdwsseN8FXsaJJ+i2qdvzkYJ1eUTSSttLGyMB4pICA3U1K+Q2Y0n4DxPBXhTlPyosk3wJqk2d5yu/Vb8yVuU7L/d/IyKl1JmmpWMFmNDfj5niVuwpxgsRRlSS4G5WJCAIAgCAIAgCA+WLz57AIAgLFgmBGSIyOOUn+j6WHEnuPLwW5RtNcNT26Hne1FTlUxBb82c9VTOjdleLH3HvB5rBOnKDxI4zTXE1xsJIAFyTYDvWCdHvNuZsW1zOjLbddDpmpXRnK4WPu8itadCVGWma3PRU5xnHVEwVTId2EwyF4czkdSeFuYPVbdnTqyqKVPlz5GtczpqDU+ZaV6I4oQBAEAQBAEB45oIsRcdDwRrINdPTtYCGANBN9OpVYQjBYiiEkuBtViQgPCLo0msMEFX0uR2nqnh9F5u8te4nt5Xw+xkTycbnWWjKSRZI30VOZDpbTiei2bS3ncPw/FiS07m3GcLAjzNuS31u8dfL6rrTsYUoZhxXE1quWsleWoawQHdSYTLJqG5R1doPIcSs9O3qT5Y95dQbJukwGNur+2e/Rvs+q3adpCPm3MqppcST0aOTWjwAH0WzskZUs7I8hma8ZmkOHUG400OqRkpLKJlCUXiSwzYpKhAEAQBAEAQBAEB8sXnz2AQG+igzvDeXE+CpOWlZMFxW7qm5c+XvLhR15YA0i7RoBzA7le37QnS8Mt19TzUll5JI7uZtjZw6cx9F2IVKVxHbf1RjlHOzNGHYS2JznXzH8NxwH170o28abb4lIwUTqq6Vsjcrh4HmD1CvWoQrR0y/o2KVWVOWYkLBgjs5DvUHMfi7h0XJp9mz7zE/KufU6E72OjMePoT0UYaAGiwHALsxhGC0xWEcyUnJ5ZmrFQgCAIAgCAIAgCAIAgCAg8WxRpGRlndXcv1fquNf3cJxdOG/t+x0KNm2sz2Ih0nRcWNLmzPStcbz+Ruw6q3bw7kdHeH7uK3rWv3NRPlz9xlr0lUhpXwLYbEdQfgvS8ThleGzxL3doBl9Obrfxouf/AMJ6nvsYe63JWkwyKPUNuR+J2p+g8ltU6EIcEZIwS4Gmsx6GP8eY9Gdr38Peonc0488+43adlWnyx7yDrNqnnSNoYOp7TvoPetSd7J+VYN+n2bBed5+hC1NW+Q3e9zvE6eQ4Baspyn5nk34UoU1iKwWPYyp0fGeRDh4HQ/Ae1b1lPZx+Jy+06e8Z/Asy3jlBAEAQBAEAQBAEB8sXnz2AQE3g0FmZubvgFq1pZlg4naFXVU0Ll6kgsJzz1jiDcGxVoycXmLwwSdLinJ/tHzC61v2nyq/P7r7FXHoSTHgi4NwuvGSksxeUVMlJAQBAEAQBAEAQBAEAQBAeONhdQ3hZJSy8FaxHFHSdlvZZ7z4/RcG6vZVfDHaPr7/sdehaxp7vdkctE2wgCAmqPG444gJCcw0AAJJA4fG2vRduzu491ib3W32OdWs5zqNwWzOGs2rcdImAd7tT7Bp8Vad6/wBK+Zmp9mRXnfyIOrr5JPXe53dezf8AKNFqTqzn5mdCnRp0/KsHMqGQ9QGQjPRY3UguLBIYLOYZQ/iLEEX4gj629imlexpzylk17mkqtNxJyXHXn1Wtb7SVmn2nUflSX1NCNjBcW2a6PEpDKzM4kF1iNANdOA8VSheVXWjrltn12LVbamqb0rfBZV3jkBAEAQBAEAQHyxefPYGTGXIA5m3tUN4WSspKMXJ8izsbYADgBb2LR4nmJScm2+ZkoKhAEBMYawMjL3GwtmPQNAvf5r0HZtFwp6n+r0KSZ8kp/SDjOIOmlwymjFNEeDmtLyOIa4ud2nka5WcL210J6+iK4lC5ej/bs4jQzTFrWVEAcJGi+QnIXMe0E3DTY6E/hOqpKGGTkeiTayfEqWWaoEYcyYsG7aWjKGMdqCTrdxSpFRewR2ek/aOWgoXVEAYXiRje20ubZxIOgIUQim8MMi9rts6imwalr4xHvpWUxeHNJZeWLO+wDgRrw1UxinLAM/RbtxJX0c81Tu2vhe7NkBa3d5A8Egk66P8AYk4YewRWvRn6T6zEK9tPM2ARlkjuwxwd2RdouXH4K06aSyRktXpb2wlw2likpxGZHzBlpGlwyBj3ONgRrcM9qrTjqe5LN3op2tkxKjdNMGCVkzo3BgIbYNa5pAJPJ1vIqJx0sIpu2O22OUJkkkpqdlMJnMie5ocXNJdu7hst7lrb8ArxjBkFk9H2N4xUStdXU8UdK+HOx7A0EuOUs/OONiCTwVZqK4ElXZt/jVRV1dPQwU8wglkbq2xDGyOY0kulAJ7PJW0RSyyD6HsJWYhJFIcThZDKH2jDMtizKNTZ7tb35qksciRjdJkfceq7Udx5j5+a85f0O7qZXB+vM7FpV1ww+KI5aRthAEBormXbfoslJ4kXpvc4GMutic1BZZmNgg6la7ueiIyZiELG682MmYasTk3xIPVAF0B1rKYD0G2qnON0OJdGOuAeoB9q9ZF6kn1POtYeDJSQEAQBAEAQHyxefPYHZhMd5B3An+PasVZ4iaV9PTRft2J9ahwQgCA2U8eZwb1Pu5rLRp95UUOoZJbRaUdTbS1PLb/83L1kUlhIxHz/APk7D/h0v6U/9nEslXiEWqh2SpaGKsdTMcwzRuMl3udctbIRYE6eu7h1VdTeMgqH8nP+oVH6Uf2UStV4kIk/Tz/ZL/8AGi+JUUvMSyv+kb/lig/w6L9grQ87IZQ8LxL7sjxOlJP5RRQmMnQuMgjIA/8ArqZD+oVka1YYJb0P4cYMZhYeJpBIe7fQNlA8g8BVm8xCLb6VvynF8Jo+IDxI9vEFrpG3uP7sLlWG0WwzD0Lv3GIYrRHQNlL2N6Bkj2EjxD4/YEqbpMIlP5QX9lt/SY/9MiilxDLtsj/UaT9Gh/ZtVJcST4Vsxta7D8TxNzaWSp3k8rSIyQW2mebmzTxuszjmKIPvWz2JmppopzGYjIzMWO9Zup0Og6dFgaw8EmeMQZ4ndW9oeXH3XWnfUu8ovqtzZtamiovbsVZedO0EAQHj23BHcieNwmcsOHy+tu3httSQQLddVu16M3TcsPqXdelnTqWTMQlc7Sy2tGQg71OkjWZCEJpRGtmQiHRTpRXUz0NHRTgjLPVICAtuFvvEw/8Ajb2afJeltJaqMX7Dh3CxVl7zqWwYAgCAIAgCApL9lZxwMZ8HH5hcp2VT2HfXadF8c/L+TKiwuSFx3gAuNLEG/Xh5LQu6UqeFI1b25hVilBnYtM54QBAd+Dsu8noPef4K6XZcM1XLovX8ZWXA7cYpzJTzRt4vikaPFzCB8V31xKHx30IbWUtJRVMVVMyF7JnSZX9lzmljBZgPrOuxwyjXgs1SLb2IRL+i7aKsrqfEpqmRz4QC2C7WDKckjnt7IFyGmLjfiqzik1gER6C9p6SlopmVNRFC91QXBr3WJbu4xcd1wfYrVItvYIn/AEy4nFUYK6WCRssZnjAc03aSHEEXVaaxLcMivSN/yxQf4dF+wUw87DKz6RtnDLNgxZf8qpaaE2H4mCNpd/llb/lV4y4gs+GxBu1srW6NbTtAHQCliACq/IOZEbS0lXX7RztoJWQzU0QyyPLgGta1rX2s12uaZw4KY4UNwebJU1VQbRxx10jJZqiNwfIwktcHtJablrTfNEBwSWHDYFv/AJQX9lt/SY/9MipS4hl22R/qNJ+jQ/s2qkuJJ8i9G2O09JiuLOqZmQh00gaXm1yJ5CQFlmm4rBB9jwfG6eqa59NMyZrTlcWG4Btex8isLTXEk7yFBJTJo8rnN6Ej2Gy8pOOiTj0eD0EZaop9TBVLBAEBaYO3TgdY7edrL0VNd5apdY4+hxZ+Cvn2/uVZecO0FICAIAgCAICzYC68I7iR77/Neg7OeaC97OPeLFV/AkVumoEAQBAEAQEfQ15e7KQBoTpdc20vp1qmhpcMlmsGjGj2m+Hz/ctbtV+OK9n7kxI5cosEAQErgg0efD5rtdkrab9xWRJrrFD5vimA4BWVrmPMBq3OIe2OZ7M779oEMIaX3ve3ave6ypzSI2Lfh0VHC11BDu2BkRLoWmzhG7Qvdz1v617m6o8vckpj9idnRAKksiFO52Vsv2qpyF1yLB2943afYr655wRsTFbhOER0cNFLumUszs8EZnlG8cSHZmPz5nayN5/iChOWcknZitBhszYsKnMZytZuqcyyNfljYQyxa4ONmNPEnhqoTkvEDdTDD5pI4WOikkoDdjBI4ugLG7rta62GnavqL8RdN/mDhc7CWTDFjJC2SW8bagzPyPyt3Za1ubJcNjtw5J4vKDZsnDhbqmonoHxPqJLuncyZ8hOZ+YkhziGgu6AJLVjDBz7Tfc/26GSskibWxhm6Lp5GFga4vZmDXBoF3E9sag8wpWrGwOzb1+GmFkWKPjEbn5mNdJIwuc0EZhuyHEDP4ahRHVyDJikqKeKmY9kkbaZkTcj894xE1oDTnJNxYDUlV3bBVqr0eYNMHVb4GubIDO6X7RUBha8bwyXEgAaQb9LK+uXAYJnYrCqGCAnDQ3cSOLrskkka5zewSHPceGW2nRVk23uCwKoKnirbTP8AH4gH5rzd4sV5e87ls80onItYzhAEBacFN4Wfrf6ivRWDzbx+Pqzi3f8Amfw9CtGFw0sfYVwHTknjDOwpxfM83Z6H2FRol0Y1LqeZD0PsKjTLoTlDIeh9hTTLoMo8ynoVGGMoZT0TDGQQmCSw7On+bP8AfPwC7nZj/wDk/f8Asjk33+Re77kquiaQQBAEAQBAQmD/ANJ+qfkuB2Z/n+D/AGMkuBnjXrN/u/Mq/av+SPu/ciJHrllggCAlsEOjvELt9lPwyXtRWRJLqlD4vg+CwUMkeG4pAAz7TvaGtZdgkffssle3tMfqBa9uHIBxzNt7ogtVL/b9d/8AHR/6gq/pBQvsxl2Wo4wbF9YGA9C6eVt/esn62ORX31clS7D2u7Iw/wCz08gI4SuqXMAB/uRs/wAqnhn2gtnpFmdBjra4HsUraV0thc7uR7o328nEeYVYbxwDL0MxyfbK2aX16il+0EdBLK5w+vmlTgEWD0b0ccmzse8jY/Kyqc3O1rrO3k3aFxoe9Vm/GCZ9ENHG3C6SRsbGvdGc7g1oc60j7ZnAXPmoqPclEJ6SsHp4oqhkTN9XYnLGyNrsrnZmlvaZpdjGN1vyJCmDfwRDOiOgb9+xwygSiPBgBnAcM2+3bnAHmRceBTPh+JJX8EwyOp2VvM0vMEdVJF2njK9jpcpIB7Vr8DcKW8TI5ElileH4bhGHCQRfa6an373ODAyljijdL2jpmdo0DnchQlu2CY9B8zThFO0OaXNMuYAglt5pCMw5XGuqip5iUX1YwVTFz/PP8R8AvN3v+eX5yR27X/DH85nGtY2AgCAzj2hfD/Ntawgdc19deR7107a6lTpqKSMUrCFV623k3t2wdziHk8j5LZ/57/1+pjfZUeUvp/JvZtg3nE4eDwfkFdX65xMb7KlykvkbmbXRc2Sjyaf9ysr6HR/nxKPsurya+v2NzdqIDxLx4sPyurq8pdWY32bXXJfM3M2hpz+c9rXj4hWV1Sf6vUxuwrr9Pod1LVskF43BwBsSOvG3vCywqRmsxeTBUpSpvE1g3XVzGFACAIAgCAIAgKTV1D2tJa5zTpqDY8e5eStako1NmdO1hB1EmsmOF1DnF2ZznHTiSfis1y22m2ZL+nGOlxWOJILWOaEAQEjgr+04dQD7D+9dXsqWJyj1Xp/ZWRKvbcEa6i2hsdeh5FdsofLZtg8TkjZQzVUElCyoEolcJHVhaHF4aS7s3u46387aLLrjxIwTW0+zVd9udW4dJTh0tNuJWVAksADcSMLL68ND0530hSWMMk1SbAyMwukoYpGOfDURTPc7M1rrSOkky2BPFxA8NU17tjBorvR0/wDKTCYg6bEoarUuH81H2i02ae1nfLYcLEa9J1jB17U7ESVc1e+8eSoomQxAl1xNG/eMc+zdG5g3UXPcojPGBg7MC2SfT1ckrSzcmhgpowCc4MQtdwta3mocsoGWxezMtJhTaKV0ZlDJ23YXFl5HSObqWg8Hi+iSlmWQSGw+Dvo6CnppS0vjYQ4sJLblznaEgHn0USeXkFVrNm8VGJT10LqCQubu4PtH2gmGEa5WBlg0nmdeJ6lW1RxgEjtJs9Xfa46+gfTb/wCzGmmbOJN2WF28zR5Nbh3XuRSWMMG2g2OdBgr8NY9rpHQTMzm4YZJc5J0Fw0F9uF7BQ5ZlkHbR7H07qWkirIIZ5IKeKLM5gcAWMa12QkXsSLqNTzsDR6NdlTh1EyGQRb8lxlfHch/bcWXcQCbNcBwUzlqYRa1QFOrJM0jz1cfZfReWry1VJS9rO/Sjpgl7DSsZkCAICIqz23ePw0W3T8qNqHlRvOHusCCPDgsP/JjnDNRX0M4aND6Zw4tPx+CyxqwfBmxC4py4M1K5mCAIC67GstAT1kcfc0fJdWyWKfxOB2m81vgv3J5bZzggCAIAgCAIAgKFPNmBFuPVeOhiEkzu0bWUJqTfA8w5uV3HiFatWclwLX0dVPPRkiXFa2ps5OEeXUe0HRHGXcAT4BbkISn5Vkxkjh9E9rg42A56628l1LKzrU6inLZFW0SM7QWuDiQC0gkOLSBbUhw1b48l2ShUqPDqCWJ80VbUvijvvHtxOsLWZRmcXHe6Wbr4aq+X0+gNdbTYdCyOSWuqI2StzROdilWGyNsDmYTLqLOb7Qni6fQHZ9xUmdkf2mr3kjS9jfvKtzOYOLmje6jUaplgxdglGI5JTVVe7jLhI77yrcrCw2eHHe6WPHomWDTWYfQRNe6WtqWNY8MeXYnWANe5oe1jjvdCWkG3Qpl9PoDNmFUJAcKuqIMRmB+86y25HGX+l9TvTL6fQB2FUIY+Q1lSGMa173fedZlax4zMc473QOGo6pl9PoDdh+z9JPG2WGpq5I3XyuZiVa5psSDYiXkQR5I20A3Z+lMphFTVmUNDzH95VucMJsHFu9va+l0ywcbKXDiJiK6oIg/piMUrLR6lvb/ndBcEX6gp4un0BnQ4fQTBhiramQPeWMLcTrCHPa3O5jbS6uDRe3RMtcvoDCmo8PkdM1lZVEwhzpf+I1wDGtJDnXMti0FrgSLgEEJ4ugJ3AIYGBwgmkmuGPOeplqCGvbeNwMjnZQ4a6cVDzzB3182SNzug08ToPete4qd3SlIy0Ya5qJUF5c7wUgIASgIiJuZ47zc/Eram9MGzYqy7um30RNLmnACAwfE08QD5KynKPBmSNScPK8HO/D2nhcfx3rLG4muJsQvqi47nO/DnciD7lmjcxfFG1C/g/MmvqXDZuzYGNJGbtEi4vq4n4WXbs61N00lJZOReTU6zkuG3oS63TUCAIAgCAIAgCA+erxh6oyjdYgqGsox1Ya4OJ273ooVLqc6No/1M8LysipxRnjb048slgwCozMLTxafceHvuvQdm1dVPR09DQvaWmepcGSi6JpEftFSulpKmJmr5IJWM1t2nRua3XlqQpi8MFNlbNNh08cVC+KSRtLTneAxumFo45nSAAlrGNL25tbhpI0sr7Z4kGdNhtR920sD4SJIa+AFrQXNEMVaC17CQCYxEAc1hoOA4JlZJPMcw+pdjEFWyHNDA6CLNd2bLK2dszmNy2cwb+MuN9N0NDyJrTgErs1DcVlLPBKGyVFU4udGRE+KWSwDX8CSHcPFQ+TBBwUNRT4KyFsdQ6oneW1DgwvnY2V5EsxA1zNiGVvQ5FbKcgdmI4a4ueYIJGRfc8sMTSwtLXFw3cOXk+w4KE/UghaDZ2phpayIxySNZLQOgGXtvghkjmdG3/qcxocy3PIPOXJZBdtijKadxmiET3TzOsIjDma6RxbK6MklrnghxF+JKpLiSV+gw+pGNPq3QkQSPlgz3dm3bYYCxzm2sIt5A+zr6mU6DirZWnBB0+j2B7I2wy0j45IIN0+d4tvHb153cf/cZ+PODbt9bpP3kmGFYXK2HAmmN4MFt8Lax/kcsfb6dpwHiUzuwRuG4NUtinjdBI0xUNbCHHIRNJNM+SPdWJLgWgHUDV1lLaIJT0b4NNSuqY5Q7IBTtgc4cYhGSGX5lheWfqhRNpkouc8LXjK4XCwVKcakdMllF4TlB5iyIqsC5xu8nfIrmVezOdN/B/c3qd9ymvkRNRSvZ67SO/l5HguZVo1KT8awb1OrCflZpWMyG+ko967Je1wbm17C3RZ7aj3tRRMdWt3UdZrdgjoH6ua640tcHzB4K9/SdLEc5ya1e+jWgopY6npC5pqniAIAgCA62jRZTCzbHUObwcR56exZoXFWn5ZNEYJ+mJLGl3Ei5816Wg5OnFz44MbNqykBAEAQBAEB8/bGSvG4Z6hySNjIh4qUkUc+htAVyoUg6cPqt28O5cHeB4/XyWe2rdzUUuXP3GGvS7yDiW1puLjUHgvTJprKOG1jZnqEBAEAQBAEAQBAEAQBAEAQBAEBG43X7pnZPbdw7gOJ+Xmte5rd3Hbiyk5YRyUePtPZmFu8C7T4j/wBrDTu4yWKi+xWNXqdMuFRSDMw5b8C3Vvs+irUsKNRZht7uHyOhSvZx47oywrDzEXFxBJ0BHTif47lNnaOg5OT/AKJubhVUkiPrJs7yeXLwHBca5rd7VcuXL3GBbGgha4MHRDwVdKLqbNboT4qHFllNGBCqWPWDUIuJD4HUsphM4I8zg3qbLJSh3k1DqwWResMR6gCAIAgCAIChF114x5zhnoFJSWUGmyJ4ZJuWYsEAQE5gVd+bd+qf9q6/Z1z/AOUvh9vsc28of+kfj9ybXWOcaKmqay1+fIcfFa9e5hRS1EpZNrHgi4NwVmhOM1qi8oGSsQEAQBAEAQBAEAQGuaVrGlziA0aklQ5KKyy0YuTxHiROG7QslkLCMlz2Cfxdx6Fa1K6jOWnh0N2vYzpwUlv19hLzShrS5xsALlbMpKKyzQbwUyvqzK8vPgB0HILjVajqS1M1ZSy8nMsZU3U1U+M3Y4j4HxHNXhUlB5iyU2uBLHH8zC1wyuOlxwtz04hZa95KVJxS3foZ4VVnxGkG/BcU2U8nqAIAgPCEB4GAaqMInUzJSQd+DxXcXdB7z+666fZlLVUc+nqysiZXdKBAEAQBAEAQFAXlLiGHq6m/2dX1R7t8Vw9wWsdIzEtgrqWxaKyexSX4qyeS0o4NisVOqgo3SO7OgHF3IfvWxb2860vDt7en8mGtWjTXi+RYqqqEbQL5nW9vebLs3N1G3jjjL83ZxOLISWQuNybkrz1SpKpLVJ5Zc20tU5h04cxyWa3up0H4eHQhrJMU1Y1/A2PQ8fLqu7QvKdbg8Po/zco1g6VtEBAEAQBAEAQBAVXbGOS7XXJi4W5B3f1vyPitC9UtnyOv2bKnhrHi/YrS0DqtpbslX4pI9jY3uuBz5npm62WSdxKcVFnk7ycJ1G6fA1LGaYQC6EnhChrJAZI5vA/T2LFKCfEtGTjwJZhNhfjzWo8Z2N5ZxuZKCQgCAIAgJ7DYcrB1Op8+HuXpLGl3dFZ4vf8APgUb3OpbhUIAgCAIAgCAoBK8/OKksMwUqkqc1KPI8Dly5Jp4Z6anNTipLmeFQjLFPkeAqxmJfBqQTE3cAG2zAHtfuHeulZ2nf7y2S+f57TQuqzorZbv5E7U1LYm5WAX5DkO8rpXNzC2jogt+nT3nHbc3mRDPeSbk3JXAlJyeqTyyx4qgIAgOqDEHt53Hfr7+K3aV/Wp7ZyvaRhHZHizfxNI8NVvw7Vg/PFr3bldJ3wyhwDhwK6FKpGpFSjwIM1kIOetrGxNzOvYmwsL68fksdSpGmsyIlJR4kNUbRn82zzcfkPqtSd7/AKr5mJ1ehqwvFXmYbx1w7s9ADyIHjp5qlC4k6nifEiE3q3JSsxhjNG9t3d6o8T9Fev2hTp7R3f0+Z06VnOe8tl9TjoazfZoptQ/hyseg6dR3ha9pdOrJ06vPh9vsZ61HucVKXL8/srGI0ToZCx3LUHqORWOrTcJaWdKnOFxS34PijU03WFrB566tZUJ45cn+czdHJyKlM0nEzkfZS3ghLJoDlQvg3MkurplHHBM4BQ5353Dst97uQ8uPsW3a0dctT4ItTjl5JirwwHVmh6cv3Jc9mxl4qez6cv4NpSIqSMtNiLFcadOUJaZLDLmKoAgCA30UOd4HLifALZtaPe1VHlxfuIbwWFenMYQBAEAQBAEAQHzdzrrzpgSwGSWNuqwVqeVq6Hb7MpycHJvw9PablqnWOeebkFs0qSa1MvGJjRVb4nh7DY+4joRzC3YTlB5iytWlGrHTIsEFRvGh+uvG/G/Nc+pnU8vLPPVqTpTcHyNioYggCAIAgCAsNE20bfAe/VeotY6aMV7DG+JvWwQRm0TLwE9HNPvt81rXazSfwKVPKVNco1jCRUmXidTHXAK1GsPB6ehU7ympdTJptqOI4KE2nlGRrOzJrEKcVNOHnR7QSD3j1h4G3wXfX/ZoKb4/mTnUpu2r6eT/ABfIpgK53E69alGrFwkbQVQ8tWpOlNwfI9QxBAeEoXpwc5qC5vBO7NY4QWwvbcE2aRxBOva6+K6FrcYxTaOzc9nRp09VN8FuW1dI5Jrmha8WcL/EeCx1aMKsdM1knJC11Hu7a3B4dfNcC7tO4aaeU/mXTycq0iQgJnCIbNzc3fALvdmUlGnr5v0RSR3rpFQgCAIAgCAIAgP/2Q=="/>
          <p:cNvSpPr>
            <a:spLocks noChangeAspect="1" noChangeArrowheads="1"/>
          </p:cNvSpPr>
          <p:nvPr/>
        </p:nvSpPr>
        <p:spPr bwMode="auto">
          <a:xfrm>
            <a:off x="155575" y="-1576388"/>
            <a:ext cx="6619875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AutoShape 6" descr="data:image/jpeg;base64,/9j/4AAQSkZJRgABAQAAAQABAAD/2wCEAAkGBxQTEhQTEhQUFBQXFRcYFRgXFBQXFRcWFxcXFhUUFBcYHSggGRolHBQWITEhJSkrLi4uFx8zODMsNygtLisBCgoKDg0OGxAQGywkICQsLCwsLCwtLCwsLC0sLCwsLCwsLCwsLCwsLCwsLCwsLCwsLCwsLCwsLCwsLCwsLCwsLP/AABEIAJ4BPwMBEQACEQEDEQH/xAAbAAEAAgMBAQAAAAAAAAAAAAAABQYCAwQBB//EAEkQAAEDAgMFBAcDBwoGAwAAAAEAAgMEEQUSIQYTMUFRImFxgQcykaGxwdEUFUIkQ3SCs+HwCCMzNDVyc5KywiU2UlNi8XWDk//EABoBAQACAwEAAAAAAAAAAAAAAAABAgMEBQb/xAA0EQACAQMCAwUHBAIDAQAAAAAAAQIDBBESITFBUQUTIjKxYXGBkaHR8ELB4fEzUhQkQyP/2gAMAwEAAhEDEQA/AJheSPZBAEIbSWWbMpFiOPwUPD2ZoUr6lXm6fyzzJSnqQ5tzYW4rQqUnGWEala3lCelb54HLUV/Jnt+izU7fnI2qNklvU+RtwPFTDJmcSWO0fz05O8R9V0ber3UvYZbq1VWnpit1w+x1bT0IZJvG+pJqLcM3E+3j5lZbqnplqXBmGxra4aJcY/n8EMtU3jTfK6/Q3WN7Mw1qanBwfNEsCsh45pp4YQgIAgCAIAgBCFlJxeU8GiSlB4afBRg6lv2tVp7VPEvr/P5uaaqjfHbO0tBFweR8D8laUJR4o79G4p1o5g/udmHwWGY8Tw7gufcVMvSjQvK2qWhcF6nYtc0Qgbwe2UZMMnk4KmDLqOHwW7Sq6tnxNaccGtjLrYSyYm8G8BXKBCAgCA7cKrd1ID+E6O8Ovks1Cr3c88uZeEtLLiCuwbJ6gCAIAgCAIAgCA+WLz57AIQbo2W8VDZ52/ve9eiHlX1/g2KDmcDTIy3BSmeisL7vfBPzev8mDGkmw1KNpLLOm3gkqSlDSHGxIN9dR7OawOs85Rr1J6lhFuqom1UBA0JFx/wCLx/FvArvpxuaOV/TOHCUratv/AGihvaQSDoQbEdCOIXKaxsehTTWUapGX4aqskVm1FZbwSFNfKL6FSuB5O80OtJweU9/ubFJqhAEAQBAEAQHdg9HvZAD6rdXfIef1We3pd5Pfgi8I5ZY8XkbkLXAOzaWIuPFbN/XVOnjm+H3N2nKUXmLwV6SK3BeacTMpZ4mpVLHoUGOaZ6hjPC2/FSsp5IZzSMsfgulSqKccmnOOlmCylAgCAIAgLPs5WZmZDxZw728vZw9i6dpV1R0vl6GxTllYJhbZkCAIAgCAIAgCA+WLz57A2Qt5qGcjtS4lCKpx58X+33Nyg4AQHrW3VZSUVlmWjTnUmlDj6HVTRhvDitV1HN7npFKTSUnk3qQSGD1u7fY+q7Q9x5Fbtjcd1PD4P8yat1R7yOVxR31Wz8ckpkcTY2u0aAu5kn2LrztYSnqZp076pCnoXzO77BGI3RtaGtItoPeepWXuo6XFLCNSpOVTzvJTJGFpLTxBIPiFxmmnhmlwMVBAQBAEAQBAEBcMGo93GAfWdq75Dy+q69vS7uG/Fm1COEcuKwOzFx1by7u4rk9o0ain3j3XoZYs4FzCxqlj5hVcS8ZcmaFQyGZZbipxg137AoIMZGXCyU56JZKTjqWDkIXSTzujUPFJAQBAEB1YbOWSNc0E66gC5IPEWWWjNxmmi0Xhl1XZNoIAgCAIAgCAID5YvPnsAChScIzjpkso3Mk6qMHCu+zJQ8VLddOa+/qbFByTojbZUqUda9pntbvuZbrZ/MzWi008M70JxmtUXsbWPurxlkuZK5JZMErc7ch9ZvvbyPlw9i7thcd5DRLivQ5F5R0S1Lg/Uk10DTIXEcFMkpcHBoIF+Zvw0HsWnWtXOepPBilTy8mcOz8Y9Yud52Hu196mNnTXHLJVJHUzCoR+bb53PxWVW9JfpLaI9DI4ZD/22exT3FP/AFQ0R6GmTBIT+Et8HH56KjtaT5EOnE4KjZz/AKH+Th8x9FglZf6v5lHS6ERVUT4/XaR38R7VqTpTh5kY3FrideAUeeTMfVZqe88h8/JZbWlrnl8EWpxyy2LqmweEI0msMENiFDl7TfV+H7lwb2y7rxw8vp/BkTOFc0kxDRe6jBOWeuF1LIOdwsseN8FXsaJJ+i2qdvzkYJ1eUTSSttLGyMB4pICA3U1K+Q2Y0n4DxPBXhTlPyosk3wJqk2d5yu/Vb8yVuU7L/d/IyKl1JmmpWMFmNDfj5niVuwpxgsRRlSS4G5WJCAIAgCAIAgCA+WLz57AIAgLFgmBGSIyOOUn+j6WHEnuPLwW5RtNcNT26Hne1FTlUxBb82c9VTOjdleLH3HvB5rBOnKDxI4zTXE1xsJIAFyTYDvWCdHvNuZsW1zOjLbddDpmpXRnK4WPu8itadCVGWma3PRU5xnHVEwVTId2EwyF4czkdSeFuYPVbdnTqyqKVPlz5GtczpqDU+ZaV6I4oQBAEAQBAEB45oIsRcdDwRrINdPTtYCGANBN9OpVYQjBYiiEkuBtViQgPCLo0msMEFX0uR2nqnh9F5u8te4nt5Xw+xkTycbnWWjKSRZI30VOZDpbTiei2bS3ncPw/FiS07m3GcLAjzNuS31u8dfL6rrTsYUoZhxXE1quWsleWoawQHdSYTLJqG5R1doPIcSs9O3qT5Y95dQbJukwGNur+2e/Rvs+q3adpCPm3MqppcST0aOTWjwAH0WzskZUs7I8hma8ZmkOHUG400OqRkpLKJlCUXiSwzYpKhAEAQBAEAQBAEB8sXnz2AQG+igzvDeXE+CpOWlZMFxW7qm5c+XvLhR15YA0i7RoBzA7le37QnS8Mt19TzUll5JI7uZtjZw6cx9F2IVKVxHbf1RjlHOzNGHYS2JznXzH8NxwH170o28abb4lIwUTqq6Vsjcrh4HmD1CvWoQrR0y/o2KVWVOWYkLBgjs5DvUHMfi7h0XJp9mz7zE/KufU6E72OjMePoT0UYaAGiwHALsxhGC0xWEcyUnJ5ZmrFQgCAIAgCAIAgCAIAgCAg8WxRpGRlndXcv1fquNf3cJxdOG/t+x0KNm2sz2Ih0nRcWNLmzPStcbz+Ruw6q3bw7kdHeH7uK3rWv3NRPlz9xlr0lUhpXwLYbEdQfgvS8ThleGzxL3doBl9Obrfxouf/AMJ6nvsYe63JWkwyKPUNuR+J2p+g8ltU6EIcEZIwS4Gmsx6GP8eY9Gdr38Peonc0488+43adlWnyx7yDrNqnnSNoYOp7TvoPetSd7J+VYN+n2bBed5+hC1NW+Q3e9zvE6eQ4Baspyn5nk34UoU1iKwWPYyp0fGeRDh4HQ/Ae1b1lPZx+Jy+06e8Z/Asy3jlBAEAQBAEAQBAEB8sXnz2AQE3g0FmZubvgFq1pZlg4naFXVU0Ll6kgsJzz1jiDcGxVoycXmLwwSdLinJ/tHzC61v2nyq/P7r7FXHoSTHgi4NwuvGSksxeUVMlJAQBAEAQBAEAQBAEAQBAeONhdQ3hZJSy8FaxHFHSdlvZZ7z4/RcG6vZVfDHaPr7/sdehaxp7vdkctE2wgCAmqPG444gJCcw0AAJJA4fG2vRduzu491ib3W32OdWs5zqNwWzOGs2rcdImAd7tT7Bp8Vad6/wBK+Zmp9mRXnfyIOrr5JPXe53dezf8AKNFqTqzn5mdCnRp0/KsHMqGQ9QGQjPRY3UguLBIYLOYZQ/iLEEX4gj629imlexpzylk17mkqtNxJyXHXn1Wtb7SVmn2nUflSX1NCNjBcW2a6PEpDKzM4kF1iNANdOA8VSheVXWjrltn12LVbamqb0rfBZV3jkBAEAQBAEAQHyxefPYGTGXIA5m3tUN4WSspKMXJ8izsbYADgBb2LR4nmJScm2+ZkoKhAEBMYawMjL3GwtmPQNAvf5r0HZtFwp6n+r0KSZ8kp/SDjOIOmlwymjFNEeDmtLyOIa4ud2nka5WcL210J6+iK4lC5ej/bs4jQzTFrWVEAcJGi+QnIXMe0E3DTY6E/hOqpKGGTkeiTayfEqWWaoEYcyYsG7aWjKGMdqCTrdxSpFRewR2ek/aOWgoXVEAYXiRje20ubZxIOgIUQim8MMi9rts6imwalr4xHvpWUxeHNJZeWLO+wDgRrw1UxinLAM/RbtxJX0c81Tu2vhe7NkBa3d5A8Egk66P8AYk4YewRWvRn6T6zEK9tPM2ARlkjuwxwd2RdouXH4K06aSyRktXpb2wlw2likpxGZHzBlpGlwyBj3ONgRrcM9qrTjqe5LN3op2tkxKjdNMGCVkzo3BgIbYNa5pAJPJ1vIqJx0sIpu2O22OUJkkkpqdlMJnMie5ocXNJdu7hst7lrb8ArxjBkFk9H2N4xUStdXU8UdK+HOx7A0EuOUs/OONiCTwVZqK4ElXZt/jVRV1dPQwU8wglkbq2xDGyOY0kulAJ7PJW0RSyyD6HsJWYhJFIcThZDKH2jDMtizKNTZ7tb35qksciRjdJkfceq7Udx5j5+a85f0O7qZXB+vM7FpV1ww+KI5aRthAEBormXbfoslJ4kXpvc4GMutic1BZZmNgg6la7ueiIyZiELG682MmYasTk3xIPVAF0B1rKYD0G2qnON0OJdGOuAeoB9q9ZF6kn1POtYeDJSQEAQBAEAQHyxefPYHZhMd5B3An+PasVZ4iaV9PTRft2J9ahwQgCA2U8eZwb1Pu5rLRp95UUOoZJbRaUdTbS1PLb/83L1kUlhIxHz/APk7D/h0v6U/9nEslXiEWqh2SpaGKsdTMcwzRuMl3udctbIRYE6eu7h1VdTeMgqH8nP+oVH6Uf2UStV4kIk/Tz/ZL/8AGi+JUUvMSyv+kb/lig/w6L9grQ87IZQ8LxL7sjxOlJP5RRQmMnQuMgjIA/8ArqZD+oVka1YYJb0P4cYMZhYeJpBIe7fQNlA8g8BVm8xCLb6VvynF8Jo+IDxI9vEFrpG3uP7sLlWG0WwzD0Lv3GIYrRHQNlL2N6Bkj2EjxD4/YEqbpMIlP5QX9lt/SY/9MiilxDLtsj/UaT9Gh/ZtVJcST4Vsxta7D8TxNzaWSp3k8rSIyQW2mebmzTxuszjmKIPvWz2JmppopzGYjIzMWO9Zup0Og6dFgaw8EmeMQZ4ndW9oeXH3XWnfUu8ovqtzZtamiovbsVZedO0EAQHj23BHcieNwmcsOHy+tu3httSQQLddVu16M3TcsPqXdelnTqWTMQlc7Sy2tGQg71OkjWZCEJpRGtmQiHRTpRXUz0NHRTgjLPVICAtuFvvEw/8Ajb2afJeltJaqMX7Dh3CxVl7zqWwYAgCAIAgCApL9lZxwMZ8HH5hcp2VT2HfXadF8c/L+TKiwuSFx3gAuNLEG/Xh5LQu6UqeFI1b25hVilBnYtM54QBAd+Dsu8noPef4K6XZcM1XLovX8ZWXA7cYpzJTzRt4vikaPFzCB8V31xKHx30IbWUtJRVMVVMyF7JnSZX9lzmljBZgPrOuxwyjXgs1SLb2IRL+i7aKsrqfEpqmRz4QC2C7WDKckjnt7IFyGmLjfiqzik1gER6C9p6SlopmVNRFC91QXBr3WJbu4xcd1wfYrVItvYIn/AEy4nFUYK6WCRssZnjAc03aSHEEXVaaxLcMivSN/yxQf4dF+wUw87DKz6RtnDLNgxZf8qpaaE2H4mCNpd/llb/lV4y4gs+GxBu1srW6NbTtAHQCliACq/IOZEbS0lXX7RztoJWQzU0QyyPLgGta1rX2s12uaZw4KY4UNwebJU1VQbRxx10jJZqiNwfIwktcHtJablrTfNEBwSWHDYFv/AJQX9lt/SY/9MipS4hl22R/qNJ+jQ/s2qkuJJ8i9G2O09JiuLOqZmQh00gaXm1yJ5CQFlmm4rBB9jwfG6eqa59NMyZrTlcWG4Btex8isLTXEk7yFBJTJo8rnN6Ej2Gy8pOOiTj0eD0EZaop9TBVLBAEBaYO3TgdY7edrL0VNd5apdY4+hxZ+Cvn2/uVZecO0FICAIAgCAICzYC68I7iR77/Neg7OeaC97OPeLFV/AkVumoEAQBAEAQEfQ15e7KQBoTpdc20vp1qmhpcMlmsGjGj2m+Hz/ctbtV+OK9n7kxI5cosEAQErgg0efD5rtdkrab9xWRJrrFD5vimA4BWVrmPMBq3OIe2OZ7M779oEMIaX3ve3ave6ypzSI2Lfh0VHC11BDu2BkRLoWmzhG7Qvdz1v617m6o8vckpj9idnRAKksiFO52Vsv2qpyF1yLB2943afYr655wRsTFbhOER0cNFLumUszs8EZnlG8cSHZmPz5nayN5/iChOWcknZitBhszYsKnMZytZuqcyyNfljYQyxa4ONmNPEnhqoTkvEDdTDD5pI4WOikkoDdjBI4ugLG7rta62GnavqL8RdN/mDhc7CWTDFjJC2SW8bagzPyPyt3Za1ubJcNjtw5J4vKDZsnDhbqmonoHxPqJLuncyZ8hOZ+YkhziGgu6AJLVjDBz7Tfc/26GSskibWxhm6Lp5GFga4vZmDXBoF3E9sag8wpWrGwOzb1+GmFkWKPjEbn5mNdJIwuc0EZhuyHEDP4ahRHVyDJikqKeKmY9kkbaZkTcj894xE1oDTnJNxYDUlV3bBVqr0eYNMHVb4GubIDO6X7RUBha8bwyXEgAaQb9LK+uXAYJnYrCqGCAnDQ3cSOLrskkka5zewSHPceGW2nRVk23uCwKoKnirbTP8AH4gH5rzd4sV5e87ls80onItYzhAEBacFN4Wfrf6ivRWDzbx+Pqzi3f8Amfw9CtGFw0sfYVwHTknjDOwpxfM83Z6H2FRol0Y1LqeZD0PsKjTLoTlDIeh9hTTLoMo8ynoVGGMoZT0TDGQQmCSw7On+bP8AfPwC7nZj/wDk/f8Asjk33+Re77kquiaQQBAEAQBAQmD/ANJ+qfkuB2Z/n+D/AGMkuBnjXrN/u/Mq/av+SPu/ciJHrllggCAlsEOjvELt9lPwyXtRWRJLqlD4vg+CwUMkeG4pAAz7TvaGtZdgkffssle3tMfqBa9uHIBxzNt7ogtVL/b9d/8AHR/6gq/pBQvsxl2Wo4wbF9YGA9C6eVt/esn62ORX31clS7D2u7Iw/wCz08gI4SuqXMAB/uRs/wAqnhn2gtnpFmdBjra4HsUraV0thc7uR7o328nEeYVYbxwDL0MxyfbK2aX16il+0EdBLK5w+vmlTgEWD0b0ccmzse8jY/Kyqc3O1rrO3k3aFxoe9Vm/GCZ9ENHG3C6SRsbGvdGc7g1oc60j7ZnAXPmoqPclEJ6SsHp4oqhkTN9XYnLGyNrsrnZmlvaZpdjGN1vyJCmDfwRDOiOgb9+xwygSiPBgBnAcM2+3bnAHmRceBTPh+JJX8EwyOp2VvM0vMEdVJF2njK9jpcpIB7Vr8DcKW8TI5ElileH4bhGHCQRfa6an373ODAyljijdL2jpmdo0DnchQlu2CY9B8zThFO0OaXNMuYAglt5pCMw5XGuqip5iUX1YwVTFz/PP8R8AvN3v+eX5yR27X/DH85nGtY2AgCAzj2hfD/Ntawgdc19deR7107a6lTpqKSMUrCFV623k3t2wdziHk8j5LZ/57/1+pjfZUeUvp/JvZtg3nE4eDwfkFdX65xMb7KlykvkbmbXRc2Sjyaf9ysr6HR/nxKPsurya+v2NzdqIDxLx4sPyurq8pdWY32bXXJfM3M2hpz+c9rXj4hWV1Sf6vUxuwrr9Pod1LVskF43BwBsSOvG3vCywqRmsxeTBUpSpvE1g3XVzGFACAIAgCAIAgKTV1D2tJa5zTpqDY8e5eStako1NmdO1hB1EmsmOF1DnF2ZznHTiSfis1y22m2ZL+nGOlxWOJILWOaEAQEjgr+04dQD7D+9dXsqWJyj1Xp/ZWRKvbcEa6i2hsdeh5FdsofLZtg8TkjZQzVUElCyoEolcJHVhaHF4aS7s3u46387aLLrjxIwTW0+zVd9udW4dJTh0tNuJWVAksADcSMLL68ND0530hSWMMk1SbAyMwukoYpGOfDURTPc7M1rrSOkky2BPFxA8NU17tjBorvR0/wDKTCYg6bEoarUuH81H2i02ae1nfLYcLEa9J1jB17U7ESVc1e+8eSoomQxAl1xNG/eMc+zdG5g3UXPcojPGBg7MC2SfT1ckrSzcmhgpowCc4MQtdwta3mocsoGWxezMtJhTaKV0ZlDJ23YXFl5HSObqWg8Hi+iSlmWQSGw+Dvo6CnppS0vjYQ4sJLblznaEgHn0USeXkFVrNm8VGJT10LqCQubu4PtH2gmGEa5WBlg0nmdeJ6lW1RxgEjtJs9Xfa46+gfTb/wCzGmmbOJN2WF28zR5Nbh3XuRSWMMG2g2OdBgr8NY9rpHQTMzm4YZJc5J0Fw0F9uF7BQ5ZlkHbR7H07qWkirIIZ5IKeKLM5gcAWMa12QkXsSLqNTzsDR6NdlTh1EyGQRb8lxlfHch/bcWXcQCbNcBwUzlqYRa1QFOrJM0jz1cfZfReWry1VJS9rO/Sjpgl7DSsZkCAICIqz23ePw0W3T8qNqHlRvOHusCCPDgsP/JjnDNRX0M4aND6Zw4tPx+CyxqwfBmxC4py4M1K5mCAIC67GstAT1kcfc0fJdWyWKfxOB2m81vgv3J5bZzggCAIAgCAIAgKFPNmBFuPVeOhiEkzu0bWUJqTfA8w5uV3HiFatWclwLX0dVPPRkiXFa2ps5OEeXUe0HRHGXcAT4BbkISn5Vkxkjh9E9rg42A56628l1LKzrU6inLZFW0SM7QWuDiQC0gkOLSBbUhw1b48l2ShUqPDqCWJ80VbUvijvvHtxOsLWZRmcXHe6Wbr4aq+X0+gNdbTYdCyOSWuqI2StzROdilWGyNsDmYTLqLOb7Qni6fQHZ9xUmdkf2mr3kjS9jfvKtzOYOLmje6jUaplgxdglGI5JTVVe7jLhI77yrcrCw2eHHe6WPHomWDTWYfQRNe6WtqWNY8MeXYnWANe5oe1jjvdCWkG3Qpl9PoDNmFUJAcKuqIMRmB+86y25HGX+l9TvTL6fQB2FUIY+Q1lSGMa173fedZlax4zMc473QOGo6pl9PoDdh+z9JPG2WGpq5I3XyuZiVa5psSDYiXkQR5I20A3Z+lMphFTVmUNDzH95VucMJsHFu9va+l0ywcbKXDiJiK6oIg/piMUrLR6lvb/ndBcEX6gp4un0BnQ4fQTBhiramQPeWMLcTrCHPa3O5jbS6uDRe3RMtcvoDCmo8PkdM1lZVEwhzpf+I1wDGtJDnXMti0FrgSLgEEJ4ugJ3AIYGBwgmkmuGPOeplqCGvbeNwMjnZQ4a6cVDzzB3182SNzug08ToPete4qd3SlIy0Ya5qJUF5c7wUgIASgIiJuZ47zc/Eram9MGzYqy7um30RNLmnACAwfE08QD5KynKPBmSNScPK8HO/D2nhcfx3rLG4muJsQvqi47nO/DnciD7lmjcxfFG1C/g/MmvqXDZuzYGNJGbtEi4vq4n4WXbs61N00lJZOReTU6zkuG3oS63TUCAIAgCAIAgCA+erxh6oyjdYgqGsox1Ya4OJ273ooVLqc6No/1M8LysipxRnjb048slgwCozMLTxafceHvuvQdm1dVPR09DQvaWmepcGSi6JpEftFSulpKmJmr5IJWM1t2nRua3XlqQpi8MFNlbNNh08cVC+KSRtLTneAxumFo45nSAAlrGNL25tbhpI0sr7Z4kGdNhtR920sD4SJIa+AFrQXNEMVaC17CQCYxEAc1hoOA4JlZJPMcw+pdjEFWyHNDA6CLNd2bLK2dszmNy2cwb+MuN9N0NDyJrTgErs1DcVlLPBKGyVFU4udGRE+KWSwDX8CSHcPFQ+TBBwUNRT4KyFsdQ6oneW1DgwvnY2V5EsxA1zNiGVvQ5FbKcgdmI4a4ueYIJGRfc8sMTSwtLXFw3cOXk+w4KE/UghaDZ2phpayIxySNZLQOgGXtvghkjmdG3/qcxocy3PIPOXJZBdtijKadxmiET3TzOsIjDma6RxbK6MklrnghxF+JKpLiSV+gw+pGNPq3QkQSPlgz3dm3bYYCxzm2sIt5A+zr6mU6DirZWnBB0+j2B7I2wy0j45IIN0+d4tvHb153cf/cZ+PODbt9bpP3kmGFYXK2HAmmN4MFt8Lax/kcsfb6dpwHiUzuwRuG4NUtinjdBI0xUNbCHHIRNJNM+SPdWJLgWgHUDV1lLaIJT0b4NNSuqY5Q7IBTtgc4cYhGSGX5lheWfqhRNpkouc8LXjK4XCwVKcakdMllF4TlB5iyIqsC5xu8nfIrmVezOdN/B/c3qd9ymvkRNRSvZ67SO/l5HguZVo1KT8awb1OrCflZpWMyG+ko967Je1wbm17C3RZ7aj3tRRMdWt3UdZrdgjoH6ua640tcHzB4K9/SdLEc5ya1e+jWgopY6npC5pqniAIAgCA62jRZTCzbHUObwcR56exZoXFWn5ZNEYJ+mJLGl3Ei5816Wg5OnFz44MbNqykBAEAQBAEB8/bGSvG4Z6hySNjIh4qUkUc+htAVyoUg6cPqt28O5cHeB4/XyWe2rdzUUuXP3GGvS7yDiW1puLjUHgvTJprKOG1jZnqEBAEAQBAEAQBAEAQBAEAQBAEBG43X7pnZPbdw7gOJ+Xmte5rd3Hbiyk5YRyUePtPZmFu8C7T4j/wBrDTu4yWKi+xWNXqdMuFRSDMw5b8C3Vvs+irUsKNRZht7uHyOhSvZx47oywrDzEXFxBJ0BHTif47lNnaOg5OT/AKJubhVUkiPrJs7yeXLwHBca5rd7VcuXL3GBbGgha4MHRDwVdKLqbNboT4qHFllNGBCqWPWDUIuJD4HUsphM4I8zg3qbLJSh3k1DqwWResMR6gCAIAgCAIChF114x5zhnoFJSWUGmyJ4ZJuWYsEAQE5gVd+bd+qf9q6/Z1z/AOUvh9vsc28of+kfj9ybXWOcaKmqay1+fIcfFa9e5hRS1EpZNrHgi4NwVmhOM1qi8oGSsQEAQBAEAQBAEAQGuaVrGlziA0aklQ5KKyy0YuTxHiROG7QslkLCMlz2Cfxdx6Fa1K6jOWnh0N2vYzpwUlv19hLzShrS5xsALlbMpKKyzQbwUyvqzK8vPgB0HILjVajqS1M1ZSy8nMsZU3U1U+M3Y4j4HxHNXhUlB5iyU2uBLHH8zC1wyuOlxwtz04hZa95KVJxS3foZ4VVnxGkG/BcU2U8nqAIAgPCEB4GAaqMInUzJSQd+DxXcXdB7z+666fZlLVUc+nqysiZXdKBAEAQBAEAQFAXlLiGHq6m/2dX1R7t8Vw9wWsdIzEtgrqWxaKyexSX4qyeS0o4NisVOqgo3SO7OgHF3IfvWxb2860vDt7en8mGtWjTXi+RYqqqEbQL5nW9vebLs3N1G3jjjL83ZxOLISWQuNybkrz1SpKpLVJ5Zc20tU5h04cxyWa3up0H4eHQhrJMU1Y1/A2PQ8fLqu7QvKdbg8Po/zco1g6VtEBAEAQBAEAQBAVXbGOS7XXJi4W5B3f1vyPitC9UtnyOv2bKnhrHi/YrS0DqtpbslX4pI9jY3uuBz5npm62WSdxKcVFnk7ycJ1G6fA1LGaYQC6EnhChrJAZI5vA/T2LFKCfEtGTjwJZhNhfjzWo8Z2N5ZxuZKCQgCAIAgJ7DYcrB1Op8+HuXpLGl3dFZ4vf8APgUb3OpbhUIAgCAIAgCAoBK8/OKksMwUqkqc1KPI8Dly5Jp4Z6anNTipLmeFQjLFPkeAqxmJfBqQTE3cAG2zAHtfuHeulZ2nf7y2S+f57TQuqzorZbv5E7U1LYm5WAX5DkO8rpXNzC2jogt+nT3nHbc3mRDPeSbk3JXAlJyeqTyyx4qgIAgOqDEHt53Hfr7+K3aV/Wp7ZyvaRhHZHizfxNI8NVvw7Vg/PFr3bldJ3wyhwDhwK6FKpGpFSjwIM1kIOetrGxNzOvYmwsL68fksdSpGmsyIlJR4kNUbRn82zzcfkPqtSd7/AKr5mJ1ehqwvFXmYbx1w7s9ADyIHjp5qlC4k6nifEiE3q3JSsxhjNG9t3d6o8T9Fev2hTp7R3f0+Z06VnOe8tl9TjoazfZoptQ/hyseg6dR3ha9pdOrJ06vPh9vsZ61HucVKXL8/srGI0ToZCx3LUHqORWOrTcJaWdKnOFxS34PijU03WFrB566tZUJ45cn+czdHJyKlM0nEzkfZS3ghLJoDlQvg3MkurplHHBM4BQ5353Dst97uQ8uPsW3a0dctT4ItTjl5JirwwHVmh6cv3Jc9mxl4qez6cv4NpSIqSMtNiLFcadOUJaZLDLmKoAgCA30UOd4HLifALZtaPe1VHlxfuIbwWFenMYQBAEAQBAEAQHzdzrrzpgSwGSWNuqwVqeVq6Hb7MpycHJvw9PablqnWOeebkFs0qSa1MvGJjRVb4nh7DY+4joRzC3YTlB5iytWlGrHTIsEFRvGh+uvG/G/Nc+pnU8vLPPVqTpTcHyNioYggCAIAgCAsNE20bfAe/VeotY6aMV7DG+JvWwQRm0TLwE9HNPvt81rXazSfwKVPKVNco1jCRUmXidTHXAK1GsPB6ehU7ympdTJptqOI4KE2nlGRrOzJrEKcVNOHnR7QSD3j1h4G3wXfX/ZoKb4/mTnUpu2r6eT/ABfIpgK53E69alGrFwkbQVQ8tWpOlNwfI9QxBAeEoXpwc5qC5vBO7NY4QWwvbcE2aRxBOva6+K6FrcYxTaOzc9nRp09VN8FuW1dI5Jrmha8WcL/EeCx1aMKsdM1knJC11Hu7a3B4dfNcC7tO4aaeU/mXTycq0iQgJnCIbNzc3fALvdmUlGnr5v0RSR3rpFQgCAIAgCAIAgP/2Q=="/>
          <p:cNvSpPr>
            <a:spLocks noChangeAspect="1" noChangeArrowheads="1"/>
          </p:cNvSpPr>
          <p:nvPr/>
        </p:nvSpPr>
        <p:spPr bwMode="auto">
          <a:xfrm>
            <a:off x="307975" y="-1423988"/>
            <a:ext cx="6619875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2" name="AutoShape 10" descr="data:image/jpeg;base64,/9j/4AAQSkZJRgABAQAAAQABAAD/2wCEAAkGBxISEhQUEhQQFhUSFRoaGRgXFxQWFxUXGBcXFxcWFRQcHCkgGBomHRQbIjIhJisrLi4uGR82ODMvNygtLi4BCgoKDg0OGxAQGywmICYuLCwvLCw0LC0sNDQuLDcsLCwvLCwtLCwsLCwsLCwsLCwsLCwsLCw0LC8sLCwsLCwsLP/AABEIAMABBgMBIgACEQEDEQH/xAAcAAEAAgMBAQEAAAAAAAAAAAAABAUBAgMGBwj/xABHEAACAQIDBAYGCAMFBwUAAAABAgMAEQQSIQUTMUEGIlFhcYEUMkKRobEHIzNScsHR8GKCklOisrPhFUNzg8LS8SQ0dHW0/8QAGgEBAAMBAQEAAAAAAAAAAAAAAAECAwQFBv/EACsRAAICAQMDAwQBBQAAAAAAAAABAhEDEiExBEFRBRPwImGRwbEyQnGh4f/aAAwDAQACEQMRAD8A+40pSgFKUoBSlKAUpSgFKUoBSlKAUpSgFKUoBSlKAUpSgFKUoBSlKAUpSgFKUoBSlKAUpSgFKUoDFYvSlAL0vSoWO2gEOVRnkIvlvYAfedvZHxPIVKVkNpK2S5ZQoLMQoHEkgAeJNV0m17/ZIzfxN1E8rjMfIW76hmIsQ0pzsOGlkT8CcvE3PfXWtVjXcwllb42DTztxkC/gQfN81/cK5lGPGWY/zW/wgV0pV9KM7ZoEccJZh/MG/wAQNbriZ14Oj9zrYn+ZLAf0mlKaUTbXckR7YA+1Vo/4vWj/AKx6o72AqxVri4IIPAjgapq5Ro0ZvCQvMofs28R7J/iHmDVHj8F45WuS/vS9RMDj1kuLFXX1kPEd4PtL3j4HSpdYtUbppq0L0vSlCRel6UoBel6UoBel6UoBel6UoBel6UoBel6UoBel6UoBel6UoBSlKAUpUbaGL3SZrXYmyr95jwHhzJ5AE0IbpWzhtLHFTu47bxhe51Ea8MzDn3Dme4GoMMIUaXJJuSdSx5ljzNIIyLkm7Mbs33m/IcgOQArpXRGNHLKTk7YpSlWIFKUoBSlKAUpSgOc0V7EEqy+qw4qfzB5jgastnY7eAqwCyJ6w5G/Bl7VNvLUcqg1ymVrh0tnThfgQeKN/CbeRseVVlGy0ZaXZf0rjhMSsiB1vY8jxBGhU94II8q7VznUnYrNqCs0Bi1LVmlAYtS1ZpQGLUtWaUBi1LVmlAYtS1ZpQGLVi1bUNAa0pSgFKUoBVHNLvZS3sx3RPG9pG94yj8J7asdq4gpGxX1msq/iY2B8Be/gDVdDGFUKOCgAeVa413MMr7G1aPJbTiez9eykr20HE/DvNc1Fv3xrajIG54n3aCsbsdg9wralSKMBbcCR8vdW6y9vv5f6VrQ0FHalcUa2h4cu7uNdqgClKVAFKUoBgZd3Lb2JvhIB/1KPeo7auqocTFmUgGx4g9jA3U+RANW+BxG8jV7WzDUdh4MvkbjyrHIu5til2JArN6xVfiZWGIhUE5WSUkciRurE+Fz76olZsWN6XrxeA2rMuILu7NCryI6nXKHx2KijkGnBd2iHkFYk+rU3BTySYLZ+d5L4hIBIwYq7XgLt1xYqSy6kWPGrvG0RZ6e9L1StvIGWGG8pkzuN/M9o0QRqVEmRna7OD1r+s2tgFqJh+kUrjeCGMRKYQ15TvAZljY2Xd5Tl3o9oXseFRob4JPS3pevG4bbskKs05wwabETqGlxLpEqQyOgUZksp0UAAdYAsTcWqaOkUu7kmMMaxQwiRs0rB8xj3mXKY7BRcdYngT1Ra1S8ciLPS3pevM4fpFLIUWJMLIXlyZ0nZobCJ5DaQRauClitvaBvxA6YTbs8rFY4Iy0aBpAZSNd9NCViO762uGcgtl4rwubR7cibPRXpevN7N6T76fdKsRG9mjIWXNNHuWkQySw5epGzREA5vbj+9pJxW2JFkcLGhjilijdjIVfNLuzdEyEEATLxYX14WBJwknQsu71iqTZm15ZGj3kUarMHyFZGdhkOmZTGoF110JsdNeNXVVaa5ApSlQBSlKAqdqtmljXkilz4t1E+GeuTtYXrDteaY9jBR4KoP+J2qJjcRrlXj8u1j4cu0nurqxxtJHHOW7ZiXEZTbi54jkOy55D41wLueLHwXQfr8awq2/epPaazXQkkYOTYDMODN59Yed9fjXQY4DRxYnQW1DHsHYe4++uEsgUXP/AJPICouW9y1iT7gOwd1WUFLkq5uPBZlnPE5e4WJ82P5VjIeTP77/AANxUfCT+y3Hke0dh7x8ffUuqtVsXT1KzXeketqO0DUeK8/Ee6uhxgGnrNa4seI5EnkKj4mbKNPWPD8ye4fpUFDk15E3PjzPgefIceVRotESyVsWDSueLW7l0Hv41gOw4M3n1h8awDWazFkiHGcnsL8CPVP/AGn93qVVYReu+DmscjHj6pP+E9/Z/prDReMuzJldtivYyx9jBx4SXv8A31c+dcazhGtOv8aMvmCrL8M1ZzVo2g6ki6qJjsAkuUsXVkJKsjsjC4sRdTqD2G40B4gES6xXOnR1Ffh9iQIrqEusiFHDFmzqzSO2bMTcs0zknnmrP+yItzHAA4SEIEs7h03YAQiQHNewsddQSDcE1PpU6n5BVnYkOnWmD3Zs++kEhzBVa7ZrlSEXTgMotawrrDseFUMaqQpKG2Zv92EVNSb6CNfG3fXlkwODTOuOgyTySsfSmQ9ctId06Y0D6o2ZQqllK2ygWAq4l21iTLiVhw8LJhHCszzsjSEwxTEIgiYAgS21IFwNdTbVxl2ZBYSbGiIAG8Uq7uGSR1YNKzNJ1gdVJY9U6cNNBbcbKiyPGQxWRQrZndmYBAgu5Oa+Uete99b31qswW3Zm9HeSBEhxRARlmzyJnQyR72PdhRcLY5WaxI4i5GuI6QTRSKJosOqPKkdlxGedd7IsUbNDuwtszi9nNhrrVdM+P2C0g2XGpVrysyOWBeSRyGKGPTMdBlJ0Gl9eOtcW2BBckbxS1w2WSRc4Mjy5Xs2ozyubfxEcDaqGL14f/tp/8nE1ddJ/s4f/AJeG/wA9KlpppWCVhtlRxuXTeC7M2XeSbvNISztu75bkknhxJPEmtZ9jxPJvDnuWVmAdwjtGRkZ0BsSMo8coBuAKgYLbGJmJeLDwtAJWjuZyJiEkMbvut3kFipOUve3Gx6tc9mYiRIJTFGjt6ZiL55N0ijfyEs75WNtLaKTcjlciKl5Bcw7PjXd2B+qvl1OmYWPjUqvLy9K2WKUmKJpYXgXLHMHjcYmYRRss2QWNy1wVFivYb13m6QS4ct6ZDGirBLMGhlaYZYApkVg0aENZwRa4Njw0u9uQs9DeleT2hicS2IwG/gjjU4slSs29YH0TFdWRd2oU2PslhodeF/WVWUdNEmRSgpVQeaEwVZHP9pKfH61go+VQYweJ4nU/p++/traR8xC8lZ2P4i7ZR5an+mqvpDIjRnDlZJGxKsixxkBytuu2Y6Iqg6sdNQNbgH0ccaR5r+plrSqXoyUiQYTJNG+HQdSVldmQk2kWReq6k3GlrWtYaVaYl7Cw4toO7tPu/Kr1vRWWxydszX5LoPHmfy9/bSo+NxaQxl2vlWwAAJYkkKqqo1ZiSABzJqk2Tg/Q5XaWGaL06XNmaVZVEhuRGwUDdsbm3rAnTNwFa7Gai2mz0TDs0I1B7DU+KcFcx0tx7rcag1yMnWy8m1PiOHvt/cFVlG0FLSdsxJLHieXYOQ/fMms1gm2p4CvKooEx2nuZ900YTeGRbbq4+v8AR7ZhHoDfNw62XnUJFlFs9bg3tdDy1X8PZ5H5ipVQJGtZh7OvivtDv0+IFTqymt7EX2M1qy3H70PIjvrzXSrCenXwqRSSblkeRhMIFRrErGXyNmcqb5baAgki4q82Zj1mTMAylWKujetG66Mjd47eBBBGhqHGlZo1sXGFmzLc8RofH9OfnW3CWE9knzjcfnULDvlcdjaHx9k/MeYqZJ60X/FWsZLY0g7L+sVV9JcXJFADEwV2nw8eawawmxMUTGx0JyyGorzYiCfDK8qzR4mRoyDGEdGEMsysrKbEfUlSpHtA30sedQtX82O4vqVWYXpBhZHCJMjMxIXjlci5IjktlcgKTZSeBqV6fFu97nXd/e5cbfOocWgVG0Y8bLDNA0WGbeh0Ehc7vdvcBnhy5iwU6oDZiPWAOnfZeyni9LuQRPIrIb3NlwsEHX00OaJj4WrtiOkGFRzG0yBlIVuJVGNrLI4GVCcw0Yg6iuGE2yFONM7okeGxKxqxsoCtBh3AJ5sXmIHM3ArT6q4+bEGI9lSCDBR9XNhjEX106kTI2XTXU1QrsDFJhoYFw2FLwywyNOZbGcwzJM0n2ZfeymPXNwLt1mtr6WPpDhSjvvkVYgDJnvGYwxsrOrgFVJBsSLaHsrm23oJFlWKdUdYncF0YWVR9qEYDeIpIuRpw11qVKa7AgtsnEBgQsZEWOM69cjeJIkiMPV6jKZSbag5eIvpbbawbSrGEtdJ4XNzbqxyK7W77CuEvSLDRko8wLoFLhVdsoZQwdwoORSDe50466V2xW3cNGELSqd6uZAl5C6addVQElOsOtw1FVeq06BQY/YM0jsRhcFHM0gPpkbtHIEDAq5UJnaQKAMhYqbamxtXTE7EnNrxQypFjJJhGzkLMsu8YEgrYSRs4IDXBK3uDYj0ezsfFOgkhdXQkgMvAlSVax7iCPKqTZkuLxEQnjniBLtaHdjdqFkKmKR9XEoClSwNg1+rparKUvx/kEGbYeJleZjDh4VlfBMqrJcgYXFCV94AgGYqTaxPAC9WfSjYb4rqqyqrYXFQljclTOsaqwXmBlN9RyrOzukUbTYtXcKmHcWLKyKsYgjd2dyAAAzMbk8KmYfb2GckLICQhe1mDMi2u6KRd1Fxqt+I7aOU07r5QK+WDGTS4QyQwRrh5jJIRMXLHcTRARLuxcXlvdsp04V6KqDYvSSJ8OZZZFXK7KSysg1ldIwLjrMQoFhc38anRbdwzRySb1AkP2he8ZjuLjOrgFb8rjWqyUuK4JLIUqBs7bEE7Msb3ZQCVKsjhSbBsjAEqSD1rWpVGmuQfGOlW0MVDjcSkeImRRKxCqI7AE96E/GqvCbSxW9L+lYgSFMua0N8oJbLrHYC5vpxt3Cr/AOlHCZMczcnVT7xY/EV5NWsQRyr6HBGMsUXS4PnMubJDI433ZZ4raGI3kU0mKxB3bZS31IZYnKiSx3drCwbW/q17FtkyHU4zG6d+H5/8nurxpAZbHVWHvBFXWxOk0UUGTEPaSAZQDq06jSNox7bEWBA5g8jUzglwjTHllNU+SD0g3qYiONMViWMK70ltycrm6x2tGBe2c639ms4lsTiEaN8XiWVlBsRBbMCCh0jBFmW+mugqDGzMXkktvJmzsOOXQBUB5hVAXy76sdkto3jp4cPmCfOraF4IeeVtJltsjDSTwRy+l4wF0BIvh+q3Bl+y5MCPKpJ2K/H0vGcb8YOI4f7ruqP0UkymeH7kmdfwTXb/ADBJV/WTVM0cmeU6T4KRYQnpWLY4hxFlYw2Ktcy3tED9mr8+yomLxeKC5PS8SVPVy2w9sltRbdcLaedWG2pM+LVeWHizH8cpsPMJGf66qca15D2AW8x63zA/lq6gq4M8maUdkyy6L4WSXDJfF4wGMtGQDDYbtioteInVQp1J41bf7OkRf/e40Ko7cPoAP+D2VSdEsTknkiPCcCRfxoAsg81CH+VqsemeKy4fdA9bEndjuQ6yt5ICPEiqOKvg0WRun8+55fZm0cUsZdcViV3rNKRaG5LagteM9bKFHlpapcUmIVnYYrEhpCC5G56zBQoJG77FA8hXC3Ad49w1+QqQzWBJ5a1rGEfCOR9TkfcjT7WxgYgYvEWBHKHiLH+z7flVx0TnxmLxUcT43FhdWuu4BGVSQReIj4V5m/bxOvma9x9E2GzYmR+SR/FiB8r1n1MYQwylS/Bfps2SeaMb2s9Zt3BnDYS8mInmAxeDcvOYuoq4zDltURQFABJv302ntGLFzYRcM6zGOWSRzH1lRfRMTEC7jqqS8yAAm5ubaA29ZWK8JZNvz/s+jo8D0fxYmTB4eXEQAxCEnDxwyrOjwqGVZuudyismt1ANgLgHWWJm3A2fu5PSM1uB3e6Emb0je+rky8vWzdW3OvZ0qXkt8Cj50+IKpisJNiIIRNiMVeMwySYmSKaV3vAga0hZJNGVHAvYgkEVOlkWOXFBr/VbRglYWLFYThsNGJSo1yZkYZuAyNf1Tb29Kn3fsKPC9I9pQzmSWFhLFFDGHeMGRLnFQtkVlBDtZG6q3I001F+3SPaMWKv6O6y7rDYouU6wS8OUK7DRWJPqnXQ6aGvU7VwW/jMebLdkN7X9R1e1r88tvOpdRrSoFF0aX63F6cZIf/ywV5XAbYTANBJIpK4nBIi2eCLKcPLKxBM0iKbjEiwBJ6h0trX0eqvaWAnaQSYedYyUCsksbTREAkhlQSIVfrEZr6iwI0FkZq9wc+iiH0fOQg30ssoCsrgLLK8igupKsbML5SRe9ieJ8/trHYJklkgYQ7Q62RE+rxTzqCqJLADeZSQB1gVK63tZh6nYezfR4t3mzEvI7NYKC8sjSvlUequZzYa6W1PGp9RrSk2DyU+0GgfaAAG/kyyxIVZt4q4aJGZEGsoVo2uq66criomH2jC+MweTHnFWaQMB6OUjLROFuYowUYnQKza66Ei9e4pTWvHyq8A8BPirQ4cKyrJgsc7TB1dtyj+lokksYs27JkBD8Lda9ga7kw4hMRPJit4f/Tje4SFt3CIpmlhZWO8EpWQlnNyFW11UEk+4pU+79vl34FHmuj22XmxBRZ8Piod0W30SZd24ZAIncMyOWDMbCxXdm46wrNelFKpJpvYk+c/S9s+6wzW4XRvPVfzr5YPlX6D6U7M9JwssXtFbr+JdR7+HnXwKeMg940I8K9n07Jqx6fB8/wCpY9ObV2Z2wUns9mo8P386lVVo1iCOVWSOCLjhXccidmX7BxOg/X86l4VspHZw8v3ao0K363u8O3zrrSiHKmWWGl3WKhf2ZQYW8T14if5lZf8AmV6yvFtHvYityDpZhxVgQUcd4IB8RUnGbYmmh3O6eOWQZZJLru0HB3ja92JF8otpfXhrjKO52QaceSJh8TmEuI/t5Cy96C0cXvVFP8xqNMtlv93U9/3j8SakTW0RQAsYsAOFwLAeQ08+6ta1S2ObJO5ESWMmxDFWRgystrqw4Ecj2EHQgkVtK8kj7yZ875cosuVUXiQq3NrnUm9zYcgBQC2nZw8OX6UY2qlFNcktPY2iF28B8T/p860x72W33vkOP5e+u8SWHfz8arp5MzE8uA8K1SKN0c6+s/RVgMmGeQjWZ9PwroPiT7q+V4XDtI6oouzsAB3k2r9AbKwQghjiXhGoHieZ8zc15/qWSoKHk9D0rFeRz8fsl1B2pIAEBYqrPZiCVNsrG2YajUDhU6uU0OYob+o2bx6rLb+9XjxdM96StFZDjAhkEZaRQYwoLkkFyVPXa5toDUhsWbgOpVhIo6r3BzC4N7C47QQKxj8KSSyk3ZouV8uR737xr8K6DAkm7Pds6toAB1RYADl7zWrcHuZpS4OabTG9EZyXZiABIrOCAT10Hqiy9p5VYVXxbOZSg3gyRNmUZNdQwOZr66OdbDzqbCGA6xBNzqBbS5sLdwsKpPT/AGloau5XYTRl3jTLISb3LGOTQ6KNUA5gCzaeNdY9pgyiM5LsSABIrMCAT10Hq6DtPKtxhHJXNJmVGuBlAYkXtma+tr8gOFc4dnMpjG8GSJrqMmvBl6zX10Y62HnVm4Pn9lakuDEe0JCEIiH1l8v1nYCet1dBYHhfyrcY8nKFS7tn0LWA3bZW6wBvqRbTnyrrFhLCMX+y+PVK/nXP0Eggq1mUyG5FxaRs5BF+0DW/KouHy/v/AMJqfyvnk0fadkVrILlgd5IqAFCVIBsbm4NtOXKpmFnDorjgwB5c/Coi7OK5Sj2ZQwJZQwOds7GwIsb9/vqTg4MiKl82UWva2nK4qJ6K2Jjqvcj7DN4I/A/M1xhH1iiN5XIJEjFmKWsbix6obNbROHPSu2xB9RHxGh+ZrbBYV4wi51KoALZLEgC2rZuPlVpNKUiqVqJW4CRuqWeQuzI2rMVZJOWS+UWII0HIdtdw7ASRqz5mmyISxYqDGjMQT2DMR32rsmy+tGS5KxeqMoBtp1Wa+o0HIcK7+gIc+cK4d89mAIByqul/w/GrSnGyFCVGcGTmlFyQrAC5JsN2h595pW2Dwix5sgADNewAAHVVdAPw386VjJq9jWN1ud6+PfSPsPcYjeKPq57sOwN7Q/Pzr7DVb0h2QmLgaJueqn7rDga26bP7ORS7dzm6zp/exuPfsfn5oh4V0w/VOtyOY5A9tudSdo4J4JGjkBDIbH9R3VGr6NVJWj5i5RdMswazVdFKV4ajs/Q8qkjFrzzDyv8AKlE2mTIJMpvy5+FSsTiLCy8SNO4fe/Ttqmkxf3R5n9KxhcRl43IPPnf9Kq0XU62J6i1ZrAN9RWakg1kQH9a1SKxvqT8q6VGxGKA0XU/AfqaUDGNmsMo4nj3D/WoNCan7D2U+KmWKMasdTyVeZNG1FOTKU5ySiet+i3YeeQ4lx1YtE73PPyHzFfU6i7LwCYeJIoxZUFvE8ye8mpVfN9RmeXI5H1PS4FhxqP5M1isis1idBrStqUBrStqUBrStqUBrStqUBrStqUBrStqwaAxSs1mgMClZpQGtKUoDy/TboquMTOlhMg0P3x90/kf2PjuJw7RsUcFWU2IOhBr9FV57pV0Tixi39SUDRwOPcw5iu/pOseL6ZcfweZ1vQe79cP6v5PiNKs9t7CnwrZZUIHJhqreBqsr3IzjNXF7HgSjKLqSpilKVYqbJIRwJH77K6+lt2/AVwpUUW1M6PMx4k/vw41zpVz0f6M4jFt9Wtk5u2ijz5nuFVnOMFcnRMYyyPTHdlfs/AyTyLHEpZmOgHzPYK+09EujaYKK2jSP67f8ASvcPjXTo30chwaWQXc+s54t3DsHdVzXhdX1jzPTHg+g6LoVh+qX9X8ClKVxHomRWa1pQG1K1pQG1K1pQG1K1pQG1K1pQG1K1pQG1DWtKAXrN6xSgM3pWKUApW1KA1pW1KA44nDpIpV1VlPEMLivGbY+jeCS7QM0R+76yfqPjXuaVpjyzxu4ujLLgx5VU1Z8axv0e41PVVJB2qw+RsaqpOi+NXjhp/JSflX3qldkfUsq5pnBL0rE+G0fBouiuNbhh5vNSPnVxgPo6xj+vu4x/E1z7lvX2GlJepZXxSJj6VhXLbPGbG+jvDRWaUtMw7eqn9I4++vXxRBQFUAAcABYDwFdKVxTyTm7k7O7HhhjVQVGtK2pVDU1pW1KA1pW1KA1pW1KA1pW1KA1pW1KA1pW1KA1pW1KA1pW1KA1pW1KA1pW1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2789238"/>
            <a:ext cx="7915275" cy="581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4" name="AutoShape 14" descr="data:image/jpeg;base64,/9j/4AAQSkZJRgABAQAAAQABAAD/2wCEAAkGBxMQEhUQERAVFRIXEBQSExQWFRcWFhYUFBgWFxcUFRQaHCggGBomHxQUITEhJSkrLi4uGB8zODMsNygtLisBCgoKDg0OGxAQGywkICQsLCwsLCwsLCwsLCwtLCwsLCwsLCwsLCwsLCwsLCwsLCwsLCwsLCwsLCwsLCwsLCwsLP/AABEIALEAoAMBEQACEQEDEQH/xAAbAAEAAwEBAQEAAAAAAAAAAAAABAUGAwIBB//EADoQAAIBAQYDBQYEBQUBAAAAAAABAgMEBREhMUESUXEGImGBkTJSobHB0RNCcoJDYpLh8RUzorLwFP/EABoBAQACAwEAAAAAAAAAAAAAAAADBAECBQb/xAAsEQEAAgIBAwMDBAEFAAAAAAAAAQIDEQQSITETQVEFIrEyQlKRFHGBwdHh/9oADAMBAAIRAxEAPwD9xAAAAAAAAAAAAAAAAAAAAAAAAAAAAAAAAAAAAAAAAAAAAAAAAAAAAAES8rcqMVJ7zUfJ6vyRJjxzedQiy5YxxEylkaUAAAAAAAAAAAAAAAAAAAABle1Fp4qigtILPrL/AAi/xa6rv5cvm33aK/C7uS0/iUYvHFpcL6r+2BVzV6bzC7x79eOJTyJOAAAAAAAAAAAAAAAAAADnXqqEXN6JYszEbnUNbWisblgq1Rzk5PVtt+Z16xqNOHa02mZlMue+4WdyhLPiWKS95c+WOPwK+fH160nwciMUTt0tHaStL2eGC8Fi/VkcYKx5aX+oZJ/T2RHfFd/xZfA39Knwh/y838nSnfteP8THqkzE4afDaObmj3SqXaeqvahCXqjSePX2S1+o5I8xCZR7VR/PSa6NP54Gk8efaU9fqVfeqTDtLRevEv2mvoWSxz8U/LvTv2g/4mHVNGs4r/CSOZhn9ztG9KL/AI0POSXzMenb4bxyMU/uh7VvpPStT/rj9zHRb4betj/lH9vatdN5KpDH9S+5jpn4ZjJSfeHYw3AAAAAAAUXai18MVSWss5fpW3m/kWuLTc9Xwpc3JqvTHuxt4Wv8NYL2np4LmXbTpzFNGbT4t8cSMnuvKc1JJrRmFeY09BgAAR6lthHfHpmaTlrCOctYcv8AUo8n8DT14a+vDpTt0Hvh1Noy1ltGWspKeJIkd7HZJ1pcMI4vfklzb2MWtFY3KTFitknVYbC6bmhQz9qpvLl4RWxTyZZs7fH4tMXfzPysyJaAAAAAA+SeGb0Awt42p1akp7Y4R/StDq4qdFdOJmydd5llbTV45OXjl02NZnaJyMCxuytk4PqvqEV4908I3yUkli3ghM6JnSotdsc8llHlz6lS+SbKl8k28eEUiRAACzuWhUnLu5Qx7zenl4keTmRgj/hf4XHyZbdvHv8A+P0y6qVONNfhLLfnj/N4ma5oyx1Q9NixVx11VNMpAAAAAAAFP2ltnBT4E+9P/qtSxxqdVt/Cpy8nTTpjzLIV3hGT/lfyOhLlM4QgB7o1OGSly+QYmNwvIyxWK0Curr0raQXV/Qr5reyvmt7K8rq4AAsrqut1nxSxUE9fe8F9ypyeVGKNR5dDhcG2eeq3av5ailTUUoxWCWiOLa02ncvSUpWlemsahY3TaeCeD9mWT67MtcPN0X6Z8S3hoTstgAAAAAPjYGHvS2OtUc9tI/pR1MVOiunFz5PUvtEaxyejyJULNSjg2ns8CEfDAAWV2VsVwPVZroEV490C1SxnJ+LXpkUrzu0uded2lyNGgBa3RdTq9+eKh8Zf2KXK5cY/tr5/Dp8HgTl++/6fy08YpLBLBLRHGmZmdy9HEREah9MMg3oaqy1eOEZc0vXc9Fjt1UizZ1NwAAAAFR2ktXBS4U85vD9q1+nqWONTqtv4VeXk6aaj3ZI6LkgFVetmwfGlk/a8HzI7R7iuNAA90anC1JbBiY3BaVhOXVv1zKV41aXKvGrS5GjRbXNdX4nfmu5sve/sUeVy+j7a+fw6nA4Hqz15P0/lpU0ssuhx5nfd6KIiO0PRhkAAaG5pY0l4No7fDtvFDMJxaZAAAABlO1NTGqo+7D5/+Rf4sfbMuXzZ3eIUxaUwD5JY5PQCqtV2tZwzXLdfcjmvwIElhqsDUfDAluyTqKMoRcsVwvBbrTHkVOTNafdMqeXBe9/sjbtTsUaf+5hKXuL2V+p79Dicj6h+3H/a9x/psV+7L/X/AG71bVOWssuSyXojlTaZ8us44mGHSnXlHNSa8xuWdrOx3njlPJ7Pbz5G8Wbxb5WRs3XNwTylHk0/X/B1fp9vtmGYWx0GQAAA8uSWrQY2yHaapFVseJeyt0dDjTHQ5XMmPUU0rZTWs4+uPyJvUr8qnVDlK8qa/N8Ga+rVjrhyne0Fom/gaznqx6kOM74e0F5s1nPPtDX1EepeM5aqP9OPzNJzWY65eI2xr8sH+1GPVsdctFZe0ip2ZUnTScse8tljrhzKXJ3l3GlunPripFZhVvPNPFc/uebzYbY7alexZa5I3WXwiSAAABbXTase5Lb2X4cjespKz7NHck8KmHOLX1OhwLayTHzDeF+ddsAfGscmBm75uKWc6Epc3T4n/wAc/gazHwo5+NPmk/7MxOT0bfnj9TRz5mfdX3nSxSktsn0ZLit7Iske6uLCEAAAAH2MW3gtXkJnTMd3SvLF5aLJeRDCnlt1WKNZweK03WzI8uKuSurM4c1sVt1WkIKa4ovy+hws3FmltQ9Dh5EZK9Tw1hqVZiY8rMTt8MAB7oVOGSlya9NxHlmGtsVThqRe3EsejyLfHt05IlM1B32wAAAU99XHGv34YRqc9peEvuYmNq2fjRk7x5Yu02dwbhOOD0aZH3iXKtSazqyktVmcH4bMtUvFla1dOJu1AAACwsln4E5y1wyXIgvffaEkR0xMygGXLAJ11VcJOOzz80VeXTder4X+Bk1aafK0lFPU5s1ifLsRMx4R52fkV74P4pa5PlxaK8xrykGBp4aLoiVM1tnnxRjLmkz0dLdVYlu6GwAAAFfe11QtEc8pr2ZbrwfNGJjaHNhrkjv5Ye32GVKTp1I/VNc0ad4lyMmOaTqyrq3cn7Lw8GS1zfKGcfwjuwT8PU39WrT05eoXfLdpfExOWGYxymULJGGer5v6EVsky3ikQ+22WEH6eprXy0zzrHKoJnLAO1keE49SPNG6Sm486y1XpyHoADzOCeprakW8sxaYeLPY5SmkliscX0WpXnBbfbunpbqnS/NVlf3LUxp4cm19UdrhX6sWvhmFgW2QAAAAQ7yu+FePDNZ/llvF+BiY2jy4q5I1LDXhYZ0J8E10e0lzRHMacjJjtjnUoxhGAAId5y7qXN/Ikp5VeXP2xCtJHPAJFghjNeGfoQ57axys8SvVlhdnKd0AAa7s5df4UfxJrvyWS92P3Z0ePi6Y3Plcw4+mNylW264zzh3ZfB+RHn4db969pTaRro4qdR05LDFfFcvVkHDi2PJNLe5C6OmyAAAAABGvCwwrw4Jro90+aEwjyY65I1LCXjYJ0J8E1+l7SXNEUxpyMuK2OdSimEYBW3lLGSXJfMlp4c/l23aIQzdVALW7KGC4nq9Ohz+Vk6p6Ydfg4emOufdOKi+62ezzqPhhFyfh9XsbVpNu0MxWZ8NRc9wqn36mEp7LaP3ZexceK958rePD095XhZTgHidNPBtZp4p8jE1ifI9mQAAAAAABHt1ihWjwTWK2e6fNPYNL463jUsdedw1KOaXHDmlmuqI5q5mXjXp47wqjVWU9rnjNvxw9CesdnKzW3eZcksdDMzryjiJntCwslg/NP+n7lLNyfan9ujx+F+7J/S1oUZTfDCLb5JFOKzaezqxWZ7Q0N39mvzVn+yP1l9i3j4vvZYpx/wCTQ0KEaa4YRUVySwLcViO0LMREeHQyyAAAAAAAAAAAAAAr7zsdJwnOdKLai3jhnkuZradRMosmOkxMzD8+/wDjp+4vic7/ACMny5H+Jh/i7UqKWUYryRpNrW8ztNTHWv6YX929nJT71V8Mfd/M/sWMfGme9lqmCZ72aWy2SFJcMIqK8NX1e5crWKxqFqtYr4dzZsAAAAAAAAAAAAAAAAKbtTX4aPCnnKSXks2V+TbVP9UOe2q6Zy7brqV33VhHeT08ubKePDa/hVpjm3hrbtumnQWSxlvJ6+XIv48VaeFymOtU8lSAAAAAAAAAAAAAAAAAAArrbdirVFKo+5Fd2K3b1b9ERXxRe0TPiEdsfVO5T4QUUkkklkkskiWI0kiNPQ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012825"/>
            <a:ext cx="1905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5" name="AutoShape 16" descr="data:image/jpeg;base64,/9j/4AAQSkZJRgABAQAAAQABAAD/2wCEAAkGBxMQEhUQERAVFRIXEBQSExQWFRcWFhYUFBgWFxcUFRQaHCggGBomHxQUITEhJSkrLi4uGB8zODMsNygtLisBCgoKDg0OGxAQGywkICQsLCwsLCwsLCwsLCwtLCwsLCwsLCwsLCwsLCwsLCwsLCwsLCwsLCwsLCwsLCwsLCwsLP/AABEIALEAoAMBEQACEQEDEQH/xAAbAAEAAwEBAQEAAAAAAAAAAAAABAUGAwIBB//EADoQAAIBAQYDBQYEBQUBAAAAAAABAgMEBREhMUESUXEGImGBkTJSobHB0RNCcoJDYpLh8RUzorLwFP/EABoBAQACAwEAAAAAAAAAAAAAAAADBAECBQb/xAAsEQEAAgIBAwMDBAEFAAAAAAAAAQIDEQQSITETQVEFIrEyQlKRFHGBwdHh/9oADAMBAAIRAxEAPwD9xAAAAAAAAAAAAAAAAAAAAAAAAAAAAAAAAAAAAAAAAAAAAAAAAAAAAAES8rcqMVJ7zUfJ6vyRJjxzedQiy5YxxEylkaUAAAAAAAAAAAAAAAAAAAABle1Fp4qigtILPrL/AAi/xa6rv5cvm33aK/C7uS0/iUYvHFpcL6r+2BVzV6bzC7x79eOJTyJOAAAAAAAAAAAAAAAAAADnXqqEXN6JYszEbnUNbWisblgq1Rzk5PVtt+Z16xqNOHa02mZlMue+4WdyhLPiWKS95c+WOPwK+fH160nwciMUTt0tHaStL2eGC8Fi/VkcYKx5aX+oZJ/T2RHfFd/xZfA39Knwh/y838nSnfteP8THqkzE4afDaObmj3SqXaeqvahCXqjSePX2S1+o5I8xCZR7VR/PSa6NP54Gk8efaU9fqVfeqTDtLRevEv2mvoWSxz8U/LvTv2g/4mHVNGs4r/CSOZhn9ztG9KL/AI0POSXzMenb4bxyMU/uh7VvpPStT/rj9zHRb4betj/lH9vatdN5KpDH9S+5jpn4ZjJSfeHYw3AAAAAAAUXai18MVSWss5fpW3m/kWuLTc9Xwpc3JqvTHuxt4Wv8NYL2np4LmXbTpzFNGbT4t8cSMnuvKc1JJrRmFeY09BgAAR6lthHfHpmaTlrCOctYcv8AUo8n8DT14a+vDpTt0Hvh1Noy1ltGWspKeJIkd7HZJ1pcMI4vfklzb2MWtFY3KTFitknVYbC6bmhQz9qpvLl4RWxTyZZs7fH4tMXfzPysyJaAAAAAA+SeGb0Awt42p1akp7Y4R/StDq4qdFdOJmydd5llbTV45OXjl02NZnaJyMCxuytk4PqvqEV4908I3yUkli3ghM6JnSotdsc8llHlz6lS+SbKl8k28eEUiRAACzuWhUnLu5Qx7zenl4keTmRgj/hf4XHyZbdvHv8A+P0y6qVONNfhLLfnj/N4ma5oyx1Q9NixVx11VNMpAAAAAAAFP2ltnBT4E+9P/qtSxxqdVt/Cpy8nTTpjzLIV3hGT/lfyOhLlM4QgB7o1OGSly+QYmNwvIyxWK0Curr0raQXV/Qr5reyvmt7K8rq4AAsrqut1nxSxUE9fe8F9ypyeVGKNR5dDhcG2eeq3av5ailTUUoxWCWiOLa02ncvSUpWlemsahY3TaeCeD9mWT67MtcPN0X6Z8S3hoTstgAAAAAPjYGHvS2OtUc9tI/pR1MVOiunFz5PUvtEaxyejyJULNSjg2ns8CEfDAAWV2VsVwPVZroEV490C1SxnJ+LXpkUrzu0uded2lyNGgBa3RdTq9+eKh8Zf2KXK5cY/tr5/Dp8HgTl++/6fy08YpLBLBLRHGmZmdy9HEREah9MMg3oaqy1eOEZc0vXc9Fjt1UizZ1NwAAAAFR2ktXBS4U85vD9q1+nqWONTqtv4VeXk6aaj3ZI6LkgFVetmwfGlk/a8HzI7R7iuNAA90anC1JbBiY3BaVhOXVv1zKV41aXKvGrS5GjRbXNdX4nfmu5sve/sUeVy+j7a+fw6nA4Hqz15P0/lpU0ssuhx5nfd6KIiO0PRhkAAaG5pY0l4No7fDtvFDMJxaZAAAABlO1NTGqo+7D5/+Rf4sfbMuXzZ3eIUxaUwD5JY5PQCqtV2tZwzXLdfcjmvwIElhqsDUfDAluyTqKMoRcsVwvBbrTHkVOTNafdMqeXBe9/sjbtTsUaf+5hKXuL2V+p79Dicj6h+3H/a9x/psV+7L/X/AG71bVOWssuSyXojlTaZ8us44mGHSnXlHNSa8xuWdrOx3njlPJ7Pbz5G8Wbxb5WRs3XNwTylHk0/X/B1fp9vtmGYWx0GQAAA8uSWrQY2yHaapFVseJeyt0dDjTHQ5XMmPUU0rZTWs4+uPyJvUr8qnVDlK8qa/N8Ga+rVjrhyne0Fom/gaznqx6kOM74e0F5s1nPPtDX1EepeM5aqP9OPzNJzWY65eI2xr8sH+1GPVsdctFZe0ip2ZUnTScse8tljrhzKXJ3l3GlunPripFZhVvPNPFc/uebzYbY7alexZa5I3WXwiSAAABbXTase5Lb2X4cjespKz7NHck8KmHOLX1OhwLayTHzDeF+ddsAfGscmBm75uKWc6Epc3T4n/wAc/gazHwo5+NPmk/7MxOT0bfnj9TRz5mfdX3nSxSktsn0ZLit7Iske6uLCEAAAAH2MW3gtXkJnTMd3SvLF5aLJeRDCnlt1WKNZweK03WzI8uKuSurM4c1sVt1WkIKa4ovy+hws3FmltQ9Dh5EZK9Tw1hqVZiY8rMTt8MAB7oVOGSlya9NxHlmGtsVThqRe3EsejyLfHt05IlM1B32wAAAU99XHGv34YRqc9peEvuYmNq2fjRk7x5Yu02dwbhOOD0aZH3iXKtSazqyktVmcH4bMtUvFla1dOJu1AAACwsln4E5y1wyXIgvffaEkR0xMygGXLAJ11VcJOOzz80VeXTder4X+Bk1aafK0lFPU5s1ifLsRMx4R52fkV74P4pa5PlxaK8xrykGBp4aLoiVM1tnnxRjLmkz0dLdVYlu6GwAAAFfe11QtEc8pr2ZbrwfNGJjaHNhrkjv5Ye32GVKTp1I/VNc0ad4lyMmOaTqyrq3cn7Lw8GS1zfKGcfwjuwT8PU39WrT05eoXfLdpfExOWGYxymULJGGer5v6EVsky3ikQ+22WEH6eprXy0zzrHKoJnLAO1keE49SPNG6Sm486y1XpyHoADzOCeprakW8sxaYeLPY5SmkliscX0WpXnBbfbunpbqnS/NVlf3LUxp4cm19UdrhX6sWvhmFgW2QAAAAQ7yu+FePDNZ/llvF+BiY2jy4q5I1LDXhYZ0J8E10e0lzRHMacjJjtjnUoxhGAAId5y7qXN/Ikp5VeXP2xCtJHPAJFghjNeGfoQ57axys8SvVlhdnKd0AAa7s5df4UfxJrvyWS92P3Z0ePi6Y3Plcw4+mNylW264zzh3ZfB+RHn4db969pTaRro4qdR05LDFfFcvVkHDi2PJNLe5C6OmyAAAAABGvCwwrw4Jro90+aEwjyY65I1LCXjYJ0J8E1+l7SXNEUxpyMuK2OdSimEYBW3lLGSXJfMlp4c/l23aIQzdVALW7KGC4nq9Ohz+Vk6p6Ydfg4emOufdOKi+62ezzqPhhFyfh9XsbVpNu0MxWZ8NRc9wqn36mEp7LaP3ZexceK958rePD095XhZTgHidNPBtZp4p8jE1ifI9mQAAAAAABHt1ihWjwTWK2e6fNPYNL463jUsdedw1KOaXHDmlmuqI5q5mXjXp47wqjVWU9rnjNvxw9CesdnKzW3eZcksdDMzryjiJntCwslg/NP+n7lLNyfan9ujx+F+7J/S1oUZTfDCLb5JFOKzaezqxWZ7Q0N39mvzVn+yP1l9i3j4vvZYpx/wCTQ0KEaa4YRUVySwLcViO0LMREeHQyyAAAAAAAAAAAAAAr7zsdJwnOdKLai3jhnkuZradRMosmOkxMzD8+/wDjp+4vic7/ACMny5H+Jh/i7UqKWUYryRpNrW8ztNTHWv6YX929nJT71V8Mfd/M/sWMfGme9lqmCZ72aWy2SFJcMIqK8NX1e5crWKxqFqtYr4dzZsAAAAAAAAAAAAAAAAKbtTX4aPCnnKSXks2V+TbVP9UOe2q6Zy7brqV33VhHeT08ubKePDa/hVpjm3hrbtumnQWSxlvJ6+XIv48VaeFymOtU8lSAAAAAAAAAAAAAAAAAAArrbdirVFKo+5Fd2K3b1b9ERXxRe0TPiEdsfVO5T4QUUkkklkkskiWI0kiNPQ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307975" y="-860425"/>
            <a:ext cx="1905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7" name="AutoShape 20" descr="data:image/jpeg;base64,/9j/4AAQSkZJRgABAQAAAQABAAD/2wCEAAkGBxMTEhUUExMWFBQVFBQUFRUXFBYVFRUUFBQXGBcUFBQYHCggGBolHBQVITEhJSkrLy4uFx8zODMsNygtLisBCgoKDg0OGxAQGywkICQsLC8sLCwsLCwsLCwsLywsLCwsLCwsLCwsLSwsLCwsLCwsLCwsLCwsLCwsLCwsLCwsLP/AABEIAGgBcgMBEQACEQEDEQH/xAAaAAACAwEBAAAAAAAAAAAAAAABAgADBAUG/8QAPRAAAQMCBAMEBwgBAgcAAAAAAQACEQMEEiExQQVRYRMicZEyQoGhwdHhBhRSYnKSsfAjFbIzQ3ODwtLx/8QAGgEAAgMBAQAAAAAAAAAAAAAAAAECAwQFBv/EADoRAAEEAAQDBgUEAQQBBQEAAAEAAgMRBBIhMRNBUQUVYXGRoSIygbHRFMHh8EJSYnLxIxZDgpKiBv/aAAwDAQACEQMRAD8A4mMnRcxb0UkiExHJNCKSaVNK1MGSEJXFFIStpk6QnaSzXJcNIJTBSRouqauGSNE9VqaJ3SQi4whCTGEIRLghCXEhCgfzTSTB4SIUrRCSYQwp2hABCVoFNJQVEqQlcUwhRCFCU01RXe7YGUwkRaxfeHggmZ6hWUFGqW6hcnNzjinbkqy0JglWm5a7ST4hRy0ndog7IpFKBp2Qik4plK1JGOiEkEkkuSaaV5TSQdiOhQkq3Nd+JPRJLSYd3Si06VoStLKhgRaMqIZCVqWVTDzTTRwn2JWghSHckrSARDjoAhO0MBTSWsVRlAUaTtEpJ2hkpJWo4pIQlFJUnDQUkBTsQN5TtTWevTPq5KVhKkn3c7pZggiloJbAQEiVUU0lDKE0aDJKEIuYOaEJA5NJUXFVu5gpgKJKak6RI0QUwnLlGlJIHlFJJ2popQIQjAQhAgIQmIStChCLQEaVQg6BO6VgVF9RrVM+zyH4WlSa9vVItKstrTAwE5OOxUHOspUAnLN0gUEpMJKlaEW0zqlaSt7QpJWmwDcpIVbwmElU4qSLRdmNEISNYeSCUwFb2aVpgJmU0lNCrPJCiVWwFNJXAopFpxUEQWopIKp7G7EpJpBluhK1Mb9gE9EapC081JKlop1QdlAhST4pS2SpNTolxholLMoSyMibmeaCavQcyJ3QHWo4fERzg5DslZSLtAT7E8ynJKxnzOA8yr2WNTlHiUs4WN3aOHbzvyCt/wBOdzCM4VR7WiGwKJ4c78Q96XEHRLveP/SfZK6wfESCjOFNvasJ3tGz4KXHvPa32/EqMk4YLolNuPbI7LHQ8XHKF2Kf2ZZu6f70WB3aVbNXQbhMS/XiNHkL+5Qq/ZqmB6cdSY/lNnaLnH5fRRkw00Ysyt/+Qofdcm54PhPceHf3mtzJsw1BC557RYx2V9Hxab/vuqm8KduR71PiBRPa0Q2aUTwj8wnwS4ih3uz/AElU1uBTnITEifesZ3aVzzweuwy0Bw5B2fkVYJGlWs7RgPOvomdScPSaW+IRY5LYyZknyuBVltQc/JonmkSBulNOyEW80nr0HNycIQCDsiKdkothtNa2xeYEc80nOpKfENgbmeiy3xOwgZ/JLNWqlJOyOPiHZLUoFrsJGeXvTBsWiOdkkfEG34TV6BYYOsSkDaWHnbM3M3ZVSpLQgGKJQunZV3spl4dodI8Pmo2LpZH4vLOIa3G/r+FgurgvMlWBabVl1Q7MDOZE6eHzUQ7MsuFxQnzaVSrt6Ln+j9EE1ur5sRHC3M8qy4tHsEmCOhSBBVEGOjmdlFgrMSdlNakcHNCdJ2NCSatfQiJETokNdlUyWN5IabpRpA6opWUrmf5O6IbukfhVGInEDM5BPks76DhOYKmCFew5mg9UgdzTUkzhkoc1G6VltRDiBMJE0FTiMRwYy+rpU3DcBI1gwpjUKUUvEYH1uFZb0cbHOmMI88pSLqNLPPiuFI1lXmWMVDyUqWtWw0+KSdIZoTpPiHRCFSG5oSVwclSRV1pdFhMb6pFtrLicM2doDuS01L8EzgmNJPwUQzxWWPs9zG0HkXvX5QPEXbBvkfmnwwpjsqHclx+o/CU8QfzA9iMgUx2Zh+h9Sp9+fz9wRlCfdmH/ANPuVps6tWo4NZhcTrloOsKuQsY3M5VS9mwCg0GzsAfz7r0Q4UI9IzvlkuYceb20Vw//AJ5uUW835aLHdW2D1gTy3WuGbia0QuPjcCMKazgnoN1VTqluhIVjmNd8wtZYp5IjcbiPJK5xOZM+KYaBoFB73PNuNnxWq1ssfrDw3WebE8P/ABP7LpYLswYoWJAPDn6LV/pTY9Iz7IWX9e69gut/6eiy/Ob+lf36rzXFDcU34YBGxDZldSF7JG5gso7Ow7bbJoR4+420VIdckZBx/wC39FdlCf6PB+H/ANv5Vb7m5bqDO0sj4I4YU+78Kdvus1TjNdpwljSeRadPNHDCrPZcV6Ej6/wtdG/jM0w0nWD8ISLPFEnZznjKXkjxH7rNdXhfrGXIZKQaAtWHwscFhl69U3DqsVG9cvP6wk8WFHHR54HDpr6LosZhqVHbBs+Yn4KvcALlvkMsEUQ3Jr00UrUcVWm7aJPszH8+5MGmkJRSmPDSxncGvXT9kgY1zqlR2YbkB+kI1AACtL5Io44I9C7n5lKGsqscQ3C5ukJ6tKm582FlaHOzByLAxtJry2THmSkbJpJ78RJiHxMdQ+yUO/wPIEd4wOktT/yCHAjGxhxs1+xRe2nTa3E3EXan+UWXHRDHz4mRxY6gNkOLujBAkQfgkxS7Kv476j91Tw+/AJDm4Qd9vapObeyt7Qw75Wgs3HJG7s8LS5rsTNdff1Ta+zRSwuM4kgZI2nf30TXzGtwQAJGfXRJpJtSwEr38TMbo6e6uuKDO1YIABBy5nZRBNFZocTMcM992QfRLeYWa0wACMxoRyKbdeaswhdIPhlNkHQ8j1Hkrb+s0NHdmQY6ZJMBtUYCKQyOIdsdfFJbGYij3cpcSPPPVN3mp4h7mlxM1HkB9kWW7e2I1GGQPJIk5U34qQ4MSA0bq/VLasbFQuGTT7hOiCTop4meYOiDDq4e+m6FWmx9MuDYI+CYJBpJj54cS2N7swcjatGERSnmT/IlDt90YkkPdmmroB+6dtANrCMsiY9hSu2qszOlwLi7cED3CfsqbnObg3Mnr4pagWoluIjw7Zg/TTTw5Kq1twxlVoJOuvgUybIKniX55IHda+4Ut7UBgODG457ZD2oLrO6c+KL5ywvyNHhuVRxO2a2CBhnUcipMJOi09nYhz8zHG62K57QOamunabswlaKTAJWo6q2nRBIkxOqLVcri1hcBZ6LpVLKnhIDZMZQZMqsONrhRYzEGQFxoc70Ff36rNS4Y71iB7ypl/RbZO04x8gJWkWDG+kfMgBRzOWZ2Oxb/kZX0J/vomFOiPwe0gpW5VGTHu5O9P4Whlq06MB8BKKcqnPxY3ze6tt2mnOEYJ1yiVU9jZB8Wqi3F4mN2YOIP96rQb+pET7hKpGEiBule7tfFuaWl3sLWZuZzPidVebA0XPbTnfGfM7rrWdGlsQ49dfLZcueSfYih4fles7Pw3Z9XGQ4+O/py/uqovux29L8unt2WjD/qP8tvFc/tI9nG8nzf7dvry9Fga4jMZFbSARRXCa9zDmaaKd9dx1cfNQbExuwCvkxc8nzPJ+q0N4bVOeGP1Oa0+MEyVJz2s+YgeZH2U4+z8TKLawnx/7XPubimyZeCRqAHyI2zaFYGWLBCtHZc55D1WZvGaWoc/2NIP8p8M9VLuucdEx4zT1JJB1LmT5zJhSAf1VjcHjGatd7pXXNrUMGATuzFT8w4YI8APFSt3MLQyXHM+Zub0tbrW0YQGUnNflocLXHXrBPtUC0uOiwTsmfLmAIJ5HT+F5+4LcZLdJyUgDWq70DX8ICXfmtl3fNcwgamJyUA0grmYXASRzBzthdI2980MAPpAEDLyzQW6onwEj5i5vyki/wB1RZXAaHNdo7X25FScOYWrGYV0ha+Pdqd1djGFrJJdufJFEmyqhh55pWvmoBvIKutXBpNaNRCAPitWxYd7cS6Q7FCncDsXN9Yn4j5J5fitD8O92LbKNgPyrfvVN7W45luw3UcpB0VAwuJikdwap3Xkqr+8a/Dh2BnLwTawjdaMBhpIM2fnX7pLR9Mgh856EbJuB5KzEjEWDDXiDzV1a4YGdmySDqSkGm7KzQ4aZ84mmoVyCtdc0nNbimW7KNEHRVtwuJie4REU7mkuLim9wmYiPApgEBWYfDzwRODau/ZS6rt7MsBLp3Own6JtBu0ocLKcQJXgNrkOaapXY5gBnEBkOsc+SQBBThw88Mxy1lJ18vyr3XLciSRHqhIAqluDxDMzAGkO5ndVC7b2uLbDEp5TlpSODl/SiLS7tVtumgVAfWmPIp5Tor5cNI6SJw/xq/ZJRuWCm5s5mdvBBac1qU2He/EslGw/lX/emOa2S4YdhvCjlIKy/pJ2SOLQDm5nki67b2gdnAEaeKMpqk2YKUYZ0Wlk/hWNuqYJImTtG/NGV2yi7C4t0YhNZeqpo3AAfOrpITLdlfNhHF8WTZqLK7SwNeSI3CC03YSkw0rJjLEAb3BWO5wmMJcdZn4Kbb5rZheLqZQB0AWdtPomVptWQEkrSgopCMp0hWMrOAiSAkQFUYY3OzOAJQz3MpKwADYKAJJ0myQkt3B6LTVaXaN7x9n1hU4guEZy7nRRc9rRchpvNdq7unVDAmNgqIYhC3UrgY7HSY2SmjTkOf8A2ujZcJb2bnVMzIa0SQATJJy1gD3qt2LGRzmjmAPPc+gXSwvYbdOPueQ5fz7LDfWrGaOM/hOfvCsgnMouq+y5/aOAiwppr7PTmsS0LlLZQ4c4txvIpU/xvyn9DR3newKYjNWdArWxEizoOp/bqujaW9uBLQap5vyAP/THxJ8FhxGL4Rytb9T+wH7r0HZ3ZmFmbnLs3htXmk4pwwFralMRiBxNGmJpzwjbItMdUNxQytLud+o/7BSxvY2rnQcv8fDwWGyvCww70feEYjDCQZm7/dZOzu034V3Dk1b7j+9Fg45bt7WdntDp2nQ/3qrMG4mPKdxovQvyk5m6g6hcu6a2O6IK2BRNFZn5iBqmEwAsNzblpGLIqwKJAVrXvAzj3JEJLVbUsbgJiVEmgs+Il4MZfvS0mwBJAeC4bKGfwWLvBzQHPjIaeaylpBgjMbKfiui17XNDgdEDOkHyRopAtIsFAjzTQSALSlhOgKeyiXNG5VthbB7iHSMiclFzqCy4yd0MYc3qs4ZmQAdU7WwPAbZ0TGntGaLTzAiwmLDy8ckWo527WkDZ2QgkKxtHbOfBFoD21dpXMhCnpSEHefaIRoohzXbFW0/A+SiSolwG5V1K3LzA96WalVPO2FoLuaoqUYUg5XDXULTTsxhDnPAnmln1oBYH454lMbGE0s9RgDoacXUbp8tVtjkJYHPFeaUgjaEKQcDqExpuGcFFozN6oAnSDKEZhV2p5p2iwg5p0g59EWjO2rtTCR0QpA3qEQ4ndFJIZopCqJjIpKSIcmhWNISQnkJJIlyErQAQguoWV2LG1wiNXH+wFS9w3Oy83i8S7EyBjNuQ6r09tYCmxjtXuDiTyAdAA8iuXi5s7G5djf3ofYr0fZnZww1udq7T6eSr4jxINY1jPSBeXHYThA8TDferIMOHxtzdSa63QHsFn7S7V4L3Mi+bQX0399Vybe3fVdhYC5x/sknQdSug1vJoXmQHyv5klei4Zw6lSezEBWqFzQT/AMtskeiPXPU5Kk4uNsjWM+I2ATyGvLr9l6LCdjBjeJNvWyzcTsDVcXMcS/8AA50z0Y4/7SiPFNmdR0d7Hy/Cpx/Y8g/8kRsdOa4jXOY7drhkRofAhWPYHDK4LiRTSQPzMNELu2fEGvp4Tk8PmOYLYJHkFzsRDw4qH+q/b+AvW9n9pNxLqdo6tuvkq7vhwe17xk5oB/VnEeKeDlprsx0FKvtXs0TfHGPj+/8AK81xKk5zREy2YHjqPcukygb6riYHGOidwpNvsVw+0M5q9eh1Qq3EDLVSASJVNxVfUAbEjmpCgjdZ6DA1+FxPvSJ00TAF6rs8NjtBHX+FS7ZY+0a/Tu+n3VjaTjWkbO16bosZVQ+RjcDTju33WtkYqjtxAmJjLWFHkAsD8/ChjOxvTa9dBaqqXAhpxFzmuGcRluPJAC0xYSTM9pbla4bXevL3VpphrnVNsMjx/oHmi7FLKJDLEzD881Hy/v2SBwbTacWGcyQ2ZJ5p7lWOYZcQ9uXNWgBNUFKNRrqst/BnkRnPX2IIIbqiaOSPCBsn+rTW9FUwllIub6RcZOsZp7uoq57WzYsRyfKAKH0Vrs+ycfSxBLawqmjIZo2fLRVjaru1LY7scvfKVDLapdDGMKJQfi8/ZU0n4aby3Z5j3BMiyLWmRgmxMbX82i/dNWuSGscIl0SYQG6kKEOEjfLIw3TdhafAO2OWeEH3kSlZyqrivGDAB/yr6dFRXuWFrg5xcdu6RB5TCYabWqCCRkzXtaGjn8V2r6tctNMDeJ8MsvekBdqiLDslEpdyuvdFhio4DSJ9sBLkoPAdhGPduDV+Flcu4e5xzOfkrQKXegjZGzLHstji0UmYwXDoYUNc2i5QbKcXJwjR8RaW2gU3uYIM5TmQMvmUzqQCniA588cUp0rXlZ1/hO8l1JrneliEGInNLZ1BKNoixTo4/lrb6KcRuXB4aBkYJ56/RDQKtLs7DsMfFO4uvT+VZUae3B6fApf4qEbm93uF8/3CjHR2pGoJKOiUjM/AaeYVb7p3ZB2WKSJjqfkmGjNSmzCRnFOi1y1dX5KvijQS0ndufu+abDutHZege3kCsRHSFO10yl9qLSTkjcSUJ2q4BM7oTBThvRCLUTQikkt/DLee+fZ81W88lyO1MTQ4Tfr+F2OB3DXV8GJre6YJDs3chhB6rLi47i3rzv8AYFaux8LwjxHiydvD1Xa41eBjWMa4OcA4EtmAC4kagZ5lUR4ZrmsJINXttvfh1VnafaRhzRx6OPtp91yuG8PfWfhbAAzc4+i0cyfhut7W2vNwQPmflavTMsjTbgpNhp9J0txVD+YzkPyrHiTM/wCCMU3zFnz19l6/A4SDDN/3dUbSzqCow4TAe3l+ILJDhZhK05eY6dVuklZkOvIpH2VST3DqVB2FmzH4VISsrdC54Wawio3C8ZNqZftf+JvXULo4Z03yTDyPTz6j3XH7Q7PhnGeM077rzF3bPovwvGFwz8eRadx1Wh7K0K8s5r4X66ELu8HuhUY9pLQ/u6uDQQDJInwGXVYH4bIx9EC63Nc/Fer7P7S/U01/zD38fyuRx7Cyq1stJc0k4XTvAnxz8ldhGODNSCPA2sfbOEDjxmCjz8fH8rz3ELeDiAyOvQraw8kdmYviM4btx9v4XOrMjOJCsBXTyqy0oPnFIwckiUZVZVswDiiUrSUpPwmRkQlSqljbK0tcNCrXXzzvHgAllCyt7PgBvLfmSq6VRzDIOuvVMi1fNh2StyvCatcOcIMR0CAAFGHCRxG23fiUHXTi3DOXyQGi7QzBxNk4gGqlG7c0QCI5ESmWgpTYKKV2Zw18NEovHYsUiYjTZGUVSZwcRj4daXe/NNSuXM0OucHRBaCnNg4pqzDUc0W3RL2lxyBHgEZdNFW/CNZA9kY1IP1VlxfukhpEbGM9NkmsFarPh+zo8jTI3XmFlFY4S3YmT45fJToXa3mBhkElagUi6uSGgnJuiVIZh2Mc5wGrt1H3ji7FOYEexGUVSrbg4hHw60UrXznggxB1gaoDQNVGLAxRuDm3Y8VVUunHDmO7p/fYgABWMwrGZg0fNun++VMWOROnSEsoqkv0UXC4VaJK1cvMk7bKQFDRWQwthblbsnNwS0NJyGijWtqLYGNkMgGp3TULpzfROuo2QW2lPho5h8YRq3TnESdNANEBoCUOEjiBDRulrXBcZJ6JhtKcMDYm5G7K48RfzGXTXxUcgWfu2CyaSMuXQ7Md7VPKFb+kjtpr5dknbHDhMQDP980VRtSEDRIZK1Ka4uZAxZwIEBNoRFAyK8o3UN3MCMgnQVtpZZyKSEoKSkVC7omoqZ80kJkwmmpUsRAG6RNKuWQRsLzyXTu6mBoa3WIHQc1W0WdVw8DCcRKZX7D3Ky8MxdoHA5tMz8E5WhzS0812MVi/07M435L0PDrF9ephG5lzjo0E6n4DdRYzkNAvNRxyYmTqTqT+69LataAaLG4WkZT6Tqg0c88zERtoue7EcdxhAoHYf7h18TsvZYbBswkYLd+ZWOFy6XRV1mP8jP1s/wBwVsAHFZ/yH3ChJ8jvIqt4zPiVW8DMfNSGyDWzkNTkkG2aCdrTf0mVIou0aA1jwJLX7nq0nUdMl12YprHiE6tFC+h5+Yvl6LkYzs9uKjzbO3C8zdW9ShULXCHNO2YPUHcFbJI92uXkhxMPKCNHBcH7Q3JxOe7LIYfAJ4aMMYGhenixYxLc/qE3Cbzt6RDvSGR+DgpvbkK4c7HYScPbt/bCjblze7lllojKCuocHFMeJZ113U+/O5DyRkCXd0XV3qgb1/5fL6oyhLu2Lq71Sm/dyb5IyBPu2Lq71U+/v5DyRkCO7YurvVQ37+TfL6p5Aju2Hq71Tffncm+SjlCO7YervVKL5/IeSeUI7ti6u9UP9Qd+Xy+qeQJd2xdXeqgvn8m/tSyBHdsXV3qj9/fyb5fVPIEd2xdXeqn35/Jvl9UZAn3bD1d6o/fX8h+1GQI7ti6u9Upv38m+X1RkCO7YurvVIeIv5N8vqjIEu7YurvVO2+fyb5fVGQJ92Q9XeqU8Rfyb+36oyBPuyHq71QbxF52b+0/NBY0I7sh6u9UjuJVdgz9p+aMjUu7YurvVR3Eao1a39v1Rkal3bF1d6pmcRqEThb+36oytR3bF1d6qDiT+Tf2/VGQI7ti6u9URxJ86N8vqjIEd2xdXeqY8Qd+X9v1RkCfdsPV3qoOIP5N8vqjIEd2w9Xeqg4g+Yhvl9UZAju2Lq71TvvnAaDyy/lLIEd2w9XeqoqXb3CCGx4ZqQaArYMGyJ2Zt/UqkhPRa0+LwRokhhKFKkTTQkRSaFFCUoQtvDWRicdBl81F55Lk9pvLssLdz/Qs1eoXOJ5/2FNui6EMIhjDByXY4dZmA0anMk5AcyTsAq9XHReexMrsTNTfILqcP482m402tb2RI77m5uePXdyHIbe0qrE5slRgGuRG/ivR4DDMw7aO55r0zawqd4MaagzMFwLh+JsHXp7ViErZhmyDON9xfiPEcx9V0MpZpm+H6aeaWs6m4dpg374DiIcd4jQ/zKjI6GRvFyf8AKjsfwfupND2nJfloktHU+0Z3XA42+sPxDoq4XQcVtNO45+PknIH5DqNjyVbzSk5P1PrN/wDVVu4GY6O9R+FIcSuXv+VfR7Ng7SHyZDAXNnq8Zbfz4K+PgxN4tOvlqPXbl91B2d5yaeP43TMNOmA7C7GfRBcJaPxHLI8vNSBhgAflObkL28dtPD1SOeTSxXl7flef4txeg8tokYYnDVLi4McfVP5CdeWvNbsJ8UdEUOVm/wChcrtPCCcafMFwuJ2OIFjhmP5+StBLSuBhJjh5adtsVwqFbsagERsR0VpGYLvYqATRlnp5rocSZmHDQj3qDCsnZkpLDG7dp9llATXUQx7IRaVwTCVr0XDqpZZOc3JwcYMA+sOa5kzQ/FhrtqWuI1C4j+7Kplb7xb1S8Avp94OgAxExl4FTLeBO0N2dySa7iMdm5arlWZb2jMfo4m4vCc56LXLmyHLvSztqxa9PxBlfWhgLIENAbPvyXJhMFVLdrc8P/wDbql5O9eS9xc3C6cxEQfBdmMAMAabCxPsu13Xc4A8ttq7hq3EQYBzDFz8WA7EMadj+Vog0Y4qWFc3FOoypBIbia6ACD7ESsGHe1zNiaIRG4yW1y4NM5idJE+E5rpEmjW6yhevvWVYabYswAaCJPhOS4cTorPHu10HA0OHS8rxB1Q1CajQ10AEARpvC7EGQMAYbCxyZi74lmKuVShQmmbSjVJNdWnxOoA1lJobkBAaCXHcnJYnYZll0hv67K5spAAatvHWf4aZeAKxiYiSN59yowZPEcG/KrZR8ALt1x+HUi+qxjtHOHlqfcFundkjLhyWdrbIC7V5xF1OuKbA0U24WluEZyBP8rnx4cSQl7rzG9Vokfkdlbsuf9orNtOr3QAHAOjYHMGPJacFKXx68lCdgDrHNYbZ+F2Isa+Ae67TxhaXtLm0CR5KgGjdLufaAA06PdAnOAIGbVz8ETxHi1om1jaVwXNgrqArItfDrLtHFzu7SZm93/iOqz4ifhjK3Vx2VsbM58Oa63H3sdbUy0Q0luERoIMLDgw5s7g46rRMQYhWy80AuvusYTZDUpJpO3aikk5YUrClabszzRaRKEEapIUIQktdd2FjWjU5lRGptc3Ds4uIfMdhoP3Q4fSxOnl/Oybjop9pT8OLKN3aflauJ3ZaDSZqf+I7qPUB5DfmfBSAyilDs/CcJud3zH2WOmHAZmZUV0xoulw3jL6WRlzRpnm39JWSbCNeczdCr2TZdDqF6qw4/QqGS8Mecjiya/pUb8Qqcr2ut4o8yBbXf8gPv9VO2kU06dOY8vwumzh5xsewYmY2TBxYe8NxqOqj+icJGyR6tzDxrX3Hj6oM4LS129H6qujYHNzmmJJDdJ8T6reqhHg3El7xpe3XzPIf0Kbph8rT/AH9ysd/xejSJc57Xv2AzYyNA1u8eXip5XF2YDM7/APLfK969PNRsAUTQ9yvKcS+0LqhOGWg6uPpH27K6LBgHPIbKg+WxTdAuM58rcsxBXTs73EAx57wyY7mPwE/x5ckO+IeK5XaODzjiM3G/iqOJ0AYMZ84UWlW9nT8WKjuNPwkYcVMjduY8EVRUXs4OLa8bP0PmssprpKGOSYQqipJL0VgA6zcwOaHFxgOcBuDuuXKS3FB5BquQWuKjEW/3kqQ1tChUaXNc+pkA04oEbn2lT1nma4AgN6pNAjY6zqVxaTZIEgAkCToJOp6LoONAmlmC7nC7F9Oo1xq0wwelFTIiNIXOxEzZGFoYb8lpjjLXA2K81z+OXDalZzm5jITzgRK1YWN0cQa7dVzuDn2F0eBQbeszE0OdiAlwGrI3WXF2J2Oo0PyrID8LghZ0xbsqOe9hc5uFrWuxeaJXHEPaGg0DZJFIjHCtxK4bWjmujazBdmx4c9j2uFZmEEEkVIynMR8FgmxDHsLSw35LQ2Mg2CPVVfaO7a+r3TIDQ2eZkn4qzBROZFTuqMQ8OdouTK2qhAlFJqwOCSRXpbOiKdEGk6n2rhJc5wGGdguRK8yS/wDkByjkAtUbQ1lirK4/ELSo3vvex5J2fiP/AMW6GVjvha0j6UqXscPiJv6qiyuiyox59Uz7N/crJY87C3qq2vogrt3No2rVFVtRnZnCXS6CMPT2LnsldHEYi03yWtzRIcwOi5/Hr0VKst9FoDQee5PvWvCQmOOjuq53hztFzgFpVC73G3sNKj3gSBsQSO6NVzsG1wkfYWmQjhtXBcCV0VmpdOnxNvZNpOpBzRn6REnmQFkdhXcQyB1E+CtbKA3KQt3EbqmbVkNaZAhuKSzI588uqzYeN4xDrP1rdWuc3hbfRecK6qyJa1IEZotCrFAckWlS1vqKICaXNNFKSknSbJJJ11ojWq4nE/2EAUq4I+FGGf2+a2U63ZMEem7P9PXx5eaBvax8Lj4gvd8rdB4lYQU10ElarGpUgFElSjeA5BBCYVji07KKmAtFtfVKRBpPdTIM91xHmBkR0KAaNhIixRUuuI1qn/Eq1H/qe5w8iUyS7dRqtlmLklIKAoUkYSStAsTSK2CrjYQfSbn4gbqNUVyeH+mxIc35XaeRWWhVwnPQ5HwKmRYW7ERGRlDcajzCoe47CUK9GTuEIRCaECE0IQhJQoQpCE1EkJmhKkqTtcEqTQLAhNJCaSEJ2hQhFoQKLSQlFqSOIISRa4bJpIR1SKYFoGpsEKVKB3NSFIJTs1USkmnohJDCUJhKWpp0jntkkkmFMpEoUjZCSKEKIQmySRaGFFp2mjJJK0GsTTpVudJTASFDZObfENYT2TWVtvOhnxTtAaE7bYgZKOZOgrabgNUkWrCQkhSEIpJKaYRhCdJgkokKYoTCjaRtQgyFIgFQfGJG5XJWnqhWI4iN0klMaSEkppoppIwhJKCmkpCE1AElJFolCExpQhJKZCYQq3OQhQPSQnD5SpCDkKWigQi0wAQooloRqhHst0rRsmLRsFKk7Qy3SSKpqt5GFIITMSUtES3rCaSYU8plJNLjKSiSrm03HOYG6SSVpkkhOkIQmnS//9k="/>
          <p:cNvSpPr>
            <a:spLocks noChangeAspect="1" noChangeArrowheads="1"/>
          </p:cNvSpPr>
          <p:nvPr/>
        </p:nvSpPr>
        <p:spPr bwMode="auto">
          <a:xfrm>
            <a:off x="155575" y="-593725"/>
            <a:ext cx="44100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400">
                <a:solidFill>
                  <a:srgbClr val="404040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200">
                <a:solidFill>
                  <a:srgbClr val="404040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2000">
                <a:solidFill>
                  <a:srgbClr val="404040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600">
                <a:solidFill>
                  <a:srgbClr val="404040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/>
              <a:buChar char="0"/>
              <a:defRPr sz="1400">
                <a:solidFill>
                  <a:srgbClr val="404040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418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template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A7538B-29D5-4011-9809-183BB8520542}"/>
</file>

<file path=customXml/itemProps2.xml><?xml version="1.0" encoding="utf-8"?>
<ds:datastoreItem xmlns:ds="http://schemas.openxmlformats.org/officeDocument/2006/customXml" ds:itemID="{0DBBA575-D35C-498B-8006-3C8159E3B45D}"/>
</file>

<file path=customXml/itemProps3.xml><?xml version="1.0" encoding="utf-8"?>
<ds:datastoreItem xmlns:ds="http://schemas.openxmlformats.org/officeDocument/2006/customXml" ds:itemID="{A1B2D48C-152C-456C-8C2E-A928431A73E8}"/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473</Words>
  <Application>Microsoft Office PowerPoint</Application>
  <PresentationFormat>Presentazione su schermo (4:3)</PresentationFormat>
  <Paragraphs>87</Paragraphs>
  <Slides>10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MetaBold-Roman</vt:lpstr>
      <vt:lpstr>Wingdings</vt:lpstr>
      <vt:lpstr>Default Design</vt:lpstr>
      <vt:lpstr>Powerpoint template</vt:lpstr>
      <vt:lpstr>Presentazione standard di PowerPoint</vt:lpstr>
      <vt:lpstr>UNIDO's Mandate: Inclusive and Sustainable Industrial Development </vt:lpstr>
      <vt:lpstr>Sustainable Cities: UNIDO perspective</vt:lpstr>
      <vt:lpstr>Presentazione standard di PowerPoint</vt:lpstr>
      <vt:lpstr>Actions inspired by the SDGs</vt:lpstr>
      <vt:lpstr>Key Development Interventions</vt:lpstr>
      <vt:lpstr>Presentazione standard di PowerPoint</vt:lpstr>
      <vt:lpstr>Sustainable Cities Integrated Approach Pilot</vt:lpstr>
      <vt:lpstr>Participation in Global Forums</vt:lpstr>
      <vt:lpstr>Thank you for your attention</vt:lpstr>
    </vt:vector>
  </TitlesOfParts>
  <Company>UNOV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Admin</cp:lastModifiedBy>
  <cp:revision>130</cp:revision>
  <cp:lastPrinted>2016-04-05T14:35:41Z</cp:lastPrinted>
  <dcterms:created xsi:type="dcterms:W3CDTF">2008-01-28T10:27:53Z</dcterms:created>
  <dcterms:modified xsi:type="dcterms:W3CDTF">2016-05-19T07:32:06Z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