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5.xml" ContentType="application/vnd.openxmlformats-officedocument.presentationml.slide+xml"/>
  <Override PartName="/ppt/slides/slide8.xml" ContentType="application/vnd.openxmlformats-officedocument.presentationml.slide+xml"/>
  <Override PartName="/ppt/notesSlides/notesSlide8.xml" ContentType="application/vnd.openxmlformats-officedocument.presentationml.notesSlide+xml"/>
  <Override PartName="/ppt/notesSlides/notesSlide7.xml" ContentType="application/vnd.openxmlformats-officedocument.presentationml.notesSlide+xml"/>
  <Override PartName="/ppt/notesSlides/notesSlide5.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6.xml" ContentType="application/vnd.openxmlformats-officedocument.presentationml.notesSlide+xml"/>
  <Override PartName="/ppt/slideMasters/slideMaster2.xml" ContentType="application/vnd.openxmlformats-officedocument.presentationml.slideMaster+xml"/>
  <Override PartName="/ppt/notesSlides/notesSlide1.xml" ContentType="application/vnd.openxmlformats-officedocument.presentationml.notesSlide+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4.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handoutMasters/handoutMaster1.xml" ContentType="application/vnd.openxmlformats-officedocument.presentationml.handoutMaster+xml"/>
  <Override PartName="/ppt/theme/theme2.xml" ContentType="application/vnd.openxmlformats-officedocument.theme+xml"/>
  <Override PartName="/ppt/theme/theme1.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ppt/tags/tag1.xml" ContentType="application/vnd.openxmlformats-officedocument.presentationml.tag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74" r:id="rId2"/>
  </p:sldMasterIdLst>
  <p:notesMasterIdLst>
    <p:notesMasterId r:id="rId11"/>
  </p:notesMasterIdLst>
  <p:handoutMasterIdLst>
    <p:handoutMasterId r:id="rId12"/>
  </p:handoutMasterIdLst>
  <p:sldIdLst>
    <p:sldId id="394" r:id="rId3"/>
    <p:sldId id="372" r:id="rId4"/>
    <p:sldId id="410" r:id="rId5"/>
    <p:sldId id="411" r:id="rId6"/>
    <p:sldId id="412" r:id="rId7"/>
    <p:sldId id="389" r:id="rId8"/>
    <p:sldId id="413" r:id="rId9"/>
    <p:sldId id="405" r:id="rId10"/>
  </p:sldIdLst>
  <p:sldSz cx="9144000" cy="6858000" type="screen4x3"/>
  <p:notesSz cx="6797675" cy="9926638"/>
  <p:custDataLst>
    <p:tags r:id="rId13"/>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orient="horz" pos="816">
          <p15:clr>
            <a:srgbClr val="A4A3A4"/>
          </p15:clr>
        </p15:guide>
        <p15:guide id="3" orient="horz" pos="3840">
          <p15:clr>
            <a:srgbClr val="A4A3A4"/>
          </p15:clr>
        </p15:guide>
        <p15:guide id="4" orient="horz" pos="1056">
          <p15:clr>
            <a:srgbClr val="A4A3A4"/>
          </p15:clr>
        </p15:guide>
        <p15:guide id="5" pos="2880">
          <p15:clr>
            <a:srgbClr val="A4A3A4"/>
          </p15:clr>
        </p15:guide>
        <p15:guide id="6" pos="288">
          <p15:clr>
            <a:srgbClr val="A4A3A4"/>
          </p15:clr>
        </p15:guide>
        <p15:guide id="7" pos="5472">
          <p15:clr>
            <a:srgbClr val="A4A3A4"/>
          </p15:clr>
        </p15:guide>
      </p15:sldGuideLst>
    </p:ext>
    <p:ext uri="{2D200454-40CA-4A62-9FC3-DE9A4176ACB9}">
      <p15:notesGuideLst xmlns:p15="http://schemas.microsoft.com/office/powerpoint/2012/main" xmlns="">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A2E6D"/>
    <a:srgbClr val="0A1F5A"/>
    <a:srgbClr val="0A387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073A0DAA-6AF3-43AB-8588-CEC1D06C72B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191" autoAdjust="0"/>
    <p:restoredTop sz="87073" autoAdjust="0"/>
  </p:normalViewPr>
  <p:slideViewPr>
    <p:cSldViewPr>
      <p:cViewPr>
        <p:scale>
          <a:sx n="50" d="100"/>
          <a:sy n="50" d="100"/>
        </p:scale>
        <p:origin x="-1147" y="-101"/>
      </p:cViewPr>
      <p:guideLst>
        <p:guide orient="horz" pos="2160"/>
        <p:guide orient="horz" pos="816"/>
        <p:guide orient="horz" pos="3840"/>
        <p:guide orient="horz" pos="1056"/>
        <p:guide pos="2880"/>
        <p:guide pos="288"/>
        <p:guide pos="5472"/>
      </p:guideLst>
    </p:cSldViewPr>
  </p:slideViewPr>
  <p:notesTextViewPr>
    <p:cViewPr>
      <p:scale>
        <a:sx n="1" d="1"/>
        <a:sy n="1" d="1"/>
      </p:scale>
      <p:origin x="0" y="0"/>
    </p:cViewPr>
  </p:notesTextViewPr>
  <p:sorterViewPr>
    <p:cViewPr>
      <p:scale>
        <a:sx n="100" d="100"/>
        <a:sy n="100" d="100"/>
      </p:scale>
      <p:origin x="0" y="0"/>
    </p:cViewPr>
  </p:sorterViewPr>
  <p:notesViewPr>
    <p:cSldViewPr showGuides="1">
      <p:cViewPr varScale="1">
        <p:scale>
          <a:sx n="92" d="100"/>
          <a:sy n="92" d="100"/>
        </p:scale>
        <p:origin x="-3780" y="-120"/>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gs" Target="tags/tag1.xml"/><Relationship Id="rId18" Type="http://schemas.openxmlformats.org/officeDocument/2006/relationships/customXml" Target="../customXml/item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20"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customXml" Target="../customXml/item2.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dirty="0">
              <a:latin typeface="Arial"/>
            </a:endParaRPr>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ADCC02A0-C947-4278-96D1-0DB9C063DF55}" type="datetimeFigureOut">
              <a:rPr lang="en-US" smtClean="0">
                <a:latin typeface="Arial"/>
              </a:rPr>
              <a:t>5/18/2016</a:t>
            </a:fld>
            <a:endParaRPr lang="en-US" dirty="0">
              <a:latin typeface="Arial"/>
            </a:endParaRPr>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dirty="0">
              <a:latin typeface="Arial"/>
            </a:endParaRPr>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0533FAA7-9DA0-4163-8828-B20FAF1EB063}" type="slidenum">
              <a:rPr lang="en-US" smtClean="0">
                <a:latin typeface="Arial"/>
              </a:rPr>
              <a:t>‹#›</a:t>
            </a:fld>
            <a:endParaRPr lang="en-US" dirty="0">
              <a:latin typeface="Arial"/>
            </a:endParaRPr>
          </a:p>
        </p:txBody>
      </p:sp>
    </p:spTree>
    <p:extLst>
      <p:ext uri="{BB962C8B-B14F-4D97-AF65-F5344CB8AC3E}">
        <p14:creationId xmlns:p14="http://schemas.microsoft.com/office/powerpoint/2010/main" val="28010626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217488" y="414338"/>
            <a:ext cx="3722687" cy="2792412"/>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377649" y="3391601"/>
            <a:ext cx="6042378" cy="5790539"/>
          </a:xfrm>
          <a:prstGeom prst="rect">
            <a:avLst/>
          </a:prstGeom>
        </p:spPr>
        <p:txBody>
          <a:bodyPr vert="horz" lIns="0" tIns="0" rIns="0" bIns="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6" name="Footer Placeholder 5"/>
          <p:cNvSpPr>
            <a:spLocks noGrp="1"/>
          </p:cNvSpPr>
          <p:nvPr>
            <p:ph type="ftr" sz="quarter" idx="4"/>
          </p:nvPr>
        </p:nvSpPr>
        <p:spPr>
          <a:xfrm>
            <a:off x="377649" y="9430307"/>
            <a:ext cx="4833902" cy="246443"/>
          </a:xfrm>
          <a:prstGeom prst="rect">
            <a:avLst/>
          </a:prstGeom>
        </p:spPr>
        <p:txBody>
          <a:bodyPr vert="horz" wrap="none" lIns="0" tIns="0" rIns="0" bIns="0" rtlCol="0" anchor="ctr"/>
          <a:lstStyle>
            <a:lvl1pPr algn="l">
              <a:defRPr sz="1000">
                <a:latin typeface="Arial"/>
              </a:defRPr>
            </a:lvl1pPr>
          </a:lstStyle>
          <a:p>
            <a:endParaRPr lang="en-US" dirty="0"/>
          </a:p>
        </p:txBody>
      </p:sp>
      <p:sp>
        <p:nvSpPr>
          <p:cNvPr id="7" name="Slide Number Placeholder 6"/>
          <p:cNvSpPr>
            <a:spLocks noGrp="1"/>
          </p:cNvSpPr>
          <p:nvPr>
            <p:ph type="sldNum" sz="quarter" idx="5"/>
          </p:nvPr>
        </p:nvSpPr>
        <p:spPr>
          <a:xfrm>
            <a:off x="5815789" y="9430307"/>
            <a:ext cx="604238" cy="246443"/>
          </a:xfrm>
          <a:prstGeom prst="rect">
            <a:avLst/>
          </a:prstGeom>
        </p:spPr>
        <p:txBody>
          <a:bodyPr vert="horz" wrap="none" lIns="0" tIns="0" rIns="0" bIns="0" rtlCol="0" anchor="ctr"/>
          <a:lstStyle>
            <a:lvl1pPr algn="r">
              <a:defRPr sz="1000">
                <a:latin typeface="Arial"/>
              </a:defRPr>
            </a:lvl1pPr>
          </a:lstStyle>
          <a:p>
            <a:fld id="{8547E1EE-0039-4797-B978-F453418260D1}" type="slidenum">
              <a:rPr lang="en-US" smtClean="0"/>
              <a:pPr/>
              <a:t>‹#›</a:t>
            </a:fld>
            <a:endParaRPr lang="en-US" dirty="0"/>
          </a:p>
        </p:txBody>
      </p:sp>
    </p:spTree>
    <p:extLst>
      <p:ext uri="{BB962C8B-B14F-4D97-AF65-F5344CB8AC3E}">
        <p14:creationId xmlns:p14="http://schemas.microsoft.com/office/powerpoint/2010/main" val="2736465104"/>
      </p:ext>
    </p:extLst>
  </p:cSld>
  <p:clrMap bg1="lt1" tx1="dk1" bg2="lt2" tx2="dk2" accent1="accent1" accent2="accent2" accent3="accent3" accent4="accent4" accent5="accent5" accent6="accent6" hlink="hlink" folHlink="folHlink"/>
  <p:notesStyle>
    <a:lvl1pPr marL="0" algn="l" defTabSz="914400" rtl="0" eaLnBrk="1" latinLnBrk="0" hangingPunct="1">
      <a:spcBef>
        <a:spcPts val="600"/>
      </a:spcBef>
      <a:defRPr sz="1100" kern="1200">
        <a:solidFill>
          <a:schemeClr val="tx1"/>
        </a:solidFill>
        <a:latin typeface="Arial"/>
        <a:ea typeface="+mn-ea"/>
        <a:cs typeface="+mn-cs"/>
      </a:defRPr>
    </a:lvl1pPr>
    <a:lvl2pPr marL="182880" indent="-137160" algn="l" defTabSz="914400" rtl="0" eaLnBrk="1" latinLnBrk="0" hangingPunct="1">
      <a:spcBef>
        <a:spcPts val="600"/>
      </a:spcBef>
      <a:buFont typeface="HP Simplified" panose="020B0604020204020204" pitchFamily="34" charset="0"/>
      <a:buChar char="•"/>
      <a:defRPr sz="1050" kern="1200">
        <a:solidFill>
          <a:schemeClr val="tx1"/>
        </a:solidFill>
        <a:latin typeface="Arial"/>
        <a:ea typeface="+mn-ea"/>
        <a:cs typeface="+mn-cs"/>
      </a:defRPr>
    </a:lvl2pPr>
    <a:lvl3pPr marL="339725" indent="-104775" algn="l" defTabSz="914400" rtl="0" eaLnBrk="1" latinLnBrk="0" hangingPunct="1">
      <a:spcBef>
        <a:spcPts val="600"/>
      </a:spcBef>
      <a:buFont typeface="HP Simplified" panose="020B0604020204020204" pitchFamily="34" charset="0"/>
      <a:buChar char="–"/>
      <a:defRPr sz="1000" kern="1200">
        <a:solidFill>
          <a:schemeClr val="tx1"/>
        </a:solidFill>
        <a:latin typeface="Arial"/>
        <a:ea typeface="+mn-ea"/>
        <a:cs typeface="+mn-cs"/>
      </a:defRPr>
    </a:lvl3pPr>
    <a:lvl4pPr marL="515938" indent="-117475" algn="l" defTabSz="914400" rtl="0" eaLnBrk="1" latinLnBrk="0" hangingPunct="1">
      <a:spcBef>
        <a:spcPts val="600"/>
      </a:spcBef>
      <a:buFont typeface="HP Simplified" panose="020B0604020204020204" pitchFamily="34" charset="0"/>
      <a:buChar char="•"/>
      <a:defRPr sz="900" kern="1200">
        <a:solidFill>
          <a:schemeClr val="tx1"/>
        </a:solidFill>
        <a:latin typeface="Arial"/>
        <a:ea typeface="+mn-ea"/>
        <a:cs typeface="+mn-cs"/>
      </a:defRPr>
    </a:lvl4pPr>
    <a:lvl5pPr marL="633413" indent="-117475" algn="l" defTabSz="914400" rtl="0" eaLnBrk="1" latinLnBrk="0" hangingPunct="1">
      <a:spcBef>
        <a:spcPts val="600"/>
      </a:spcBef>
      <a:buFont typeface="HP Simplified" panose="020B0604020204020204" pitchFamily="34" charset="0"/>
      <a:buChar char="–"/>
      <a:defRPr sz="800" kern="1200">
        <a:solidFill>
          <a:schemeClr val="tx1"/>
        </a:solidFill>
        <a:latin typeface="Arial"/>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547E1EE-0039-4797-B978-F453418260D1}" type="slidenum">
              <a:rPr lang="en-US" smtClean="0">
                <a:solidFill>
                  <a:prstClr val="black"/>
                </a:solidFill>
                <a:latin typeface="Calibri"/>
              </a:rPr>
              <a:pPr/>
              <a:t>1</a:t>
            </a:fld>
            <a:endParaRPr lang="en-US">
              <a:solidFill>
                <a:prstClr val="black"/>
              </a:solidFill>
              <a:latin typeface="Calibri"/>
            </a:endParaRPr>
          </a:p>
        </p:txBody>
      </p:sp>
    </p:spTree>
    <p:extLst>
      <p:ext uri="{BB962C8B-B14F-4D97-AF65-F5344CB8AC3E}">
        <p14:creationId xmlns:p14="http://schemas.microsoft.com/office/powerpoint/2010/main" val="608440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600"/>
              </a:spcBef>
              <a:spcAft>
                <a:spcPts val="0"/>
              </a:spcAft>
              <a:buClrTx/>
              <a:buSzTx/>
              <a:buFontTx/>
              <a:buNone/>
              <a:tabLst/>
              <a:defRPr/>
            </a:pPr>
            <a:r>
              <a:rPr lang="en-GB" sz="1100" kern="1200" dirty="0" smtClean="0">
                <a:solidFill>
                  <a:schemeClr val="tx1"/>
                </a:solidFill>
                <a:effectLst/>
                <a:latin typeface="Arial"/>
                <a:ea typeface="+mn-ea"/>
                <a:cs typeface="+mn-cs"/>
              </a:rPr>
              <a:t>At the </a:t>
            </a:r>
            <a:r>
              <a:rPr lang="en-GB" sz="1100" b="1" kern="1200" dirty="0" smtClean="0">
                <a:solidFill>
                  <a:schemeClr val="tx1"/>
                </a:solidFill>
                <a:effectLst/>
                <a:latin typeface="Arial"/>
                <a:ea typeface="+mn-ea"/>
                <a:cs typeface="+mn-cs"/>
              </a:rPr>
              <a:t>United Nations</a:t>
            </a:r>
            <a:r>
              <a:rPr lang="en-GB" sz="1100" kern="1200" dirty="0" smtClean="0">
                <a:solidFill>
                  <a:schemeClr val="tx1"/>
                </a:solidFill>
                <a:effectLst/>
                <a:latin typeface="Arial"/>
                <a:ea typeface="+mn-ea"/>
                <a:cs typeface="+mn-cs"/>
              </a:rPr>
              <a:t> Sustainable Development Summit </a:t>
            </a:r>
            <a:r>
              <a:rPr lang="en-GB" sz="1100" b="1" kern="1200" dirty="0" smtClean="0">
                <a:solidFill>
                  <a:schemeClr val="tx1"/>
                </a:solidFill>
                <a:effectLst/>
                <a:latin typeface="Arial"/>
                <a:ea typeface="+mn-ea"/>
                <a:cs typeface="+mn-cs"/>
              </a:rPr>
              <a:t>on 25 September 2015, </a:t>
            </a:r>
            <a:r>
              <a:rPr lang="en-GB" sz="1100" kern="1200" dirty="0" smtClean="0">
                <a:solidFill>
                  <a:schemeClr val="tx1"/>
                </a:solidFill>
                <a:effectLst/>
                <a:latin typeface="Arial"/>
                <a:ea typeface="+mn-ea"/>
                <a:cs typeface="+mn-cs"/>
              </a:rPr>
              <a:t>world leaders adopted the 2030 Agenda for Sustainable Development, which includes a set of 17 Sustainable Development Goals (SDGs) to end poverty, fight inequality and injustice, and tackle climate change by 2030.</a:t>
            </a:r>
          </a:p>
          <a:p>
            <a:endParaRPr lang="en-GB" dirty="0"/>
          </a:p>
        </p:txBody>
      </p:sp>
      <p:sp>
        <p:nvSpPr>
          <p:cNvPr id="4" name="Slide Number Placeholder 3"/>
          <p:cNvSpPr>
            <a:spLocks noGrp="1"/>
          </p:cNvSpPr>
          <p:nvPr>
            <p:ph type="sldNum" sz="quarter" idx="10"/>
          </p:nvPr>
        </p:nvSpPr>
        <p:spPr/>
        <p:txBody>
          <a:bodyPr/>
          <a:lstStyle/>
          <a:p>
            <a:fld id="{8547E1EE-0039-4797-B978-F453418260D1}" type="slidenum">
              <a:rPr lang="en-US" smtClean="0"/>
              <a:pPr/>
              <a:t>2</a:t>
            </a:fld>
            <a:endParaRPr lang="en-US" dirty="0"/>
          </a:p>
        </p:txBody>
      </p:sp>
    </p:spTree>
    <p:extLst>
      <p:ext uri="{BB962C8B-B14F-4D97-AF65-F5344CB8AC3E}">
        <p14:creationId xmlns:p14="http://schemas.microsoft.com/office/powerpoint/2010/main" val="31300184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Image Placeholder 5"/>
          <p:cNvSpPr>
            <a:spLocks noGrp="1" noRot="1" noChangeAspect="1"/>
          </p:cNvSpPr>
          <p:nvPr>
            <p:ph type="sldImg"/>
          </p:nvPr>
        </p:nvSpPr>
        <p:spPr>
          <a:xfrm>
            <a:off x="782638" y="414338"/>
            <a:ext cx="3722687" cy="2792412"/>
          </a:xfrm>
        </p:spPr>
      </p:sp>
      <p:sp>
        <p:nvSpPr>
          <p:cNvPr id="7" name="Notes Placeholder 6"/>
          <p:cNvSpPr>
            <a:spLocks noGrp="1"/>
          </p:cNvSpPr>
          <p:nvPr>
            <p:ph type="body" idx="1"/>
          </p:nvPr>
        </p:nvSpPr>
        <p:spPr/>
        <p:txBody>
          <a:bodyPr/>
          <a:lstStyle/>
          <a:p>
            <a:endParaRPr lang="en-US"/>
          </a:p>
        </p:txBody>
      </p:sp>
    </p:spTree>
    <p:extLst>
      <p:ext uri="{BB962C8B-B14F-4D97-AF65-F5344CB8AC3E}">
        <p14:creationId xmlns:p14="http://schemas.microsoft.com/office/powerpoint/2010/main" val="38460490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Image Placeholder 5"/>
          <p:cNvSpPr>
            <a:spLocks noGrp="1" noRot="1" noChangeAspect="1"/>
          </p:cNvSpPr>
          <p:nvPr>
            <p:ph type="sldImg"/>
          </p:nvPr>
        </p:nvSpPr>
        <p:spPr>
          <a:xfrm>
            <a:off x="782638" y="414338"/>
            <a:ext cx="3722687" cy="2792412"/>
          </a:xfrm>
        </p:spPr>
      </p:sp>
      <p:sp>
        <p:nvSpPr>
          <p:cNvPr id="7" name="Notes Placeholder 6"/>
          <p:cNvSpPr>
            <a:spLocks noGrp="1"/>
          </p:cNvSpPr>
          <p:nvPr>
            <p:ph type="body" idx="1"/>
          </p:nvPr>
        </p:nvSpPr>
        <p:spPr/>
        <p:txBody>
          <a:bodyPr/>
          <a:lstStyle/>
          <a:p>
            <a:endParaRPr lang="en-US"/>
          </a:p>
        </p:txBody>
      </p:sp>
    </p:spTree>
    <p:extLst>
      <p:ext uri="{BB962C8B-B14F-4D97-AF65-F5344CB8AC3E}">
        <p14:creationId xmlns:p14="http://schemas.microsoft.com/office/powerpoint/2010/main" val="38460490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Image Placeholder 5"/>
          <p:cNvSpPr>
            <a:spLocks noGrp="1" noRot="1" noChangeAspect="1"/>
          </p:cNvSpPr>
          <p:nvPr>
            <p:ph type="sldImg"/>
          </p:nvPr>
        </p:nvSpPr>
        <p:spPr>
          <a:xfrm>
            <a:off x="782638" y="414338"/>
            <a:ext cx="3722687" cy="2792412"/>
          </a:xfrm>
        </p:spPr>
      </p:sp>
      <p:sp>
        <p:nvSpPr>
          <p:cNvPr id="7" name="Notes Placeholder 6"/>
          <p:cNvSpPr>
            <a:spLocks noGrp="1"/>
          </p:cNvSpPr>
          <p:nvPr>
            <p:ph type="body" idx="1"/>
          </p:nvPr>
        </p:nvSpPr>
        <p:spPr/>
        <p:txBody>
          <a:bodyPr/>
          <a:lstStyle/>
          <a:p>
            <a:endParaRPr lang="en-US"/>
          </a:p>
        </p:txBody>
      </p:sp>
    </p:spTree>
    <p:extLst>
      <p:ext uri="{BB962C8B-B14F-4D97-AF65-F5344CB8AC3E}">
        <p14:creationId xmlns:p14="http://schemas.microsoft.com/office/powerpoint/2010/main" val="38460490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547E1EE-0039-4797-B978-F453418260D1}" type="slidenum">
              <a:rPr lang="en-US" smtClean="0"/>
              <a:pPr/>
              <a:t>6</a:t>
            </a:fld>
            <a:endParaRPr lang="en-US" dirty="0"/>
          </a:p>
        </p:txBody>
      </p:sp>
    </p:spTree>
    <p:extLst>
      <p:ext uri="{BB962C8B-B14F-4D97-AF65-F5344CB8AC3E}">
        <p14:creationId xmlns:p14="http://schemas.microsoft.com/office/powerpoint/2010/main" val="16514480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82638" y="414338"/>
            <a:ext cx="3722687" cy="2792412"/>
          </a:xfrm>
        </p:spPr>
      </p:sp>
      <p:sp>
        <p:nvSpPr>
          <p:cNvPr id="3" name="Notes Placeholder 2"/>
          <p:cNvSpPr>
            <a:spLocks noGrp="1"/>
          </p:cNvSpPr>
          <p:nvPr>
            <p:ph type="body" idx="1"/>
          </p:nvPr>
        </p:nvSpPr>
        <p:spPr/>
        <p:txBody>
          <a:bodyPr>
            <a:normAutofit lnSpcReduction="10000"/>
          </a:bodyPr>
          <a:lstStyle/>
          <a:p>
            <a:pPr marL="0" indent="0">
              <a:buFontTx/>
              <a:buNone/>
            </a:pPr>
            <a:endParaRPr lang="en-GB" dirty="0"/>
          </a:p>
        </p:txBody>
      </p:sp>
    </p:spTree>
    <p:extLst>
      <p:ext uri="{BB962C8B-B14F-4D97-AF65-F5344CB8AC3E}">
        <p14:creationId xmlns:p14="http://schemas.microsoft.com/office/powerpoint/2010/main" val="34945182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indent="-457200">
              <a:buAutoNum type="arabicParenR"/>
            </a:pPr>
            <a:r>
              <a:rPr lang="en-GB" dirty="0" smtClean="0"/>
              <a:t>To assess readiness to report on SDGs: different statistical systems and different capacities</a:t>
            </a:r>
            <a:r>
              <a:rPr lang="en-GB" baseline="0" dirty="0" smtClean="0"/>
              <a:t> (for instance, USA federal statistical system is very decentralized, spanning 127 agencies spread across the government, all of which are engaged in collecting data and producing statistics)</a:t>
            </a:r>
            <a:r>
              <a:rPr lang="en-GB" dirty="0" smtClean="0"/>
              <a:t> </a:t>
            </a:r>
          </a:p>
          <a:p>
            <a:pPr marL="457200" indent="-457200">
              <a:buAutoNum type="arabicParenR"/>
            </a:pPr>
            <a:r>
              <a:rPr lang="en-GB" dirty="0" smtClean="0"/>
              <a:t>To select regional indicators (for</a:t>
            </a:r>
            <a:r>
              <a:rPr lang="en-GB" baseline="0" dirty="0" smtClean="0"/>
              <a:t> instance, </a:t>
            </a:r>
            <a:r>
              <a:rPr lang="en-GB" dirty="0" smtClean="0"/>
              <a:t>issues of quality – how reliable</a:t>
            </a:r>
            <a:r>
              <a:rPr lang="en-GB" baseline="0" dirty="0" smtClean="0"/>
              <a:t> the data is;</a:t>
            </a:r>
            <a:r>
              <a:rPr lang="en-GB" dirty="0" smtClean="0"/>
              <a:t> law restrictions</a:t>
            </a:r>
            <a:r>
              <a:rPr lang="en-GB" baseline="0" dirty="0" smtClean="0"/>
              <a:t> as some data in some countries can not be disclosed</a:t>
            </a:r>
            <a:r>
              <a:rPr lang="en-GB" dirty="0" smtClean="0"/>
              <a:t>)</a:t>
            </a:r>
          </a:p>
          <a:p>
            <a:pPr marL="457200" indent="-457200">
              <a:buAutoNum type="arabicParenR"/>
            </a:pPr>
            <a:r>
              <a:rPr lang="en-GB" dirty="0" smtClean="0"/>
              <a:t>To report on SDG indicators (for instance, which authority will collect the data on the regional level)</a:t>
            </a:r>
          </a:p>
          <a:p>
            <a:pPr marL="457200" indent="-457200">
              <a:buAutoNum type="arabicParenR"/>
            </a:pPr>
            <a:r>
              <a:rPr lang="en-GB" dirty="0" smtClean="0"/>
              <a:t>Capacity building </a:t>
            </a:r>
          </a:p>
          <a:p>
            <a:pPr marL="457200" indent="-457200">
              <a:buAutoNum type="arabicParenR"/>
            </a:pPr>
            <a:r>
              <a:rPr lang="en-GB" dirty="0" smtClean="0"/>
              <a:t>Communication and dissemination (for</a:t>
            </a:r>
            <a:r>
              <a:rPr lang="en-GB" baseline="0" dirty="0" smtClean="0"/>
              <a:t> instance, right communication strategies “to bring through </a:t>
            </a:r>
            <a:r>
              <a:rPr lang="en-GB" dirty="0" smtClean="0"/>
              <a:t>jungle of data” and how to manage expectations of</a:t>
            </a:r>
            <a:r>
              <a:rPr lang="en-GB" baseline="0" dirty="0" smtClean="0"/>
              <a:t> the policymakers</a:t>
            </a:r>
            <a:r>
              <a:rPr lang="en-GB" dirty="0" smtClean="0"/>
              <a:t>)</a:t>
            </a:r>
            <a:endParaRPr lang="da-DK" dirty="0" smtClean="0"/>
          </a:p>
          <a:p>
            <a:endParaRPr lang="en-GB" dirty="0"/>
          </a:p>
        </p:txBody>
      </p:sp>
      <p:sp>
        <p:nvSpPr>
          <p:cNvPr id="4" name="Slide Number Placeholder 3"/>
          <p:cNvSpPr>
            <a:spLocks noGrp="1"/>
          </p:cNvSpPr>
          <p:nvPr>
            <p:ph type="sldNum" sz="quarter" idx="10"/>
          </p:nvPr>
        </p:nvSpPr>
        <p:spPr/>
        <p:txBody>
          <a:bodyPr/>
          <a:lstStyle/>
          <a:p>
            <a:fld id="{8547E1EE-0039-4797-B978-F453418260D1}" type="slidenum">
              <a:rPr lang="en-US" smtClean="0"/>
              <a:pPr/>
              <a:t>8</a:t>
            </a:fld>
            <a:endParaRPr lang="en-US" dirty="0"/>
          </a:p>
        </p:txBody>
      </p:sp>
    </p:spTree>
    <p:extLst>
      <p:ext uri="{BB962C8B-B14F-4D97-AF65-F5344CB8AC3E}">
        <p14:creationId xmlns:p14="http://schemas.microsoft.com/office/powerpoint/2010/main" val="71264850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e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with Picture">
    <p:bg>
      <p:bgPr>
        <a:blipFill dpi="0" rotWithShape="1">
          <a:blip r:embed="rId2" cstate="email">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11" name="Rectangle 10"/>
          <p:cNvSpPr/>
          <p:nvPr userDrawn="1"/>
        </p:nvSpPr>
        <p:spPr>
          <a:xfrm>
            <a:off x="-36512" y="0"/>
            <a:ext cx="9180512" cy="6858000"/>
          </a:xfrm>
          <a:prstGeom prst="rect">
            <a:avLst/>
          </a:prstGeom>
          <a:solidFill>
            <a:schemeClr val="bg1">
              <a:alpha val="40000"/>
            </a:schemeClr>
          </a:solidFill>
          <a:ln w="19050">
            <a:solidFill>
              <a:schemeClr val="accent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pPr>
            <a:endParaRPr lang="en-US" dirty="0" smtClean="0">
              <a:latin typeface="Arial"/>
            </a:endParaRPr>
          </a:p>
        </p:txBody>
      </p:sp>
      <p:sp>
        <p:nvSpPr>
          <p:cNvPr id="2" name="Title 1"/>
          <p:cNvSpPr>
            <a:spLocks noGrp="1"/>
          </p:cNvSpPr>
          <p:nvPr>
            <p:ph type="ctrTitle"/>
          </p:nvPr>
        </p:nvSpPr>
        <p:spPr>
          <a:xfrm>
            <a:off x="457200" y="2763520"/>
            <a:ext cx="6858000" cy="1554480"/>
          </a:xfrm>
        </p:spPr>
        <p:txBody>
          <a:bodyPr/>
          <a:lstStyle>
            <a:lvl1pPr>
              <a:defRPr sz="5000" spc="-100" baseline="0"/>
            </a:lvl1pPr>
          </a:lstStyle>
          <a:p>
            <a:r>
              <a:rPr lang="en-US" dirty="0" smtClean="0"/>
              <a:t>Click to edit Master title style</a:t>
            </a:r>
            <a:endParaRPr lang="en-US" dirty="0"/>
          </a:p>
        </p:txBody>
      </p:sp>
      <p:sp>
        <p:nvSpPr>
          <p:cNvPr id="3" name="Subtitle 2"/>
          <p:cNvSpPr>
            <a:spLocks noGrp="1"/>
          </p:cNvSpPr>
          <p:nvPr>
            <p:ph type="subTitle" idx="1"/>
          </p:nvPr>
        </p:nvSpPr>
        <p:spPr>
          <a:xfrm>
            <a:off x="457200" y="4419600"/>
            <a:ext cx="6858000" cy="1188720"/>
          </a:xfrm>
        </p:spPr>
        <p:txBody>
          <a:bodyPr>
            <a:noAutofit/>
          </a:bodyPr>
          <a:lstStyle>
            <a:lvl1pPr marL="0" indent="0" algn="l">
              <a:spcBef>
                <a:spcPts val="600"/>
              </a:spcBef>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5" name="copyright"/>
          <p:cNvSpPr txBox="1"/>
          <p:nvPr userDrawn="1"/>
        </p:nvSpPr>
        <p:spPr>
          <a:xfrm>
            <a:off x="457200" y="6482536"/>
            <a:ext cx="2819400" cy="223064"/>
          </a:xfrm>
          <a:prstGeom prst="rect">
            <a:avLst/>
          </a:prstGeom>
          <a:noFill/>
        </p:spPr>
        <p:txBody>
          <a:bodyPr wrap="square" lIns="0" tIns="0" rIns="0" bIns="0" rtlCol="0" anchor="b">
            <a:no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700" b="0" i="0" dirty="0" smtClean="0">
                <a:solidFill>
                  <a:srgbClr val="FFFFFF"/>
                </a:solidFill>
                <a:latin typeface="Arial"/>
                <a:cs typeface="Arial"/>
              </a:rPr>
              <a:t>.</a:t>
            </a:r>
          </a:p>
        </p:txBody>
      </p:sp>
      <p:pic>
        <p:nvPicPr>
          <p:cNvPr id="4" name="Picture 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300192" y="5910070"/>
            <a:ext cx="2593853" cy="795530"/>
          </a:xfrm>
          <a:prstGeom prst="rect">
            <a:avLst/>
          </a:prstGeom>
        </p:spPr>
      </p:pic>
    </p:spTree>
    <p:extLst>
      <p:ext uri="{BB962C8B-B14F-4D97-AF65-F5344CB8AC3E}">
        <p14:creationId xmlns:p14="http://schemas.microsoft.com/office/powerpoint/2010/main" val="1757717415"/>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762000"/>
          </a:xfrm>
        </p:spPr>
        <p:txBody>
          <a:bodyPr anchor="b"/>
          <a:lstStyle>
            <a:lvl1pPr algn="l">
              <a:defRPr sz="2800" b="1"/>
            </a:lvl1pPr>
          </a:lstStyle>
          <a:p>
            <a:r>
              <a:rPr lang="en-US" smtClean="0"/>
              <a:t>Click to edit Master title style</a:t>
            </a:r>
            <a:endParaRPr lang="en-US" dirty="0"/>
          </a:p>
        </p:txBody>
      </p:sp>
      <p:sp>
        <p:nvSpPr>
          <p:cNvPr id="3" name="Picture Placeholder 2"/>
          <p:cNvSpPr>
            <a:spLocks noGrp="1"/>
          </p:cNvSpPr>
          <p:nvPr>
            <p:ph type="pic" idx="1"/>
          </p:nvPr>
        </p:nvSpPr>
        <p:spPr>
          <a:xfrm>
            <a:off x="457200" y="1295400"/>
            <a:ext cx="5029200" cy="4800600"/>
          </a:xfrm>
        </p:spPr>
        <p:txBody>
          <a:bodyPr tIns="457200">
            <a:noAutofit/>
          </a:bodyPr>
          <a:lstStyle>
            <a:lvl1pPr marL="0" indent="0" algn="ct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8" name="Text Placeholder 8"/>
          <p:cNvSpPr>
            <a:spLocks noGrp="1"/>
          </p:cNvSpPr>
          <p:nvPr>
            <p:ph type="body" sz="quarter" idx="13"/>
          </p:nvPr>
        </p:nvSpPr>
        <p:spPr>
          <a:xfrm>
            <a:off x="5760720" y="1295400"/>
            <a:ext cx="2926080" cy="48006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Tree>
    <p:extLst>
      <p:ext uri="{BB962C8B-B14F-4D97-AF65-F5344CB8AC3E}">
        <p14:creationId xmlns:p14="http://schemas.microsoft.com/office/powerpoint/2010/main" val="8524401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Two Pictures with Ca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762000"/>
          </a:xfrm>
        </p:spPr>
        <p:txBody>
          <a:bodyPr anchor="b"/>
          <a:lstStyle>
            <a:lvl1pPr algn="l">
              <a:defRPr sz="2800" b="1"/>
            </a:lvl1pPr>
          </a:lstStyle>
          <a:p>
            <a:r>
              <a:rPr lang="en-US" smtClean="0"/>
              <a:t>Click to edit Master title style</a:t>
            </a:r>
            <a:endParaRPr lang="en-US" dirty="0"/>
          </a:p>
        </p:txBody>
      </p:sp>
      <p:sp>
        <p:nvSpPr>
          <p:cNvPr id="3" name="Picture Placeholder 2"/>
          <p:cNvSpPr>
            <a:spLocks noGrp="1"/>
          </p:cNvSpPr>
          <p:nvPr>
            <p:ph type="pic" idx="1"/>
          </p:nvPr>
        </p:nvSpPr>
        <p:spPr>
          <a:xfrm>
            <a:off x="457200" y="1295400"/>
            <a:ext cx="3986784" cy="3505200"/>
          </a:xfrm>
        </p:spPr>
        <p:txBody>
          <a:bodyPr tIns="457200">
            <a:noAutofit/>
          </a:bodyPr>
          <a:lstStyle>
            <a:lvl1pPr marL="0" indent="0" algn="ct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8" name="Picture Placeholder 2"/>
          <p:cNvSpPr>
            <a:spLocks noGrp="1"/>
          </p:cNvSpPr>
          <p:nvPr>
            <p:ph type="pic" idx="13"/>
          </p:nvPr>
        </p:nvSpPr>
        <p:spPr>
          <a:xfrm>
            <a:off x="4700016" y="1295400"/>
            <a:ext cx="3986784" cy="3505200"/>
          </a:xfrm>
        </p:spPr>
        <p:txBody>
          <a:bodyPr tIns="457200">
            <a:noAutofit/>
          </a:bodyPr>
          <a:lstStyle>
            <a:lvl1pPr marL="0" indent="0" algn="ct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457200" y="4953000"/>
            <a:ext cx="3986784" cy="1130490"/>
          </a:xfrm>
        </p:spPr>
        <p:txBody>
          <a:bodyPr>
            <a:noAutofit/>
          </a:bodyPr>
          <a:lstStyle>
            <a:lvl1pPr marL="0" indent="0">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3"/>
          <p:cNvSpPr>
            <a:spLocks noGrp="1"/>
          </p:cNvSpPr>
          <p:nvPr>
            <p:ph type="body" sz="half" idx="14"/>
          </p:nvPr>
        </p:nvSpPr>
        <p:spPr>
          <a:xfrm>
            <a:off x="4700016" y="4953000"/>
            <a:ext cx="3986784" cy="1130490"/>
          </a:xfrm>
        </p:spPr>
        <p:txBody>
          <a:bodyPr>
            <a:noAutofit/>
          </a:bodyPr>
          <a:lstStyle>
            <a:lvl1pPr marL="0" indent="0">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2021042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hree Pictures with Ca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762000"/>
          </a:xfrm>
        </p:spPr>
        <p:txBody>
          <a:bodyPr anchor="b"/>
          <a:lstStyle>
            <a:lvl1pPr algn="l">
              <a:defRPr sz="2800" b="1"/>
            </a:lvl1pPr>
          </a:lstStyle>
          <a:p>
            <a:r>
              <a:rPr lang="en-US" smtClean="0"/>
              <a:t>Click to edit Master title style</a:t>
            </a:r>
            <a:endParaRPr lang="en-US" dirty="0"/>
          </a:p>
        </p:txBody>
      </p:sp>
      <p:sp>
        <p:nvSpPr>
          <p:cNvPr id="3" name="Picture Placeholder 2"/>
          <p:cNvSpPr>
            <a:spLocks noGrp="1"/>
          </p:cNvSpPr>
          <p:nvPr>
            <p:ph type="pic" idx="1"/>
          </p:nvPr>
        </p:nvSpPr>
        <p:spPr>
          <a:xfrm>
            <a:off x="457200" y="1295400"/>
            <a:ext cx="2560320" cy="2743200"/>
          </a:xfrm>
        </p:spPr>
        <p:txBody>
          <a:bodyPr tIns="457200">
            <a:noAutofit/>
          </a:bodyPr>
          <a:lstStyle>
            <a:lvl1pPr marL="0" indent="0" algn="ct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457200" y="4211392"/>
            <a:ext cx="2560320" cy="1884608"/>
          </a:xfrm>
        </p:spPr>
        <p:txBody>
          <a:bodyPr>
            <a:no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Picture Placeholder 2"/>
          <p:cNvSpPr>
            <a:spLocks noGrp="1"/>
          </p:cNvSpPr>
          <p:nvPr>
            <p:ph type="pic" idx="15"/>
          </p:nvPr>
        </p:nvSpPr>
        <p:spPr>
          <a:xfrm>
            <a:off x="3291840" y="1295400"/>
            <a:ext cx="2560320" cy="2743200"/>
          </a:xfrm>
        </p:spPr>
        <p:txBody>
          <a:bodyPr tIns="457200">
            <a:noAutofit/>
          </a:bodyPr>
          <a:lstStyle>
            <a:lvl1pPr marL="0" indent="0" algn="ct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11" name="Picture Placeholder 2"/>
          <p:cNvSpPr>
            <a:spLocks noGrp="1"/>
          </p:cNvSpPr>
          <p:nvPr>
            <p:ph type="pic" idx="16"/>
          </p:nvPr>
        </p:nvSpPr>
        <p:spPr>
          <a:xfrm>
            <a:off x="6126480" y="1295400"/>
            <a:ext cx="2560320" cy="2743200"/>
          </a:xfrm>
        </p:spPr>
        <p:txBody>
          <a:bodyPr tIns="457200">
            <a:noAutofit/>
          </a:bodyPr>
          <a:lstStyle>
            <a:lvl1pPr marL="0" indent="0" algn="ct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12" name="Text Placeholder 3"/>
          <p:cNvSpPr>
            <a:spLocks noGrp="1"/>
          </p:cNvSpPr>
          <p:nvPr>
            <p:ph type="body" sz="half" idx="17"/>
          </p:nvPr>
        </p:nvSpPr>
        <p:spPr>
          <a:xfrm>
            <a:off x="3291840" y="4211392"/>
            <a:ext cx="2560320" cy="1884608"/>
          </a:xfrm>
        </p:spPr>
        <p:txBody>
          <a:bodyPr>
            <a:no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3" name="Text Placeholder 3"/>
          <p:cNvSpPr>
            <a:spLocks noGrp="1"/>
          </p:cNvSpPr>
          <p:nvPr>
            <p:ph type="body" sz="half" idx="18"/>
          </p:nvPr>
        </p:nvSpPr>
        <p:spPr>
          <a:xfrm>
            <a:off x="6126480" y="4211392"/>
            <a:ext cx="2560320" cy="1884608"/>
          </a:xfrm>
        </p:spPr>
        <p:txBody>
          <a:bodyPr>
            <a:no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0961172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lvl8pPr>
              <a:defRPr/>
            </a:lvl8pPr>
          </a:lstStyle>
          <a:p>
            <a:pPr lvl="0"/>
            <a:r>
              <a:rPr lang="en-US" dirty="0" smtClean="0"/>
              <a:t>Click to edit Master text styles</a:t>
            </a:r>
          </a:p>
          <a:p>
            <a:pPr lvl="1"/>
            <a:r>
              <a:rPr lang="en-US" dirty="0" smtClean="0"/>
              <a:t>Second level</a:t>
            </a:r>
          </a:p>
          <a:p>
            <a:pPr lvl="2"/>
            <a:r>
              <a:rPr lang="en-US" dirty="0" smtClean="0"/>
              <a:t>Third level </a:t>
            </a:r>
            <a:endParaRPr lang="en-US" dirty="0"/>
          </a:p>
        </p:txBody>
      </p:sp>
    </p:spTree>
    <p:extLst>
      <p:ext uri="{BB962C8B-B14F-4D97-AF65-F5344CB8AC3E}">
        <p14:creationId xmlns:p14="http://schemas.microsoft.com/office/powerpoint/2010/main" val="27092124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Title Slide with Picture">
    <p:bg>
      <p:bgPr>
        <a:solidFill>
          <a:schemeClr val="tx2">
            <a:lumMod val="40000"/>
            <a:lumOff val="60000"/>
          </a:schemeClr>
        </a:solidFill>
        <a:effectLst/>
      </p:bgPr>
    </p:bg>
    <p:spTree>
      <p:nvGrpSpPr>
        <p:cNvPr id="1" name=""/>
        <p:cNvGrpSpPr/>
        <p:nvPr/>
      </p:nvGrpSpPr>
      <p:grpSpPr>
        <a:xfrm>
          <a:off x="0" y="0"/>
          <a:ext cx="0" cy="0"/>
          <a:chOff x="0" y="0"/>
          <a:chExt cx="0" cy="0"/>
        </a:xfrm>
      </p:grpSpPr>
      <p:sp>
        <p:nvSpPr>
          <p:cNvPr id="15" name="copyright"/>
          <p:cNvSpPr txBox="1"/>
          <p:nvPr userDrawn="1"/>
        </p:nvSpPr>
        <p:spPr>
          <a:xfrm>
            <a:off x="457200" y="6482536"/>
            <a:ext cx="2819400" cy="223064"/>
          </a:xfrm>
          <a:prstGeom prst="rect">
            <a:avLst/>
          </a:prstGeom>
          <a:noFill/>
        </p:spPr>
        <p:txBody>
          <a:bodyPr wrap="square" lIns="0" tIns="0" rIns="0" bIns="0" rtlCol="0" anchor="b">
            <a:noAutofit/>
          </a:bodyPr>
          <a:lstStyle/>
          <a:p>
            <a:pPr defTabSz="457200">
              <a:defRPr/>
            </a:pPr>
            <a:r>
              <a:rPr lang="en-US" sz="700" dirty="0" smtClean="0">
                <a:solidFill>
                  <a:srgbClr val="FFFFFF"/>
                </a:solidFill>
                <a:latin typeface="Arial"/>
                <a:cs typeface="Arial"/>
              </a:rPr>
              <a:t>.</a:t>
            </a:r>
          </a:p>
        </p:txBody>
      </p:sp>
      <p:pic>
        <p:nvPicPr>
          <p:cNvPr id="14" name="Pictur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203848" y="1"/>
            <a:ext cx="5940152" cy="3645023"/>
          </a:xfrm>
          <a:prstGeom prst="rect">
            <a:avLst/>
          </a:prstGeom>
        </p:spPr>
      </p:pic>
      <p:sp>
        <p:nvSpPr>
          <p:cNvPr id="16" name="Rectangle 15"/>
          <p:cNvSpPr/>
          <p:nvPr userDrawn="1"/>
        </p:nvSpPr>
        <p:spPr>
          <a:xfrm>
            <a:off x="0" y="1"/>
            <a:ext cx="3161505" cy="3645023"/>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pic>
        <p:nvPicPr>
          <p:cNvPr id="17" name="Picture 1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524328" y="3717032"/>
            <a:ext cx="1512168" cy="462002"/>
          </a:xfrm>
          <a:prstGeom prst="rect">
            <a:avLst/>
          </a:prstGeom>
        </p:spPr>
      </p:pic>
    </p:spTree>
    <p:extLst>
      <p:ext uri="{BB962C8B-B14F-4D97-AF65-F5344CB8AC3E}">
        <p14:creationId xmlns:p14="http://schemas.microsoft.com/office/powerpoint/2010/main" val="3892264073"/>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520081"/>
            <a:ext cx="6347048" cy="604663"/>
          </a:xfrm>
        </p:spPr>
        <p:txBody>
          <a:bodyPr anchor="t"/>
          <a:lstStyle>
            <a:lvl1pPr algn="l">
              <a:defRPr sz="3200" b="1" cap="none" spc="-100" baseline="0"/>
            </a:lvl1pPr>
          </a:lstStyle>
          <a:p>
            <a:r>
              <a:rPr lang="en-US" dirty="0" smtClean="0"/>
              <a:t>Click to edit Master title style</a:t>
            </a:r>
            <a:endParaRPr lang="en-US" dirty="0"/>
          </a:p>
        </p:txBody>
      </p:sp>
      <p:sp>
        <p:nvSpPr>
          <p:cNvPr id="3" name="Text Placeholder 2"/>
          <p:cNvSpPr>
            <a:spLocks noGrp="1"/>
          </p:cNvSpPr>
          <p:nvPr>
            <p:ph type="body" idx="1"/>
          </p:nvPr>
        </p:nvSpPr>
        <p:spPr>
          <a:xfrm>
            <a:off x="468660" y="1268412"/>
            <a:ext cx="6335588" cy="4968899"/>
          </a:xfrm>
        </p:spPr>
        <p:txBody>
          <a:bodyPr anchor="t">
            <a:noAutofit/>
          </a:bodyPr>
          <a:lstStyle>
            <a:lvl1pPr marL="285750" indent="-285750">
              <a:spcBef>
                <a:spcPts val="600"/>
              </a:spcBef>
              <a:buClr>
                <a:schemeClr val="bg1">
                  <a:lumMod val="75000"/>
                </a:schemeClr>
              </a:buClr>
              <a:buSzPct val="90000"/>
              <a:buFont typeface="Wingdings" panose="05000000000000000000" pitchFamily="2" charset="2"/>
              <a:buChar char="§"/>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5" name="TextBox 4"/>
          <p:cNvSpPr txBox="1"/>
          <p:nvPr userDrawn="1"/>
        </p:nvSpPr>
        <p:spPr>
          <a:xfrm>
            <a:off x="7308304" y="2708920"/>
            <a:ext cx="1440160" cy="1440160"/>
          </a:xfrm>
          <a:prstGeom prst="rect">
            <a:avLst/>
          </a:prstGeom>
          <a:noFill/>
        </p:spPr>
        <p:txBody>
          <a:bodyPr wrap="square" lIns="0" tIns="0" rIns="0" bIns="0" rtlCol="0">
            <a:noAutofit/>
          </a:bodyPr>
          <a:lstStyle/>
          <a:p>
            <a:pPr>
              <a:lnSpc>
                <a:spcPct val="90000"/>
              </a:lnSpc>
            </a:pPr>
            <a:endParaRPr lang="en-GB" dirty="0" err="1" smtClean="0">
              <a:solidFill>
                <a:prstClr val="black"/>
              </a:solidFill>
              <a:latin typeface="Arial" panose="020B0604020202020204" pitchFamily="34" charset="0"/>
              <a:cs typeface="Arial" panose="020B0604020202020204" pitchFamily="34" charset="0"/>
            </a:endParaRPr>
          </a:p>
        </p:txBody>
      </p:sp>
      <p:sp>
        <p:nvSpPr>
          <p:cNvPr id="6" name="Rectangle 5"/>
          <p:cNvSpPr/>
          <p:nvPr userDrawn="1"/>
        </p:nvSpPr>
        <p:spPr>
          <a:xfrm>
            <a:off x="6876256" y="2240868"/>
            <a:ext cx="2267744" cy="2399584"/>
          </a:xfrm>
          <a:prstGeom prst="rect">
            <a:avLst/>
          </a:prstGeom>
          <a:solidFill>
            <a:srgbClr val="59BBE4"/>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pPr>
            <a:endParaRPr lang="en-GB" dirty="0" err="1" smtClean="0">
              <a:solidFill>
                <a:prstClr val="white"/>
              </a:solidFill>
            </a:endParaRPr>
          </a:p>
        </p:txBody>
      </p:sp>
    </p:spTree>
    <p:extLst>
      <p:ext uri="{BB962C8B-B14F-4D97-AF65-F5344CB8AC3E}">
        <p14:creationId xmlns:p14="http://schemas.microsoft.com/office/powerpoint/2010/main" val="42256574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Title 1"/>
          <p:cNvSpPr>
            <a:spLocks noGrp="1"/>
          </p:cNvSpPr>
          <p:nvPr>
            <p:ph type="title"/>
          </p:nvPr>
        </p:nvSpPr>
        <p:spPr>
          <a:xfrm>
            <a:off x="457200" y="520081"/>
            <a:ext cx="6347048" cy="604663"/>
          </a:xfrm>
        </p:spPr>
        <p:txBody>
          <a:bodyPr anchor="t"/>
          <a:lstStyle>
            <a:lvl1pPr algn="l">
              <a:defRPr sz="3200" b="1" cap="none" spc="-100" baseline="0"/>
            </a:lvl1pPr>
          </a:lstStyle>
          <a:p>
            <a:r>
              <a:rPr lang="en-US" dirty="0" smtClean="0"/>
              <a:t>Click to edit Master title style</a:t>
            </a:r>
            <a:endParaRPr lang="en-US" dirty="0"/>
          </a:p>
        </p:txBody>
      </p:sp>
      <p:sp>
        <p:nvSpPr>
          <p:cNvPr id="5" name="Text Placeholder 2"/>
          <p:cNvSpPr>
            <a:spLocks noGrp="1"/>
          </p:cNvSpPr>
          <p:nvPr>
            <p:ph type="body" idx="1"/>
          </p:nvPr>
        </p:nvSpPr>
        <p:spPr>
          <a:xfrm>
            <a:off x="468660" y="1268412"/>
            <a:ext cx="6335588" cy="4968899"/>
          </a:xfrm>
        </p:spPr>
        <p:txBody>
          <a:bodyPr anchor="t">
            <a:noAutofit/>
          </a:bodyPr>
          <a:lstStyle>
            <a:lvl1pPr marL="285750" indent="-285750">
              <a:spcBef>
                <a:spcPts val="600"/>
              </a:spcBef>
              <a:buClr>
                <a:schemeClr val="bg1">
                  <a:lumMod val="75000"/>
                </a:schemeClr>
              </a:buClr>
              <a:buSzPct val="90000"/>
              <a:buFont typeface="Wingdings" panose="05000000000000000000" pitchFamily="2" charset="2"/>
              <a:buChar char="§"/>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Tree>
    <p:extLst>
      <p:ext uri="{BB962C8B-B14F-4D97-AF65-F5344CB8AC3E}">
        <p14:creationId xmlns:p14="http://schemas.microsoft.com/office/powerpoint/2010/main" val="38180416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6858000" cy="1828800"/>
          </a:xfrm>
        </p:spPr>
        <p:txBody>
          <a:bodyPr anchor="t"/>
          <a:lstStyle>
            <a:lvl1pPr algn="l">
              <a:defRPr sz="3200" b="1" cap="none" spc="-100" baseline="0"/>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4419600"/>
            <a:ext cx="6858000" cy="1188720"/>
          </a:xfrm>
        </p:spPr>
        <p:txBody>
          <a:bodyPr anchor="t">
            <a:noAutofit/>
          </a:bodyPr>
          <a:lstStyle>
            <a:lvl1pPr marL="0" indent="0">
              <a:spcBef>
                <a:spcPts val="600"/>
              </a:spcBef>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Tree>
    <p:extLst>
      <p:ext uri="{BB962C8B-B14F-4D97-AF65-F5344CB8AC3E}">
        <p14:creationId xmlns:p14="http://schemas.microsoft.com/office/powerpoint/2010/main" val="21292054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 </a:t>
            </a:r>
            <a:endParaRPr lang="en-US" dirty="0"/>
          </a:p>
        </p:txBody>
      </p:sp>
    </p:spTree>
    <p:extLst>
      <p:ext uri="{BB962C8B-B14F-4D97-AF65-F5344CB8AC3E}">
        <p14:creationId xmlns:p14="http://schemas.microsoft.com/office/powerpoint/2010/main" val="22501063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Sub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8" name="Text Placeholder 7"/>
          <p:cNvSpPr>
            <a:spLocks noGrp="1"/>
          </p:cNvSpPr>
          <p:nvPr>
            <p:ph type="body" sz="quarter" idx="13" hasCustomPrompt="1"/>
          </p:nvPr>
        </p:nvSpPr>
        <p:spPr>
          <a:xfrm>
            <a:off x="457200" y="1133856"/>
            <a:ext cx="8229600" cy="274320"/>
          </a:xfrm>
        </p:spPr>
        <p:txBody>
          <a:bodyPr>
            <a:noAutofit/>
          </a:bodyPr>
          <a:lstStyle>
            <a:lvl1pPr marL="0" indent="0">
              <a:spcBef>
                <a:spcPts val="0"/>
              </a:spcBef>
              <a:buNone/>
              <a:defRPr sz="1800">
                <a:solidFill>
                  <a:schemeClr val="accent1"/>
                </a:solidFill>
              </a:defRPr>
            </a:lvl1pPr>
            <a:lvl2pPr marL="0" indent="0">
              <a:spcBef>
                <a:spcPts val="0"/>
              </a:spcBef>
              <a:buNone/>
              <a:defRPr sz="1800"/>
            </a:lvl2pPr>
            <a:lvl3pPr marL="0" indent="0">
              <a:spcBef>
                <a:spcPts val="0"/>
              </a:spcBef>
              <a:buNone/>
              <a:defRPr sz="1800"/>
            </a:lvl3pPr>
            <a:lvl4pPr marL="0" indent="0">
              <a:spcBef>
                <a:spcPts val="0"/>
              </a:spcBef>
              <a:buNone/>
              <a:defRPr sz="1800"/>
            </a:lvl4pPr>
            <a:lvl5pPr marL="0" indent="0">
              <a:spcBef>
                <a:spcPts val="0"/>
              </a:spcBef>
              <a:buNone/>
              <a:defRPr sz="1800"/>
            </a:lvl5pPr>
            <a:lvl6pPr marL="0" indent="0">
              <a:spcBef>
                <a:spcPts val="0"/>
              </a:spcBef>
              <a:buNone/>
              <a:defRPr sz="1800"/>
            </a:lvl6pPr>
            <a:lvl7pPr marL="0" indent="0">
              <a:spcBef>
                <a:spcPts val="0"/>
              </a:spcBef>
              <a:buNone/>
              <a:defRPr sz="1800"/>
            </a:lvl7pPr>
            <a:lvl8pPr marL="0" indent="0">
              <a:spcBef>
                <a:spcPts val="0"/>
              </a:spcBef>
              <a:buNone/>
              <a:defRPr sz="1800"/>
            </a:lvl8pPr>
            <a:lvl9pPr marL="0" indent="0">
              <a:spcBef>
                <a:spcPts val="0"/>
              </a:spcBef>
              <a:buNone/>
              <a:defRPr sz="1800"/>
            </a:lvl9pPr>
          </a:lstStyle>
          <a:p>
            <a:pPr lvl="0"/>
            <a:r>
              <a:rPr lang="en-US" dirty="0" smtClean="0"/>
              <a:t>Click to add subtitle</a:t>
            </a:r>
          </a:p>
        </p:txBody>
      </p:sp>
      <p:sp>
        <p:nvSpPr>
          <p:cNvPr id="3" name="Content Placeholder 2"/>
          <p:cNvSpPr>
            <a:spLocks noGrp="1"/>
          </p:cNvSpPr>
          <p:nvPr>
            <p:ph idx="1"/>
          </p:nvPr>
        </p:nvSpPr>
        <p:spPr>
          <a:xfrm>
            <a:off x="457200" y="1676399"/>
            <a:ext cx="8229600" cy="4419601"/>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Tree>
    <p:extLst>
      <p:ext uri="{BB962C8B-B14F-4D97-AF65-F5344CB8AC3E}">
        <p14:creationId xmlns:p14="http://schemas.microsoft.com/office/powerpoint/2010/main" val="29521543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and Subtit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7"/>
          <p:cNvSpPr>
            <a:spLocks noGrp="1"/>
          </p:cNvSpPr>
          <p:nvPr>
            <p:ph type="body" sz="quarter" idx="13" hasCustomPrompt="1"/>
          </p:nvPr>
        </p:nvSpPr>
        <p:spPr>
          <a:xfrm>
            <a:off x="457200" y="1133856"/>
            <a:ext cx="8229600" cy="260574"/>
          </a:xfrm>
        </p:spPr>
        <p:txBody>
          <a:bodyPr>
            <a:noAutofit/>
          </a:bodyPr>
          <a:lstStyle>
            <a:lvl1pPr marL="0" indent="0">
              <a:spcBef>
                <a:spcPts val="0"/>
              </a:spcBef>
              <a:buNone/>
              <a:defRPr sz="1800">
                <a:solidFill>
                  <a:srgbClr val="0A1F5A"/>
                </a:solidFill>
              </a:defRPr>
            </a:lvl1pPr>
            <a:lvl2pPr marL="0" indent="0">
              <a:spcBef>
                <a:spcPts val="0"/>
              </a:spcBef>
              <a:buNone/>
              <a:defRPr sz="1800"/>
            </a:lvl2pPr>
            <a:lvl3pPr marL="0" indent="0">
              <a:spcBef>
                <a:spcPts val="0"/>
              </a:spcBef>
              <a:buNone/>
              <a:defRPr sz="1800"/>
            </a:lvl3pPr>
            <a:lvl4pPr marL="0" indent="0">
              <a:spcBef>
                <a:spcPts val="0"/>
              </a:spcBef>
              <a:buNone/>
              <a:defRPr sz="1800"/>
            </a:lvl4pPr>
            <a:lvl5pPr marL="0" indent="0">
              <a:spcBef>
                <a:spcPts val="0"/>
              </a:spcBef>
              <a:buNone/>
              <a:defRPr sz="1800"/>
            </a:lvl5pPr>
            <a:lvl6pPr marL="0" indent="0">
              <a:spcBef>
                <a:spcPts val="0"/>
              </a:spcBef>
              <a:buNone/>
              <a:defRPr sz="1800"/>
            </a:lvl6pPr>
            <a:lvl7pPr marL="0" indent="0">
              <a:spcBef>
                <a:spcPts val="0"/>
              </a:spcBef>
              <a:buNone/>
              <a:defRPr sz="1800"/>
            </a:lvl7pPr>
            <a:lvl8pPr marL="0" indent="0">
              <a:spcBef>
                <a:spcPts val="0"/>
              </a:spcBef>
              <a:buNone/>
              <a:defRPr sz="1800"/>
            </a:lvl8pPr>
            <a:lvl9pPr marL="0" indent="0">
              <a:spcBef>
                <a:spcPts val="0"/>
              </a:spcBef>
              <a:buNone/>
              <a:defRPr sz="1800"/>
            </a:lvl9pPr>
          </a:lstStyle>
          <a:p>
            <a:pPr lvl="0"/>
            <a:r>
              <a:rPr lang="en-US" dirty="0" smtClean="0"/>
              <a:t>Click to add subtitle</a:t>
            </a:r>
          </a:p>
        </p:txBody>
      </p:sp>
    </p:spTree>
    <p:extLst>
      <p:ext uri="{BB962C8B-B14F-4D97-AF65-F5344CB8AC3E}">
        <p14:creationId xmlns:p14="http://schemas.microsoft.com/office/powerpoint/2010/main" val="3449390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762000"/>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57200" y="1295401"/>
            <a:ext cx="3986784" cy="4800600"/>
          </a:xfrm>
        </p:spPr>
        <p:txBody>
          <a:bodyPr>
            <a:normAutofit/>
          </a:bodyPr>
          <a:lstStyle>
            <a:lvl1pPr>
              <a:defRPr sz="2000"/>
            </a:lvl1pPr>
            <a:lvl2pPr>
              <a:defRPr sz="2000"/>
            </a:lvl2pPr>
            <a:lvl3pPr>
              <a:defRPr sz="2000"/>
            </a:lvl3pPr>
            <a:lvl4pPr>
              <a:defRPr sz="2000"/>
            </a:lvl4pPr>
            <a:lvl5pPr>
              <a:defRPr sz="1200"/>
            </a:lvl5pPr>
            <a:lvl6pPr marL="914400" indent="0">
              <a:buNone/>
              <a:defRPr sz="1200"/>
            </a:lvl6pPr>
            <a:lvl7pPr>
              <a:defRPr sz="1200"/>
            </a:lvl7pPr>
            <a:lvl8pPr>
              <a:defRPr sz="1200"/>
            </a:lvl8pPr>
            <a:lvl9pPr>
              <a:defRPr sz="1200"/>
            </a:lvl9pPr>
          </a:lstStyle>
          <a:p>
            <a:pPr lvl="0"/>
            <a:r>
              <a:rPr lang="en-US" dirty="0" smtClean="0"/>
              <a:t>Click to edit Master text styles</a:t>
            </a:r>
          </a:p>
          <a:p>
            <a:pPr lvl="1"/>
            <a:r>
              <a:rPr lang="en-US" dirty="0" smtClean="0"/>
              <a:t>Second level </a:t>
            </a:r>
          </a:p>
        </p:txBody>
      </p:sp>
      <p:sp>
        <p:nvSpPr>
          <p:cNvPr id="4" name="Content Placeholder 3"/>
          <p:cNvSpPr>
            <a:spLocks noGrp="1"/>
          </p:cNvSpPr>
          <p:nvPr>
            <p:ph sz="half" idx="2"/>
          </p:nvPr>
        </p:nvSpPr>
        <p:spPr>
          <a:xfrm>
            <a:off x="4700016" y="1295401"/>
            <a:ext cx="3986784" cy="4800600"/>
          </a:xfrm>
        </p:spPr>
        <p:txBody>
          <a:bodyPr>
            <a:normAutofit/>
          </a:bodyPr>
          <a:lstStyle>
            <a:lvl1pPr>
              <a:defRPr sz="2000"/>
            </a:lvl1pPr>
            <a:lvl2pPr>
              <a:defRPr sz="2000"/>
            </a:lvl2pPr>
            <a:lvl3pPr>
              <a:defRPr sz="2000"/>
            </a:lvl3pPr>
            <a:lvl4pPr>
              <a:defRPr sz="2000"/>
            </a:lvl4pPr>
            <a:lvl5pPr>
              <a:defRPr sz="1200"/>
            </a:lvl5pPr>
            <a:lvl6pPr>
              <a:defRPr sz="1200"/>
            </a:lvl6pPr>
            <a:lvl7pPr>
              <a:defRPr sz="1200"/>
            </a:lvl7pPr>
            <a:lvl8pPr>
              <a:defRPr sz="1200"/>
            </a:lvl8pPr>
            <a:lvl9pPr>
              <a:defRPr sz="1200"/>
            </a:lvl9pPr>
          </a:lstStyle>
          <a:p>
            <a:pPr lvl="0"/>
            <a:r>
              <a:rPr lang="en-US" dirty="0" smtClean="0"/>
              <a:t>Click to edit Master text styles</a:t>
            </a:r>
          </a:p>
          <a:p>
            <a:pPr lvl="1"/>
            <a:r>
              <a:rPr lang="en-US" dirty="0" smtClean="0"/>
              <a:t>Second level</a:t>
            </a:r>
          </a:p>
        </p:txBody>
      </p:sp>
    </p:spTree>
    <p:extLst>
      <p:ext uri="{BB962C8B-B14F-4D97-AF65-F5344CB8AC3E}">
        <p14:creationId xmlns:p14="http://schemas.microsoft.com/office/powerpoint/2010/main" val="12695688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wo Content, Subtitle and Headings">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762000"/>
          </a:xfrm>
        </p:spPr>
        <p:txBody>
          <a:bodyPr/>
          <a:lstStyle>
            <a:lvl1pPr>
              <a:defRPr/>
            </a:lvl1pPr>
          </a:lstStyle>
          <a:p>
            <a:r>
              <a:rPr lang="en-US" smtClean="0"/>
              <a:t>Click to edit Master title style</a:t>
            </a:r>
            <a:endParaRPr lang="en-US" dirty="0"/>
          </a:p>
        </p:txBody>
      </p:sp>
      <p:sp>
        <p:nvSpPr>
          <p:cNvPr id="10" name="Text Placeholder 7"/>
          <p:cNvSpPr>
            <a:spLocks noGrp="1"/>
          </p:cNvSpPr>
          <p:nvPr>
            <p:ph type="body" sz="quarter" idx="13" hasCustomPrompt="1"/>
          </p:nvPr>
        </p:nvSpPr>
        <p:spPr>
          <a:xfrm>
            <a:off x="457200" y="1133856"/>
            <a:ext cx="8229600" cy="260574"/>
          </a:xfrm>
        </p:spPr>
        <p:txBody>
          <a:bodyPr>
            <a:noAutofit/>
          </a:bodyPr>
          <a:lstStyle>
            <a:lvl1pPr marL="0" indent="0">
              <a:spcBef>
                <a:spcPts val="0"/>
              </a:spcBef>
              <a:buNone/>
              <a:defRPr sz="1800">
                <a:solidFill>
                  <a:schemeClr val="accent1"/>
                </a:solidFill>
              </a:defRPr>
            </a:lvl1pPr>
            <a:lvl2pPr marL="0" indent="0">
              <a:spcBef>
                <a:spcPts val="0"/>
              </a:spcBef>
              <a:buNone/>
              <a:defRPr sz="1800"/>
            </a:lvl2pPr>
            <a:lvl3pPr marL="0" indent="0">
              <a:spcBef>
                <a:spcPts val="0"/>
              </a:spcBef>
              <a:buNone/>
              <a:defRPr sz="1800"/>
            </a:lvl3pPr>
            <a:lvl4pPr marL="0" indent="0">
              <a:spcBef>
                <a:spcPts val="0"/>
              </a:spcBef>
              <a:buNone/>
              <a:defRPr sz="1800"/>
            </a:lvl4pPr>
            <a:lvl5pPr marL="0" indent="0">
              <a:spcBef>
                <a:spcPts val="0"/>
              </a:spcBef>
              <a:buNone/>
              <a:defRPr sz="1800"/>
            </a:lvl5pPr>
            <a:lvl6pPr marL="0" indent="0">
              <a:spcBef>
                <a:spcPts val="0"/>
              </a:spcBef>
              <a:buNone/>
              <a:defRPr sz="1800"/>
            </a:lvl6pPr>
            <a:lvl7pPr marL="0" indent="0">
              <a:spcBef>
                <a:spcPts val="0"/>
              </a:spcBef>
              <a:buNone/>
              <a:defRPr sz="1800"/>
            </a:lvl7pPr>
            <a:lvl8pPr marL="0" indent="0">
              <a:spcBef>
                <a:spcPts val="0"/>
              </a:spcBef>
              <a:buNone/>
              <a:defRPr sz="1800"/>
            </a:lvl8pPr>
            <a:lvl9pPr marL="0" indent="0">
              <a:spcBef>
                <a:spcPts val="0"/>
              </a:spcBef>
              <a:buNone/>
              <a:defRPr sz="1800"/>
            </a:lvl9pPr>
          </a:lstStyle>
          <a:p>
            <a:pPr lvl="0"/>
            <a:r>
              <a:rPr lang="en-US" dirty="0" smtClean="0"/>
              <a:t>Click to add subtitle</a:t>
            </a:r>
          </a:p>
        </p:txBody>
      </p:sp>
      <p:sp>
        <p:nvSpPr>
          <p:cNvPr id="3" name="Text Placeholder 2"/>
          <p:cNvSpPr>
            <a:spLocks noGrp="1"/>
          </p:cNvSpPr>
          <p:nvPr>
            <p:ph type="body" idx="1" hasCustomPrompt="1"/>
          </p:nvPr>
        </p:nvSpPr>
        <p:spPr>
          <a:xfrm>
            <a:off x="457200" y="1676399"/>
            <a:ext cx="3986784" cy="274320"/>
          </a:xfrm>
        </p:spPr>
        <p:txBody>
          <a:bodyPr anchor="t">
            <a:noAutofit/>
          </a:bodyPr>
          <a:lstStyle>
            <a:lvl1pPr marL="0" indent="0">
              <a:spcBef>
                <a:spcPts val="0"/>
              </a:spcBef>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add heading</a:t>
            </a:r>
          </a:p>
        </p:txBody>
      </p:sp>
      <p:sp>
        <p:nvSpPr>
          <p:cNvPr id="4" name="Content Placeholder 3"/>
          <p:cNvSpPr>
            <a:spLocks noGrp="1"/>
          </p:cNvSpPr>
          <p:nvPr>
            <p:ph sz="half" idx="2"/>
          </p:nvPr>
        </p:nvSpPr>
        <p:spPr>
          <a:xfrm>
            <a:off x="457200" y="2057401"/>
            <a:ext cx="3986784" cy="4038600"/>
          </a:xfrm>
        </p:spPr>
        <p:txBody>
          <a:bodyPr>
            <a:normAutofit/>
          </a:bodyPr>
          <a:lstStyle>
            <a:lvl1pPr>
              <a:defRPr sz="2000"/>
            </a:lvl1pPr>
            <a:lvl2pPr>
              <a:defRPr sz="20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dirty="0" smtClean="0"/>
              <a:t>Click to edit Master text styles</a:t>
            </a:r>
          </a:p>
          <a:p>
            <a:pPr lvl="1"/>
            <a:r>
              <a:rPr lang="en-US" dirty="0" smtClean="0"/>
              <a:t>Second level </a:t>
            </a:r>
          </a:p>
        </p:txBody>
      </p:sp>
      <p:sp>
        <p:nvSpPr>
          <p:cNvPr id="5" name="Text Placeholder 4"/>
          <p:cNvSpPr>
            <a:spLocks noGrp="1"/>
          </p:cNvSpPr>
          <p:nvPr>
            <p:ph type="body" sz="quarter" idx="3" hasCustomPrompt="1"/>
          </p:nvPr>
        </p:nvSpPr>
        <p:spPr>
          <a:xfrm>
            <a:off x="4700016" y="1676399"/>
            <a:ext cx="3986784" cy="274320"/>
          </a:xfrm>
        </p:spPr>
        <p:txBody>
          <a:bodyPr anchor="t">
            <a:noAutofit/>
          </a:bodyPr>
          <a:lstStyle>
            <a:lvl1pPr marL="0" indent="0">
              <a:spcBef>
                <a:spcPts val="0"/>
              </a:spcBef>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add heading</a:t>
            </a:r>
          </a:p>
        </p:txBody>
      </p:sp>
      <p:sp>
        <p:nvSpPr>
          <p:cNvPr id="6" name="Content Placeholder 5"/>
          <p:cNvSpPr>
            <a:spLocks noGrp="1"/>
          </p:cNvSpPr>
          <p:nvPr>
            <p:ph sz="quarter" idx="4"/>
          </p:nvPr>
        </p:nvSpPr>
        <p:spPr>
          <a:xfrm>
            <a:off x="4700016" y="2057401"/>
            <a:ext cx="3986784" cy="4038600"/>
          </a:xfrm>
        </p:spPr>
        <p:txBody>
          <a:bodyPr>
            <a:normAutofit/>
          </a:bodyPr>
          <a:lstStyle>
            <a:lvl1pPr>
              <a:defRPr sz="2000"/>
            </a:lvl1pPr>
            <a:lvl2pPr>
              <a:defRPr sz="20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dirty="0" smtClean="0"/>
              <a:t>Click to edit Master text styles</a:t>
            </a:r>
          </a:p>
          <a:p>
            <a:pPr lvl="1"/>
            <a:r>
              <a:rPr lang="en-US" dirty="0" smtClean="0"/>
              <a:t>Second level l</a:t>
            </a:r>
          </a:p>
        </p:txBody>
      </p:sp>
    </p:spTree>
    <p:extLst>
      <p:ext uri="{BB962C8B-B14F-4D97-AF65-F5344CB8AC3E}">
        <p14:creationId xmlns:p14="http://schemas.microsoft.com/office/powerpoint/2010/main" val="11299202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762000"/>
          </a:xfrm>
        </p:spPr>
        <p:txBody>
          <a:bodyPr anchor="b"/>
          <a:lstStyle>
            <a:lvl1pPr algn="l">
              <a:defRPr sz="2800" b="1"/>
            </a:lvl1pPr>
          </a:lstStyle>
          <a:p>
            <a:r>
              <a:rPr lang="en-US" smtClean="0"/>
              <a:t>Click to edit Master title style</a:t>
            </a:r>
            <a:endParaRPr lang="en-US" dirty="0"/>
          </a:p>
        </p:txBody>
      </p:sp>
      <p:sp>
        <p:nvSpPr>
          <p:cNvPr id="3" name="Content Placeholder 2"/>
          <p:cNvSpPr>
            <a:spLocks noGrp="1"/>
          </p:cNvSpPr>
          <p:nvPr>
            <p:ph idx="1"/>
          </p:nvPr>
        </p:nvSpPr>
        <p:spPr>
          <a:xfrm>
            <a:off x="457200" y="1295401"/>
            <a:ext cx="5715000" cy="4800600"/>
          </a:xfrm>
        </p:spPr>
        <p:txBody>
          <a:bodyPr>
            <a:normAutofit/>
          </a:bodyPr>
          <a:lstStyle>
            <a:lvl1pPr>
              <a:defRPr sz="2000"/>
            </a:lvl1pPr>
            <a:lvl2pPr>
              <a:defRPr sz="2000"/>
            </a:lvl2pPr>
            <a:lvl3pPr>
              <a:defRPr sz="2000"/>
            </a:lvl3pPr>
            <a:lvl4pPr>
              <a:defRPr sz="1200"/>
            </a:lvl4pPr>
            <a:lvl5pPr>
              <a:defRPr sz="1200"/>
            </a:lvl5pPr>
            <a:lvl6pPr marL="914400" indent="0">
              <a:buNone/>
              <a:defRPr sz="1200"/>
            </a:lvl6pPr>
            <a:lvl7pPr>
              <a:defRPr sz="1200"/>
            </a:lvl7pPr>
            <a:lvl8pPr>
              <a:defRPr sz="1200"/>
            </a:lvl8pPr>
            <a:lvl9pPr>
              <a:defRPr sz="1200"/>
            </a:lvl9pPr>
          </a:lstStyle>
          <a:p>
            <a:pPr lvl="0"/>
            <a:r>
              <a:rPr lang="en-US" dirty="0" smtClean="0"/>
              <a:t>Click to edit Master text styles</a:t>
            </a:r>
          </a:p>
          <a:p>
            <a:pPr lvl="1"/>
            <a:r>
              <a:rPr lang="en-US" dirty="0" smtClean="0"/>
              <a:t>Second level</a:t>
            </a:r>
          </a:p>
          <a:p>
            <a:pPr lvl="2"/>
            <a:r>
              <a:rPr lang="en-US" dirty="0" smtClean="0"/>
              <a:t>Third level</a:t>
            </a:r>
          </a:p>
        </p:txBody>
      </p:sp>
      <p:sp>
        <p:nvSpPr>
          <p:cNvPr id="4" name="Text Placeholder 3"/>
          <p:cNvSpPr>
            <a:spLocks noGrp="1"/>
          </p:cNvSpPr>
          <p:nvPr>
            <p:ph type="body" sz="half" idx="2"/>
          </p:nvPr>
        </p:nvSpPr>
        <p:spPr>
          <a:xfrm>
            <a:off x="6400800" y="1295400"/>
            <a:ext cx="2286000" cy="4800600"/>
          </a:xfrm>
        </p:spPr>
        <p:txBody>
          <a:bodyPr>
            <a:noAutofit/>
          </a:bodyPr>
          <a:lstStyle>
            <a:lvl1pPr marL="0" indent="0">
              <a:spcBef>
                <a:spcPts val="600"/>
              </a:spcBef>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Tree>
    <p:extLst>
      <p:ext uri="{BB962C8B-B14F-4D97-AF65-F5344CB8AC3E}">
        <p14:creationId xmlns:p14="http://schemas.microsoft.com/office/powerpoint/2010/main" val="35328020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762000"/>
          </a:xfrm>
        </p:spPr>
        <p:txBody>
          <a:bodyPr anchor="b"/>
          <a:lstStyle>
            <a:lvl1pPr algn="l">
              <a:defRPr sz="2800" b="1"/>
            </a:lvl1pPr>
          </a:lstStyle>
          <a:p>
            <a:r>
              <a:rPr lang="en-US" smtClean="0"/>
              <a:t>Click to edit Master title style</a:t>
            </a:r>
            <a:endParaRPr lang="en-US" dirty="0"/>
          </a:p>
        </p:txBody>
      </p:sp>
      <p:sp>
        <p:nvSpPr>
          <p:cNvPr id="3" name="Picture Placeholder 2"/>
          <p:cNvSpPr>
            <a:spLocks noGrp="1"/>
          </p:cNvSpPr>
          <p:nvPr>
            <p:ph type="pic" idx="1"/>
          </p:nvPr>
        </p:nvSpPr>
        <p:spPr>
          <a:xfrm>
            <a:off x="457200" y="1295400"/>
            <a:ext cx="5029200" cy="4800600"/>
          </a:xfrm>
        </p:spPr>
        <p:txBody>
          <a:bodyPr tIns="457200">
            <a:noAutofit/>
          </a:bodyPr>
          <a:lstStyle>
            <a:lvl1pPr marL="0" indent="0" algn="ct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5760720" y="1295400"/>
            <a:ext cx="2926080" cy="4800600"/>
          </a:xfrm>
        </p:spPr>
        <p:txBody>
          <a:bodyPr>
            <a:noAutofit/>
          </a:bodyPr>
          <a:lstStyle>
            <a:lvl1pPr marL="0" indent="0">
              <a:spcBef>
                <a:spcPts val="600"/>
              </a:spcBef>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Tree>
    <p:extLst>
      <p:ext uri="{BB962C8B-B14F-4D97-AF65-F5344CB8AC3E}">
        <p14:creationId xmlns:p14="http://schemas.microsoft.com/office/powerpoint/2010/main" val="1188282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6.xml"/><Relationship Id="rId2" Type="http://schemas.openxmlformats.org/officeDocument/2006/relationships/slideLayout" Target="../slideLayouts/slideLayout15.xml"/><Relationship Id="rId1" Type="http://schemas.openxmlformats.org/officeDocument/2006/relationships/slideLayout" Target="../slideLayouts/slideLayout14.xml"/><Relationship Id="rId5" Type="http://schemas.openxmlformats.org/officeDocument/2006/relationships/image" Target="../media/image4.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304800"/>
            <a:ext cx="8229600" cy="762000"/>
          </a:xfrm>
          <a:prstGeom prst="rect">
            <a:avLst/>
          </a:prstGeom>
        </p:spPr>
        <p:txBody>
          <a:bodyPr vert="horz" lIns="0" tIns="0" rIns="0" bIns="0" rtlCol="0" anchor="b" anchorCtr="0">
            <a:no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295401"/>
            <a:ext cx="8229600" cy="4800600"/>
          </a:xfrm>
          <a:prstGeom prst="rect">
            <a:avLst/>
          </a:prstGeom>
        </p:spPr>
        <p:txBody>
          <a:bodyPr vert="horz" lIns="0" tIns="0" rIns="0" bIns="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pic>
        <p:nvPicPr>
          <p:cNvPr id="6" name="Picture 5"/>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7524328" y="199572"/>
            <a:ext cx="1512168" cy="462292"/>
          </a:xfrm>
          <a:prstGeom prst="rect">
            <a:avLst/>
          </a:prstGeom>
        </p:spPr>
      </p:pic>
    </p:spTree>
    <p:extLst>
      <p:ext uri="{BB962C8B-B14F-4D97-AF65-F5344CB8AC3E}">
        <p14:creationId xmlns:p14="http://schemas.microsoft.com/office/powerpoint/2010/main" val="865477330"/>
      </p:ext>
    </p:extLst>
  </p:cSld>
  <p:clrMap bg1="lt1" tx1="dk1" bg2="lt2" tx2="dk2" accent1="accent1" accent2="accent2" accent3="accent3" accent4="accent4" accent5="accent5" accent6="accent6" hlink="hlink" folHlink="folHlink"/>
  <p:sldLayoutIdLst>
    <p:sldLayoutId id="2147483673" r:id="rId1"/>
    <p:sldLayoutId id="2147483651" r:id="rId2"/>
    <p:sldLayoutId id="2147483650" r:id="rId3"/>
    <p:sldLayoutId id="2147483663" r:id="rId4"/>
    <p:sldLayoutId id="2147483665" r:id="rId5"/>
    <p:sldLayoutId id="2147483652" r:id="rId6"/>
    <p:sldLayoutId id="2147483666" r:id="rId7"/>
    <p:sldLayoutId id="2147483656" r:id="rId8"/>
    <p:sldLayoutId id="2147483657" r:id="rId9"/>
    <p:sldLayoutId id="2147483670" r:id="rId10"/>
    <p:sldLayoutId id="2147483671" r:id="rId11"/>
    <p:sldLayoutId id="2147483672" r:id="rId12"/>
    <p:sldLayoutId id="2147483658" r:id="rId13"/>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3200" b="1" kern="1200">
          <a:solidFill>
            <a:schemeClr val="tx1"/>
          </a:solidFill>
          <a:latin typeface="Arial"/>
          <a:ea typeface="+mj-ea"/>
          <a:cs typeface="+mj-cs"/>
        </a:defRPr>
      </a:lvl1pPr>
    </p:titleStyle>
    <p:bodyStyle>
      <a:lvl1pPr marL="182880" indent="-182880" algn="l" defTabSz="914400" rtl="0" eaLnBrk="1" latinLnBrk="0" hangingPunct="1">
        <a:lnSpc>
          <a:spcPct val="90000"/>
        </a:lnSpc>
        <a:spcBef>
          <a:spcPts val="1200"/>
        </a:spcBef>
        <a:buClr>
          <a:schemeClr val="tx1"/>
        </a:buClr>
        <a:buFont typeface="HP Simplified" panose="020B0604020204020204" pitchFamily="34" charset="0"/>
        <a:buChar char="•"/>
        <a:defRPr sz="2000" kern="1200">
          <a:solidFill>
            <a:schemeClr val="tx1"/>
          </a:solidFill>
          <a:latin typeface="Arial"/>
          <a:ea typeface="+mn-ea"/>
          <a:cs typeface="+mn-cs"/>
        </a:defRPr>
      </a:lvl1pPr>
      <a:lvl2pPr marL="411480" indent="-182880" algn="l" defTabSz="914400" rtl="0" eaLnBrk="1" latinLnBrk="0" hangingPunct="1">
        <a:lnSpc>
          <a:spcPct val="90000"/>
        </a:lnSpc>
        <a:spcBef>
          <a:spcPts val="800"/>
        </a:spcBef>
        <a:buClr>
          <a:schemeClr val="tx1"/>
        </a:buClr>
        <a:buSzPct val="80000"/>
        <a:buFont typeface="HP Simplified" panose="020B0604020204020204" pitchFamily="34" charset="0"/>
        <a:buChar char="–"/>
        <a:defRPr sz="2000" kern="1200">
          <a:solidFill>
            <a:schemeClr val="tx1"/>
          </a:solidFill>
          <a:latin typeface="Arial"/>
          <a:ea typeface="+mn-ea"/>
          <a:cs typeface="+mn-cs"/>
        </a:defRPr>
      </a:lvl2pPr>
      <a:lvl3pPr marL="548640" indent="-137160" algn="l" defTabSz="914400" rtl="0" eaLnBrk="1" latinLnBrk="0" hangingPunct="1">
        <a:lnSpc>
          <a:spcPct val="90000"/>
        </a:lnSpc>
        <a:spcBef>
          <a:spcPts val="600"/>
        </a:spcBef>
        <a:buClr>
          <a:schemeClr val="tx1"/>
        </a:buClr>
        <a:buFont typeface="HP Simplified" panose="020B0604020204020204" pitchFamily="34" charset="0"/>
        <a:buChar char="•"/>
        <a:defRPr sz="2000" kern="1200">
          <a:solidFill>
            <a:schemeClr val="tx1"/>
          </a:solidFill>
          <a:latin typeface="Arial"/>
          <a:ea typeface="+mn-ea"/>
          <a:cs typeface="+mn-cs"/>
        </a:defRPr>
      </a:lvl3pPr>
      <a:lvl4pPr marL="731520" indent="-137160" algn="l" defTabSz="914400" rtl="0" eaLnBrk="1" latinLnBrk="0" hangingPunct="1">
        <a:lnSpc>
          <a:spcPct val="90000"/>
        </a:lnSpc>
        <a:spcBef>
          <a:spcPts val="600"/>
        </a:spcBef>
        <a:buClr>
          <a:schemeClr val="tx1"/>
        </a:buClr>
        <a:buSzPct val="80000"/>
        <a:buFont typeface="HP Simplified" panose="020B0604020204020204" pitchFamily="34" charset="0"/>
        <a:buChar char="–"/>
        <a:defRPr sz="2000" kern="1200">
          <a:solidFill>
            <a:schemeClr val="tx1"/>
          </a:solidFill>
          <a:latin typeface="Arial"/>
          <a:ea typeface="+mn-ea"/>
          <a:cs typeface="+mn-cs"/>
        </a:defRPr>
      </a:lvl4pPr>
      <a:lvl5pPr marL="868680" indent="-137160" algn="l" defTabSz="914400" rtl="0" eaLnBrk="1" latinLnBrk="0" hangingPunct="1">
        <a:lnSpc>
          <a:spcPct val="90000"/>
        </a:lnSpc>
        <a:spcBef>
          <a:spcPts val="600"/>
        </a:spcBef>
        <a:buClr>
          <a:schemeClr val="tx1"/>
        </a:buClr>
        <a:buFont typeface="HP Simplified" panose="020B0604020204020204" pitchFamily="34" charset="0"/>
        <a:buChar char="•"/>
        <a:defRPr sz="1200" kern="1200">
          <a:solidFill>
            <a:schemeClr val="tx1"/>
          </a:solidFill>
          <a:latin typeface="Arial"/>
          <a:ea typeface="+mn-ea"/>
          <a:cs typeface="+mn-cs"/>
        </a:defRPr>
      </a:lvl5pPr>
      <a:lvl6pPr marL="1051560" indent="-137160" algn="l" defTabSz="914400" rtl="0" eaLnBrk="1" latinLnBrk="0" hangingPunct="1">
        <a:lnSpc>
          <a:spcPct val="90000"/>
        </a:lnSpc>
        <a:spcBef>
          <a:spcPts val="600"/>
        </a:spcBef>
        <a:buClr>
          <a:schemeClr val="tx1"/>
        </a:buClr>
        <a:buSzPct val="80000"/>
        <a:buFont typeface="HP Simplified" panose="020B0604020204020204" pitchFamily="34" charset="0"/>
        <a:buChar char="–"/>
        <a:defRPr sz="1200" kern="1200">
          <a:solidFill>
            <a:schemeClr val="tx1"/>
          </a:solidFill>
          <a:latin typeface="+mn-lt"/>
          <a:ea typeface="+mn-ea"/>
          <a:cs typeface="+mn-cs"/>
        </a:defRPr>
      </a:lvl6pPr>
      <a:lvl7pPr marL="1188720" indent="-137160" algn="l" defTabSz="914400" rtl="0" eaLnBrk="1" latinLnBrk="0" hangingPunct="1">
        <a:lnSpc>
          <a:spcPct val="90000"/>
        </a:lnSpc>
        <a:spcBef>
          <a:spcPts val="600"/>
        </a:spcBef>
        <a:buClr>
          <a:schemeClr val="tx1"/>
        </a:buClr>
        <a:buFont typeface="HP Simplified" panose="020B0604020204020204" pitchFamily="34" charset="0"/>
        <a:buChar char="•"/>
        <a:defRPr sz="1200" kern="1200">
          <a:solidFill>
            <a:schemeClr val="tx1"/>
          </a:solidFill>
          <a:latin typeface="+mn-lt"/>
          <a:ea typeface="+mn-ea"/>
          <a:cs typeface="+mn-cs"/>
        </a:defRPr>
      </a:lvl7pPr>
      <a:lvl8pPr marL="1371600" indent="-137160" algn="l" defTabSz="914400" rtl="0" eaLnBrk="1" latinLnBrk="0" hangingPunct="1">
        <a:lnSpc>
          <a:spcPct val="90000"/>
        </a:lnSpc>
        <a:spcBef>
          <a:spcPts val="600"/>
        </a:spcBef>
        <a:buClr>
          <a:schemeClr val="tx1"/>
        </a:buClr>
        <a:buSzPct val="80000"/>
        <a:buFont typeface="HP Simplified" panose="020B0604020204020204" pitchFamily="34" charset="0"/>
        <a:buChar char="–"/>
        <a:defRPr sz="1200" kern="1200">
          <a:solidFill>
            <a:schemeClr val="tx1"/>
          </a:solidFill>
          <a:latin typeface="+mn-lt"/>
          <a:ea typeface="+mn-ea"/>
          <a:cs typeface="+mn-cs"/>
        </a:defRPr>
      </a:lvl8pPr>
      <a:lvl9pPr marL="1554480" indent="-137160" algn="l" defTabSz="914400" rtl="0" eaLnBrk="1" latinLnBrk="0" hangingPunct="1">
        <a:lnSpc>
          <a:spcPct val="90000"/>
        </a:lnSpc>
        <a:spcBef>
          <a:spcPts val="600"/>
        </a:spcBef>
        <a:buClr>
          <a:schemeClr val="tx1"/>
        </a:buClr>
        <a:buFont typeface="HP Simplified" panose="020B0604020204020204" pitchFamily="34" charset="0"/>
        <a:buChar char="•"/>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304800"/>
            <a:ext cx="8229600" cy="762000"/>
          </a:xfrm>
          <a:prstGeom prst="rect">
            <a:avLst/>
          </a:prstGeom>
        </p:spPr>
        <p:txBody>
          <a:bodyPr vert="horz" lIns="0" tIns="0" rIns="0" bIns="0" rtlCol="0" anchor="b" anchorCtr="0">
            <a:no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295401"/>
            <a:ext cx="8229600" cy="4800600"/>
          </a:xfrm>
          <a:prstGeom prst="rect">
            <a:avLst/>
          </a:prstGeom>
        </p:spPr>
        <p:txBody>
          <a:bodyPr vert="horz" lIns="0" tIns="0" rIns="0" bIns="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pic>
        <p:nvPicPr>
          <p:cNvPr id="6" name="Picture 5"/>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7524328" y="199717"/>
            <a:ext cx="1512168" cy="462002"/>
          </a:xfrm>
          <a:prstGeom prst="rect">
            <a:avLst/>
          </a:prstGeom>
        </p:spPr>
      </p:pic>
    </p:spTree>
    <p:extLst>
      <p:ext uri="{BB962C8B-B14F-4D97-AF65-F5344CB8AC3E}">
        <p14:creationId xmlns:p14="http://schemas.microsoft.com/office/powerpoint/2010/main" val="1594361681"/>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sldNum="0" hdr="0" ftr="0" dt="0"/>
  <p:txStyles>
    <p:titleStyle>
      <a:lvl1pPr algn="l" defTabSz="914400" rtl="0" eaLnBrk="1" latinLnBrk="0" hangingPunct="1">
        <a:lnSpc>
          <a:spcPct val="90000"/>
        </a:lnSpc>
        <a:spcBef>
          <a:spcPct val="0"/>
        </a:spcBef>
        <a:buNone/>
        <a:defRPr sz="3200" b="1" kern="1200">
          <a:solidFill>
            <a:schemeClr val="tx1"/>
          </a:solidFill>
          <a:latin typeface="Arial"/>
          <a:ea typeface="+mj-ea"/>
          <a:cs typeface="+mj-cs"/>
        </a:defRPr>
      </a:lvl1pPr>
    </p:titleStyle>
    <p:bodyStyle>
      <a:lvl1pPr marL="182880" indent="-182880" algn="l" defTabSz="914400" rtl="0" eaLnBrk="1" latinLnBrk="0" hangingPunct="1">
        <a:lnSpc>
          <a:spcPct val="90000"/>
        </a:lnSpc>
        <a:spcBef>
          <a:spcPts val="1200"/>
        </a:spcBef>
        <a:buClr>
          <a:schemeClr val="tx1"/>
        </a:buClr>
        <a:buFont typeface="HP Simplified" panose="020B0604020204020204" pitchFamily="34" charset="0"/>
        <a:buChar char="•"/>
        <a:defRPr sz="2000" kern="1200">
          <a:solidFill>
            <a:schemeClr val="tx1"/>
          </a:solidFill>
          <a:latin typeface="Arial"/>
          <a:ea typeface="+mn-ea"/>
          <a:cs typeface="+mn-cs"/>
        </a:defRPr>
      </a:lvl1pPr>
      <a:lvl2pPr marL="411480" indent="-182880" algn="l" defTabSz="914400" rtl="0" eaLnBrk="1" latinLnBrk="0" hangingPunct="1">
        <a:lnSpc>
          <a:spcPct val="90000"/>
        </a:lnSpc>
        <a:spcBef>
          <a:spcPts val="800"/>
        </a:spcBef>
        <a:buClr>
          <a:schemeClr val="tx1"/>
        </a:buClr>
        <a:buSzPct val="80000"/>
        <a:buFont typeface="HP Simplified" panose="020B0604020204020204" pitchFamily="34" charset="0"/>
        <a:buChar char="–"/>
        <a:defRPr sz="2000" kern="1200">
          <a:solidFill>
            <a:schemeClr val="tx1"/>
          </a:solidFill>
          <a:latin typeface="Arial"/>
          <a:ea typeface="+mn-ea"/>
          <a:cs typeface="+mn-cs"/>
        </a:defRPr>
      </a:lvl2pPr>
      <a:lvl3pPr marL="548640" indent="-137160" algn="l" defTabSz="914400" rtl="0" eaLnBrk="1" latinLnBrk="0" hangingPunct="1">
        <a:lnSpc>
          <a:spcPct val="90000"/>
        </a:lnSpc>
        <a:spcBef>
          <a:spcPts val="600"/>
        </a:spcBef>
        <a:buClr>
          <a:schemeClr val="tx1"/>
        </a:buClr>
        <a:buFont typeface="HP Simplified" panose="020B0604020204020204" pitchFamily="34" charset="0"/>
        <a:buChar char="•"/>
        <a:defRPr sz="2000" kern="1200">
          <a:solidFill>
            <a:schemeClr val="tx1"/>
          </a:solidFill>
          <a:latin typeface="Arial"/>
          <a:ea typeface="+mn-ea"/>
          <a:cs typeface="+mn-cs"/>
        </a:defRPr>
      </a:lvl3pPr>
      <a:lvl4pPr marL="731520" indent="-137160" algn="l" defTabSz="914400" rtl="0" eaLnBrk="1" latinLnBrk="0" hangingPunct="1">
        <a:lnSpc>
          <a:spcPct val="90000"/>
        </a:lnSpc>
        <a:spcBef>
          <a:spcPts val="600"/>
        </a:spcBef>
        <a:buClr>
          <a:schemeClr val="tx1"/>
        </a:buClr>
        <a:buSzPct val="80000"/>
        <a:buFont typeface="HP Simplified" panose="020B0604020204020204" pitchFamily="34" charset="0"/>
        <a:buChar char="–"/>
        <a:defRPr sz="2000" kern="1200">
          <a:solidFill>
            <a:schemeClr val="tx1"/>
          </a:solidFill>
          <a:latin typeface="Arial"/>
          <a:ea typeface="+mn-ea"/>
          <a:cs typeface="+mn-cs"/>
        </a:defRPr>
      </a:lvl4pPr>
      <a:lvl5pPr marL="868680" indent="-137160" algn="l" defTabSz="914400" rtl="0" eaLnBrk="1" latinLnBrk="0" hangingPunct="1">
        <a:lnSpc>
          <a:spcPct val="90000"/>
        </a:lnSpc>
        <a:spcBef>
          <a:spcPts val="600"/>
        </a:spcBef>
        <a:buClr>
          <a:schemeClr val="tx1"/>
        </a:buClr>
        <a:buFont typeface="HP Simplified" panose="020B0604020204020204" pitchFamily="34" charset="0"/>
        <a:buChar char="•"/>
        <a:defRPr sz="1200" kern="1200">
          <a:solidFill>
            <a:schemeClr val="tx1"/>
          </a:solidFill>
          <a:latin typeface="Arial"/>
          <a:ea typeface="+mn-ea"/>
          <a:cs typeface="+mn-cs"/>
        </a:defRPr>
      </a:lvl5pPr>
      <a:lvl6pPr marL="1051560" indent="-137160" algn="l" defTabSz="914400" rtl="0" eaLnBrk="1" latinLnBrk="0" hangingPunct="1">
        <a:lnSpc>
          <a:spcPct val="90000"/>
        </a:lnSpc>
        <a:spcBef>
          <a:spcPts val="600"/>
        </a:spcBef>
        <a:buClr>
          <a:schemeClr val="tx1"/>
        </a:buClr>
        <a:buSzPct val="80000"/>
        <a:buFont typeface="HP Simplified" panose="020B0604020204020204" pitchFamily="34" charset="0"/>
        <a:buChar char="–"/>
        <a:defRPr sz="1200" kern="1200">
          <a:solidFill>
            <a:schemeClr val="tx1"/>
          </a:solidFill>
          <a:latin typeface="+mn-lt"/>
          <a:ea typeface="+mn-ea"/>
          <a:cs typeface="+mn-cs"/>
        </a:defRPr>
      </a:lvl6pPr>
      <a:lvl7pPr marL="1188720" indent="-137160" algn="l" defTabSz="914400" rtl="0" eaLnBrk="1" latinLnBrk="0" hangingPunct="1">
        <a:lnSpc>
          <a:spcPct val="90000"/>
        </a:lnSpc>
        <a:spcBef>
          <a:spcPts val="600"/>
        </a:spcBef>
        <a:buClr>
          <a:schemeClr val="tx1"/>
        </a:buClr>
        <a:buFont typeface="HP Simplified" panose="020B0604020204020204" pitchFamily="34" charset="0"/>
        <a:buChar char="•"/>
        <a:defRPr sz="1200" kern="1200">
          <a:solidFill>
            <a:schemeClr val="tx1"/>
          </a:solidFill>
          <a:latin typeface="+mn-lt"/>
          <a:ea typeface="+mn-ea"/>
          <a:cs typeface="+mn-cs"/>
        </a:defRPr>
      </a:lvl7pPr>
      <a:lvl8pPr marL="1371600" indent="-137160" algn="l" defTabSz="914400" rtl="0" eaLnBrk="1" latinLnBrk="0" hangingPunct="1">
        <a:lnSpc>
          <a:spcPct val="90000"/>
        </a:lnSpc>
        <a:spcBef>
          <a:spcPts val="600"/>
        </a:spcBef>
        <a:buClr>
          <a:schemeClr val="tx1"/>
        </a:buClr>
        <a:buSzPct val="80000"/>
        <a:buFont typeface="HP Simplified" panose="020B0604020204020204" pitchFamily="34" charset="0"/>
        <a:buChar char="–"/>
        <a:defRPr sz="1200" kern="1200">
          <a:solidFill>
            <a:schemeClr val="tx1"/>
          </a:solidFill>
          <a:latin typeface="+mn-lt"/>
          <a:ea typeface="+mn-ea"/>
          <a:cs typeface="+mn-cs"/>
        </a:defRPr>
      </a:lvl8pPr>
      <a:lvl9pPr marL="1554480" indent="-137160" algn="l" defTabSz="914400" rtl="0" eaLnBrk="1" latinLnBrk="0" hangingPunct="1">
        <a:lnSpc>
          <a:spcPct val="90000"/>
        </a:lnSpc>
        <a:spcBef>
          <a:spcPts val="600"/>
        </a:spcBef>
        <a:buClr>
          <a:schemeClr val="tx1"/>
        </a:buClr>
        <a:buFont typeface="HP Simplified" panose="020B0604020204020204" pitchFamily="34" charset="0"/>
        <a:buChar char="•"/>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203848" y="1"/>
            <a:ext cx="5940152" cy="3645023"/>
          </a:xfrm>
          <a:prstGeom prst="rect">
            <a:avLst/>
          </a:prstGeom>
        </p:spPr>
      </p:pic>
      <p:sp>
        <p:nvSpPr>
          <p:cNvPr id="4" name="Content Placeholder 2"/>
          <p:cNvSpPr txBox="1">
            <a:spLocks/>
          </p:cNvSpPr>
          <p:nvPr/>
        </p:nvSpPr>
        <p:spPr>
          <a:xfrm>
            <a:off x="251520" y="3845799"/>
            <a:ext cx="8064896" cy="1224136"/>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defTabSz="720000">
              <a:spcBef>
                <a:spcPts val="0"/>
              </a:spcBef>
            </a:pPr>
            <a:r>
              <a:rPr lang="en-GB" b="1" dirty="0">
                <a:solidFill>
                  <a:schemeClr val="accent5"/>
                </a:solidFill>
                <a:latin typeface="Arial" panose="020B0604020202020204" pitchFamily="34" charset="0"/>
                <a:ea typeface="Verdana" panose="020B0604030504040204" pitchFamily="34" charset="0"/>
                <a:cs typeface="Arial" panose="020B0604020202020204" pitchFamily="34" charset="0"/>
              </a:rPr>
              <a:t>Smart Sustainable Cities </a:t>
            </a:r>
            <a:r>
              <a:rPr lang="en-GB" b="1" dirty="0" smtClean="0">
                <a:solidFill>
                  <a:schemeClr val="accent5"/>
                </a:solidFill>
                <a:latin typeface="Arial" panose="020B0604020202020204" pitchFamily="34" charset="0"/>
                <a:ea typeface="Verdana" panose="020B0604030504040204" pitchFamily="34" charset="0"/>
                <a:cs typeface="Arial" panose="020B0604020202020204" pitchFamily="34" charset="0"/>
              </a:rPr>
              <a:t>in </a:t>
            </a:r>
            <a:r>
              <a:rPr lang="en-GB" b="1" dirty="0">
                <a:solidFill>
                  <a:schemeClr val="accent5"/>
                </a:solidFill>
                <a:latin typeface="Arial" panose="020B0604020202020204" pitchFamily="34" charset="0"/>
                <a:ea typeface="Verdana" panose="020B0604030504040204" pitchFamily="34" charset="0"/>
                <a:cs typeface="Arial" panose="020B0604020202020204" pitchFamily="34" charset="0"/>
              </a:rPr>
              <a:t>the </a:t>
            </a:r>
            <a:endParaRPr lang="en-GB" b="1" dirty="0" smtClean="0">
              <a:solidFill>
                <a:schemeClr val="accent5"/>
              </a:solidFill>
              <a:latin typeface="Arial" panose="020B0604020202020204" pitchFamily="34" charset="0"/>
              <a:ea typeface="Verdana" panose="020B0604030504040204" pitchFamily="34" charset="0"/>
              <a:cs typeface="Arial" panose="020B0604020202020204" pitchFamily="34" charset="0"/>
            </a:endParaRPr>
          </a:p>
          <a:p>
            <a:pPr algn="l" defTabSz="720000">
              <a:spcBef>
                <a:spcPts val="0"/>
              </a:spcBef>
            </a:pPr>
            <a:r>
              <a:rPr lang="en-GB" b="1" dirty="0" smtClean="0">
                <a:solidFill>
                  <a:schemeClr val="accent5"/>
                </a:solidFill>
                <a:latin typeface="Arial" panose="020B0604020202020204" pitchFamily="34" charset="0"/>
                <a:ea typeface="Verdana" panose="020B0604030504040204" pitchFamily="34" charset="0"/>
                <a:cs typeface="Arial" panose="020B0604020202020204" pitchFamily="34" charset="0"/>
              </a:rPr>
              <a:t>2030 </a:t>
            </a:r>
            <a:r>
              <a:rPr lang="en-GB" b="1" dirty="0">
                <a:solidFill>
                  <a:schemeClr val="accent5"/>
                </a:solidFill>
                <a:latin typeface="Arial" panose="020B0604020202020204" pitchFamily="34" charset="0"/>
                <a:ea typeface="Verdana" panose="020B0604030504040204" pitchFamily="34" charset="0"/>
                <a:cs typeface="Arial" panose="020B0604020202020204" pitchFamily="34" charset="0"/>
              </a:rPr>
              <a:t>Sustainable Development Agenda: the </a:t>
            </a:r>
            <a:r>
              <a:rPr lang="en-GB" b="1" dirty="0" smtClean="0">
                <a:solidFill>
                  <a:schemeClr val="accent5"/>
                </a:solidFill>
                <a:latin typeface="Arial" panose="020B0604020202020204" pitchFamily="34" charset="0"/>
                <a:ea typeface="Verdana" panose="020B0604030504040204" pitchFamily="34" charset="0"/>
                <a:cs typeface="Arial" panose="020B0604020202020204" pitchFamily="34" charset="0"/>
              </a:rPr>
              <a:t>way </a:t>
            </a:r>
            <a:r>
              <a:rPr lang="en-GB" b="1" dirty="0">
                <a:solidFill>
                  <a:schemeClr val="accent5"/>
                </a:solidFill>
                <a:latin typeface="Arial" panose="020B0604020202020204" pitchFamily="34" charset="0"/>
                <a:ea typeface="Verdana" panose="020B0604030504040204" pitchFamily="34" charset="0"/>
                <a:cs typeface="Arial" panose="020B0604020202020204" pitchFamily="34" charset="0"/>
              </a:rPr>
              <a:t>forward </a:t>
            </a:r>
            <a:endParaRPr lang="en-GB" b="1" dirty="0">
              <a:solidFill>
                <a:schemeClr val="accent5"/>
              </a:solidFill>
              <a:latin typeface="Arial" panose="020B0604020202020204" pitchFamily="34" charset="0"/>
              <a:ea typeface="Verdana" panose="020B0604030504040204" pitchFamily="34" charset="0"/>
              <a:cs typeface="Arial" panose="020B0604020202020204" pitchFamily="34" charset="0"/>
            </a:endParaRPr>
          </a:p>
        </p:txBody>
      </p:sp>
      <p:sp>
        <p:nvSpPr>
          <p:cNvPr id="5" name="Content Placeholder 2"/>
          <p:cNvSpPr txBox="1">
            <a:spLocks/>
          </p:cNvSpPr>
          <p:nvPr/>
        </p:nvSpPr>
        <p:spPr>
          <a:xfrm>
            <a:off x="323528" y="5805264"/>
            <a:ext cx="6768752" cy="662954"/>
          </a:xfrm>
          <a:prstGeom prst="rect">
            <a:avLst/>
          </a:prstGeom>
        </p:spPr>
        <p:txBody>
          <a:bodyPr vert="horz" lIns="91440" tIns="45720" rIns="91440" bIns="45720" rtlCol="0">
            <a:normAutofit fontScale="92500" lnSpcReduction="1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GB" sz="2400" b="1" dirty="0" err="1">
                <a:solidFill>
                  <a:schemeClr val="accent5"/>
                </a:solidFill>
                <a:latin typeface="Arial" panose="020B0604020202020204" pitchFamily="34" charset="0"/>
                <a:cs typeface="Arial" panose="020B0604020202020204" pitchFamily="34" charset="0"/>
              </a:rPr>
              <a:t>Gulnara</a:t>
            </a:r>
            <a:r>
              <a:rPr lang="en-GB" sz="2400" b="1" dirty="0">
                <a:solidFill>
                  <a:schemeClr val="accent5"/>
                </a:solidFill>
                <a:latin typeface="Arial" panose="020B0604020202020204" pitchFamily="34" charset="0"/>
                <a:cs typeface="Arial" panose="020B0604020202020204" pitchFamily="34" charset="0"/>
              </a:rPr>
              <a:t> Roll</a:t>
            </a:r>
          </a:p>
          <a:p>
            <a:pPr algn="l"/>
            <a:r>
              <a:rPr lang="en-GB" sz="1700" dirty="0">
                <a:solidFill>
                  <a:schemeClr val="accent5"/>
                </a:solidFill>
                <a:latin typeface="Arial" panose="020B0604020202020204" pitchFamily="34" charset="0"/>
                <a:cs typeface="Arial" panose="020B0604020202020204" pitchFamily="34" charset="0"/>
              </a:rPr>
              <a:t>Head, Housing and Land Management </a:t>
            </a:r>
            <a:r>
              <a:rPr lang="en-GB" sz="1700" dirty="0" smtClean="0">
                <a:solidFill>
                  <a:schemeClr val="accent5"/>
                </a:solidFill>
                <a:latin typeface="Arial" panose="020B0604020202020204" pitchFamily="34" charset="0"/>
                <a:cs typeface="Arial" panose="020B0604020202020204" pitchFamily="34" charset="0"/>
              </a:rPr>
              <a:t>Unit, UNECE </a:t>
            </a:r>
            <a:endParaRPr lang="en-GB" sz="1700" dirty="0">
              <a:solidFill>
                <a:schemeClr val="accent5"/>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1967609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568"/>
            <a:ext cx="8229600" cy="762000"/>
          </a:xfrm>
        </p:spPr>
        <p:txBody>
          <a:bodyPr/>
          <a:lstStyle/>
          <a:p>
            <a:pPr algn="ctr"/>
            <a:r>
              <a:rPr lang="da-DK" dirty="0" smtClean="0">
                <a:solidFill>
                  <a:srgbClr val="0070C0"/>
                </a:solidFill>
              </a:rPr>
              <a:t>UNECE and the </a:t>
            </a:r>
            <a:r>
              <a:rPr lang="da-DK" dirty="0" err="1" smtClean="0">
                <a:solidFill>
                  <a:srgbClr val="0070C0"/>
                </a:solidFill>
              </a:rPr>
              <a:t>SDGs</a:t>
            </a:r>
            <a:endParaRPr lang="en-GB" dirty="0">
              <a:solidFill>
                <a:srgbClr val="0070C0"/>
              </a:solidFill>
            </a:endParaRPr>
          </a:p>
        </p:txBody>
      </p:sp>
      <p:sp>
        <p:nvSpPr>
          <p:cNvPr id="3" name="Text Placeholder 2"/>
          <p:cNvSpPr>
            <a:spLocks noGrp="1"/>
          </p:cNvSpPr>
          <p:nvPr>
            <p:ph type="body" sz="quarter" idx="13"/>
          </p:nvPr>
        </p:nvSpPr>
        <p:spPr/>
        <p:txBody>
          <a:bodyPr/>
          <a:lstStyle/>
          <a:p>
            <a:r>
              <a:rPr lang="da-DK" dirty="0" smtClean="0"/>
              <a:t>Sustainable Development </a:t>
            </a:r>
            <a:r>
              <a:rPr lang="da-DK" dirty="0" smtClean="0"/>
              <a:t>Goals adopted 25 September 2015</a:t>
            </a:r>
            <a:endParaRPr lang="en-GB" dirty="0"/>
          </a:p>
        </p:txBody>
      </p:sp>
      <p:pic>
        <p:nvPicPr>
          <p:cNvPr id="5" name="Content Placeholder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0" y="1433524"/>
            <a:ext cx="9169474" cy="5120048"/>
          </a:xfrm>
        </p:spPr>
      </p:pic>
    </p:spTree>
    <p:extLst>
      <p:ext uri="{BB962C8B-B14F-4D97-AF65-F5344CB8AC3E}">
        <p14:creationId xmlns:p14="http://schemas.microsoft.com/office/powerpoint/2010/main" val="5750711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60648"/>
            <a:ext cx="6858000" cy="990600"/>
          </a:xfrm>
        </p:spPr>
        <p:txBody>
          <a:bodyPr/>
          <a:lstStyle/>
          <a:p>
            <a:pPr algn="ctr"/>
            <a:r>
              <a:rPr lang="en-US" dirty="0" smtClean="0">
                <a:solidFill>
                  <a:srgbClr val="0070C0"/>
                </a:solidFill>
              </a:rPr>
              <a:t>Activities on </a:t>
            </a:r>
            <a:r>
              <a:rPr lang="en-US" dirty="0" smtClean="0">
                <a:solidFill>
                  <a:srgbClr val="0070C0"/>
                </a:solidFill>
              </a:rPr>
              <a:t>SDG </a:t>
            </a:r>
            <a:r>
              <a:rPr lang="en-US" dirty="0" smtClean="0">
                <a:solidFill>
                  <a:srgbClr val="0070C0"/>
                </a:solidFill>
              </a:rPr>
              <a:t>indicators 2016</a:t>
            </a:r>
            <a:endParaRPr lang="en-US" dirty="0">
              <a:solidFill>
                <a:srgbClr val="0070C0"/>
              </a:solidFill>
            </a:endParaRPr>
          </a:p>
        </p:txBody>
      </p:sp>
      <p:sp>
        <p:nvSpPr>
          <p:cNvPr id="3" name="Text Placeholder 2"/>
          <p:cNvSpPr>
            <a:spLocks noGrp="1"/>
          </p:cNvSpPr>
          <p:nvPr>
            <p:ph type="body" idx="1"/>
          </p:nvPr>
        </p:nvSpPr>
        <p:spPr>
          <a:xfrm>
            <a:off x="467544" y="980728"/>
            <a:ext cx="8136904" cy="4419600"/>
          </a:xfrm>
        </p:spPr>
        <p:txBody>
          <a:bodyPr/>
          <a:lstStyle/>
          <a:p>
            <a:pPr marL="342900" indent="-342900">
              <a:buFont typeface="Arial" panose="020B0604020202020204" pitchFamily="34" charset="0"/>
              <a:buChar char="•"/>
            </a:pPr>
            <a:r>
              <a:rPr lang="en-GB" dirty="0">
                <a:latin typeface="+mj-lt"/>
              </a:rPr>
              <a:t>In December </a:t>
            </a:r>
            <a:r>
              <a:rPr lang="en-GB" dirty="0" smtClean="0">
                <a:latin typeface="+mj-lt"/>
              </a:rPr>
              <a:t>2015, </a:t>
            </a:r>
            <a:r>
              <a:rPr lang="en-GB" dirty="0">
                <a:latin typeface="+mj-lt"/>
              </a:rPr>
              <a:t>United Nations Statistical Commission (UNSC) was requested to develop a proposal for indicators to measure </a:t>
            </a:r>
            <a:r>
              <a:rPr lang="en-GB" dirty="0" smtClean="0">
                <a:latin typeface="+mj-lt"/>
              </a:rPr>
              <a:t>SDGs</a:t>
            </a:r>
          </a:p>
          <a:p>
            <a:pPr marL="342900" indent="-342900">
              <a:buFont typeface="Arial" panose="020B0604020202020204" pitchFamily="34" charset="0"/>
              <a:buChar char="•"/>
            </a:pPr>
            <a:endParaRPr lang="en-US" sz="500" dirty="0" smtClean="0">
              <a:latin typeface="+mj-lt"/>
            </a:endParaRPr>
          </a:p>
          <a:p>
            <a:pPr marL="342900" indent="-342900">
              <a:buFont typeface="Arial" panose="020B0604020202020204" pitchFamily="34" charset="0"/>
              <a:buChar char="•"/>
            </a:pPr>
            <a:r>
              <a:rPr lang="en-US" dirty="0" smtClean="0">
                <a:latin typeface="+mj-lt"/>
              </a:rPr>
              <a:t>UNSC </a:t>
            </a:r>
            <a:r>
              <a:rPr lang="en-US" dirty="0">
                <a:latin typeface="+mj-lt"/>
              </a:rPr>
              <a:t>established </a:t>
            </a:r>
            <a:r>
              <a:rPr lang="en-US" b="1" dirty="0">
                <a:latin typeface="+mj-lt"/>
              </a:rPr>
              <a:t>Interagency and Expert Group on SDG Indicators (IAEG-SDG)</a:t>
            </a:r>
          </a:p>
          <a:p>
            <a:pPr marL="742950" lvl="1" indent="-285750">
              <a:buFont typeface="Arial" panose="020B0604020202020204" pitchFamily="34" charset="0"/>
              <a:buChar char="•"/>
            </a:pPr>
            <a:r>
              <a:rPr lang="en-US" sz="1600" b="1" dirty="0">
                <a:solidFill>
                  <a:schemeClr val="tx1"/>
                </a:solidFill>
                <a:latin typeface="+mj-lt"/>
              </a:rPr>
              <a:t>Country led process</a:t>
            </a:r>
            <a:r>
              <a:rPr lang="en-US" sz="1600" dirty="0">
                <a:solidFill>
                  <a:schemeClr val="tx1"/>
                </a:solidFill>
                <a:latin typeface="+mj-lt"/>
              </a:rPr>
              <a:t>, </a:t>
            </a:r>
            <a:r>
              <a:rPr lang="en-GB" sz="1600" dirty="0">
                <a:solidFill>
                  <a:schemeClr val="tx1"/>
                </a:solidFill>
                <a:latin typeface="+mj-lt"/>
              </a:rPr>
              <a:t>28 countries are </a:t>
            </a:r>
            <a:r>
              <a:rPr lang="en-US" sz="1600" dirty="0">
                <a:solidFill>
                  <a:schemeClr val="tx1"/>
                </a:solidFill>
                <a:latin typeface="+mj-lt"/>
              </a:rPr>
              <a:t>m</a:t>
            </a:r>
            <a:r>
              <a:rPr lang="en-GB" sz="1600" dirty="0">
                <a:solidFill>
                  <a:schemeClr val="tx1"/>
                </a:solidFill>
                <a:latin typeface="+mj-lt"/>
              </a:rPr>
              <a:t>embers, </a:t>
            </a:r>
            <a:r>
              <a:rPr lang="en-US" sz="1600" dirty="0">
                <a:solidFill>
                  <a:schemeClr val="tx1"/>
                </a:solidFill>
                <a:latin typeface="+mj-lt"/>
              </a:rPr>
              <a:t>all other countries and international organizations are observers</a:t>
            </a:r>
          </a:p>
          <a:p>
            <a:pPr marL="728663" lvl="3" indent="-285750">
              <a:buFont typeface="Arial" panose="020B0604020202020204" pitchFamily="34" charset="0"/>
              <a:buChar char="•"/>
            </a:pPr>
            <a:r>
              <a:rPr lang="en-US" sz="1600" i="1" dirty="0" smtClean="0">
                <a:solidFill>
                  <a:schemeClr val="tx1"/>
                </a:solidFill>
                <a:latin typeface="+mj-lt"/>
              </a:rPr>
              <a:t>Members from </a:t>
            </a:r>
            <a:r>
              <a:rPr lang="en-US" sz="1600" i="1" dirty="0">
                <a:solidFill>
                  <a:schemeClr val="tx1"/>
                </a:solidFill>
                <a:latin typeface="+mj-lt"/>
              </a:rPr>
              <a:t>UNECE region: </a:t>
            </a:r>
            <a:r>
              <a:rPr lang="en-US" sz="1600" b="1" i="1" dirty="0">
                <a:solidFill>
                  <a:schemeClr val="tx1"/>
                </a:solidFill>
                <a:latin typeface="+mj-lt"/>
              </a:rPr>
              <a:t>Armenia, Canada, France, Germany, Kyrgyzstan, the Netherlands, Russian Federation, Sweden, UK</a:t>
            </a:r>
          </a:p>
          <a:p>
            <a:pPr marL="342900" indent="-342900">
              <a:buFont typeface="Arial" panose="020B0604020202020204" pitchFamily="34" charset="0"/>
              <a:buChar char="•"/>
            </a:pPr>
            <a:endParaRPr lang="en-US" sz="500" dirty="0" smtClean="0">
              <a:latin typeface="+mj-lt"/>
            </a:endParaRPr>
          </a:p>
          <a:p>
            <a:pPr marL="342900" indent="-342900">
              <a:buFont typeface="Arial" panose="020B0604020202020204" pitchFamily="34" charset="0"/>
              <a:buChar char="•"/>
            </a:pPr>
            <a:r>
              <a:rPr lang="en-US" dirty="0" smtClean="0">
                <a:latin typeface="+mj-lt"/>
              </a:rPr>
              <a:t>Indicator </a:t>
            </a:r>
            <a:r>
              <a:rPr lang="en-US" dirty="0" smtClean="0">
                <a:latin typeface="+mj-lt"/>
              </a:rPr>
              <a:t>list (231 indicators) </a:t>
            </a:r>
            <a:r>
              <a:rPr lang="en-US" dirty="0" err="1" smtClean="0">
                <a:latin typeface="+mj-lt"/>
              </a:rPr>
              <a:t>finalised</a:t>
            </a:r>
            <a:r>
              <a:rPr lang="en-US" dirty="0" smtClean="0">
                <a:latin typeface="+mj-lt"/>
              </a:rPr>
              <a:t> on 18 February, available at</a:t>
            </a:r>
            <a:r>
              <a:rPr lang="en-US" dirty="0">
                <a:latin typeface="+mj-lt"/>
              </a:rPr>
              <a:t>: http://unstats.un.org/unsd/statcom/47th-session/documents/2016-2-IAEG-SDGs-E.pdf</a:t>
            </a:r>
            <a:endParaRPr lang="en-US" dirty="0" smtClean="0">
              <a:latin typeface="+mj-lt"/>
            </a:endParaRPr>
          </a:p>
          <a:p>
            <a:pPr marL="342900" indent="-342900">
              <a:buFont typeface="Arial" panose="020B0604020202020204" pitchFamily="34" charset="0"/>
              <a:buChar char="•"/>
            </a:pPr>
            <a:endParaRPr lang="en-GB" sz="500" b="1" dirty="0" smtClean="0">
              <a:latin typeface="+mj-lt"/>
            </a:endParaRPr>
          </a:p>
          <a:p>
            <a:pPr marL="342900" indent="-342900">
              <a:buFont typeface="Arial" panose="020B0604020202020204" pitchFamily="34" charset="0"/>
              <a:buChar char="•"/>
            </a:pPr>
            <a:r>
              <a:rPr lang="en-GB" b="1" dirty="0" smtClean="0">
                <a:latin typeface="+mj-lt"/>
              </a:rPr>
              <a:t>Approved </a:t>
            </a:r>
            <a:r>
              <a:rPr lang="en-GB" b="1" dirty="0">
                <a:latin typeface="+mj-lt"/>
              </a:rPr>
              <a:t>by UNSC </a:t>
            </a:r>
            <a:r>
              <a:rPr lang="en-GB" b="1" dirty="0" smtClean="0">
                <a:latin typeface="+mj-lt"/>
              </a:rPr>
              <a:t>in March </a:t>
            </a:r>
            <a:r>
              <a:rPr lang="en-GB" b="1" dirty="0">
                <a:latin typeface="+mj-lt"/>
              </a:rPr>
              <a:t>2016 </a:t>
            </a:r>
            <a:endParaRPr lang="en-GB" b="1" dirty="0" smtClean="0">
              <a:latin typeface="+mj-lt"/>
            </a:endParaRPr>
          </a:p>
          <a:p>
            <a:pPr marL="342900" indent="-342900">
              <a:buFont typeface="Arial" panose="020B0604020202020204" pitchFamily="34" charset="0"/>
              <a:buChar char="•"/>
            </a:pPr>
            <a:endParaRPr lang="en-GB" sz="500" dirty="0" smtClean="0">
              <a:latin typeface="+mj-lt"/>
            </a:endParaRPr>
          </a:p>
          <a:p>
            <a:pPr marL="342900" indent="-342900">
              <a:buFont typeface="Arial" panose="020B0604020202020204" pitchFamily="34" charset="0"/>
              <a:buChar char="•"/>
            </a:pPr>
            <a:r>
              <a:rPr lang="en-GB" dirty="0" smtClean="0">
                <a:latin typeface="+mj-lt"/>
              </a:rPr>
              <a:t>After </a:t>
            </a:r>
            <a:r>
              <a:rPr lang="en-GB" dirty="0" smtClean="0">
                <a:latin typeface="+mj-lt"/>
              </a:rPr>
              <a:t>UNSC, to be approved by ECOSOC (June 2016) and General Assembly (September 2016)</a:t>
            </a:r>
          </a:p>
          <a:p>
            <a:pPr marL="285750" indent="-285750">
              <a:buFont typeface="Wingdings" panose="05000000000000000000" pitchFamily="2" charset="2"/>
              <a:buChar char="Ø"/>
            </a:pPr>
            <a:endParaRPr lang="en-GB" b="1" dirty="0"/>
          </a:p>
          <a:p>
            <a:pPr marL="285750" indent="-285750">
              <a:buFont typeface="Wingdings" panose="05000000000000000000" pitchFamily="2" charset="2"/>
              <a:buChar char="Ø"/>
            </a:pPr>
            <a:endParaRPr lang="en-US" dirty="0"/>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8252088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60648"/>
            <a:ext cx="7659023" cy="533400"/>
          </a:xfrm>
        </p:spPr>
        <p:txBody>
          <a:bodyPr/>
          <a:lstStyle/>
          <a:p>
            <a:r>
              <a:rPr lang="en-US" sz="2400" dirty="0" smtClean="0">
                <a:solidFill>
                  <a:srgbClr val="0070C0"/>
                </a:solidFill>
              </a:rPr>
              <a:t>Indicators for Goal 11: Cities and human </a:t>
            </a:r>
            <a:r>
              <a:rPr lang="en-US" sz="2400" dirty="0" smtClean="0">
                <a:solidFill>
                  <a:srgbClr val="0070C0"/>
                </a:solidFill>
              </a:rPr>
              <a:t>settlements</a:t>
            </a:r>
            <a:endParaRPr lang="en-US" sz="2400" dirty="0">
              <a:solidFill>
                <a:srgbClr val="0070C0"/>
              </a:solidFill>
            </a:endParaRPr>
          </a:p>
        </p:txBody>
      </p:sp>
      <p:sp>
        <p:nvSpPr>
          <p:cNvPr id="3" name="Text Placeholder 2"/>
          <p:cNvSpPr>
            <a:spLocks noGrp="1"/>
          </p:cNvSpPr>
          <p:nvPr>
            <p:ph type="body" idx="1"/>
          </p:nvPr>
        </p:nvSpPr>
        <p:spPr>
          <a:xfrm>
            <a:off x="323528" y="836712"/>
            <a:ext cx="8435280" cy="5715000"/>
          </a:xfrm>
        </p:spPr>
        <p:txBody>
          <a:bodyPr/>
          <a:lstStyle/>
          <a:p>
            <a:pPr>
              <a:lnSpc>
                <a:spcPct val="100000"/>
              </a:lnSpc>
            </a:pPr>
            <a:r>
              <a:rPr lang="en-US" sz="1400" dirty="0"/>
              <a:t>11.1 By 2030, ensure access for all to adequate, safe and affordable housing and basic services and upgrade slums </a:t>
            </a:r>
            <a:endParaRPr lang="en-US" sz="1400" dirty="0" smtClean="0"/>
          </a:p>
          <a:p>
            <a:pPr>
              <a:lnSpc>
                <a:spcPct val="100000"/>
              </a:lnSpc>
            </a:pPr>
            <a:endParaRPr lang="en-US" sz="500" dirty="0"/>
          </a:p>
          <a:p>
            <a:pPr marL="285750" indent="-285750">
              <a:lnSpc>
                <a:spcPct val="100000"/>
              </a:lnSpc>
              <a:spcBef>
                <a:spcPts val="0"/>
              </a:spcBef>
              <a:buFont typeface="Arial" panose="020B0604020202020204" pitchFamily="34" charset="0"/>
              <a:buChar char="•"/>
            </a:pPr>
            <a:r>
              <a:rPr lang="en-US" sz="1400" dirty="0">
                <a:solidFill>
                  <a:srgbClr val="008B2C"/>
                </a:solidFill>
              </a:rPr>
              <a:t>Proportion of urban population living in slums, informal settlement, or inadequate housing </a:t>
            </a:r>
          </a:p>
          <a:p>
            <a:pPr>
              <a:lnSpc>
                <a:spcPct val="100000"/>
              </a:lnSpc>
            </a:pPr>
            <a:r>
              <a:rPr lang="en-US" sz="1400" dirty="0"/>
              <a:t>11.2 By 2030, provide access to safe, affordable, accessible and sustainable transport systems for all, improving road safety, etc. </a:t>
            </a:r>
            <a:endParaRPr lang="en-US" sz="1400" dirty="0" smtClean="0"/>
          </a:p>
          <a:p>
            <a:pPr marL="285750" indent="-285750">
              <a:lnSpc>
                <a:spcPct val="80000"/>
              </a:lnSpc>
              <a:spcBef>
                <a:spcPts val="0"/>
              </a:spcBef>
              <a:buFont typeface="Arial" panose="020B0604020202020204" pitchFamily="34" charset="0"/>
              <a:buChar char="•"/>
            </a:pPr>
            <a:endParaRPr lang="en-US" sz="500" dirty="0">
              <a:solidFill>
                <a:srgbClr val="008B2C"/>
              </a:solidFill>
            </a:endParaRPr>
          </a:p>
          <a:p>
            <a:pPr marL="285750" indent="-285750">
              <a:lnSpc>
                <a:spcPct val="80000"/>
              </a:lnSpc>
              <a:spcBef>
                <a:spcPts val="0"/>
              </a:spcBef>
              <a:buFont typeface="Arial" panose="020B0604020202020204" pitchFamily="34" charset="0"/>
              <a:buChar char="•"/>
            </a:pPr>
            <a:r>
              <a:rPr lang="en-US" sz="1400" dirty="0" smtClean="0">
                <a:solidFill>
                  <a:srgbClr val="008B2C"/>
                </a:solidFill>
              </a:rPr>
              <a:t>Proportion </a:t>
            </a:r>
            <a:r>
              <a:rPr lang="en-US" sz="1400" dirty="0">
                <a:solidFill>
                  <a:srgbClr val="008B2C"/>
                </a:solidFill>
              </a:rPr>
              <a:t>of the population that has convenient access to public transport, disaggregated by age, sex and persons with disabilities</a:t>
            </a:r>
          </a:p>
          <a:p>
            <a:pPr>
              <a:lnSpc>
                <a:spcPct val="100000"/>
              </a:lnSpc>
            </a:pPr>
            <a:r>
              <a:rPr lang="en-US" sz="1400" dirty="0"/>
              <a:t>11.3 By 2030, enhance inclusive and sustainable urbanization and capacity for participatory, integrated and sustainable human settlement </a:t>
            </a:r>
            <a:endParaRPr lang="en-US" sz="1400" dirty="0" smtClean="0"/>
          </a:p>
          <a:p>
            <a:pPr>
              <a:lnSpc>
                <a:spcPct val="100000"/>
              </a:lnSpc>
            </a:pPr>
            <a:endParaRPr lang="en-US" sz="500" dirty="0"/>
          </a:p>
          <a:p>
            <a:pPr marL="285750" indent="-285750">
              <a:lnSpc>
                <a:spcPct val="100000"/>
              </a:lnSpc>
              <a:spcBef>
                <a:spcPts val="0"/>
              </a:spcBef>
              <a:buFont typeface="Arial" panose="020B0604020202020204" pitchFamily="34" charset="0"/>
              <a:buChar char="•"/>
            </a:pPr>
            <a:r>
              <a:rPr lang="en-US" sz="1400" dirty="0">
                <a:solidFill>
                  <a:srgbClr val="008B2C"/>
                </a:solidFill>
              </a:rPr>
              <a:t>Ratio of land consumption rate to population growth rate</a:t>
            </a:r>
          </a:p>
          <a:p>
            <a:pPr marL="285750" indent="-285750">
              <a:lnSpc>
                <a:spcPct val="80000"/>
              </a:lnSpc>
              <a:spcBef>
                <a:spcPts val="0"/>
              </a:spcBef>
              <a:buFont typeface="Arial" panose="020B0604020202020204" pitchFamily="34" charset="0"/>
              <a:buChar char="•"/>
            </a:pPr>
            <a:r>
              <a:rPr lang="en-US" sz="1400" dirty="0">
                <a:solidFill>
                  <a:srgbClr val="008B2C"/>
                </a:solidFill>
              </a:rPr>
              <a:t>Percentage of cities with direct participation structure of civil society in urban planning and management, which operate regularly and democratically</a:t>
            </a:r>
          </a:p>
          <a:p>
            <a:pPr>
              <a:lnSpc>
                <a:spcPct val="100000"/>
              </a:lnSpc>
            </a:pPr>
            <a:r>
              <a:rPr lang="en-US" sz="1400" dirty="0"/>
              <a:t>11.4 Strengthen efforts to protect and safeguard the world's cultural and natural heritage </a:t>
            </a:r>
            <a:endParaRPr lang="en-US" sz="1400" dirty="0" smtClean="0"/>
          </a:p>
          <a:p>
            <a:pPr>
              <a:lnSpc>
                <a:spcPct val="100000"/>
              </a:lnSpc>
            </a:pPr>
            <a:endParaRPr lang="en-US" sz="500" dirty="0"/>
          </a:p>
          <a:p>
            <a:pPr marL="285750" indent="-285750">
              <a:lnSpc>
                <a:spcPct val="80000"/>
              </a:lnSpc>
              <a:spcBef>
                <a:spcPts val="0"/>
              </a:spcBef>
              <a:buFont typeface="Arial" panose="020B0604020202020204" pitchFamily="34" charset="0"/>
              <a:buChar char="•"/>
            </a:pPr>
            <a:r>
              <a:rPr lang="en-US" sz="1400" dirty="0">
                <a:solidFill>
                  <a:srgbClr val="008B2C"/>
                </a:solidFill>
              </a:rPr>
              <a:t>Share of national (or municipal) budget which is dedicated to preservation, protection and conservation of national cultural natural heritage including World Heritage sites</a:t>
            </a:r>
          </a:p>
          <a:p>
            <a:pPr>
              <a:lnSpc>
                <a:spcPct val="100000"/>
              </a:lnSpc>
            </a:pPr>
            <a:r>
              <a:rPr lang="en-US" sz="1400" dirty="0"/>
              <a:t>11.5 By 2030, significantly reduce the number of deaths and people affected and substantially decrease the direct economic losses relative to global GDP caused by disasters, etc. </a:t>
            </a:r>
            <a:endParaRPr lang="en-US" sz="1400" dirty="0" smtClean="0"/>
          </a:p>
          <a:p>
            <a:pPr>
              <a:lnSpc>
                <a:spcPct val="100000"/>
              </a:lnSpc>
            </a:pPr>
            <a:endParaRPr lang="en-US" sz="500" dirty="0"/>
          </a:p>
          <a:p>
            <a:pPr marL="285750" indent="-285750">
              <a:lnSpc>
                <a:spcPct val="100000"/>
              </a:lnSpc>
              <a:spcBef>
                <a:spcPts val="0"/>
              </a:spcBef>
              <a:buFont typeface="Arial" panose="020B0604020202020204" pitchFamily="34" charset="0"/>
              <a:buChar char="•"/>
            </a:pPr>
            <a:r>
              <a:rPr lang="en-US" sz="1400" dirty="0">
                <a:solidFill>
                  <a:srgbClr val="008B2C"/>
                </a:solidFill>
              </a:rPr>
              <a:t>Number of deaths, missing people, injured, relocated or evacuated due to disasters per 100,000 people</a:t>
            </a:r>
            <a:r>
              <a:rPr lang="en-US" sz="1400" dirty="0" smtClean="0">
                <a:solidFill>
                  <a:srgbClr val="008B2C"/>
                </a:solidFill>
              </a:rPr>
              <a:t>.</a:t>
            </a:r>
          </a:p>
          <a:p>
            <a:pPr>
              <a:lnSpc>
                <a:spcPct val="100000"/>
              </a:lnSpc>
              <a:spcBef>
                <a:spcPts val="800"/>
              </a:spcBef>
            </a:pPr>
            <a:r>
              <a:rPr lang="en-US" sz="1400" dirty="0"/>
              <a:t>11.6 By 2030, reduce the adverse per capita environmental impact of cities, including by paying special attention to air quality and municipal and other waste management </a:t>
            </a:r>
            <a:endParaRPr lang="en-US" sz="1400" dirty="0" smtClean="0"/>
          </a:p>
          <a:p>
            <a:pPr>
              <a:lnSpc>
                <a:spcPct val="100000"/>
              </a:lnSpc>
              <a:spcBef>
                <a:spcPts val="800"/>
              </a:spcBef>
            </a:pPr>
            <a:endParaRPr lang="en-US" sz="500" dirty="0"/>
          </a:p>
          <a:p>
            <a:pPr marL="285750" indent="-285750">
              <a:lnSpc>
                <a:spcPct val="80000"/>
              </a:lnSpc>
              <a:spcBef>
                <a:spcPts val="0"/>
              </a:spcBef>
              <a:buFont typeface="Arial" panose="020B0604020202020204" pitchFamily="34" charset="0"/>
              <a:buChar char="•"/>
            </a:pPr>
            <a:r>
              <a:rPr lang="en-US" sz="1400" dirty="0">
                <a:solidFill>
                  <a:srgbClr val="008B2C"/>
                </a:solidFill>
              </a:rPr>
              <a:t>Percentage of urban solid waste regularly collected and with adequate final discharge with regards to the total waste generated by the city</a:t>
            </a:r>
          </a:p>
          <a:p>
            <a:pPr marL="285750" indent="-285750">
              <a:lnSpc>
                <a:spcPct val="100000"/>
              </a:lnSpc>
              <a:spcBef>
                <a:spcPts val="0"/>
              </a:spcBef>
              <a:buFont typeface="Arial" panose="020B0604020202020204" pitchFamily="34" charset="0"/>
              <a:buChar char="•"/>
            </a:pPr>
            <a:r>
              <a:rPr lang="en-US" sz="1400" dirty="0">
                <a:solidFill>
                  <a:srgbClr val="008B2C"/>
                </a:solidFill>
              </a:rPr>
              <a:t>Annual mean levels of fine particulate matter (i.e. PM2.5 and PM10) in cities (population </a:t>
            </a:r>
            <a:r>
              <a:rPr lang="en-US" sz="1400" dirty="0" smtClean="0">
                <a:solidFill>
                  <a:srgbClr val="008B2C"/>
                </a:solidFill>
              </a:rPr>
              <a:t>weighted</a:t>
            </a:r>
            <a:endParaRPr lang="en-US" sz="1400" dirty="0"/>
          </a:p>
        </p:txBody>
      </p:sp>
    </p:spTree>
    <p:extLst>
      <p:ext uri="{BB962C8B-B14F-4D97-AF65-F5344CB8AC3E}">
        <p14:creationId xmlns:p14="http://schemas.microsoft.com/office/powerpoint/2010/main" val="8378988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60648"/>
            <a:ext cx="7659023" cy="533400"/>
          </a:xfrm>
        </p:spPr>
        <p:txBody>
          <a:bodyPr/>
          <a:lstStyle/>
          <a:p>
            <a:r>
              <a:rPr lang="en-US" sz="2400" dirty="0" smtClean="0">
                <a:solidFill>
                  <a:srgbClr val="0070C0"/>
                </a:solidFill>
              </a:rPr>
              <a:t>Indicators for Goal 11: Cities and human </a:t>
            </a:r>
            <a:r>
              <a:rPr lang="en-US" sz="2400" dirty="0" smtClean="0">
                <a:solidFill>
                  <a:srgbClr val="0070C0"/>
                </a:solidFill>
              </a:rPr>
              <a:t>settlements</a:t>
            </a:r>
            <a:endParaRPr lang="en-US" sz="2400" dirty="0">
              <a:solidFill>
                <a:srgbClr val="0070C0"/>
              </a:solidFill>
            </a:endParaRPr>
          </a:p>
        </p:txBody>
      </p:sp>
      <p:sp>
        <p:nvSpPr>
          <p:cNvPr id="3" name="Text Placeholder 2"/>
          <p:cNvSpPr>
            <a:spLocks noGrp="1"/>
          </p:cNvSpPr>
          <p:nvPr>
            <p:ph type="body" idx="1"/>
          </p:nvPr>
        </p:nvSpPr>
        <p:spPr>
          <a:xfrm>
            <a:off x="457200" y="836712"/>
            <a:ext cx="8291264" cy="5716488"/>
          </a:xfrm>
        </p:spPr>
        <p:txBody>
          <a:bodyPr/>
          <a:lstStyle/>
          <a:p>
            <a:r>
              <a:rPr lang="en-US" sz="1600" dirty="0" smtClean="0"/>
              <a:t>11.7 </a:t>
            </a:r>
            <a:r>
              <a:rPr lang="en-US" sz="1600" dirty="0"/>
              <a:t>By 2030, provide universal access to safe, inclusive and accessible, green and public spaces, in particular for women and children, older persons and persons with disabilities </a:t>
            </a:r>
          </a:p>
          <a:p>
            <a:pPr marL="285750" indent="-285750">
              <a:buFont typeface="Arial" panose="020B0604020202020204" pitchFamily="34" charset="0"/>
              <a:buChar char="•"/>
            </a:pPr>
            <a:r>
              <a:rPr lang="en-US" sz="1600" dirty="0">
                <a:solidFill>
                  <a:srgbClr val="008B2C"/>
                </a:solidFill>
              </a:rPr>
              <a:t>The average share of the built-up area of cities that is open space in public use for all, disaggregated by age, sex and persons with </a:t>
            </a:r>
            <a:r>
              <a:rPr lang="en-US" sz="1600" dirty="0" smtClean="0">
                <a:solidFill>
                  <a:srgbClr val="008B2C"/>
                </a:solidFill>
              </a:rPr>
              <a:t>disabilities</a:t>
            </a:r>
          </a:p>
          <a:p>
            <a:pPr marL="285750" indent="-285750">
              <a:spcBef>
                <a:spcPts val="0"/>
              </a:spcBef>
              <a:buFont typeface="Arial" panose="020B0604020202020204" pitchFamily="34" charset="0"/>
              <a:buChar char="•"/>
            </a:pPr>
            <a:r>
              <a:rPr lang="en-US" sz="1600" dirty="0" smtClean="0">
                <a:solidFill>
                  <a:srgbClr val="008B2C"/>
                </a:solidFill>
              </a:rPr>
              <a:t>Proportion </a:t>
            </a:r>
            <a:r>
              <a:rPr lang="en-US" sz="1600" dirty="0">
                <a:solidFill>
                  <a:srgbClr val="008B2C"/>
                </a:solidFill>
              </a:rPr>
              <a:t>of women subjected to physical or sexual harassment, by perpetrator and place of occurrence (last 12 months) </a:t>
            </a:r>
          </a:p>
          <a:p>
            <a:r>
              <a:rPr lang="en-US" sz="1600" dirty="0" err="1"/>
              <a:t>11.a</a:t>
            </a:r>
            <a:r>
              <a:rPr lang="en-US" sz="1600" dirty="0"/>
              <a:t> Support positive economic, social and environmental links between urban, </a:t>
            </a:r>
            <a:r>
              <a:rPr lang="en-US" sz="1600" dirty="0" err="1"/>
              <a:t>peri</a:t>
            </a:r>
            <a:r>
              <a:rPr lang="en-US" sz="1600" dirty="0"/>
              <a:t>-urban and rural areas by strengthening national and regional development planning </a:t>
            </a:r>
          </a:p>
          <a:p>
            <a:pPr marL="285750" indent="-285750">
              <a:buFont typeface="Arial" panose="020B0604020202020204" pitchFamily="34" charset="0"/>
              <a:buChar char="•"/>
            </a:pPr>
            <a:r>
              <a:rPr lang="en-US" sz="1600" dirty="0">
                <a:solidFill>
                  <a:srgbClr val="008B2C"/>
                </a:solidFill>
              </a:rPr>
              <a:t>Cities with more than 100,000 inhabitants that implement urban and regional development plans integrating population projections and resource needs</a:t>
            </a:r>
          </a:p>
          <a:p>
            <a:r>
              <a:rPr lang="en-US" sz="1600" dirty="0" err="1"/>
              <a:t>11.b</a:t>
            </a:r>
            <a:r>
              <a:rPr lang="en-US" sz="1600" dirty="0"/>
              <a:t> By 2020, substantially increase the number of cities and human settlements adopting and implementing integrated policies and plans </a:t>
            </a:r>
          </a:p>
          <a:p>
            <a:pPr marL="285750" indent="-285750">
              <a:buFont typeface="Arial" panose="020B0604020202020204" pitchFamily="34" charset="0"/>
              <a:buChar char="•"/>
            </a:pPr>
            <a:r>
              <a:rPr lang="en-US" sz="1600" dirty="0">
                <a:solidFill>
                  <a:srgbClr val="008B2C"/>
                </a:solidFill>
              </a:rPr>
              <a:t>Percent of cities that are implementing risk reduction and resilience strategies aligned with accepted international frameworks (such as the successor to the Hyogo Framework for Action on Disaster Risk Reduction) that include vulnerable and marginalized groups in their design, implementation and monitoring</a:t>
            </a:r>
          </a:p>
          <a:p>
            <a:r>
              <a:rPr lang="en-US" sz="1600" dirty="0" err="1"/>
              <a:t>11.c</a:t>
            </a:r>
            <a:r>
              <a:rPr lang="en-US" sz="1600" dirty="0"/>
              <a:t> Support least developed countries, including through financial and technical assistance, in building sustainable and resilient buildings utilizing local materials</a:t>
            </a:r>
          </a:p>
          <a:p>
            <a:pPr marL="285750" indent="-285750">
              <a:buFont typeface="Arial" panose="020B0604020202020204" pitchFamily="34" charset="0"/>
              <a:buChar char="•"/>
            </a:pPr>
            <a:r>
              <a:rPr lang="en-US" sz="1600" dirty="0">
                <a:solidFill>
                  <a:srgbClr val="008B2C"/>
                </a:solidFill>
              </a:rPr>
              <a:t>Percentage of financial support that is allocated to the construction and retrofitting of sustainable, resilient and resource-efficient buildings</a:t>
            </a:r>
          </a:p>
        </p:txBody>
      </p:sp>
    </p:spTree>
    <p:extLst>
      <p:ext uri="{BB962C8B-B14F-4D97-AF65-F5344CB8AC3E}">
        <p14:creationId xmlns:p14="http://schemas.microsoft.com/office/powerpoint/2010/main" val="22543471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594" y="116632"/>
            <a:ext cx="8229600" cy="762000"/>
          </a:xfrm>
        </p:spPr>
        <p:txBody>
          <a:bodyPr/>
          <a:lstStyle/>
          <a:p>
            <a:pPr algn="ctr"/>
            <a:r>
              <a:rPr lang="da-DK" dirty="0" smtClean="0">
                <a:solidFill>
                  <a:srgbClr val="0070C0"/>
                </a:solidFill>
              </a:rPr>
              <a:t>Review </a:t>
            </a:r>
            <a:r>
              <a:rPr lang="da-DK" dirty="0" smtClean="0">
                <a:solidFill>
                  <a:srgbClr val="0070C0"/>
                </a:solidFill>
              </a:rPr>
              <a:t>mechanisms for SDGs</a:t>
            </a:r>
            <a:endParaRPr lang="en-GB" dirty="0">
              <a:solidFill>
                <a:srgbClr val="0070C0"/>
              </a:solidFill>
            </a:endParaRPr>
          </a:p>
        </p:txBody>
      </p:sp>
      <p:sp>
        <p:nvSpPr>
          <p:cNvPr id="4" name="Content Placeholder 3"/>
          <p:cNvSpPr>
            <a:spLocks noGrp="1"/>
          </p:cNvSpPr>
          <p:nvPr>
            <p:ph idx="1"/>
          </p:nvPr>
        </p:nvSpPr>
        <p:spPr>
          <a:xfrm>
            <a:off x="374402" y="1594893"/>
            <a:ext cx="4321712" cy="4642419"/>
          </a:xfrm>
        </p:spPr>
        <p:txBody>
          <a:bodyPr/>
          <a:lstStyle/>
          <a:p>
            <a:pPr lvl="0">
              <a:lnSpc>
                <a:spcPct val="100000"/>
              </a:lnSpc>
              <a:spcBef>
                <a:spcPts val="600"/>
              </a:spcBef>
              <a:buClrTx/>
              <a:buFont typeface="Arial" panose="020B0604020202020204" pitchFamily="34" charset="0"/>
              <a:buChar char="•"/>
              <a:defRPr/>
            </a:pPr>
            <a:r>
              <a:rPr lang="en-GB" sz="1800" dirty="0"/>
              <a:t>The review mechanism for </a:t>
            </a:r>
            <a:r>
              <a:rPr lang="en-GB" sz="1800" dirty="0" smtClean="0"/>
              <a:t>SDGs are under development</a:t>
            </a:r>
          </a:p>
          <a:p>
            <a:pPr lvl="0">
              <a:lnSpc>
                <a:spcPct val="100000"/>
              </a:lnSpc>
              <a:spcBef>
                <a:spcPts val="600"/>
              </a:spcBef>
              <a:buClrTx/>
              <a:buFont typeface="Arial" panose="020B0604020202020204" pitchFamily="34" charset="0"/>
              <a:buChar char="•"/>
              <a:defRPr/>
            </a:pPr>
            <a:r>
              <a:rPr lang="en-GB" sz="1800" dirty="0" smtClean="0"/>
              <a:t>Multi-layered character: global</a:t>
            </a:r>
            <a:r>
              <a:rPr lang="en-GB" sz="1800" dirty="0"/>
              <a:t>, regional and national </a:t>
            </a:r>
            <a:r>
              <a:rPr lang="en-GB" sz="1800" dirty="0" smtClean="0"/>
              <a:t>levels</a:t>
            </a:r>
          </a:p>
          <a:p>
            <a:pPr lvl="0">
              <a:lnSpc>
                <a:spcPct val="100000"/>
              </a:lnSpc>
              <a:spcBef>
                <a:spcPts val="600"/>
              </a:spcBef>
              <a:buClrTx/>
              <a:buFont typeface="Arial" panose="020B0604020202020204" pitchFamily="34" charset="0"/>
              <a:buChar char="•"/>
              <a:defRPr/>
            </a:pPr>
            <a:r>
              <a:rPr lang="en-GB" sz="1800" dirty="0" smtClean="0"/>
              <a:t>Importance of including </a:t>
            </a:r>
          </a:p>
          <a:p>
            <a:pPr marL="0" lvl="0" indent="0">
              <a:lnSpc>
                <a:spcPct val="100000"/>
              </a:lnSpc>
              <a:spcBef>
                <a:spcPts val="600"/>
              </a:spcBef>
              <a:buClrTx/>
              <a:buNone/>
              <a:defRPr/>
            </a:pPr>
            <a:r>
              <a:rPr lang="en-GB" sz="1800" dirty="0" smtClean="0"/>
              <a:t>  local level (smart city profiles)</a:t>
            </a:r>
          </a:p>
          <a:p>
            <a:pPr lvl="0">
              <a:lnSpc>
                <a:spcPct val="100000"/>
              </a:lnSpc>
              <a:spcBef>
                <a:spcPts val="600"/>
              </a:spcBef>
              <a:buClrTx/>
              <a:buFont typeface="Arial" panose="020B0604020202020204" pitchFamily="34" charset="0"/>
              <a:buChar char="•"/>
              <a:defRPr/>
            </a:pPr>
            <a:r>
              <a:rPr lang="en-GB" sz="1800" dirty="0" smtClean="0"/>
              <a:t>Not </a:t>
            </a:r>
            <a:r>
              <a:rPr lang="en-GB" sz="1800" dirty="0"/>
              <a:t>to burden countries </a:t>
            </a:r>
            <a:endParaRPr lang="en-GB" sz="1800" dirty="0" smtClean="0"/>
          </a:p>
          <a:p>
            <a:pPr marL="0" lvl="0" indent="0">
              <a:lnSpc>
                <a:spcPct val="100000"/>
              </a:lnSpc>
              <a:spcBef>
                <a:spcPts val="600"/>
              </a:spcBef>
              <a:buClrTx/>
              <a:buNone/>
              <a:defRPr/>
            </a:pPr>
            <a:r>
              <a:rPr lang="en-GB" sz="1800" dirty="0" smtClean="0"/>
              <a:t>  with </a:t>
            </a:r>
            <a:r>
              <a:rPr lang="en-GB" sz="1800" dirty="0"/>
              <a:t>reporting </a:t>
            </a:r>
            <a:r>
              <a:rPr lang="en-GB" sz="1800" dirty="0" smtClean="0"/>
              <a:t>requirements</a:t>
            </a:r>
            <a:endParaRPr lang="en-GB" sz="1800" dirty="0"/>
          </a:p>
          <a:p>
            <a:endParaRPr lang="en-GB" dirty="0"/>
          </a:p>
          <a:p>
            <a:endParaRPr lang="en-GB"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937399"/>
            <a:ext cx="9144000" cy="1236017"/>
          </a:xfrm>
          <a:prstGeom prst="rect">
            <a:avLst/>
          </a:prstGeom>
        </p:spPr>
      </p:pic>
      <p:grpSp>
        <p:nvGrpSpPr>
          <p:cNvPr id="54" name="Group 53"/>
          <p:cNvGrpSpPr/>
          <p:nvPr/>
        </p:nvGrpSpPr>
        <p:grpSpPr>
          <a:xfrm>
            <a:off x="3657208" y="1700808"/>
            <a:ext cx="5235813" cy="4142026"/>
            <a:chOff x="1475656" y="1556792"/>
            <a:chExt cx="6456802" cy="4968551"/>
          </a:xfrm>
        </p:grpSpPr>
        <p:sp>
          <p:nvSpPr>
            <p:cNvPr id="42" name="TextBox 41"/>
            <p:cNvSpPr txBox="1"/>
            <p:nvPr/>
          </p:nvSpPr>
          <p:spPr>
            <a:xfrm>
              <a:off x="2341591" y="3969064"/>
              <a:ext cx="4133598" cy="1116120"/>
            </a:xfrm>
            <a:prstGeom prst="rect">
              <a:avLst/>
            </a:prstGeom>
            <a:noFill/>
            <a:ln w="12700" cmpd="sng">
              <a:solidFill>
                <a:srgbClr val="0070C0"/>
              </a:solidFill>
            </a:ln>
          </p:spPr>
          <p:txBody>
            <a:bodyPr wrap="square" lIns="72000" tIns="72000" rIns="72000" bIns="72000" rtlCol="0">
              <a:noAutofit/>
            </a:bodyPr>
            <a:lstStyle/>
            <a:p>
              <a:pPr>
                <a:lnSpc>
                  <a:spcPct val="90000"/>
                </a:lnSpc>
              </a:pPr>
              <a:r>
                <a:rPr lang="da-DK" sz="1200" dirty="0" smtClean="0"/>
                <a:t>Regional </a:t>
              </a:r>
              <a:r>
                <a:rPr lang="da-DK" sz="1200" dirty="0" err="1" smtClean="0"/>
                <a:t>review</a:t>
              </a:r>
              <a:r>
                <a:rPr lang="da-DK" sz="1200" dirty="0" smtClean="0"/>
                <a:t> </a:t>
              </a:r>
              <a:r>
                <a:rPr lang="da-DK" sz="1200" dirty="0" err="1" smtClean="0"/>
                <a:t>mechanisms</a:t>
              </a:r>
              <a:r>
                <a:rPr lang="da-DK" sz="1200" dirty="0" smtClean="0"/>
                <a:t>, </a:t>
              </a:r>
              <a:r>
                <a:rPr lang="da-DK" sz="1200" dirty="0" err="1" smtClean="0"/>
                <a:t>e.g</a:t>
              </a:r>
              <a:r>
                <a:rPr lang="da-DK" sz="1200" dirty="0" smtClean="0"/>
                <a:t>.</a:t>
              </a:r>
            </a:p>
            <a:p>
              <a:pPr marL="285750" indent="-285750">
                <a:lnSpc>
                  <a:spcPct val="90000"/>
                </a:lnSpc>
                <a:buFont typeface="Arial" panose="020B0604020202020204" pitchFamily="34" charset="0"/>
                <a:buChar char="•"/>
              </a:pPr>
              <a:r>
                <a:rPr lang="da-DK" sz="1200" dirty="0" smtClean="0"/>
                <a:t>Country profiles on housing and urban</a:t>
              </a:r>
            </a:p>
            <a:p>
              <a:pPr marL="285750" indent="-285750">
                <a:lnSpc>
                  <a:spcPct val="90000"/>
                </a:lnSpc>
                <a:buFont typeface="Arial" panose="020B0604020202020204" pitchFamily="34" charset="0"/>
                <a:buChar char="•"/>
              </a:pPr>
              <a:r>
                <a:rPr lang="da-DK" sz="1200" dirty="0" smtClean="0"/>
                <a:t>Environmental </a:t>
              </a:r>
              <a:r>
                <a:rPr lang="da-DK" sz="1200" dirty="0" smtClean="0"/>
                <a:t>performance reviews</a:t>
              </a:r>
            </a:p>
            <a:p>
              <a:pPr marL="285750" indent="-285750">
                <a:lnSpc>
                  <a:spcPct val="90000"/>
                </a:lnSpc>
                <a:buFont typeface="Arial" panose="020B0604020202020204" pitchFamily="34" charset="0"/>
                <a:buChar char="•"/>
              </a:pPr>
              <a:r>
                <a:rPr lang="da-DK" sz="1200" dirty="0" smtClean="0"/>
                <a:t>Innovation performance </a:t>
              </a:r>
              <a:r>
                <a:rPr lang="da-DK" sz="1200" dirty="0" err="1" smtClean="0"/>
                <a:t>reviews</a:t>
              </a:r>
              <a:endParaRPr lang="da-DK" sz="1200" dirty="0" smtClean="0"/>
            </a:p>
            <a:p>
              <a:pPr marL="285750" indent="-285750">
                <a:lnSpc>
                  <a:spcPct val="90000"/>
                </a:lnSpc>
                <a:buFont typeface="Arial" panose="020B0604020202020204" pitchFamily="34" charset="0"/>
                <a:buChar char="•"/>
              </a:pPr>
              <a:r>
                <a:rPr lang="da-DK" sz="1200" dirty="0" err="1" smtClean="0"/>
                <a:t>Review</a:t>
              </a:r>
              <a:r>
                <a:rPr lang="da-DK" sz="1200" dirty="0" smtClean="0"/>
                <a:t> </a:t>
              </a:r>
              <a:r>
                <a:rPr lang="da-DK" sz="1200" dirty="0" err="1" smtClean="0"/>
                <a:t>mechanisms</a:t>
              </a:r>
              <a:r>
                <a:rPr lang="da-DK" sz="1200" dirty="0" smtClean="0"/>
                <a:t> for </a:t>
              </a:r>
              <a:r>
                <a:rPr lang="da-DK" sz="1200" dirty="0" err="1"/>
                <a:t>C</a:t>
              </a:r>
              <a:r>
                <a:rPr lang="da-DK" sz="1200" dirty="0" err="1" smtClean="0"/>
                <a:t>onventions</a:t>
              </a:r>
              <a:endParaRPr lang="da-DK" sz="1200" dirty="0" smtClean="0"/>
            </a:p>
          </p:txBody>
        </p:sp>
        <p:cxnSp>
          <p:nvCxnSpPr>
            <p:cNvPr id="43" name="Straight Arrow Connector 42"/>
            <p:cNvCxnSpPr>
              <a:stCxn id="42" idx="0"/>
            </p:cNvCxnSpPr>
            <p:nvPr/>
          </p:nvCxnSpPr>
          <p:spPr>
            <a:xfrm flipV="1">
              <a:off x="4408390" y="2996952"/>
              <a:ext cx="250" cy="972112"/>
            </a:xfrm>
            <a:prstGeom prst="straightConnector1">
              <a:avLst/>
            </a:prstGeom>
            <a:ln w="25400">
              <a:solidFill>
                <a:srgbClr val="0070C0"/>
              </a:solidFill>
              <a:miter lim="800000"/>
              <a:headEnd type="arrow" w="sm" len="med"/>
              <a:tailEnd type="arrow" w="sm" len="med"/>
            </a:ln>
          </p:spPr>
          <p:style>
            <a:lnRef idx="1">
              <a:schemeClr val="accent1"/>
            </a:lnRef>
            <a:fillRef idx="0">
              <a:schemeClr val="accent1"/>
            </a:fillRef>
            <a:effectRef idx="0">
              <a:schemeClr val="accent1"/>
            </a:effectRef>
            <a:fontRef idx="minor">
              <a:schemeClr val="tx1"/>
            </a:fontRef>
          </p:style>
        </p:cxnSp>
        <p:sp>
          <p:nvSpPr>
            <p:cNvPr id="44" name="TextBox 43"/>
            <p:cNvSpPr txBox="1"/>
            <p:nvPr/>
          </p:nvSpPr>
          <p:spPr>
            <a:xfrm>
              <a:off x="1999058" y="2524304"/>
              <a:ext cx="4805190" cy="472648"/>
            </a:xfrm>
            <a:prstGeom prst="rect">
              <a:avLst/>
            </a:prstGeom>
            <a:noFill/>
            <a:ln w="12700" cmpd="sng">
              <a:solidFill>
                <a:srgbClr val="0070C0"/>
              </a:solidFill>
            </a:ln>
          </p:spPr>
          <p:txBody>
            <a:bodyPr wrap="square" lIns="72000" tIns="72000" rIns="72000" bIns="72000" rtlCol="0">
              <a:noAutofit/>
            </a:bodyPr>
            <a:lstStyle/>
            <a:p>
              <a:pPr algn="ctr">
                <a:lnSpc>
                  <a:spcPct val="90000"/>
                </a:lnSpc>
              </a:pPr>
              <a:r>
                <a:rPr lang="da-DK" sz="1200" dirty="0" smtClean="0"/>
                <a:t>Regional Forum for </a:t>
              </a:r>
              <a:r>
                <a:rPr lang="da-DK" sz="1200" dirty="0" err="1" smtClean="0"/>
                <a:t>Sustainable</a:t>
              </a:r>
              <a:r>
                <a:rPr lang="da-DK" sz="1200" dirty="0" smtClean="0"/>
                <a:t> Development</a:t>
              </a:r>
            </a:p>
          </p:txBody>
        </p:sp>
        <p:sp>
          <p:nvSpPr>
            <p:cNvPr id="45" name="TextBox 44"/>
            <p:cNvSpPr txBox="1"/>
            <p:nvPr/>
          </p:nvSpPr>
          <p:spPr>
            <a:xfrm>
              <a:off x="2915816" y="1556792"/>
              <a:ext cx="3004990" cy="432046"/>
            </a:xfrm>
            <a:prstGeom prst="rect">
              <a:avLst/>
            </a:prstGeom>
            <a:noFill/>
            <a:ln w="12700" cmpd="sng">
              <a:solidFill>
                <a:srgbClr val="0070C0"/>
              </a:solidFill>
            </a:ln>
          </p:spPr>
          <p:txBody>
            <a:bodyPr wrap="square" lIns="72000" tIns="72000" rIns="72000" bIns="72000" rtlCol="0">
              <a:noAutofit/>
            </a:bodyPr>
            <a:lstStyle/>
            <a:p>
              <a:pPr algn="ctr">
                <a:lnSpc>
                  <a:spcPct val="90000"/>
                </a:lnSpc>
              </a:pPr>
              <a:r>
                <a:rPr lang="da-DK" sz="1200" dirty="0" smtClean="0"/>
                <a:t>High-Level </a:t>
              </a:r>
              <a:r>
                <a:rPr lang="da-DK" sz="1200" dirty="0" err="1" smtClean="0"/>
                <a:t>Political</a:t>
              </a:r>
              <a:r>
                <a:rPr lang="da-DK" sz="1200" dirty="0" smtClean="0"/>
                <a:t> Forum</a:t>
              </a:r>
            </a:p>
          </p:txBody>
        </p:sp>
        <p:sp>
          <p:nvSpPr>
            <p:cNvPr id="46" name="TextBox 45"/>
            <p:cNvSpPr txBox="1"/>
            <p:nvPr/>
          </p:nvSpPr>
          <p:spPr>
            <a:xfrm>
              <a:off x="1475656" y="3212976"/>
              <a:ext cx="2932982" cy="648072"/>
            </a:xfrm>
            <a:prstGeom prst="rect">
              <a:avLst/>
            </a:prstGeom>
            <a:noFill/>
            <a:ln w="12700" cmpd="sng">
              <a:noFill/>
            </a:ln>
          </p:spPr>
          <p:txBody>
            <a:bodyPr wrap="square" lIns="72000" tIns="72000" rIns="72000" bIns="72000" rtlCol="0">
              <a:noAutofit/>
            </a:bodyPr>
            <a:lstStyle/>
            <a:p>
              <a:pPr>
                <a:lnSpc>
                  <a:spcPct val="90000"/>
                </a:lnSpc>
              </a:pPr>
              <a:r>
                <a:rPr lang="da-DK" sz="1200" dirty="0" err="1" smtClean="0"/>
                <a:t>Intergovernmental</a:t>
              </a:r>
              <a:r>
                <a:rPr lang="da-DK" sz="1200" dirty="0" smtClean="0"/>
                <a:t> </a:t>
              </a:r>
              <a:r>
                <a:rPr lang="da-DK" sz="1200" dirty="0" err="1"/>
                <a:t>R</a:t>
              </a:r>
              <a:r>
                <a:rPr lang="da-DK" sz="1200" dirty="0" err="1" smtClean="0"/>
                <a:t>eview</a:t>
              </a:r>
              <a:r>
                <a:rPr lang="da-DK" sz="1200" dirty="0" smtClean="0"/>
                <a:t> in Regional </a:t>
              </a:r>
              <a:r>
                <a:rPr lang="da-DK" sz="1200" dirty="0" err="1" smtClean="0"/>
                <a:t>Committees</a:t>
              </a:r>
              <a:endParaRPr lang="da-DK" sz="1200" dirty="0" smtClean="0"/>
            </a:p>
          </p:txBody>
        </p:sp>
        <p:sp>
          <p:nvSpPr>
            <p:cNvPr id="47" name="TextBox 46"/>
            <p:cNvSpPr txBox="1"/>
            <p:nvPr/>
          </p:nvSpPr>
          <p:spPr>
            <a:xfrm>
              <a:off x="4519566" y="3212721"/>
              <a:ext cx="3076770" cy="648072"/>
            </a:xfrm>
            <a:prstGeom prst="rect">
              <a:avLst/>
            </a:prstGeom>
            <a:noFill/>
            <a:ln w="12700" cmpd="sng">
              <a:noFill/>
            </a:ln>
          </p:spPr>
          <p:txBody>
            <a:bodyPr wrap="square" lIns="72000" tIns="72000" rIns="72000" bIns="72000" rtlCol="0">
              <a:noAutofit/>
            </a:bodyPr>
            <a:lstStyle/>
            <a:p>
              <a:pPr>
                <a:lnSpc>
                  <a:spcPct val="90000"/>
                </a:lnSpc>
              </a:pPr>
              <a:r>
                <a:rPr lang="da-DK" sz="1200" dirty="0" smtClean="0"/>
                <a:t>UN </a:t>
              </a:r>
              <a:r>
                <a:rPr lang="da-DK" sz="1200" dirty="0" err="1"/>
                <a:t>R</a:t>
              </a:r>
              <a:r>
                <a:rPr lang="da-DK" sz="1200" dirty="0" err="1" smtClean="0"/>
                <a:t>eview</a:t>
              </a:r>
              <a:r>
                <a:rPr lang="da-DK" sz="1200" dirty="0" smtClean="0"/>
                <a:t> in Regional </a:t>
              </a:r>
              <a:r>
                <a:rPr lang="da-DK" sz="1200" dirty="0" err="1" smtClean="0"/>
                <a:t>Coordination</a:t>
              </a:r>
              <a:r>
                <a:rPr lang="da-DK" sz="1200" dirty="0" smtClean="0"/>
                <a:t> </a:t>
              </a:r>
              <a:r>
                <a:rPr lang="da-DK" sz="1200" dirty="0" err="1" smtClean="0"/>
                <a:t>Mechanism</a:t>
              </a:r>
              <a:r>
                <a:rPr lang="da-DK" sz="1200" dirty="0" smtClean="0"/>
                <a:t>/UNDG</a:t>
              </a:r>
            </a:p>
          </p:txBody>
        </p:sp>
        <p:cxnSp>
          <p:nvCxnSpPr>
            <p:cNvPr id="48" name="Straight Arrow Connector 47"/>
            <p:cNvCxnSpPr>
              <a:stCxn id="44" idx="0"/>
            </p:cNvCxnSpPr>
            <p:nvPr/>
          </p:nvCxnSpPr>
          <p:spPr>
            <a:xfrm flipV="1">
              <a:off x="4401653" y="1988838"/>
              <a:ext cx="6987" cy="535466"/>
            </a:xfrm>
            <a:prstGeom prst="straightConnector1">
              <a:avLst/>
            </a:prstGeom>
            <a:ln w="25400">
              <a:solidFill>
                <a:srgbClr val="0070C0"/>
              </a:solidFill>
              <a:miter lim="800000"/>
              <a:headEnd type="arrow" w="sm" len="med"/>
              <a:tailEnd type="arrow" w="sm" len="med"/>
            </a:ln>
          </p:spPr>
          <p:style>
            <a:lnRef idx="1">
              <a:schemeClr val="accent1"/>
            </a:lnRef>
            <a:fillRef idx="0">
              <a:schemeClr val="accent1"/>
            </a:fillRef>
            <a:effectRef idx="0">
              <a:schemeClr val="accent1"/>
            </a:effectRef>
            <a:fontRef idx="minor">
              <a:schemeClr val="tx1"/>
            </a:fontRef>
          </p:style>
        </p:cxnSp>
        <p:sp>
          <p:nvSpPr>
            <p:cNvPr id="49" name="TextBox 48"/>
            <p:cNvSpPr txBox="1"/>
            <p:nvPr/>
          </p:nvSpPr>
          <p:spPr>
            <a:xfrm>
              <a:off x="2781349" y="5661250"/>
              <a:ext cx="3240607" cy="864093"/>
            </a:xfrm>
            <a:prstGeom prst="rect">
              <a:avLst/>
            </a:prstGeom>
            <a:noFill/>
            <a:ln w="12700" cmpd="sng">
              <a:solidFill>
                <a:srgbClr val="0070C0"/>
              </a:solidFill>
            </a:ln>
          </p:spPr>
          <p:txBody>
            <a:bodyPr wrap="square" lIns="72000" tIns="72000" rIns="72000" bIns="72000" rtlCol="0">
              <a:noAutofit/>
            </a:bodyPr>
            <a:lstStyle/>
            <a:p>
              <a:pPr algn="ctr">
                <a:lnSpc>
                  <a:spcPct val="90000"/>
                </a:lnSpc>
              </a:pPr>
              <a:r>
                <a:rPr lang="da-DK" sz="1200" dirty="0" smtClean="0"/>
                <a:t>National </a:t>
              </a:r>
              <a:r>
                <a:rPr lang="da-DK" sz="1200" dirty="0" err="1" smtClean="0"/>
                <a:t>review</a:t>
              </a:r>
              <a:r>
                <a:rPr lang="da-DK" sz="1200" dirty="0" smtClean="0"/>
                <a:t> </a:t>
              </a:r>
              <a:r>
                <a:rPr lang="da-DK" sz="1200" dirty="0" err="1" smtClean="0"/>
                <a:t>mechanisms</a:t>
              </a:r>
              <a:endParaRPr lang="da-DK" sz="1200" dirty="0" smtClean="0"/>
            </a:p>
            <a:p>
              <a:pPr algn="ctr">
                <a:lnSpc>
                  <a:spcPct val="90000"/>
                </a:lnSpc>
              </a:pPr>
              <a:r>
                <a:rPr lang="da-DK" sz="1200" dirty="0" smtClean="0"/>
                <a:t>Data</a:t>
              </a:r>
              <a:r>
                <a:rPr lang="da-DK" sz="1200" dirty="0"/>
                <a:t> </a:t>
              </a:r>
              <a:r>
                <a:rPr lang="da-DK" sz="1200" dirty="0" smtClean="0"/>
                <a:t>and information</a:t>
              </a:r>
            </a:p>
            <a:p>
              <a:pPr algn="ctr">
                <a:lnSpc>
                  <a:spcPct val="90000"/>
                </a:lnSpc>
              </a:pPr>
              <a:r>
                <a:rPr lang="da-DK" sz="1200" dirty="0" smtClean="0"/>
                <a:t>Public participation</a:t>
              </a:r>
            </a:p>
          </p:txBody>
        </p:sp>
        <p:cxnSp>
          <p:nvCxnSpPr>
            <p:cNvPr id="50" name="Straight Arrow Connector 49"/>
            <p:cNvCxnSpPr/>
            <p:nvPr/>
          </p:nvCxnSpPr>
          <p:spPr>
            <a:xfrm flipH="1" flipV="1">
              <a:off x="4408390" y="5085182"/>
              <a:ext cx="1" cy="576066"/>
            </a:xfrm>
            <a:prstGeom prst="straightConnector1">
              <a:avLst/>
            </a:prstGeom>
            <a:ln w="25400">
              <a:solidFill>
                <a:srgbClr val="0070C0"/>
              </a:solidFill>
              <a:miter lim="800000"/>
              <a:headEnd type="arrow" w="sm" len="med"/>
              <a:tailEnd type="arrow" w="sm" len="med"/>
            </a:ln>
          </p:spPr>
          <p:style>
            <a:lnRef idx="1">
              <a:schemeClr val="accent1"/>
            </a:lnRef>
            <a:fillRef idx="0">
              <a:schemeClr val="accent1"/>
            </a:fillRef>
            <a:effectRef idx="0">
              <a:schemeClr val="accent1"/>
            </a:effectRef>
            <a:fontRef idx="minor">
              <a:schemeClr val="tx1"/>
            </a:fontRef>
          </p:style>
        </p:cxnSp>
        <p:grpSp>
          <p:nvGrpSpPr>
            <p:cNvPr id="51" name="Group 50"/>
            <p:cNvGrpSpPr/>
            <p:nvPr/>
          </p:nvGrpSpPr>
          <p:grpSpPr>
            <a:xfrm>
              <a:off x="6060250" y="4167675"/>
              <a:ext cx="1872208" cy="485461"/>
              <a:chOff x="6413366" y="4014357"/>
              <a:chExt cx="1872208" cy="485461"/>
            </a:xfrm>
          </p:grpSpPr>
          <p:sp>
            <p:nvSpPr>
              <p:cNvPr id="52" name="Oval 51"/>
              <p:cNvSpPr/>
              <p:nvPr/>
            </p:nvSpPr>
            <p:spPr>
              <a:xfrm rot="20674399">
                <a:off x="6413366" y="4014357"/>
                <a:ext cx="1872208" cy="485461"/>
              </a:xfrm>
              <a:prstGeom prst="ellipse">
                <a:avLst/>
              </a:prstGeom>
              <a:solidFill>
                <a:schemeClr val="bg1"/>
              </a:solidFill>
              <a:ln w="19050">
                <a:solidFill>
                  <a:srgbClr val="C00000"/>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pPr>
                <a:endParaRPr lang="en-GB" sz="800" dirty="0" err="1" smtClean="0"/>
              </a:p>
            </p:txBody>
          </p:sp>
          <p:sp>
            <p:nvSpPr>
              <p:cNvPr id="53" name="TextBox 52"/>
              <p:cNvSpPr txBox="1"/>
              <p:nvPr/>
            </p:nvSpPr>
            <p:spPr>
              <a:xfrm rot="20674399">
                <a:off x="6635203" y="4122128"/>
                <a:ext cx="1617493" cy="288032"/>
              </a:xfrm>
              <a:prstGeom prst="rect">
                <a:avLst/>
              </a:prstGeom>
              <a:noFill/>
            </p:spPr>
            <p:txBody>
              <a:bodyPr wrap="square" lIns="0" tIns="0" rIns="0" bIns="0" rtlCol="0">
                <a:noAutofit/>
              </a:bodyPr>
              <a:lstStyle/>
              <a:p>
                <a:pPr>
                  <a:lnSpc>
                    <a:spcPct val="90000"/>
                  </a:lnSpc>
                </a:pPr>
                <a:r>
                  <a:rPr lang="da-DK" sz="1200" dirty="0" err="1" smtClean="0"/>
                  <a:t>Aligned</a:t>
                </a:r>
                <a:r>
                  <a:rPr lang="da-DK" sz="1200" dirty="0" smtClean="0"/>
                  <a:t> to </a:t>
                </a:r>
                <a:r>
                  <a:rPr lang="da-DK" sz="1200" dirty="0" err="1" smtClean="0"/>
                  <a:t>SDGs</a:t>
                </a:r>
                <a:endParaRPr lang="en-GB" sz="1200" dirty="0" err="1" smtClean="0"/>
              </a:p>
            </p:txBody>
          </p:sp>
        </p:grpSp>
      </p:grpSp>
    </p:spTree>
    <p:extLst>
      <p:ext uri="{BB962C8B-B14F-4D97-AF65-F5344CB8AC3E}">
        <p14:creationId xmlns:p14="http://schemas.microsoft.com/office/powerpoint/2010/main" val="25002950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88640"/>
            <a:ext cx="5976664" cy="1219200"/>
          </a:xfrm>
        </p:spPr>
        <p:txBody>
          <a:bodyPr/>
          <a:lstStyle/>
          <a:p>
            <a:pPr algn="ctr"/>
            <a:r>
              <a:rPr lang="en-GB" dirty="0" smtClean="0">
                <a:solidFill>
                  <a:srgbClr val="0070C0"/>
                </a:solidFill>
              </a:rPr>
              <a:t>Further work</a:t>
            </a:r>
            <a:endParaRPr lang="en-GB" dirty="0">
              <a:solidFill>
                <a:srgbClr val="0070C0"/>
              </a:solidFill>
            </a:endParaRPr>
          </a:p>
        </p:txBody>
      </p:sp>
      <p:sp>
        <p:nvSpPr>
          <p:cNvPr id="3" name="Text Placeholder 2"/>
          <p:cNvSpPr>
            <a:spLocks noGrp="1"/>
          </p:cNvSpPr>
          <p:nvPr>
            <p:ph type="body" idx="1"/>
          </p:nvPr>
        </p:nvSpPr>
        <p:spPr>
          <a:xfrm>
            <a:off x="395536" y="836712"/>
            <a:ext cx="8424936" cy="5760640"/>
          </a:xfrm>
        </p:spPr>
        <p:txBody>
          <a:bodyPr/>
          <a:lstStyle/>
          <a:p>
            <a:pPr marL="285750" indent="-285750">
              <a:buFont typeface="Wingdings" panose="05000000000000000000" pitchFamily="2" charset="2"/>
              <a:buChar char="Ø"/>
            </a:pPr>
            <a:r>
              <a:rPr lang="en-GB" dirty="0" smtClean="0"/>
              <a:t>Setting up the reporting system on SDG indicators</a:t>
            </a:r>
          </a:p>
          <a:p>
            <a:pPr marL="742950" lvl="1" indent="-285750">
              <a:buFont typeface="Wingdings" panose="05000000000000000000" pitchFamily="2" charset="2"/>
              <a:buChar char="§"/>
            </a:pPr>
            <a:r>
              <a:rPr lang="en-GB" dirty="0" smtClean="0">
                <a:solidFill>
                  <a:schemeClr val="tx1"/>
                </a:solidFill>
              </a:rPr>
              <a:t>Links to follow-up and review at policy level – HLPF, regional, thematic reviews</a:t>
            </a:r>
          </a:p>
          <a:p>
            <a:pPr marL="742950" lvl="1" indent="-285750">
              <a:buFont typeface="Wingdings" panose="05000000000000000000" pitchFamily="2" charset="2"/>
              <a:buChar char="§"/>
            </a:pPr>
            <a:r>
              <a:rPr lang="en-GB" dirty="0" smtClean="0">
                <a:solidFill>
                  <a:schemeClr val="tx1"/>
                </a:solidFill>
              </a:rPr>
              <a:t>Possible regional and national indicators</a:t>
            </a:r>
          </a:p>
          <a:p>
            <a:pPr marL="285750" indent="-285750">
              <a:buFont typeface="Wingdings" panose="05000000000000000000" pitchFamily="2" charset="2"/>
              <a:buChar char="Ø"/>
            </a:pPr>
            <a:r>
              <a:rPr lang="en-GB" dirty="0" smtClean="0"/>
              <a:t>Data availability and quality, data sources</a:t>
            </a:r>
          </a:p>
          <a:p>
            <a:pPr marL="742950" lvl="1" indent="-285750">
              <a:buFont typeface="Wingdings" panose="05000000000000000000" pitchFamily="2" charset="2"/>
              <a:buChar char="§"/>
            </a:pPr>
            <a:r>
              <a:rPr lang="en-GB" dirty="0" smtClean="0">
                <a:solidFill>
                  <a:schemeClr val="tx1"/>
                </a:solidFill>
              </a:rPr>
              <a:t>Assessment of data availability</a:t>
            </a:r>
          </a:p>
          <a:p>
            <a:pPr marL="742950" lvl="1" indent="-285750">
              <a:buFont typeface="Wingdings" panose="05000000000000000000" pitchFamily="2" charset="2"/>
              <a:buChar char="§"/>
            </a:pPr>
            <a:r>
              <a:rPr lang="en-GB" dirty="0" smtClean="0">
                <a:solidFill>
                  <a:schemeClr val="tx1"/>
                </a:solidFill>
              </a:rPr>
              <a:t>Methodological development</a:t>
            </a:r>
          </a:p>
          <a:p>
            <a:pPr marL="742950" lvl="1" indent="-285750">
              <a:buFont typeface="Wingdings" panose="05000000000000000000" pitchFamily="2" charset="2"/>
              <a:buChar char="§"/>
            </a:pPr>
            <a:r>
              <a:rPr lang="en-GB" dirty="0" smtClean="0">
                <a:solidFill>
                  <a:schemeClr val="tx1"/>
                </a:solidFill>
              </a:rPr>
              <a:t>Statistical capacity building</a:t>
            </a:r>
          </a:p>
          <a:p>
            <a:pPr marL="742950" lvl="1" indent="-285750">
              <a:buFont typeface="Wingdings" panose="05000000000000000000" pitchFamily="2" charset="2"/>
              <a:buChar char="§"/>
            </a:pPr>
            <a:r>
              <a:rPr lang="en-GB" dirty="0" smtClean="0">
                <a:solidFill>
                  <a:schemeClr val="tx1"/>
                </a:solidFill>
              </a:rPr>
              <a:t>Baseline data</a:t>
            </a:r>
          </a:p>
          <a:p>
            <a:pPr marL="285750" lvl="1" indent="-285750">
              <a:spcBef>
                <a:spcPts val="600"/>
              </a:spcBef>
              <a:buSzTx/>
              <a:buFont typeface="Wingdings" panose="05000000000000000000" pitchFamily="2" charset="2"/>
              <a:buChar char="Ø"/>
            </a:pPr>
            <a:r>
              <a:rPr lang="en-GB" dirty="0" smtClean="0">
                <a:solidFill>
                  <a:schemeClr val="tx1"/>
                </a:solidFill>
              </a:rPr>
              <a:t>Data flows</a:t>
            </a:r>
          </a:p>
          <a:p>
            <a:pPr marL="742950" lvl="2" indent="-285750">
              <a:buFont typeface="Arial" panose="020B0604020202020204" pitchFamily="34" charset="0"/>
              <a:buChar char="•"/>
            </a:pPr>
            <a:r>
              <a:rPr lang="en-GB" sz="1800" dirty="0">
                <a:solidFill>
                  <a:schemeClr val="tx1"/>
                </a:solidFill>
              </a:rPr>
              <a:t>Links between national, regional, global and thematic reporting</a:t>
            </a:r>
          </a:p>
          <a:p>
            <a:pPr marL="742950" lvl="2" indent="-285750">
              <a:buFont typeface="Arial" panose="020B0604020202020204" pitchFamily="34" charset="0"/>
              <a:buChar char="•"/>
            </a:pPr>
            <a:r>
              <a:rPr lang="en-GB" sz="1800" dirty="0">
                <a:solidFill>
                  <a:schemeClr val="tx1"/>
                </a:solidFill>
              </a:rPr>
              <a:t>Who will collect data and transfer to </a:t>
            </a:r>
            <a:r>
              <a:rPr lang="en-GB" sz="1800" dirty="0" smtClean="0">
                <a:solidFill>
                  <a:schemeClr val="tx1"/>
                </a:solidFill>
              </a:rPr>
              <a:t>whom – at national, regional and global level</a:t>
            </a:r>
          </a:p>
          <a:p>
            <a:pPr marL="285750" lvl="1" indent="-285750">
              <a:buFont typeface="Wingdings" panose="05000000000000000000" pitchFamily="2" charset="2"/>
              <a:buChar char="Ø"/>
            </a:pPr>
            <a:r>
              <a:rPr lang="en-GB" dirty="0" smtClean="0">
                <a:solidFill>
                  <a:schemeClr val="tx1"/>
                </a:solidFill>
              </a:rPr>
              <a:t>In </a:t>
            </a:r>
            <a:r>
              <a:rPr lang="en-GB" dirty="0" smtClean="0">
                <a:solidFill>
                  <a:schemeClr val="tx1"/>
                </a:solidFill>
              </a:rPr>
              <a:t>UNECE: Steering Group on Statistics for SDGs working on a road map</a:t>
            </a:r>
          </a:p>
          <a:p>
            <a:pPr marL="285750" lvl="1" indent="-285750">
              <a:buFont typeface="Wingdings" panose="05000000000000000000" pitchFamily="2" charset="2"/>
              <a:buChar char="Ø"/>
            </a:pPr>
            <a:r>
              <a:rPr lang="en-GB" dirty="0" smtClean="0">
                <a:solidFill>
                  <a:schemeClr val="tx1"/>
                </a:solidFill>
              </a:rPr>
              <a:t>IAEG-SDG providing support for the implementation of the indicators</a:t>
            </a:r>
            <a:endParaRPr lang="en-GB" dirty="0">
              <a:solidFill>
                <a:schemeClr val="tx1"/>
              </a:solidFill>
            </a:endParaRPr>
          </a:p>
          <a:p>
            <a:pPr marL="285750" indent="-285750">
              <a:buFont typeface="Wingdings" panose="05000000000000000000" pitchFamily="2" charset="2"/>
              <a:buChar char="Ø"/>
            </a:pPr>
            <a:r>
              <a:rPr lang="en-GB" dirty="0" smtClean="0"/>
              <a:t>HLG for partnership, coordination and capacity building for statistics for 2030 Agenda</a:t>
            </a:r>
            <a:endParaRPr lang="en-GB" dirty="0"/>
          </a:p>
        </p:txBody>
      </p:sp>
    </p:spTree>
    <p:extLst>
      <p:ext uri="{BB962C8B-B14F-4D97-AF65-F5344CB8AC3E}">
        <p14:creationId xmlns:p14="http://schemas.microsoft.com/office/powerpoint/2010/main" val="41386300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88640"/>
            <a:ext cx="8229600" cy="762000"/>
          </a:xfrm>
        </p:spPr>
        <p:txBody>
          <a:bodyPr/>
          <a:lstStyle/>
          <a:p>
            <a:pPr algn="ctr"/>
            <a:r>
              <a:rPr lang="en-GB" dirty="0" smtClean="0">
                <a:solidFill>
                  <a:srgbClr val="0070C0"/>
                </a:solidFill>
              </a:rPr>
              <a:t>Next steps</a:t>
            </a:r>
            <a:endParaRPr lang="en-GB" dirty="0">
              <a:solidFill>
                <a:srgbClr val="0070C0"/>
              </a:solidFill>
            </a:endParaRPr>
          </a:p>
        </p:txBody>
      </p:sp>
      <p:sp>
        <p:nvSpPr>
          <p:cNvPr id="4" name="Content Placeholder 3"/>
          <p:cNvSpPr>
            <a:spLocks noGrp="1"/>
          </p:cNvSpPr>
          <p:nvPr>
            <p:ph idx="1"/>
          </p:nvPr>
        </p:nvSpPr>
        <p:spPr>
          <a:xfrm>
            <a:off x="374402" y="1340768"/>
            <a:ext cx="8158038" cy="4752528"/>
          </a:xfrm>
        </p:spPr>
        <p:txBody>
          <a:bodyPr>
            <a:normAutofit/>
          </a:bodyPr>
          <a:lstStyle/>
          <a:p>
            <a:pPr>
              <a:buFont typeface="Arial" panose="020B0604020202020204" pitchFamily="34" charset="0"/>
              <a:buChar char="•"/>
            </a:pPr>
            <a:r>
              <a:rPr lang="en-GB" sz="2800" dirty="0" smtClean="0"/>
              <a:t>  Assess readiness of countries </a:t>
            </a:r>
            <a:r>
              <a:rPr lang="en-GB" sz="2800" dirty="0" smtClean="0"/>
              <a:t>to report on SDGs</a:t>
            </a:r>
          </a:p>
          <a:p>
            <a:pPr>
              <a:buFont typeface="Arial" panose="020B0604020202020204" pitchFamily="34" charset="0"/>
              <a:buChar char="•"/>
            </a:pPr>
            <a:r>
              <a:rPr lang="en-GB" sz="2800" dirty="0" smtClean="0"/>
              <a:t>  Develop national systems for reporting </a:t>
            </a:r>
            <a:r>
              <a:rPr lang="en-GB" sz="2800" dirty="0" smtClean="0"/>
              <a:t>on SDG </a:t>
            </a:r>
            <a:r>
              <a:rPr lang="en-GB" sz="2800" dirty="0" smtClean="0"/>
              <a:t>indicators, work on data availability</a:t>
            </a:r>
          </a:p>
          <a:p>
            <a:pPr>
              <a:buFont typeface="Arial" panose="020B0604020202020204" pitchFamily="34" charset="0"/>
              <a:buChar char="•"/>
            </a:pPr>
            <a:r>
              <a:rPr lang="en-US" sz="2800" dirty="0" smtClean="0"/>
              <a:t>  Ensure </a:t>
            </a:r>
            <a:r>
              <a:rPr lang="en-US" sz="2800" dirty="0" err="1" smtClean="0"/>
              <a:t>intersectoral</a:t>
            </a:r>
            <a:r>
              <a:rPr lang="en-US" sz="2800" dirty="0" smtClean="0"/>
              <a:t> coordination, involvement of local level for the implementation</a:t>
            </a:r>
            <a:endParaRPr lang="en-GB" sz="2800" dirty="0" smtClean="0"/>
          </a:p>
          <a:p>
            <a:pPr>
              <a:buFont typeface="Arial" panose="020B0604020202020204" pitchFamily="34" charset="0"/>
              <a:buChar char="•"/>
            </a:pPr>
            <a:r>
              <a:rPr lang="en-GB" sz="2800" dirty="0" smtClean="0"/>
              <a:t>  Capacity building (UNECE/UN-Habitat project with pilots in Albania, Georgia, Kyrgyzstan and Ukraine)</a:t>
            </a:r>
            <a:endParaRPr lang="en-GB" sz="2800" dirty="0" smtClean="0"/>
          </a:p>
          <a:p>
            <a:pPr>
              <a:buFont typeface="Arial" panose="020B0604020202020204" pitchFamily="34" charset="0"/>
              <a:buChar char="•"/>
            </a:pPr>
            <a:r>
              <a:rPr lang="en-GB" sz="2800" dirty="0" smtClean="0"/>
              <a:t>  Communication </a:t>
            </a:r>
            <a:r>
              <a:rPr lang="en-GB" sz="2800" dirty="0" smtClean="0"/>
              <a:t>and </a:t>
            </a:r>
            <a:r>
              <a:rPr lang="en-GB" sz="2800" dirty="0" smtClean="0"/>
              <a:t>dissemination  </a:t>
            </a:r>
            <a:endParaRPr lang="da-DK" sz="2800" dirty="0" smtClean="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937399"/>
            <a:ext cx="9144000" cy="1236017"/>
          </a:xfrm>
          <a:prstGeom prst="rect">
            <a:avLst/>
          </a:prstGeom>
        </p:spPr>
      </p:pic>
    </p:spTree>
    <p:extLst>
      <p:ext uri="{BB962C8B-B14F-4D97-AF65-F5344CB8AC3E}">
        <p14:creationId xmlns:p14="http://schemas.microsoft.com/office/powerpoint/2010/main" val="2548714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UNECE_POTX_4x3">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HP Simplified">
      <a:majorFont>
        <a:latin typeface="HP Simplified"/>
        <a:ea typeface=""/>
        <a:cs typeface=""/>
      </a:majorFont>
      <a:minorFont>
        <a:latin typeface="HP Simplifie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miter lim="800000"/>
        </a:ln>
        <a:ln w="25400" cap="flat" cmpd="sng" algn="ctr">
          <a:solidFill>
            <a:schemeClr val="phClr"/>
          </a:solidFill>
          <a:miter lim="800000"/>
        </a:ln>
        <a:ln w="38100" cap="flat" cmpd="sng" algn="ctr">
          <a:solidFill>
            <a:schemeClr val="phClr"/>
          </a:solidFill>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19050">
          <a:noFill/>
          <a:miter lim="800000"/>
        </a:ln>
      </a:spPr>
      <a:bodyPr rtlCol="0" anchor="ctr"/>
      <a:lstStyle>
        <a:defPPr algn="ctr">
          <a:lnSpc>
            <a:spcPct val="90000"/>
          </a:lnSpc>
          <a:defRPr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1"/>
          </a:solidFill>
          <a:miter lim="800000"/>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noAutofit/>
      </a:bodyPr>
      <a:lstStyle>
        <a:defPPr>
          <a:lnSpc>
            <a:spcPct val="90000"/>
          </a:lnSpc>
          <a:defRPr dirty="0" err="1" smtClean="0"/>
        </a:defPPr>
      </a:lstStyle>
    </a:txDef>
  </a:objectDefaults>
  <a:extraClrSchemeLst/>
  <a:custClrLst>
    <a:custClr name="65% HP blue">
      <a:srgbClr val="59BBE4"/>
    </a:custClr>
    <a:custClr name="15% HP blue">
      <a:srgbClr val="D9EFF9"/>
    </a:custClr>
    <a:custClr name="Green">
      <a:srgbClr val="008B2C"/>
    </a:custClr>
    <a:custClr name="75% Green">
      <a:srgbClr val="40A85F"/>
    </a:custClr>
    <a:custClr name="50% Green">
      <a:srgbClr val="7FC594"/>
    </a:custClr>
    <a:custClr name="25% Green">
      <a:srgbClr val="BFE2CA"/>
    </a:custClr>
    <a:custClr name="Orange">
      <a:srgbClr val="F05332"/>
    </a:custClr>
    <a:custClr name="75% Orange">
      <a:srgbClr val="F47E65"/>
    </a:custClr>
    <a:custClr name="50% Orange">
      <a:srgbClr val="F7A998"/>
    </a:custClr>
    <a:custClr name="25% Orange">
      <a:srgbClr val="FBD4C0"/>
    </a:custClr>
  </a:custClrLst>
</a:theme>
</file>

<file path=ppt/theme/theme2.xml><?xml version="1.0" encoding="utf-8"?>
<a:theme xmlns:a="http://schemas.openxmlformats.org/drawingml/2006/main" name="1_UNECE_POTX_4x3">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HP Simplified">
      <a:majorFont>
        <a:latin typeface="HP Simplified"/>
        <a:ea typeface=""/>
        <a:cs typeface=""/>
      </a:majorFont>
      <a:minorFont>
        <a:latin typeface="HP Simplifie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miter lim="800000"/>
        </a:ln>
        <a:ln w="25400" cap="flat" cmpd="sng" algn="ctr">
          <a:solidFill>
            <a:schemeClr val="phClr"/>
          </a:solidFill>
          <a:miter lim="800000"/>
        </a:ln>
        <a:ln w="38100" cap="flat" cmpd="sng" algn="ctr">
          <a:solidFill>
            <a:schemeClr val="phClr"/>
          </a:solidFill>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19050">
          <a:noFill/>
          <a:miter lim="800000"/>
        </a:ln>
      </a:spPr>
      <a:bodyPr rtlCol="0" anchor="ctr"/>
      <a:lstStyle>
        <a:defPPr algn="ctr">
          <a:lnSpc>
            <a:spcPct val="90000"/>
          </a:lnSpc>
          <a:defRPr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1"/>
          </a:solidFill>
          <a:miter lim="800000"/>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noAutofit/>
      </a:bodyPr>
      <a:lstStyle>
        <a:defPPr>
          <a:lnSpc>
            <a:spcPct val="90000"/>
          </a:lnSpc>
          <a:defRPr dirty="0" err="1" smtClean="0"/>
        </a:defPPr>
      </a:lstStyle>
    </a:txDef>
  </a:objectDefaults>
  <a:extraClrSchemeLst/>
  <a:custClrLst>
    <a:custClr name="65% HP blue">
      <a:srgbClr val="59BBE4"/>
    </a:custClr>
    <a:custClr name="15% HP blue">
      <a:srgbClr val="D9EFF9"/>
    </a:custClr>
    <a:custClr name="Green">
      <a:srgbClr val="008B2C"/>
    </a:custClr>
    <a:custClr name="75% Green">
      <a:srgbClr val="40A85F"/>
    </a:custClr>
    <a:custClr name="50% Green">
      <a:srgbClr val="7FC594"/>
    </a:custClr>
    <a:custClr name="25% Green">
      <a:srgbClr val="BFE2CA"/>
    </a:custClr>
    <a:custClr name="Orange">
      <a:srgbClr val="F05332"/>
    </a:custClr>
    <a:custClr name="75% Orange">
      <a:srgbClr val="F47E65"/>
    </a:custClr>
    <a:custClr name="50% Orange">
      <a:srgbClr val="F7A998"/>
    </a:custClr>
    <a:custClr name="25% Orange">
      <a:srgbClr val="FBD4C0"/>
    </a:custClr>
  </a:custClrLst>
</a:theme>
</file>

<file path=ppt/theme/theme3.xml><?xml version="1.0" encoding="utf-8"?>
<a:theme xmlns:a="http://schemas.openxmlformats.org/drawingml/2006/main" name="Office Theme">
  <a:themeElements>
    <a:clrScheme name="HP">
      <a:dk1>
        <a:sysClr val="windowText" lastClr="000000"/>
      </a:dk1>
      <a:lt1>
        <a:sysClr val="window" lastClr="FFFFFF"/>
      </a:lt1>
      <a:dk2>
        <a:srgbClr val="535455"/>
      </a:dk2>
      <a:lt2>
        <a:srgbClr val="E5E8E8"/>
      </a:lt2>
      <a:accent1>
        <a:srgbClr val="0096D6"/>
      </a:accent1>
      <a:accent2>
        <a:srgbClr val="822980"/>
      </a:accent2>
      <a:accent3>
        <a:srgbClr val="87898B"/>
      </a:accent3>
      <a:accent4>
        <a:srgbClr val="99D5EF"/>
      </a:accent4>
      <a:accent5>
        <a:srgbClr val="C094BF"/>
      </a:accent5>
      <a:accent6>
        <a:srgbClr val="B9B8BB"/>
      </a:accent6>
      <a:hlink>
        <a:srgbClr val="0096D6"/>
      </a:hlink>
      <a:folHlink>
        <a:srgbClr val="87898B"/>
      </a:folHlink>
    </a:clrScheme>
    <a:fontScheme name="HP Simplified">
      <a:majorFont>
        <a:latin typeface="HP Simplified"/>
        <a:ea typeface=""/>
        <a:cs typeface=""/>
      </a:majorFont>
      <a:minorFont>
        <a:latin typeface="HP Simplifie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miter lim="800000"/>
        </a:ln>
        <a:ln w="25400" cap="flat" cmpd="sng" algn="ctr">
          <a:solidFill>
            <a:schemeClr val="phClr"/>
          </a:solidFill>
          <a:miter lim="800000"/>
        </a:ln>
        <a:ln w="38100" cap="flat" cmpd="sng" algn="ctr">
          <a:solidFill>
            <a:schemeClr val="phClr"/>
          </a:solidFill>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lnSpc>
            <a:spcPct val="90000"/>
          </a:lnSpc>
          <a:defRPr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1"/>
          </a:solidFill>
          <a:miter lim="800000"/>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noAutofit/>
      </a:bodyPr>
      <a:lstStyle>
        <a:defPPr>
          <a:lnSpc>
            <a:spcPct val="90000"/>
          </a:lnSpc>
          <a:defRPr dirty="0" err="1" smtClean="0"/>
        </a:defPPr>
      </a:lstStyle>
    </a:txDef>
  </a:objectDefaults>
  <a:extraClrSchemeLst/>
  <a:custClrLst>
    <a:custClr name="65% HP blue">
      <a:srgbClr val="59BBE4"/>
    </a:custClr>
    <a:custClr name="15% HP blue">
      <a:srgbClr val="D9EFF9"/>
    </a:custClr>
    <a:custClr name="Green">
      <a:srgbClr val="008B2C"/>
    </a:custClr>
    <a:custClr name="75% Green">
      <a:srgbClr val="40A85F"/>
    </a:custClr>
    <a:custClr name="50% Green">
      <a:srgbClr val="7FC594"/>
    </a:custClr>
    <a:custClr name="25% Green">
      <a:srgbClr val="BFE2CA"/>
    </a:custClr>
    <a:custClr name="Orange">
      <a:srgbClr val="F05332"/>
    </a:custClr>
    <a:custClr name="75% Orange">
      <a:srgbClr val="F47E65"/>
    </a:custClr>
    <a:custClr name="50% Orange">
      <a:srgbClr val="F7A998"/>
    </a:custClr>
    <a:custClr name="25% Orange">
      <a:srgbClr val="FBD4C0"/>
    </a:custClr>
  </a:custClrLst>
</a:theme>
</file>

<file path=ppt/theme/theme4.xml><?xml version="1.0" encoding="utf-8"?>
<a:theme xmlns:a="http://schemas.openxmlformats.org/drawingml/2006/main" name="Office Theme">
  <a:themeElements>
    <a:clrScheme name="HP">
      <a:dk1>
        <a:sysClr val="windowText" lastClr="000000"/>
      </a:dk1>
      <a:lt1>
        <a:sysClr val="window" lastClr="FFFFFF"/>
      </a:lt1>
      <a:dk2>
        <a:srgbClr val="535455"/>
      </a:dk2>
      <a:lt2>
        <a:srgbClr val="E5E8E8"/>
      </a:lt2>
      <a:accent1>
        <a:srgbClr val="0096D6"/>
      </a:accent1>
      <a:accent2>
        <a:srgbClr val="822980"/>
      </a:accent2>
      <a:accent3>
        <a:srgbClr val="87898B"/>
      </a:accent3>
      <a:accent4>
        <a:srgbClr val="99D5EF"/>
      </a:accent4>
      <a:accent5>
        <a:srgbClr val="C094BF"/>
      </a:accent5>
      <a:accent6>
        <a:srgbClr val="B9B8BB"/>
      </a:accent6>
      <a:hlink>
        <a:srgbClr val="0096D6"/>
      </a:hlink>
      <a:folHlink>
        <a:srgbClr val="87898B"/>
      </a:folHlink>
    </a:clrScheme>
    <a:fontScheme name="HP Simplified">
      <a:majorFont>
        <a:latin typeface="HP Simplified"/>
        <a:ea typeface=""/>
        <a:cs typeface=""/>
      </a:majorFont>
      <a:minorFont>
        <a:latin typeface="HP Simplifie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miter lim="800000"/>
        </a:ln>
        <a:ln w="25400" cap="flat" cmpd="sng" algn="ctr">
          <a:solidFill>
            <a:schemeClr val="phClr"/>
          </a:solidFill>
          <a:miter lim="800000"/>
        </a:ln>
        <a:ln w="38100" cap="flat" cmpd="sng" algn="ctr">
          <a:solidFill>
            <a:schemeClr val="phClr"/>
          </a:solidFill>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lnSpc>
            <a:spcPct val="90000"/>
          </a:lnSpc>
          <a:defRPr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1"/>
          </a:solidFill>
          <a:miter lim="800000"/>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noAutofit/>
      </a:bodyPr>
      <a:lstStyle>
        <a:defPPr>
          <a:lnSpc>
            <a:spcPct val="90000"/>
          </a:lnSpc>
          <a:defRPr dirty="0" err="1" smtClean="0"/>
        </a:defPPr>
      </a:lstStyle>
    </a:txDef>
  </a:objectDefaults>
  <a:extraClrSchemeLst/>
  <a:custClrLst>
    <a:custClr name="65% HP blue">
      <a:srgbClr val="59BBE4"/>
    </a:custClr>
    <a:custClr name="15% HP blue">
      <a:srgbClr val="D9EFF9"/>
    </a:custClr>
    <a:custClr name="Green">
      <a:srgbClr val="008B2C"/>
    </a:custClr>
    <a:custClr name="75% Green">
      <a:srgbClr val="40A85F"/>
    </a:custClr>
    <a:custClr name="50% Green">
      <a:srgbClr val="7FC594"/>
    </a:custClr>
    <a:custClr name="25% Green">
      <a:srgbClr val="BFE2CA"/>
    </a:custClr>
    <a:custClr name="Orange">
      <a:srgbClr val="F05332"/>
    </a:custClr>
    <a:custClr name="75% Orange">
      <a:srgbClr val="F47E65"/>
    </a:custClr>
    <a:custClr name="50% Orange">
      <a:srgbClr val="F7A998"/>
    </a:custClr>
    <a:custClr name="25% Orange">
      <a:srgbClr val="FBD4C0"/>
    </a:custClr>
  </a:custClr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494D39951114734F8F2CD5BB541FD2E2" ma:contentTypeVersion="1" ma:contentTypeDescription="Create a new document." ma:contentTypeScope="" ma:versionID="212bc6be7b5392a8b1b6de368450f57f">
  <xsd:schema xmlns:xsd="http://www.w3.org/2001/XMLSchema" xmlns:xs="http://www.w3.org/2001/XMLSchema" xmlns:p="http://schemas.microsoft.com/office/2006/metadata/properties" xmlns:ns1="http://schemas.microsoft.com/sharepoint/v3" targetNamespace="http://schemas.microsoft.com/office/2006/metadata/properties" ma:root="true" ma:fieldsID="ded79842d4747cc85621c7c303666abe"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9CA7B35-FF63-4D60-8F99-A40F7B58F4F9}"/>
</file>

<file path=customXml/itemProps2.xml><?xml version="1.0" encoding="utf-8"?>
<ds:datastoreItem xmlns:ds="http://schemas.openxmlformats.org/officeDocument/2006/customXml" ds:itemID="{0BAA79AF-3DA5-4027-9F2E-23A0A0B85537}"/>
</file>

<file path=customXml/itemProps3.xml><?xml version="1.0" encoding="utf-8"?>
<ds:datastoreItem xmlns:ds="http://schemas.openxmlformats.org/officeDocument/2006/customXml" ds:itemID="{497A3E53-7599-439A-88B6-8825ED76CF84}"/>
</file>

<file path=docProps/app.xml><?xml version="1.0" encoding="utf-8"?>
<Properties xmlns="http://schemas.openxmlformats.org/officeDocument/2006/extended-properties" xmlns:vt="http://schemas.openxmlformats.org/officeDocument/2006/docPropsVTypes">
  <Template>UNECE_POTX_4x3</Template>
  <TotalTime>4320</TotalTime>
  <Words>1134</Words>
  <Application>Microsoft Office PowerPoint</Application>
  <PresentationFormat>On-screen Show (4:3)</PresentationFormat>
  <Paragraphs>101</Paragraphs>
  <Slides>8</Slides>
  <Notes>8</Notes>
  <HiddenSlides>0</HiddenSlides>
  <MMClips>0</MMClips>
  <ScaleCrop>false</ScaleCrop>
  <HeadingPairs>
    <vt:vector size="4" baseType="variant">
      <vt:variant>
        <vt:lpstr>Theme</vt:lpstr>
      </vt:variant>
      <vt:variant>
        <vt:i4>2</vt:i4>
      </vt:variant>
      <vt:variant>
        <vt:lpstr>Slide Titles</vt:lpstr>
      </vt:variant>
      <vt:variant>
        <vt:i4>8</vt:i4>
      </vt:variant>
    </vt:vector>
  </HeadingPairs>
  <TitlesOfParts>
    <vt:vector size="10" baseType="lpstr">
      <vt:lpstr>UNECE_POTX_4x3</vt:lpstr>
      <vt:lpstr>1_UNECE_POTX_4x3</vt:lpstr>
      <vt:lpstr>PowerPoint Presentation</vt:lpstr>
      <vt:lpstr>UNECE and the SDGs</vt:lpstr>
      <vt:lpstr>Activities on SDG indicators 2016</vt:lpstr>
      <vt:lpstr>Indicators for Goal 11: Cities and human settlements</vt:lpstr>
      <vt:lpstr>Indicators for Goal 11: Cities and human settlements</vt:lpstr>
      <vt:lpstr>Review mechanisms for SDGs</vt:lpstr>
      <vt:lpstr>Further work</vt:lpstr>
      <vt:lpstr>Next steps</vt:lpstr>
    </vt:vector>
  </TitlesOfParts>
  <Company>ECE-ISU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use this template</dc:title>
  <dc:creator>Jean Rodriguez;Salonen</dc:creator>
  <cp:lastModifiedBy>Gulnara Roll</cp:lastModifiedBy>
  <cp:revision>252</cp:revision>
  <cp:lastPrinted>2015-07-17T14:03:25Z</cp:lastPrinted>
  <dcterms:created xsi:type="dcterms:W3CDTF">2015-05-13T14:05:37Z</dcterms:created>
  <dcterms:modified xsi:type="dcterms:W3CDTF">2016-05-18T03:25:51Z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0x010100494D39951114734F8F2CD5BB541FD2E2</vt:lpwstr>
  </property>
</Properties>
</file>