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2.xml" ContentType="application/vnd.ms-office.drawingml.diagramDrawing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commentAuthors.xml" ContentType="application/vnd.openxmlformats-officedocument.presentationml.commentAuth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833" r:id="rId2"/>
    <p:sldId id="894" r:id="rId3"/>
    <p:sldId id="896" r:id="rId4"/>
    <p:sldId id="824" r:id="rId5"/>
    <p:sldId id="893" r:id="rId6"/>
    <p:sldId id="895" r:id="rId7"/>
    <p:sldId id="889" r:id="rId8"/>
    <p:sldId id="892" r:id="rId9"/>
    <p:sldId id="856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...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681D8"/>
    <a:srgbClr val="132D2F"/>
    <a:srgbClr val="FF9933"/>
    <a:srgbClr val="2D5EC1"/>
    <a:srgbClr val="4FA7FF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7" autoAdjust="0"/>
    <p:restoredTop sz="98698" autoAdjust="0"/>
  </p:normalViewPr>
  <p:slideViewPr>
    <p:cSldViewPr snapToGrid="0">
      <p:cViewPr>
        <p:scale>
          <a:sx n="80" d="100"/>
          <a:sy n="80" d="100"/>
        </p:scale>
        <p:origin x="-1758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20"/>
    </p:cViewPr>
  </p:sorterViewPr>
  <p:notesViewPr>
    <p:cSldViewPr snapToGrid="0">
      <p:cViewPr varScale="1">
        <p:scale>
          <a:sx n="63" d="100"/>
          <a:sy n="63" d="100"/>
        </p:scale>
        <p:origin x="-2587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A9FC93-FA48-4765-A1AB-CB5AD24EBBA4}" type="doc">
      <dgm:prSet loTypeId="urn:microsoft.com/office/officeart/2005/8/layout/cycle2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47EC3980-6BA1-4C75-A54B-F9660967A045}">
      <dgm:prSet phldrT="[Tekst]" custT="1"/>
      <dgm:spPr/>
      <dgm:t>
        <a:bodyPr/>
        <a:lstStyle/>
        <a:p>
          <a:endParaRPr lang="en-GB" sz="3200" b="1" dirty="0">
            <a:latin typeface="Garamond" panose="02020404030301010803" pitchFamily="18" charset="0"/>
          </a:endParaRPr>
        </a:p>
      </dgm:t>
    </dgm:pt>
    <dgm:pt modelId="{6A015A5B-841E-473E-9A7C-D4D93DC6A82B}" type="parTrans" cxnId="{A65285AB-CECD-41A4-AA2F-A00879504B16}">
      <dgm:prSet/>
      <dgm:spPr/>
      <dgm:t>
        <a:bodyPr/>
        <a:lstStyle/>
        <a:p>
          <a:endParaRPr lang="en-GB"/>
        </a:p>
      </dgm:t>
    </dgm:pt>
    <dgm:pt modelId="{3DA64912-A5D6-430A-A675-8D96EE9BC0C7}" type="sibTrans" cxnId="{A65285AB-CECD-41A4-AA2F-A00879504B16}">
      <dgm:prSet/>
      <dgm:spPr/>
      <dgm:t>
        <a:bodyPr/>
        <a:lstStyle/>
        <a:p>
          <a:endParaRPr lang="en-GB"/>
        </a:p>
      </dgm:t>
    </dgm:pt>
    <dgm:pt modelId="{D7C2E3C9-01C5-46B8-9961-A73A4B325E97}">
      <dgm:prSet phldrT="[Tekst]" custT="1"/>
      <dgm:spPr/>
      <dgm:t>
        <a:bodyPr/>
        <a:lstStyle/>
        <a:p>
          <a:r>
            <a:rPr lang="en-US" sz="2400" b="0" dirty="0" smtClean="0">
              <a:latin typeface="Garamond" panose="02020404030301010803" pitchFamily="18" charset="0"/>
            </a:rPr>
            <a:t>Socio-economic outcomes </a:t>
          </a:r>
          <a:br>
            <a:rPr lang="en-US" sz="2400" b="0" dirty="0" smtClean="0">
              <a:latin typeface="Garamond" panose="02020404030301010803" pitchFamily="18" charset="0"/>
            </a:rPr>
          </a:br>
          <a:r>
            <a:rPr lang="en-US" sz="2400" b="0" dirty="0" smtClean="0">
              <a:latin typeface="Garamond" panose="02020404030301010803" pitchFamily="18" charset="0"/>
            </a:rPr>
            <a:t>of culture and creativity</a:t>
          </a:r>
          <a:endParaRPr lang="en-GB" sz="2400" b="0" dirty="0">
            <a:latin typeface="Garamond" panose="02020404030301010803" pitchFamily="18" charset="0"/>
          </a:endParaRPr>
        </a:p>
      </dgm:t>
    </dgm:pt>
    <dgm:pt modelId="{D83AFAE6-65EF-4A6F-9B66-D8B42628F963}" type="parTrans" cxnId="{8D538887-4B4A-4E34-A4C9-B5D8AF94BE36}">
      <dgm:prSet/>
      <dgm:spPr/>
      <dgm:t>
        <a:bodyPr/>
        <a:lstStyle/>
        <a:p>
          <a:endParaRPr lang="en-GB"/>
        </a:p>
      </dgm:t>
    </dgm:pt>
    <dgm:pt modelId="{96216D5C-D50A-480B-B506-2A8DF7FF2776}" type="sibTrans" cxnId="{8D538887-4B4A-4E34-A4C9-B5D8AF94BE36}">
      <dgm:prSet/>
      <dgm:spPr/>
      <dgm:t>
        <a:bodyPr/>
        <a:lstStyle/>
        <a:p>
          <a:endParaRPr lang="en-GB"/>
        </a:p>
      </dgm:t>
    </dgm:pt>
    <dgm:pt modelId="{7DEDB128-69FE-407F-931C-554BE831AE5E}">
      <dgm:prSet phldrT="[Tekst]" custT="1"/>
      <dgm:spPr/>
      <dgm:t>
        <a:bodyPr/>
        <a:lstStyle/>
        <a:p>
          <a:r>
            <a:rPr lang="en-US" sz="2400" dirty="0" smtClean="0">
              <a:latin typeface="Garamond" panose="02020404030301010803" pitchFamily="18" charset="0"/>
            </a:rPr>
            <a:t>Enabling environment</a:t>
          </a:r>
          <a:endParaRPr lang="en-GB" sz="2400" dirty="0">
            <a:latin typeface="Garamond" panose="02020404030301010803" pitchFamily="18" charset="0"/>
          </a:endParaRPr>
        </a:p>
      </dgm:t>
    </dgm:pt>
    <dgm:pt modelId="{00763E6D-E3EF-4628-98DF-566BE9815336}" type="parTrans" cxnId="{1115FD31-8785-4297-84A9-89CD5981A54A}">
      <dgm:prSet/>
      <dgm:spPr/>
      <dgm:t>
        <a:bodyPr/>
        <a:lstStyle/>
        <a:p>
          <a:endParaRPr lang="en-GB"/>
        </a:p>
      </dgm:t>
    </dgm:pt>
    <dgm:pt modelId="{FF5F9A0E-0FBC-43D2-9CE3-F0A9CF12EF22}" type="sibTrans" cxnId="{1115FD31-8785-4297-84A9-89CD5981A54A}">
      <dgm:prSet/>
      <dgm:spPr/>
      <dgm:t>
        <a:bodyPr/>
        <a:lstStyle/>
        <a:p>
          <a:endParaRPr lang="en-GB"/>
        </a:p>
      </dgm:t>
    </dgm:pt>
    <dgm:pt modelId="{5D3CC9E9-689C-4EB4-9E9F-04347E27EE45}" type="pres">
      <dgm:prSet presAssocID="{2AA9FC93-FA48-4765-A1AB-CB5AD24EBB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08E20BF-DD9B-4EB2-823D-3697FE1CD097}" type="pres">
      <dgm:prSet presAssocID="{47EC3980-6BA1-4C75-A54B-F9660967A045}" presName="node" presStyleLbl="node1" presStyleIdx="0" presStyleCnt="3" custScaleX="252407" custScaleY="1103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E3F754-198F-4B25-BCA4-C59C6AC4B501}" type="pres">
      <dgm:prSet presAssocID="{3DA64912-A5D6-430A-A675-8D96EE9BC0C7}" presName="sibTrans" presStyleLbl="sibTrans2D1" presStyleIdx="0" presStyleCnt="3"/>
      <dgm:spPr/>
      <dgm:t>
        <a:bodyPr/>
        <a:lstStyle/>
        <a:p>
          <a:endParaRPr lang="en-GB"/>
        </a:p>
      </dgm:t>
    </dgm:pt>
    <dgm:pt modelId="{967148E1-2660-4F95-92B5-DF2DF4E72EF2}" type="pres">
      <dgm:prSet presAssocID="{3DA64912-A5D6-430A-A675-8D96EE9BC0C7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B9976C9E-D4A3-412A-A0E8-8EAFC28B16D4}" type="pres">
      <dgm:prSet presAssocID="{D7C2E3C9-01C5-46B8-9961-A73A4B325E97}" presName="node" presStyleLbl="node1" presStyleIdx="1" presStyleCnt="3" custScaleX="123937" custScaleY="112920" custRadScaleRad="132981" custRadScaleInc="-127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70C8B1-18BA-4BEA-8AA8-6412DCDDC4AA}" type="pres">
      <dgm:prSet presAssocID="{96216D5C-D50A-480B-B506-2A8DF7FF2776}" presName="sibTrans" presStyleLbl="sibTrans2D1" presStyleIdx="1" presStyleCnt="3" custScaleX="137217" custScaleY="1879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2F7D8883-4239-4499-B872-F5506A0B7B0D}" type="pres">
      <dgm:prSet presAssocID="{96216D5C-D50A-480B-B506-2A8DF7FF2776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BD8CF711-A22D-424B-A1A1-6FACE26DD6CF}" type="pres">
      <dgm:prSet presAssocID="{7DEDB128-69FE-407F-931C-554BE831AE5E}" presName="node" presStyleLbl="node1" presStyleIdx="2" presStyleCnt="3" custScaleX="129684" custScaleY="118493" custRadScaleRad="132486" custRadScaleInc="147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5FD1B25-F01E-4890-970C-DD20A1C3955A}" type="pres">
      <dgm:prSet presAssocID="{FF5F9A0E-0FBC-43D2-9CE3-F0A9CF12EF22}" presName="sibTrans" presStyleLbl="sibTrans2D1" presStyleIdx="2" presStyleCnt="3"/>
      <dgm:spPr/>
      <dgm:t>
        <a:bodyPr/>
        <a:lstStyle/>
        <a:p>
          <a:endParaRPr lang="en-GB"/>
        </a:p>
      </dgm:t>
    </dgm:pt>
    <dgm:pt modelId="{CBCE1413-9113-4231-A56E-BAE22FFC328C}" type="pres">
      <dgm:prSet presAssocID="{FF5F9A0E-0FBC-43D2-9CE3-F0A9CF12EF22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5003D49-254D-4D4E-9CFA-25A7D36B5062}" type="presOf" srcId="{3DA64912-A5D6-430A-A675-8D96EE9BC0C7}" destId="{967148E1-2660-4F95-92B5-DF2DF4E72EF2}" srcOrd="1" destOrd="0" presId="urn:microsoft.com/office/officeart/2005/8/layout/cycle2"/>
    <dgm:cxn modelId="{3BC87C35-EE11-4ECB-B74A-C27D8AEB3609}" type="presOf" srcId="{7DEDB128-69FE-407F-931C-554BE831AE5E}" destId="{BD8CF711-A22D-424B-A1A1-6FACE26DD6CF}" srcOrd="0" destOrd="0" presId="urn:microsoft.com/office/officeart/2005/8/layout/cycle2"/>
    <dgm:cxn modelId="{1115FD31-8785-4297-84A9-89CD5981A54A}" srcId="{2AA9FC93-FA48-4765-A1AB-CB5AD24EBBA4}" destId="{7DEDB128-69FE-407F-931C-554BE831AE5E}" srcOrd="2" destOrd="0" parTransId="{00763E6D-E3EF-4628-98DF-566BE9815336}" sibTransId="{FF5F9A0E-0FBC-43D2-9CE3-F0A9CF12EF22}"/>
    <dgm:cxn modelId="{8D538887-4B4A-4E34-A4C9-B5D8AF94BE36}" srcId="{2AA9FC93-FA48-4765-A1AB-CB5AD24EBBA4}" destId="{D7C2E3C9-01C5-46B8-9961-A73A4B325E97}" srcOrd="1" destOrd="0" parTransId="{D83AFAE6-65EF-4A6F-9B66-D8B42628F963}" sibTransId="{96216D5C-D50A-480B-B506-2A8DF7FF2776}"/>
    <dgm:cxn modelId="{B10451C8-31E8-4AF5-92AC-DEEFB51FE9FE}" type="presOf" srcId="{D7C2E3C9-01C5-46B8-9961-A73A4B325E97}" destId="{B9976C9E-D4A3-412A-A0E8-8EAFC28B16D4}" srcOrd="0" destOrd="0" presId="urn:microsoft.com/office/officeart/2005/8/layout/cycle2"/>
    <dgm:cxn modelId="{89903F43-F73A-402F-8C3A-1206FF9401EF}" type="presOf" srcId="{FF5F9A0E-0FBC-43D2-9CE3-F0A9CF12EF22}" destId="{CBCE1413-9113-4231-A56E-BAE22FFC328C}" srcOrd="1" destOrd="0" presId="urn:microsoft.com/office/officeart/2005/8/layout/cycle2"/>
    <dgm:cxn modelId="{A65285AB-CECD-41A4-AA2F-A00879504B16}" srcId="{2AA9FC93-FA48-4765-A1AB-CB5AD24EBBA4}" destId="{47EC3980-6BA1-4C75-A54B-F9660967A045}" srcOrd="0" destOrd="0" parTransId="{6A015A5B-841E-473E-9A7C-D4D93DC6A82B}" sibTransId="{3DA64912-A5D6-430A-A675-8D96EE9BC0C7}"/>
    <dgm:cxn modelId="{6C3776B2-4922-4D6B-A345-1DE4120BA007}" type="presOf" srcId="{FF5F9A0E-0FBC-43D2-9CE3-F0A9CF12EF22}" destId="{F5FD1B25-F01E-4890-970C-DD20A1C3955A}" srcOrd="0" destOrd="0" presId="urn:microsoft.com/office/officeart/2005/8/layout/cycle2"/>
    <dgm:cxn modelId="{B0FDBEF7-5C02-4A51-B38E-B1F6EB43EAC3}" type="presOf" srcId="{2AA9FC93-FA48-4765-A1AB-CB5AD24EBBA4}" destId="{5D3CC9E9-689C-4EB4-9E9F-04347E27EE45}" srcOrd="0" destOrd="0" presId="urn:microsoft.com/office/officeart/2005/8/layout/cycle2"/>
    <dgm:cxn modelId="{0D1D88D2-B8BA-4C0C-9E7B-54C60F94CD54}" type="presOf" srcId="{96216D5C-D50A-480B-B506-2A8DF7FF2776}" destId="{8270C8B1-18BA-4BEA-8AA8-6412DCDDC4AA}" srcOrd="0" destOrd="0" presId="urn:microsoft.com/office/officeart/2005/8/layout/cycle2"/>
    <dgm:cxn modelId="{874E1FB3-2E3E-4801-8187-45618412B8C9}" type="presOf" srcId="{3DA64912-A5D6-430A-A675-8D96EE9BC0C7}" destId="{73E3F754-198F-4B25-BCA4-C59C6AC4B501}" srcOrd="0" destOrd="0" presId="urn:microsoft.com/office/officeart/2005/8/layout/cycle2"/>
    <dgm:cxn modelId="{2CDEFD5F-23D8-45B0-8182-07B3F85F7F41}" type="presOf" srcId="{47EC3980-6BA1-4C75-A54B-F9660967A045}" destId="{D08E20BF-DD9B-4EB2-823D-3697FE1CD097}" srcOrd="0" destOrd="0" presId="urn:microsoft.com/office/officeart/2005/8/layout/cycle2"/>
    <dgm:cxn modelId="{64D68DE1-B17B-4655-A46A-87E5192608AA}" type="presOf" srcId="{96216D5C-D50A-480B-B506-2A8DF7FF2776}" destId="{2F7D8883-4239-4499-B872-F5506A0B7B0D}" srcOrd="1" destOrd="0" presId="urn:microsoft.com/office/officeart/2005/8/layout/cycle2"/>
    <dgm:cxn modelId="{108D2E45-D65C-4398-B9DC-2F126F396701}" type="presParOf" srcId="{5D3CC9E9-689C-4EB4-9E9F-04347E27EE45}" destId="{D08E20BF-DD9B-4EB2-823D-3697FE1CD097}" srcOrd="0" destOrd="0" presId="urn:microsoft.com/office/officeart/2005/8/layout/cycle2"/>
    <dgm:cxn modelId="{DB8B2075-D311-4B44-ACE9-DD209D90E374}" type="presParOf" srcId="{5D3CC9E9-689C-4EB4-9E9F-04347E27EE45}" destId="{73E3F754-198F-4B25-BCA4-C59C6AC4B501}" srcOrd="1" destOrd="0" presId="urn:microsoft.com/office/officeart/2005/8/layout/cycle2"/>
    <dgm:cxn modelId="{C5BD04AC-2EB1-4E8E-A42C-FE226E8144BF}" type="presParOf" srcId="{73E3F754-198F-4B25-BCA4-C59C6AC4B501}" destId="{967148E1-2660-4F95-92B5-DF2DF4E72EF2}" srcOrd="0" destOrd="0" presId="urn:microsoft.com/office/officeart/2005/8/layout/cycle2"/>
    <dgm:cxn modelId="{D23FF53B-B941-4370-B0D7-89412E9C136B}" type="presParOf" srcId="{5D3CC9E9-689C-4EB4-9E9F-04347E27EE45}" destId="{B9976C9E-D4A3-412A-A0E8-8EAFC28B16D4}" srcOrd="2" destOrd="0" presId="urn:microsoft.com/office/officeart/2005/8/layout/cycle2"/>
    <dgm:cxn modelId="{2AC507A2-042A-4FCF-8CBD-4AEDAF449AB6}" type="presParOf" srcId="{5D3CC9E9-689C-4EB4-9E9F-04347E27EE45}" destId="{8270C8B1-18BA-4BEA-8AA8-6412DCDDC4AA}" srcOrd="3" destOrd="0" presId="urn:microsoft.com/office/officeart/2005/8/layout/cycle2"/>
    <dgm:cxn modelId="{F3BAFBC8-CC53-4552-BC1B-54C11D5FCAC8}" type="presParOf" srcId="{8270C8B1-18BA-4BEA-8AA8-6412DCDDC4AA}" destId="{2F7D8883-4239-4499-B872-F5506A0B7B0D}" srcOrd="0" destOrd="0" presId="urn:microsoft.com/office/officeart/2005/8/layout/cycle2"/>
    <dgm:cxn modelId="{6CFFD1ED-D58A-4BA7-9818-20599BA81CE9}" type="presParOf" srcId="{5D3CC9E9-689C-4EB4-9E9F-04347E27EE45}" destId="{BD8CF711-A22D-424B-A1A1-6FACE26DD6CF}" srcOrd="4" destOrd="0" presId="urn:microsoft.com/office/officeart/2005/8/layout/cycle2"/>
    <dgm:cxn modelId="{AF36ABD9-62AA-4882-ACA2-0A914E2DE57C}" type="presParOf" srcId="{5D3CC9E9-689C-4EB4-9E9F-04347E27EE45}" destId="{F5FD1B25-F01E-4890-970C-DD20A1C3955A}" srcOrd="5" destOrd="0" presId="urn:microsoft.com/office/officeart/2005/8/layout/cycle2"/>
    <dgm:cxn modelId="{87082542-6659-4691-9DE4-AD909503862B}" type="presParOf" srcId="{F5FD1B25-F01E-4890-970C-DD20A1C3955A}" destId="{CBCE1413-9113-4231-A56E-BAE22FFC328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0663F-660E-4292-ABE1-9F41D3DF1E1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1C5CE456-D586-4465-84C9-8CF7B7E7E1C9}">
      <dgm:prSet phldrT="[Text]"/>
      <dgm:spPr/>
      <dgm:t>
        <a:bodyPr/>
        <a:lstStyle/>
        <a:p>
          <a:r>
            <a:rPr lang="en-US" b="1" dirty="0" smtClean="0">
              <a:latin typeface="Garamond" panose="02020404030301010803" pitchFamily="18" charset="0"/>
            </a:rPr>
            <a:t>C</a:t>
          </a:r>
          <a:r>
            <a:rPr lang="en-US" b="1" baseline="30000" dirty="0" smtClean="0">
              <a:latin typeface="Garamond" panose="02020404030301010803" pitchFamily="18" charset="0"/>
            </a:rPr>
            <a:t>3</a:t>
          </a:r>
          <a:r>
            <a:rPr lang="en-US" b="1" dirty="0" smtClean="0">
              <a:latin typeface="Garamond" panose="02020404030301010803" pitchFamily="18" charset="0"/>
            </a:rPr>
            <a:t> Index</a:t>
          </a:r>
          <a:endParaRPr lang="it-IT" b="1" dirty="0">
            <a:latin typeface="Garamond" panose="02020404030301010803" pitchFamily="18" charset="0"/>
          </a:endParaRPr>
        </a:p>
      </dgm:t>
    </dgm:pt>
    <dgm:pt modelId="{8C69D8B5-76B7-4C41-B491-6376288584D2}" type="parTrans" cxnId="{2CE7EA5D-64D8-4AF9-99D0-678EE935F962}">
      <dgm:prSet/>
      <dgm:spPr/>
      <dgm:t>
        <a:bodyPr/>
        <a:lstStyle/>
        <a:p>
          <a:endParaRPr lang="it-IT"/>
        </a:p>
      </dgm:t>
    </dgm:pt>
    <dgm:pt modelId="{73732C79-5506-4903-877B-6915184CA8C9}" type="sibTrans" cxnId="{2CE7EA5D-64D8-4AF9-99D0-678EE935F962}">
      <dgm:prSet/>
      <dgm:spPr/>
      <dgm:t>
        <a:bodyPr/>
        <a:lstStyle/>
        <a:p>
          <a:endParaRPr lang="it-IT"/>
        </a:p>
      </dgm:t>
    </dgm:pt>
    <dgm:pt modelId="{F4CB8CBF-944F-4667-AB12-FEE9E7F5A7C7}" type="asst">
      <dgm:prSet phldrT="[Text]" custT="1"/>
      <dgm:spPr/>
      <dgm:t>
        <a:bodyPr/>
        <a:lstStyle/>
        <a:p>
          <a:r>
            <a:rPr lang="en-US" sz="2800" b="1" dirty="0" smtClean="0">
              <a:latin typeface="Garamond" panose="02020404030301010803" pitchFamily="18" charset="0"/>
            </a:rPr>
            <a:t>Inputs</a:t>
          </a:r>
          <a:endParaRPr lang="it-IT" sz="2800" b="1" i="1" dirty="0">
            <a:latin typeface="Garamond" panose="02020404030301010803" pitchFamily="18" charset="0"/>
          </a:endParaRPr>
        </a:p>
      </dgm:t>
    </dgm:pt>
    <dgm:pt modelId="{A4A27364-5D6C-4329-A20D-8006F71A95A3}" type="parTrans" cxnId="{5340D932-3026-4C72-B731-10EF0449084E}">
      <dgm:prSet/>
      <dgm:spPr/>
      <dgm:t>
        <a:bodyPr/>
        <a:lstStyle/>
        <a:p>
          <a:endParaRPr lang="it-IT"/>
        </a:p>
      </dgm:t>
    </dgm:pt>
    <dgm:pt modelId="{27B4E260-BB76-4EF0-ACB1-B6262833FB5D}" type="sibTrans" cxnId="{5340D932-3026-4C72-B731-10EF0449084E}">
      <dgm:prSet/>
      <dgm:spPr/>
      <dgm:t>
        <a:bodyPr/>
        <a:lstStyle/>
        <a:p>
          <a:endParaRPr lang="it-IT"/>
        </a:p>
      </dgm:t>
    </dgm:pt>
    <dgm:pt modelId="{017C0030-F958-40F0-97BC-0A3B7F419BF2}" type="asst">
      <dgm:prSet phldrT="[Text]" custT="1"/>
      <dgm:spPr/>
      <dgm:t>
        <a:bodyPr/>
        <a:lstStyle/>
        <a:p>
          <a:r>
            <a:rPr lang="en-US" sz="2800" b="1" dirty="0" smtClean="0">
              <a:latin typeface="Garamond" panose="02020404030301010803" pitchFamily="18" charset="0"/>
            </a:rPr>
            <a:t>Outputs</a:t>
          </a:r>
          <a:endParaRPr lang="it-IT" sz="2800" b="1" dirty="0">
            <a:latin typeface="Garamond" panose="02020404030301010803" pitchFamily="18" charset="0"/>
          </a:endParaRPr>
        </a:p>
      </dgm:t>
    </dgm:pt>
    <dgm:pt modelId="{3E0F2039-2C01-4C6C-A387-89EEAE43DEBD}" type="parTrans" cxnId="{1907A09A-C88C-491D-9CCA-6FB126218CCF}">
      <dgm:prSet/>
      <dgm:spPr/>
      <dgm:t>
        <a:bodyPr/>
        <a:lstStyle/>
        <a:p>
          <a:endParaRPr lang="it-IT"/>
        </a:p>
      </dgm:t>
    </dgm:pt>
    <dgm:pt modelId="{35EE4C01-274C-4BAE-B180-CB26D27040F4}" type="sibTrans" cxnId="{1907A09A-C88C-491D-9CCA-6FB126218CCF}">
      <dgm:prSet/>
      <dgm:spPr/>
      <dgm:t>
        <a:bodyPr/>
        <a:lstStyle/>
        <a:p>
          <a:endParaRPr lang="it-IT"/>
        </a:p>
      </dgm:t>
    </dgm:pt>
    <dgm:pt modelId="{466D0BFD-4B01-44E9-A549-F034AC6FFAEE}" type="pres">
      <dgm:prSet presAssocID="{4090663F-660E-4292-ABE1-9F41D3DF1E1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1C907F-352D-4EF4-AA82-3100AD2DED75}" type="pres">
      <dgm:prSet presAssocID="{1C5CE456-D586-4465-84C9-8CF7B7E7E1C9}" presName="hierRoot1" presStyleCnt="0">
        <dgm:presLayoutVars>
          <dgm:hierBranch val="init"/>
        </dgm:presLayoutVars>
      </dgm:prSet>
      <dgm:spPr/>
    </dgm:pt>
    <dgm:pt modelId="{22C6DBD5-5B94-40C2-BBF6-979FA94BC43A}" type="pres">
      <dgm:prSet presAssocID="{1C5CE456-D586-4465-84C9-8CF7B7E7E1C9}" presName="rootComposite1" presStyleCnt="0"/>
      <dgm:spPr/>
    </dgm:pt>
    <dgm:pt modelId="{AB9066AC-CE24-4AB4-A068-553EEAA5B619}" type="pres">
      <dgm:prSet presAssocID="{1C5CE456-D586-4465-84C9-8CF7B7E7E1C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E2F311-F7E4-4E95-9A0C-82F7E9158E2C}" type="pres">
      <dgm:prSet presAssocID="{1C5CE456-D586-4465-84C9-8CF7B7E7E1C9}" presName="topArc1" presStyleLbl="parChTrans1D1" presStyleIdx="0" presStyleCnt="6"/>
      <dgm:spPr/>
    </dgm:pt>
    <dgm:pt modelId="{2C1D6078-3CF8-4BCA-9705-F4DDC7A628E9}" type="pres">
      <dgm:prSet presAssocID="{1C5CE456-D586-4465-84C9-8CF7B7E7E1C9}" presName="bottomArc1" presStyleLbl="parChTrans1D1" presStyleIdx="1" presStyleCnt="6"/>
      <dgm:spPr/>
    </dgm:pt>
    <dgm:pt modelId="{29CF653D-52D5-405C-BF3A-DD4EC25202FC}" type="pres">
      <dgm:prSet presAssocID="{1C5CE456-D586-4465-84C9-8CF7B7E7E1C9}" presName="topConnNode1" presStyleLbl="node1" presStyleIdx="0" presStyleCnt="0"/>
      <dgm:spPr/>
      <dgm:t>
        <a:bodyPr/>
        <a:lstStyle/>
        <a:p>
          <a:endParaRPr lang="en-US"/>
        </a:p>
      </dgm:t>
    </dgm:pt>
    <dgm:pt modelId="{A614187F-60E1-4E91-B0A8-93A667E1C04D}" type="pres">
      <dgm:prSet presAssocID="{1C5CE456-D586-4465-84C9-8CF7B7E7E1C9}" presName="hierChild2" presStyleCnt="0"/>
      <dgm:spPr/>
    </dgm:pt>
    <dgm:pt modelId="{0DBBDEE4-AB75-4459-A054-B1DF12CA7644}" type="pres">
      <dgm:prSet presAssocID="{1C5CE456-D586-4465-84C9-8CF7B7E7E1C9}" presName="hierChild3" presStyleCnt="0"/>
      <dgm:spPr/>
    </dgm:pt>
    <dgm:pt modelId="{4653C0F1-1AF2-45A3-BBBA-421C6C936A8E}" type="pres">
      <dgm:prSet presAssocID="{A4A27364-5D6C-4329-A20D-8006F71A95A3}" presName="Name101" presStyleLbl="parChTrans1D2" presStyleIdx="0" presStyleCnt="2"/>
      <dgm:spPr/>
      <dgm:t>
        <a:bodyPr/>
        <a:lstStyle/>
        <a:p>
          <a:endParaRPr lang="en-US"/>
        </a:p>
      </dgm:t>
    </dgm:pt>
    <dgm:pt modelId="{82BB341B-2428-4144-9097-A2A527E784C2}" type="pres">
      <dgm:prSet presAssocID="{F4CB8CBF-944F-4667-AB12-FEE9E7F5A7C7}" presName="hierRoot3" presStyleCnt="0">
        <dgm:presLayoutVars>
          <dgm:hierBranch val="init"/>
        </dgm:presLayoutVars>
      </dgm:prSet>
      <dgm:spPr/>
    </dgm:pt>
    <dgm:pt modelId="{46CD13E2-C883-4DBC-A5C0-D534763D6A42}" type="pres">
      <dgm:prSet presAssocID="{F4CB8CBF-944F-4667-AB12-FEE9E7F5A7C7}" presName="rootComposite3" presStyleCnt="0"/>
      <dgm:spPr/>
    </dgm:pt>
    <dgm:pt modelId="{B8ADE46D-E80F-4A4F-8308-28A2011A8953}" type="pres">
      <dgm:prSet presAssocID="{F4CB8CBF-944F-4667-AB12-FEE9E7F5A7C7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037117-F6AA-441F-9CFD-263B555C3EA1}" type="pres">
      <dgm:prSet presAssocID="{F4CB8CBF-944F-4667-AB12-FEE9E7F5A7C7}" presName="topArc3" presStyleLbl="parChTrans1D1" presStyleIdx="2" presStyleCnt="6"/>
      <dgm:spPr/>
    </dgm:pt>
    <dgm:pt modelId="{87D69E61-E648-43F0-A1E4-F419F6AB02CD}" type="pres">
      <dgm:prSet presAssocID="{F4CB8CBF-944F-4667-AB12-FEE9E7F5A7C7}" presName="bottomArc3" presStyleLbl="parChTrans1D1" presStyleIdx="3" presStyleCnt="6"/>
      <dgm:spPr/>
    </dgm:pt>
    <dgm:pt modelId="{E095C0BF-367F-4448-95C9-C331C92ADD2B}" type="pres">
      <dgm:prSet presAssocID="{F4CB8CBF-944F-4667-AB12-FEE9E7F5A7C7}" presName="topConnNode3" presStyleLbl="asst1" presStyleIdx="0" presStyleCnt="0"/>
      <dgm:spPr/>
      <dgm:t>
        <a:bodyPr/>
        <a:lstStyle/>
        <a:p>
          <a:endParaRPr lang="en-US"/>
        </a:p>
      </dgm:t>
    </dgm:pt>
    <dgm:pt modelId="{7A3FB4B9-65D6-4B25-8164-40C880F55D3A}" type="pres">
      <dgm:prSet presAssocID="{F4CB8CBF-944F-4667-AB12-FEE9E7F5A7C7}" presName="hierChild6" presStyleCnt="0"/>
      <dgm:spPr/>
    </dgm:pt>
    <dgm:pt modelId="{386691FC-94DF-47C9-A68F-989F131AD07B}" type="pres">
      <dgm:prSet presAssocID="{F4CB8CBF-944F-4667-AB12-FEE9E7F5A7C7}" presName="hierChild7" presStyleCnt="0"/>
      <dgm:spPr/>
    </dgm:pt>
    <dgm:pt modelId="{0B5DD4B1-A40B-4A40-AAE8-3086E664C618}" type="pres">
      <dgm:prSet presAssocID="{3E0F2039-2C01-4C6C-A387-89EEAE43DEBD}" presName="Name101" presStyleLbl="parChTrans1D2" presStyleIdx="1" presStyleCnt="2"/>
      <dgm:spPr/>
      <dgm:t>
        <a:bodyPr/>
        <a:lstStyle/>
        <a:p>
          <a:endParaRPr lang="en-US"/>
        </a:p>
      </dgm:t>
    </dgm:pt>
    <dgm:pt modelId="{ACCED5DD-71DA-45EB-8896-BF2BCC2F828A}" type="pres">
      <dgm:prSet presAssocID="{017C0030-F958-40F0-97BC-0A3B7F419BF2}" presName="hierRoot3" presStyleCnt="0">
        <dgm:presLayoutVars>
          <dgm:hierBranch val="init"/>
        </dgm:presLayoutVars>
      </dgm:prSet>
      <dgm:spPr/>
    </dgm:pt>
    <dgm:pt modelId="{F574B5FA-4D4E-445B-B4F8-795BDA2B73C9}" type="pres">
      <dgm:prSet presAssocID="{017C0030-F958-40F0-97BC-0A3B7F419BF2}" presName="rootComposite3" presStyleCnt="0"/>
      <dgm:spPr/>
    </dgm:pt>
    <dgm:pt modelId="{49EF4AF6-06E9-4FF7-9C1C-D352607C24BC}" type="pres">
      <dgm:prSet presAssocID="{017C0030-F958-40F0-97BC-0A3B7F419BF2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5C728D1-FE1D-402C-9580-256FAFFC2F74}" type="pres">
      <dgm:prSet presAssocID="{017C0030-F958-40F0-97BC-0A3B7F419BF2}" presName="topArc3" presStyleLbl="parChTrans1D1" presStyleIdx="4" presStyleCnt="6"/>
      <dgm:spPr/>
    </dgm:pt>
    <dgm:pt modelId="{B6461B3D-A6BE-4A79-B246-704CDF7BD5B5}" type="pres">
      <dgm:prSet presAssocID="{017C0030-F958-40F0-97BC-0A3B7F419BF2}" presName="bottomArc3" presStyleLbl="parChTrans1D1" presStyleIdx="5" presStyleCnt="6"/>
      <dgm:spPr/>
    </dgm:pt>
    <dgm:pt modelId="{4DAE3C17-A693-408F-8B7D-A5E7EE68BC84}" type="pres">
      <dgm:prSet presAssocID="{017C0030-F958-40F0-97BC-0A3B7F419BF2}" presName="topConnNode3" presStyleLbl="asst1" presStyleIdx="0" presStyleCnt="0"/>
      <dgm:spPr/>
      <dgm:t>
        <a:bodyPr/>
        <a:lstStyle/>
        <a:p>
          <a:endParaRPr lang="en-US"/>
        </a:p>
      </dgm:t>
    </dgm:pt>
    <dgm:pt modelId="{52935B22-288F-4E45-8A56-6389F3766908}" type="pres">
      <dgm:prSet presAssocID="{017C0030-F958-40F0-97BC-0A3B7F419BF2}" presName="hierChild6" presStyleCnt="0"/>
      <dgm:spPr/>
    </dgm:pt>
    <dgm:pt modelId="{0884DD42-DEC0-43A7-AD0E-14F7B36A58DB}" type="pres">
      <dgm:prSet presAssocID="{017C0030-F958-40F0-97BC-0A3B7F419BF2}" presName="hierChild7" presStyleCnt="0"/>
      <dgm:spPr/>
    </dgm:pt>
  </dgm:ptLst>
  <dgm:cxnLst>
    <dgm:cxn modelId="{72C4C0A8-EBAB-48C8-B0D7-E2D4CC676D96}" type="presOf" srcId="{F4CB8CBF-944F-4667-AB12-FEE9E7F5A7C7}" destId="{E095C0BF-367F-4448-95C9-C331C92ADD2B}" srcOrd="1" destOrd="0" presId="urn:microsoft.com/office/officeart/2008/layout/HalfCircleOrganizationChart"/>
    <dgm:cxn modelId="{3695F820-AC90-46B7-96AE-D57264F40EC0}" type="presOf" srcId="{1C5CE456-D586-4465-84C9-8CF7B7E7E1C9}" destId="{29CF653D-52D5-405C-BF3A-DD4EC25202FC}" srcOrd="1" destOrd="0" presId="urn:microsoft.com/office/officeart/2008/layout/HalfCircleOrganizationChart"/>
    <dgm:cxn modelId="{D8ACBD00-7087-4090-9F8C-E71A660AA173}" type="presOf" srcId="{A4A27364-5D6C-4329-A20D-8006F71A95A3}" destId="{4653C0F1-1AF2-45A3-BBBA-421C6C936A8E}" srcOrd="0" destOrd="0" presId="urn:microsoft.com/office/officeart/2008/layout/HalfCircleOrganizationChart"/>
    <dgm:cxn modelId="{1907A09A-C88C-491D-9CCA-6FB126218CCF}" srcId="{1C5CE456-D586-4465-84C9-8CF7B7E7E1C9}" destId="{017C0030-F958-40F0-97BC-0A3B7F419BF2}" srcOrd="1" destOrd="0" parTransId="{3E0F2039-2C01-4C6C-A387-89EEAE43DEBD}" sibTransId="{35EE4C01-274C-4BAE-B180-CB26D27040F4}"/>
    <dgm:cxn modelId="{A831B0D8-8B11-45AF-B5C6-CBD5568C2E1E}" type="presOf" srcId="{017C0030-F958-40F0-97BC-0A3B7F419BF2}" destId="{4DAE3C17-A693-408F-8B7D-A5E7EE68BC84}" srcOrd="1" destOrd="0" presId="urn:microsoft.com/office/officeart/2008/layout/HalfCircleOrganizationChart"/>
    <dgm:cxn modelId="{6C2B3EB2-044F-44B5-9F0B-6C97F898A836}" type="presOf" srcId="{F4CB8CBF-944F-4667-AB12-FEE9E7F5A7C7}" destId="{B8ADE46D-E80F-4A4F-8308-28A2011A8953}" srcOrd="0" destOrd="0" presId="urn:microsoft.com/office/officeart/2008/layout/HalfCircleOrganizationChart"/>
    <dgm:cxn modelId="{49069BEE-ED05-4721-9769-CD197FB40E58}" type="presOf" srcId="{1C5CE456-D586-4465-84C9-8CF7B7E7E1C9}" destId="{AB9066AC-CE24-4AB4-A068-553EEAA5B619}" srcOrd="0" destOrd="0" presId="urn:microsoft.com/office/officeart/2008/layout/HalfCircleOrganizationChart"/>
    <dgm:cxn modelId="{2CE7EA5D-64D8-4AF9-99D0-678EE935F962}" srcId="{4090663F-660E-4292-ABE1-9F41D3DF1E1C}" destId="{1C5CE456-D586-4465-84C9-8CF7B7E7E1C9}" srcOrd="0" destOrd="0" parTransId="{8C69D8B5-76B7-4C41-B491-6376288584D2}" sibTransId="{73732C79-5506-4903-877B-6915184CA8C9}"/>
    <dgm:cxn modelId="{5340D932-3026-4C72-B731-10EF0449084E}" srcId="{1C5CE456-D586-4465-84C9-8CF7B7E7E1C9}" destId="{F4CB8CBF-944F-4667-AB12-FEE9E7F5A7C7}" srcOrd="0" destOrd="0" parTransId="{A4A27364-5D6C-4329-A20D-8006F71A95A3}" sibTransId="{27B4E260-BB76-4EF0-ACB1-B6262833FB5D}"/>
    <dgm:cxn modelId="{17AA8CCA-DE41-49AC-92D1-CA141A609AF4}" type="presOf" srcId="{3E0F2039-2C01-4C6C-A387-89EEAE43DEBD}" destId="{0B5DD4B1-A40B-4A40-AAE8-3086E664C618}" srcOrd="0" destOrd="0" presId="urn:microsoft.com/office/officeart/2008/layout/HalfCircleOrganizationChart"/>
    <dgm:cxn modelId="{224EB93E-EAA4-46C8-B2E9-0A40D3D9BC3C}" type="presOf" srcId="{017C0030-F958-40F0-97BC-0A3B7F419BF2}" destId="{49EF4AF6-06E9-4FF7-9C1C-D352607C24BC}" srcOrd="0" destOrd="0" presId="urn:microsoft.com/office/officeart/2008/layout/HalfCircleOrganizationChart"/>
    <dgm:cxn modelId="{AD5837C3-53CD-467C-998F-6AB0EC59C817}" type="presOf" srcId="{4090663F-660E-4292-ABE1-9F41D3DF1E1C}" destId="{466D0BFD-4B01-44E9-A549-F034AC6FFAEE}" srcOrd="0" destOrd="0" presId="urn:microsoft.com/office/officeart/2008/layout/HalfCircleOrganizationChart"/>
    <dgm:cxn modelId="{F80B3347-6BEE-4140-80CA-916A6BD24EB1}" type="presParOf" srcId="{466D0BFD-4B01-44E9-A549-F034AC6FFAEE}" destId="{331C907F-352D-4EF4-AA82-3100AD2DED75}" srcOrd="0" destOrd="0" presId="urn:microsoft.com/office/officeart/2008/layout/HalfCircleOrganizationChart"/>
    <dgm:cxn modelId="{2592E116-5D8B-43C4-AF31-FA1CB8910FC2}" type="presParOf" srcId="{331C907F-352D-4EF4-AA82-3100AD2DED75}" destId="{22C6DBD5-5B94-40C2-BBF6-979FA94BC43A}" srcOrd="0" destOrd="0" presId="urn:microsoft.com/office/officeart/2008/layout/HalfCircleOrganizationChart"/>
    <dgm:cxn modelId="{1DCE6366-30B0-450B-88F3-3AC162B7FAB8}" type="presParOf" srcId="{22C6DBD5-5B94-40C2-BBF6-979FA94BC43A}" destId="{AB9066AC-CE24-4AB4-A068-553EEAA5B619}" srcOrd="0" destOrd="0" presId="urn:microsoft.com/office/officeart/2008/layout/HalfCircleOrganizationChart"/>
    <dgm:cxn modelId="{3C598D35-22FD-45F9-B14E-F3D773A0C07C}" type="presParOf" srcId="{22C6DBD5-5B94-40C2-BBF6-979FA94BC43A}" destId="{9DE2F311-F7E4-4E95-9A0C-82F7E9158E2C}" srcOrd="1" destOrd="0" presId="urn:microsoft.com/office/officeart/2008/layout/HalfCircleOrganizationChart"/>
    <dgm:cxn modelId="{01816E9A-20E2-4693-B59A-453D403E3573}" type="presParOf" srcId="{22C6DBD5-5B94-40C2-BBF6-979FA94BC43A}" destId="{2C1D6078-3CF8-4BCA-9705-F4DDC7A628E9}" srcOrd="2" destOrd="0" presId="urn:microsoft.com/office/officeart/2008/layout/HalfCircleOrganizationChart"/>
    <dgm:cxn modelId="{7F685CCE-8A02-4A09-A046-7282AEA35092}" type="presParOf" srcId="{22C6DBD5-5B94-40C2-BBF6-979FA94BC43A}" destId="{29CF653D-52D5-405C-BF3A-DD4EC25202FC}" srcOrd="3" destOrd="0" presId="urn:microsoft.com/office/officeart/2008/layout/HalfCircleOrganizationChart"/>
    <dgm:cxn modelId="{54D01680-00D5-4D02-8232-0194D374E89D}" type="presParOf" srcId="{331C907F-352D-4EF4-AA82-3100AD2DED75}" destId="{A614187F-60E1-4E91-B0A8-93A667E1C04D}" srcOrd="1" destOrd="0" presId="urn:microsoft.com/office/officeart/2008/layout/HalfCircleOrganizationChart"/>
    <dgm:cxn modelId="{B60CDCC4-8ED0-497B-86E8-3AD210BE4FBE}" type="presParOf" srcId="{331C907F-352D-4EF4-AA82-3100AD2DED75}" destId="{0DBBDEE4-AB75-4459-A054-B1DF12CA7644}" srcOrd="2" destOrd="0" presId="urn:microsoft.com/office/officeart/2008/layout/HalfCircleOrganizationChart"/>
    <dgm:cxn modelId="{EEE97247-B114-4BE9-B0DC-0BFC0E6F053D}" type="presParOf" srcId="{0DBBDEE4-AB75-4459-A054-B1DF12CA7644}" destId="{4653C0F1-1AF2-45A3-BBBA-421C6C936A8E}" srcOrd="0" destOrd="0" presId="urn:microsoft.com/office/officeart/2008/layout/HalfCircleOrganizationChart"/>
    <dgm:cxn modelId="{0BFCE941-857A-4BC6-8A14-8258DF97D267}" type="presParOf" srcId="{0DBBDEE4-AB75-4459-A054-B1DF12CA7644}" destId="{82BB341B-2428-4144-9097-A2A527E784C2}" srcOrd="1" destOrd="0" presId="urn:microsoft.com/office/officeart/2008/layout/HalfCircleOrganizationChart"/>
    <dgm:cxn modelId="{7407C76C-CE54-4F6C-9656-C63CA2CE2A90}" type="presParOf" srcId="{82BB341B-2428-4144-9097-A2A527E784C2}" destId="{46CD13E2-C883-4DBC-A5C0-D534763D6A42}" srcOrd="0" destOrd="0" presId="urn:microsoft.com/office/officeart/2008/layout/HalfCircleOrganizationChart"/>
    <dgm:cxn modelId="{02063FE8-CCB9-489E-A5D1-2B2E8A1D4626}" type="presParOf" srcId="{46CD13E2-C883-4DBC-A5C0-D534763D6A42}" destId="{B8ADE46D-E80F-4A4F-8308-28A2011A8953}" srcOrd="0" destOrd="0" presId="urn:microsoft.com/office/officeart/2008/layout/HalfCircleOrganizationChart"/>
    <dgm:cxn modelId="{A3783446-0861-48AD-815A-935C0CDA63AC}" type="presParOf" srcId="{46CD13E2-C883-4DBC-A5C0-D534763D6A42}" destId="{B4037117-F6AA-441F-9CFD-263B555C3EA1}" srcOrd="1" destOrd="0" presId="urn:microsoft.com/office/officeart/2008/layout/HalfCircleOrganizationChart"/>
    <dgm:cxn modelId="{BB81AFF8-EDC4-4291-A863-FF2F484BF628}" type="presParOf" srcId="{46CD13E2-C883-4DBC-A5C0-D534763D6A42}" destId="{87D69E61-E648-43F0-A1E4-F419F6AB02CD}" srcOrd="2" destOrd="0" presId="urn:microsoft.com/office/officeart/2008/layout/HalfCircleOrganizationChart"/>
    <dgm:cxn modelId="{C1E0F8FC-60EA-460F-9A49-BC79F8068939}" type="presParOf" srcId="{46CD13E2-C883-4DBC-A5C0-D534763D6A42}" destId="{E095C0BF-367F-4448-95C9-C331C92ADD2B}" srcOrd="3" destOrd="0" presId="urn:microsoft.com/office/officeart/2008/layout/HalfCircleOrganizationChart"/>
    <dgm:cxn modelId="{A129904E-F154-461B-BCFB-C8CB075F687A}" type="presParOf" srcId="{82BB341B-2428-4144-9097-A2A527E784C2}" destId="{7A3FB4B9-65D6-4B25-8164-40C880F55D3A}" srcOrd="1" destOrd="0" presId="urn:microsoft.com/office/officeart/2008/layout/HalfCircleOrganizationChart"/>
    <dgm:cxn modelId="{129ED801-187E-4694-8070-5843875FF205}" type="presParOf" srcId="{82BB341B-2428-4144-9097-A2A527E784C2}" destId="{386691FC-94DF-47C9-A68F-989F131AD07B}" srcOrd="2" destOrd="0" presId="urn:microsoft.com/office/officeart/2008/layout/HalfCircleOrganizationChart"/>
    <dgm:cxn modelId="{95A75C50-77FB-438D-BC79-B17F0849D85F}" type="presParOf" srcId="{0DBBDEE4-AB75-4459-A054-B1DF12CA7644}" destId="{0B5DD4B1-A40B-4A40-AAE8-3086E664C618}" srcOrd="2" destOrd="0" presId="urn:microsoft.com/office/officeart/2008/layout/HalfCircleOrganizationChart"/>
    <dgm:cxn modelId="{0AAA7EF5-55C5-455A-BCF4-EC36A7CF7286}" type="presParOf" srcId="{0DBBDEE4-AB75-4459-A054-B1DF12CA7644}" destId="{ACCED5DD-71DA-45EB-8896-BF2BCC2F828A}" srcOrd="3" destOrd="0" presId="urn:microsoft.com/office/officeart/2008/layout/HalfCircleOrganizationChart"/>
    <dgm:cxn modelId="{28550508-08FC-490A-B925-FC24107F4F23}" type="presParOf" srcId="{ACCED5DD-71DA-45EB-8896-BF2BCC2F828A}" destId="{F574B5FA-4D4E-445B-B4F8-795BDA2B73C9}" srcOrd="0" destOrd="0" presId="urn:microsoft.com/office/officeart/2008/layout/HalfCircleOrganizationChart"/>
    <dgm:cxn modelId="{5835268A-BAA7-4E2C-9E7E-DAB964C7BEA8}" type="presParOf" srcId="{F574B5FA-4D4E-445B-B4F8-795BDA2B73C9}" destId="{49EF4AF6-06E9-4FF7-9C1C-D352607C24BC}" srcOrd="0" destOrd="0" presId="urn:microsoft.com/office/officeart/2008/layout/HalfCircleOrganizationChart"/>
    <dgm:cxn modelId="{99E6A5DC-D55E-4964-8C91-6CC021AB03B3}" type="presParOf" srcId="{F574B5FA-4D4E-445B-B4F8-795BDA2B73C9}" destId="{65C728D1-FE1D-402C-9580-256FAFFC2F74}" srcOrd="1" destOrd="0" presId="urn:microsoft.com/office/officeart/2008/layout/HalfCircleOrganizationChart"/>
    <dgm:cxn modelId="{243EFD6F-2E64-4B1A-88D5-9CB242763140}" type="presParOf" srcId="{F574B5FA-4D4E-445B-B4F8-795BDA2B73C9}" destId="{B6461B3D-A6BE-4A79-B246-704CDF7BD5B5}" srcOrd="2" destOrd="0" presId="urn:microsoft.com/office/officeart/2008/layout/HalfCircleOrganizationChart"/>
    <dgm:cxn modelId="{B8E27B91-DC9E-4C68-8E6F-D4EA70E17E8C}" type="presParOf" srcId="{F574B5FA-4D4E-445B-B4F8-795BDA2B73C9}" destId="{4DAE3C17-A693-408F-8B7D-A5E7EE68BC84}" srcOrd="3" destOrd="0" presId="urn:microsoft.com/office/officeart/2008/layout/HalfCircleOrganizationChart"/>
    <dgm:cxn modelId="{674C19CD-748A-4A3F-A7DA-2B7A14863F27}" type="presParOf" srcId="{ACCED5DD-71DA-45EB-8896-BF2BCC2F828A}" destId="{52935B22-288F-4E45-8A56-6389F3766908}" srcOrd="1" destOrd="0" presId="urn:microsoft.com/office/officeart/2008/layout/HalfCircleOrganizationChart"/>
    <dgm:cxn modelId="{15664532-7F01-435D-863A-1B37EE695707}" type="presParOf" srcId="{ACCED5DD-71DA-45EB-8896-BF2BCC2F828A}" destId="{0884DD42-DEC0-43A7-AD0E-14F7B36A58D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E20BF-DD9B-4EB2-823D-3697FE1CD097}">
      <dsp:nvSpPr>
        <dsp:cNvPr id="0" name=""/>
        <dsp:cNvSpPr/>
      </dsp:nvSpPr>
      <dsp:spPr>
        <a:xfrm>
          <a:off x="1176474" y="-164594"/>
          <a:ext cx="5768144" cy="25220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200" b="1" kern="1200" dirty="0">
            <a:latin typeface="Garamond" panose="02020404030301010803" pitchFamily="18" charset="0"/>
          </a:endParaRPr>
        </a:p>
      </dsp:txBody>
      <dsp:txXfrm>
        <a:off x="2021199" y="204749"/>
        <a:ext cx="4078694" cy="1783344"/>
      </dsp:txXfrm>
    </dsp:sp>
    <dsp:sp modelId="{73E3F754-198F-4B25-BCA4-C59C6AC4B501}">
      <dsp:nvSpPr>
        <dsp:cNvPr id="0" name=""/>
        <dsp:cNvSpPr/>
      </dsp:nvSpPr>
      <dsp:spPr>
        <a:xfrm rot="3038834">
          <a:off x="5075672" y="2265752"/>
          <a:ext cx="519989" cy="77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300" kern="1200"/>
        </a:p>
      </dsp:txBody>
      <dsp:txXfrm>
        <a:off x="5104212" y="2359694"/>
        <a:ext cx="363992" cy="462763"/>
      </dsp:txXfrm>
    </dsp:sp>
    <dsp:sp modelId="{B9976C9E-D4A3-412A-A0E8-8EAFC28B16D4}">
      <dsp:nvSpPr>
        <dsp:cNvPr id="0" name=""/>
        <dsp:cNvSpPr/>
      </dsp:nvSpPr>
      <dsp:spPr>
        <a:xfrm>
          <a:off x="5087521" y="2785463"/>
          <a:ext cx="2832277" cy="25805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latin typeface="Garamond" panose="02020404030301010803" pitchFamily="18" charset="0"/>
            </a:rPr>
            <a:t>Socio-economic outcomes </a:t>
          </a:r>
          <a:br>
            <a:rPr lang="en-US" sz="2400" b="0" kern="1200" dirty="0" smtClean="0">
              <a:latin typeface="Garamond" panose="02020404030301010803" pitchFamily="18" charset="0"/>
            </a:rPr>
          </a:br>
          <a:r>
            <a:rPr lang="en-US" sz="2400" b="0" kern="1200" dirty="0" smtClean="0">
              <a:latin typeface="Garamond" panose="02020404030301010803" pitchFamily="18" charset="0"/>
            </a:rPr>
            <a:t>of culture and creativity</a:t>
          </a:r>
          <a:endParaRPr lang="en-GB" sz="2400" b="0" kern="1200" dirty="0">
            <a:latin typeface="Garamond" panose="02020404030301010803" pitchFamily="18" charset="0"/>
          </a:endParaRPr>
        </a:p>
      </dsp:txBody>
      <dsp:txXfrm>
        <a:off x="5502298" y="3163370"/>
        <a:ext cx="2002723" cy="1824696"/>
      </dsp:txXfrm>
    </dsp:sp>
    <dsp:sp modelId="{8270C8B1-18BA-4BEA-8AA8-6412DCDDC4AA}">
      <dsp:nvSpPr>
        <dsp:cNvPr id="0" name=""/>
        <dsp:cNvSpPr/>
      </dsp:nvSpPr>
      <dsp:spPr>
        <a:xfrm rot="10829848">
          <a:off x="3391121" y="3982532"/>
          <a:ext cx="1453858" cy="144945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3434603" y="4011710"/>
        <a:ext cx="1410375" cy="86967"/>
      </dsp:txXfrm>
    </dsp:sp>
    <dsp:sp modelId="{BD8CF711-A22D-424B-A1A1-6FACE26DD6CF}">
      <dsp:nvSpPr>
        <dsp:cNvPr id="0" name=""/>
        <dsp:cNvSpPr/>
      </dsp:nvSpPr>
      <dsp:spPr>
        <a:xfrm>
          <a:off x="124999" y="2679266"/>
          <a:ext cx="2963610" cy="27078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Garamond" panose="02020404030301010803" pitchFamily="18" charset="0"/>
            </a:rPr>
            <a:t>Enabling environment</a:t>
          </a:r>
          <a:endParaRPr lang="en-GB" sz="2400" kern="1200" dirty="0">
            <a:latin typeface="Garamond" panose="02020404030301010803" pitchFamily="18" charset="0"/>
          </a:endParaRPr>
        </a:p>
      </dsp:txBody>
      <dsp:txXfrm>
        <a:off x="559010" y="3075824"/>
        <a:ext cx="2095588" cy="1914751"/>
      </dsp:txXfrm>
    </dsp:sp>
    <dsp:sp modelId="{F5FD1B25-F01E-4890-970C-DD20A1C3955A}">
      <dsp:nvSpPr>
        <dsp:cNvPr id="0" name=""/>
        <dsp:cNvSpPr/>
      </dsp:nvSpPr>
      <dsp:spPr>
        <a:xfrm rot="18592768">
          <a:off x="2546476" y="2243454"/>
          <a:ext cx="466983" cy="77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3300" kern="1200"/>
        </a:p>
      </dsp:txBody>
      <dsp:txXfrm>
        <a:off x="2571611" y="2451463"/>
        <a:ext cx="326888" cy="4627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DD4B1-A40B-4A40-AAE8-3086E664C618}">
      <dsp:nvSpPr>
        <dsp:cNvPr id="0" name=""/>
        <dsp:cNvSpPr/>
      </dsp:nvSpPr>
      <dsp:spPr>
        <a:xfrm>
          <a:off x="2283124" y="870057"/>
          <a:ext cx="721725" cy="521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729"/>
              </a:lnTo>
              <a:lnTo>
                <a:pt x="721725" y="52172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3C0F1-1AF2-45A3-BBBA-421C6C936A8E}">
      <dsp:nvSpPr>
        <dsp:cNvPr id="0" name=""/>
        <dsp:cNvSpPr/>
      </dsp:nvSpPr>
      <dsp:spPr>
        <a:xfrm>
          <a:off x="1561398" y="870057"/>
          <a:ext cx="721725" cy="521729"/>
        </a:xfrm>
        <a:custGeom>
          <a:avLst/>
          <a:gdLst/>
          <a:ahLst/>
          <a:cxnLst/>
          <a:rect l="0" t="0" r="0" b="0"/>
          <a:pathLst>
            <a:path>
              <a:moveTo>
                <a:pt x="721725" y="0"/>
              </a:moveTo>
              <a:lnTo>
                <a:pt x="721725" y="521729"/>
              </a:lnTo>
              <a:lnTo>
                <a:pt x="0" y="521729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2F311-F7E4-4E95-9A0C-82F7E9158E2C}">
      <dsp:nvSpPr>
        <dsp:cNvPr id="0" name=""/>
        <dsp:cNvSpPr/>
      </dsp:nvSpPr>
      <dsp:spPr>
        <a:xfrm>
          <a:off x="1848349" y="507"/>
          <a:ext cx="869549" cy="8695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D6078-3CF8-4BCA-9705-F4DDC7A628E9}">
      <dsp:nvSpPr>
        <dsp:cNvPr id="0" name=""/>
        <dsp:cNvSpPr/>
      </dsp:nvSpPr>
      <dsp:spPr>
        <a:xfrm>
          <a:off x="1848349" y="507"/>
          <a:ext cx="869549" cy="8695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066AC-CE24-4AB4-A068-553EEAA5B619}">
      <dsp:nvSpPr>
        <dsp:cNvPr id="0" name=""/>
        <dsp:cNvSpPr/>
      </dsp:nvSpPr>
      <dsp:spPr>
        <a:xfrm>
          <a:off x="1413575" y="157026"/>
          <a:ext cx="1739098" cy="55651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latin typeface="Garamond" panose="02020404030301010803" pitchFamily="18" charset="0"/>
            </a:rPr>
            <a:t>C</a:t>
          </a:r>
          <a:r>
            <a:rPr lang="en-US" sz="3500" b="1" kern="1200" baseline="30000" dirty="0" smtClean="0">
              <a:latin typeface="Garamond" panose="02020404030301010803" pitchFamily="18" charset="0"/>
            </a:rPr>
            <a:t>3</a:t>
          </a:r>
          <a:r>
            <a:rPr lang="en-US" sz="3500" b="1" kern="1200" dirty="0" smtClean="0">
              <a:latin typeface="Garamond" panose="02020404030301010803" pitchFamily="18" charset="0"/>
            </a:rPr>
            <a:t> Index</a:t>
          </a:r>
          <a:endParaRPr lang="it-IT" sz="3500" b="1" kern="1200" dirty="0">
            <a:latin typeface="Garamond" panose="02020404030301010803" pitchFamily="18" charset="0"/>
          </a:endParaRPr>
        </a:p>
      </dsp:txBody>
      <dsp:txXfrm>
        <a:off x="1413575" y="157026"/>
        <a:ext cx="1739098" cy="556511"/>
      </dsp:txXfrm>
    </dsp:sp>
    <dsp:sp modelId="{B4037117-F6AA-441F-9CFD-263B555C3EA1}">
      <dsp:nvSpPr>
        <dsp:cNvPr id="0" name=""/>
        <dsp:cNvSpPr/>
      </dsp:nvSpPr>
      <dsp:spPr>
        <a:xfrm>
          <a:off x="796195" y="1235267"/>
          <a:ext cx="869549" cy="8695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69E61-E648-43F0-A1E4-F419F6AB02CD}">
      <dsp:nvSpPr>
        <dsp:cNvPr id="0" name=""/>
        <dsp:cNvSpPr/>
      </dsp:nvSpPr>
      <dsp:spPr>
        <a:xfrm>
          <a:off x="796195" y="1235267"/>
          <a:ext cx="869549" cy="8695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DE46D-E80F-4A4F-8308-28A2011A8953}">
      <dsp:nvSpPr>
        <dsp:cNvPr id="0" name=""/>
        <dsp:cNvSpPr/>
      </dsp:nvSpPr>
      <dsp:spPr>
        <a:xfrm>
          <a:off x="361420" y="1391786"/>
          <a:ext cx="1739098" cy="55651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Inputs</a:t>
          </a:r>
          <a:endParaRPr lang="it-IT" sz="2800" b="1" i="1" kern="1200" dirty="0">
            <a:latin typeface="Garamond" panose="02020404030301010803" pitchFamily="18" charset="0"/>
          </a:endParaRPr>
        </a:p>
      </dsp:txBody>
      <dsp:txXfrm>
        <a:off x="361420" y="1391786"/>
        <a:ext cx="1739098" cy="556511"/>
      </dsp:txXfrm>
    </dsp:sp>
    <dsp:sp modelId="{65C728D1-FE1D-402C-9580-256FAFFC2F74}">
      <dsp:nvSpPr>
        <dsp:cNvPr id="0" name=""/>
        <dsp:cNvSpPr/>
      </dsp:nvSpPr>
      <dsp:spPr>
        <a:xfrm>
          <a:off x="2900504" y="1235267"/>
          <a:ext cx="869549" cy="8695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61B3D-A6BE-4A79-B246-704CDF7BD5B5}">
      <dsp:nvSpPr>
        <dsp:cNvPr id="0" name=""/>
        <dsp:cNvSpPr/>
      </dsp:nvSpPr>
      <dsp:spPr>
        <a:xfrm>
          <a:off x="2900504" y="1235267"/>
          <a:ext cx="869549" cy="8695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EF4AF6-06E9-4FF7-9C1C-D352607C24BC}">
      <dsp:nvSpPr>
        <dsp:cNvPr id="0" name=""/>
        <dsp:cNvSpPr/>
      </dsp:nvSpPr>
      <dsp:spPr>
        <a:xfrm>
          <a:off x="2465729" y="1391786"/>
          <a:ext cx="1739098" cy="55651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aramond" panose="02020404030301010803" pitchFamily="18" charset="0"/>
            </a:rPr>
            <a:t>Outputs</a:t>
          </a:r>
          <a:endParaRPr lang="it-IT" sz="2800" b="1" kern="1200" dirty="0">
            <a:latin typeface="Garamond" panose="02020404030301010803" pitchFamily="18" charset="0"/>
          </a:endParaRPr>
        </a:p>
      </dsp:txBody>
      <dsp:txXfrm>
        <a:off x="2465729" y="1391786"/>
        <a:ext cx="1739098" cy="556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Audit your own index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C3122E74-4EB2-4785-8F3E-98FD2B5582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60409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0" y="4559300"/>
            <a:ext cx="5854700" cy="43227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Audit your own index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1AE82478-1C9C-474A-ABCA-026B07F3EB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99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>
              <a:latin typeface="Arial" pitchFamily="34" charset="0"/>
            </a:endParaRPr>
          </a:p>
          <a:p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74A3BE45-8051-41F4-9871-CF3902F7FACE}" type="slidenum">
              <a:rPr lang="en-US" altLang="en-US" sz="1200" b="0">
                <a:solidFill>
                  <a:schemeClr val="tx1"/>
                </a:solidFill>
                <a:latin typeface="Arial" pitchFamily="34" charset="0"/>
              </a:rPr>
              <a:pPr/>
              <a:t>1</a:t>
            </a:fld>
            <a:endParaRPr lang="en-US" altLang="en-US" sz="12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196" name="Header Placeholder 5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endParaRPr lang="en-GB" altLang="en-US" sz="1200" b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208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Audit your own index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E82478-1C9C-474A-ABCA-026B07F3EB8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447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>
              <a:latin typeface="Arial" pitchFamily="34" charset="0"/>
            </a:endParaRPr>
          </a:p>
          <a:p>
            <a:endParaRPr lang="en-GB" altLang="en-US" dirty="0" smtClean="0">
              <a:latin typeface="Arial" pitchFamily="34" charset="0"/>
            </a:endParaRP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74A3BE45-8051-41F4-9871-CF3902F7FACE}" type="slidenum">
              <a:rPr lang="en-US" altLang="en-US" sz="1200" b="0">
                <a:solidFill>
                  <a:schemeClr val="tx1"/>
                </a:solidFill>
                <a:latin typeface="Arial" pitchFamily="34" charset="0"/>
              </a:rPr>
              <a:pPr/>
              <a:t>9</a:t>
            </a:fld>
            <a:endParaRPr lang="en-US" altLang="en-US" sz="12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196" name="Header Placeholder 5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endParaRPr lang="en-GB" altLang="en-US" sz="1200" b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1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57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0075" y="204789"/>
            <a:ext cx="7937500" cy="15388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3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1612900"/>
            <a:ext cx="78708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2416175"/>
            <a:ext cx="7870825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First level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  <a:p>
            <a:pPr lvl="0"/>
            <a:endParaRPr lang="en-US" alt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81038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fld id="{42EE1D42-8479-4160-975C-21B5936E99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37ACDE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defTabSz="4572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defTabSz="4572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defTabSz="4572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defTabSz="4572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ctr"/>
            <a:endParaRPr lang="pl-PL" altLang="en-US" sz="1800" b="0">
              <a:solidFill>
                <a:srgbClr val="FFFFFF"/>
              </a:solidFill>
              <a:latin typeface="Garamond" pitchFamily="18" charset="0"/>
            </a:endParaRPr>
          </a:p>
        </p:txBody>
      </p:sp>
      <p:pic>
        <p:nvPicPr>
          <p:cNvPr id="2" name="Picture 5" descr="JRC_Slides_Footer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6461125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 descr="JRC_Slides_Logo_E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3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4878388" y="6521450"/>
            <a:ext cx="4265612" cy="2460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GB" altLang="en-US" sz="1000" b="0" baseline="0" dirty="0" smtClean="0">
                <a:solidFill>
                  <a:srgbClr val="262626"/>
                </a:solidFill>
              </a:rPr>
              <a:t>Rome, 18-19 May 2016</a:t>
            </a:r>
            <a:r>
              <a:rPr lang="en-GB" altLang="en-US" sz="1000" b="0" dirty="0" smtClean="0">
                <a:solidFill>
                  <a:srgbClr val="262626"/>
                </a:solidFill>
              </a:rPr>
              <a:t>  </a:t>
            </a:r>
            <a:r>
              <a:rPr lang="en-GB" altLang="en-US" sz="1000" b="0" dirty="0">
                <a:solidFill>
                  <a:srgbClr val="262626"/>
                </a:solidFill>
              </a:rPr>
              <a:t>|    </a:t>
            </a:r>
            <a:fld id="{3B16C685-08CD-4C12-BBE0-5EFB8D28A5BC}" type="slidenum">
              <a:rPr lang="en-GB" altLang="en-US" sz="1000" b="0">
                <a:solidFill>
                  <a:srgbClr val="262626"/>
                </a:solidFill>
              </a:rPr>
              <a:pPr algn="r"/>
              <a:t>‹#›</a:t>
            </a:fld>
            <a:endParaRPr lang="en-GB" altLang="en-US" sz="1000" b="0" dirty="0">
              <a:solidFill>
                <a:srgbClr val="26262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defRPr>
          <a:solidFill>
            <a:srgbClr val="004494"/>
          </a:solidFill>
          <a:latin typeface="Garamond" pitchFamily="18" charset="0"/>
          <a:ea typeface="ＭＳ Ｐゴシック" pitchFamily="34" charset="-128"/>
          <a:cs typeface="Garamond" pitchFamily="18" charset="0"/>
        </a:defRPr>
      </a:lvl1pPr>
      <a:lvl2pPr marL="228600" indent="-2286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•"/>
        <a:defRPr>
          <a:solidFill>
            <a:srgbClr val="004494"/>
          </a:solidFill>
          <a:latin typeface="Garamond" pitchFamily="18" charset="0"/>
          <a:ea typeface="ＭＳ Ｐゴシック" pitchFamily="34" charset="-128"/>
        </a:defRPr>
      </a:lvl2pPr>
      <a:lvl3pPr marL="457200" indent="-2286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Wingdings" pitchFamily="2" charset="2"/>
        <a:buChar char="§"/>
        <a:defRPr sz="1600">
          <a:solidFill>
            <a:srgbClr val="004494"/>
          </a:solidFill>
          <a:latin typeface="Garamond" pitchFamily="18" charset="0"/>
          <a:ea typeface="ＭＳ Ｐゴシック" pitchFamily="34" charset="-128"/>
        </a:defRPr>
      </a:lvl3pPr>
      <a:lvl4pPr marL="685800" indent="-2286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Arial" pitchFamily="34" charset="0"/>
        <a:buChar char="•"/>
        <a:defRPr sz="1600">
          <a:solidFill>
            <a:srgbClr val="004494"/>
          </a:solidFill>
          <a:latin typeface="Garamond" pitchFamily="18" charset="0"/>
          <a:ea typeface="ＭＳ Ｐゴシック" pitchFamily="34" charset="-128"/>
        </a:defRPr>
      </a:lvl4pPr>
      <a:lvl5pPr marL="914400" indent="-2286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–"/>
        <a:defRPr sz="1600">
          <a:solidFill>
            <a:srgbClr val="004494"/>
          </a:solidFill>
          <a:latin typeface="Garamond" pitchFamily="18" charset="0"/>
          <a:ea typeface="ＭＳ Ｐゴシック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orota.bialowolska@jrc.ec.europa.e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78633" y="4808512"/>
            <a:ext cx="6711351" cy="163121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en-GB" alt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Paweł</a:t>
            </a:r>
            <a:r>
              <a:rPr lang="en-GB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Stano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GB" alt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Dorota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Węziak-Białowolska</a:t>
            </a:r>
            <a:r>
              <a:rPr lang="en-GB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Michaela </a:t>
            </a:r>
            <a:r>
              <a:rPr lang="en-GB" altLang="en-US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Saisana</a:t>
            </a:r>
            <a:endParaRPr lang="en-GB" altLang="en-US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0" hangingPunct="0"/>
            <a:endParaRPr lang="en-GB" altLang="en-US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0" hangingPunct="0"/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European Commission, Joint Research Centre (</a:t>
            </a:r>
            <a:r>
              <a:rPr lang="en-GB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JRC)</a:t>
            </a:r>
            <a:r>
              <a:rPr lang="en-GB" altLang="en-US" sz="2000" b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Composite </a:t>
            </a:r>
            <a:r>
              <a:rPr lang="en-GB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Indicators Research Group (</a:t>
            </a:r>
            <a:r>
              <a:rPr lang="en-GB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JRC-COIN)</a:t>
            </a:r>
          </a:p>
          <a:p>
            <a:pPr eaLnBrk="0" hangingPunct="0"/>
            <a:r>
              <a:rPr lang="en-GB" altLang="en-US" sz="2000" b="0" dirty="0">
                <a:solidFill>
                  <a:srgbClr val="0070C0"/>
                </a:solidFill>
                <a:latin typeface="Calibri" panose="020F0502020204030204" pitchFamily="34" charset="0"/>
              </a:rPr>
              <a:t>https://</a:t>
            </a:r>
            <a:r>
              <a:rPr lang="en-GB" altLang="en-US" sz="20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ec.europa.eu/jrc/en/coin</a:t>
            </a:r>
            <a:endParaRPr lang="en-US" altLang="en-US" sz="2000" dirty="0">
              <a:latin typeface="Calibri" panose="020F050202020403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" y="1308210"/>
            <a:ext cx="9144000" cy="126188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altLang="en-US" sz="4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Cultural and Creative City Monitor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altLang="en-US" sz="2400" b="0" i="1" dirty="0" smtClean="0">
                <a:solidFill>
                  <a:srgbClr val="2D5EC1"/>
                </a:solidFill>
                <a:latin typeface="Calibri" panose="020F0502020204030204" pitchFamily="34" charset="0"/>
              </a:rPr>
              <a:t>A tool to measure cultural and creative activities in Europe</a:t>
            </a:r>
            <a:endParaRPr lang="en-GB" altLang="en-US" sz="2400" b="0" i="1" dirty="0" smtClean="0">
              <a:solidFill>
                <a:srgbClr val="2D5EC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85035" y="6535908"/>
            <a:ext cx="27589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6" name="Picture 2" descr="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42"/>
          <a:stretch/>
        </p:blipFill>
        <p:spPr bwMode="auto">
          <a:xfrm>
            <a:off x="1730640" y="2570094"/>
            <a:ext cx="6206556" cy="217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639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7823" y="1191445"/>
            <a:ext cx="8776631" cy="4534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WHY</a:t>
            </a:r>
          </a:p>
          <a:p>
            <a:endParaRPr lang="en-GB" sz="2800" dirty="0" smtClean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marL="457200" indent="-45720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en-GB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Request by the JRC Directorate General in agreement with Commissioner Navracsics </a:t>
            </a:r>
          </a:p>
          <a:p>
            <a:pPr marL="457200" indent="-45720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en-GB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To stress the importance of culture and creativity as a way out of recession and for increased youth employment</a:t>
            </a:r>
          </a:p>
          <a:p>
            <a:pPr marL="457200" indent="-45720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en-GB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To place culture at the heart of discussions and in the EU policy agenda</a:t>
            </a:r>
          </a:p>
          <a:p>
            <a:pPr marL="457200" indent="-45720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en-GB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To urge to collect reliable and comparable data at city level on cultural and creative aspects</a:t>
            </a:r>
          </a:p>
          <a:p>
            <a:pPr marL="457200" indent="-457200">
              <a:spcAft>
                <a:spcPts val="500"/>
              </a:spcAft>
              <a:buFont typeface="Wingdings" panose="05000000000000000000" pitchFamily="2" charset="2"/>
              <a:buChar char="ü"/>
            </a:pPr>
            <a:r>
              <a:rPr lang="en-GB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To identify specialisation strategies for European cities</a:t>
            </a:r>
          </a:p>
        </p:txBody>
      </p:sp>
    </p:spTree>
    <p:extLst>
      <p:ext uri="{BB962C8B-B14F-4D97-AF65-F5344CB8AC3E}">
        <p14:creationId xmlns:p14="http://schemas.microsoft.com/office/powerpoint/2010/main" val="178055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46" y="1792502"/>
            <a:ext cx="5106950" cy="226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084" y="3995821"/>
            <a:ext cx="5365810" cy="2013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824" y="1258621"/>
            <a:ext cx="3886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Employment</a:t>
            </a:r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(in </a:t>
            </a:r>
            <a:r>
              <a:rPr lang="it-IT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thousands</a:t>
            </a:r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 2012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79574" y="3478476"/>
            <a:ext cx="1747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Job </a:t>
            </a:r>
            <a:r>
              <a:rPr lang="it-IT" sz="20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creation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7653" y="1292604"/>
            <a:ext cx="8434554" cy="4924425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tx1"/>
                </a:solidFill>
              </a:rPr>
              <a:t>WHO</a:t>
            </a:r>
            <a:r>
              <a:rPr lang="it-IT" sz="2800" dirty="0" smtClean="0">
                <a:solidFill>
                  <a:srgbClr val="0070C0"/>
                </a:solidFill>
              </a:rPr>
              <a:t> </a:t>
            </a:r>
          </a:p>
          <a:p>
            <a:endParaRPr lang="it-IT" sz="2000" dirty="0" smtClean="0"/>
          </a:p>
          <a:p>
            <a:endParaRPr lang="it-IT" sz="2000" dirty="0" smtClean="0"/>
          </a:p>
          <a:p>
            <a:r>
              <a:rPr lang="it-IT" sz="2400" b="1" dirty="0" err="1" smtClean="0">
                <a:solidFill>
                  <a:schemeClr val="tx1"/>
                </a:solidFill>
              </a:rPr>
              <a:t>Partners</a:t>
            </a:r>
            <a:endParaRPr lang="it-IT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Joint Research Centre,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DG on Urban and Regional Policy,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DG Education and Culture,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DG </a:t>
            </a:r>
            <a:r>
              <a:rPr lang="en-US" sz="2400" dirty="0">
                <a:solidFill>
                  <a:schemeClr val="tx1"/>
                </a:solidFill>
              </a:rPr>
              <a:t>Communications Networks, Content and </a:t>
            </a:r>
            <a:r>
              <a:rPr lang="en-US" sz="2400" dirty="0" smtClean="0">
                <a:solidFill>
                  <a:schemeClr val="tx1"/>
                </a:solidFill>
              </a:rPr>
              <a:t>Technology,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European </a:t>
            </a:r>
            <a:r>
              <a:rPr lang="en-GB" sz="2400" dirty="0">
                <a:solidFill>
                  <a:schemeClr val="tx1"/>
                </a:solidFill>
              </a:rPr>
              <a:t>Centre for Creative Economy</a:t>
            </a:r>
            <a:r>
              <a:rPr lang="en-GB" sz="2400" dirty="0" smtClean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European </a:t>
            </a:r>
            <a:r>
              <a:rPr lang="en-GB" sz="2400" dirty="0">
                <a:solidFill>
                  <a:schemeClr val="tx1"/>
                </a:solidFill>
              </a:rPr>
              <a:t>Cultural Foundation, 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European Network of Cultural Administration Training Centers,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World </a:t>
            </a:r>
            <a:r>
              <a:rPr lang="en-GB" sz="2400" dirty="0">
                <a:solidFill>
                  <a:schemeClr val="tx1"/>
                </a:solidFill>
              </a:rPr>
              <a:t>Intellectual Property Organization, 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chemeClr val="tx1"/>
                </a:solidFill>
              </a:rPr>
              <a:t>Université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Libre</a:t>
            </a:r>
            <a:r>
              <a:rPr lang="en-GB" sz="2400" dirty="0" smtClean="0">
                <a:solidFill>
                  <a:schemeClr val="tx1"/>
                </a:solidFill>
              </a:rPr>
              <a:t> de </a:t>
            </a:r>
            <a:r>
              <a:rPr lang="en-GB" sz="2400" dirty="0" err="1" smtClean="0">
                <a:solidFill>
                  <a:schemeClr val="tx1"/>
                </a:solidFill>
              </a:rPr>
              <a:t>Bruxelles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United Nations (UNECE)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/>
                </a:solidFill>
              </a:rPr>
              <a:t>European Environment Agency</a:t>
            </a:r>
          </a:p>
          <a:p>
            <a:pPr marL="0" indent="0"/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6132786" y="1425908"/>
            <a:ext cx="3011214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itchFamily="34" charset="0"/>
              <a:defRPr>
                <a:solidFill>
                  <a:srgbClr val="004494"/>
                </a:solidFill>
                <a:latin typeface="Garamond" pitchFamily="18" charset="0"/>
                <a:ea typeface="ＭＳ Ｐゴシック" pitchFamily="34" charset="-128"/>
                <a:cs typeface="Garamond" pitchFamily="18" charset="0"/>
              </a:defRPr>
            </a:lvl1pPr>
            <a:lvl2pPr marL="2286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itchFamily="34" charset="0"/>
              <a:buChar char="•"/>
              <a:defRPr>
                <a:solidFill>
                  <a:srgbClr val="004494"/>
                </a:solidFill>
                <a:latin typeface="Garamond" pitchFamily="18" charset="0"/>
                <a:ea typeface="ＭＳ Ｐゴシック" pitchFamily="34" charset="-128"/>
              </a:defRPr>
            </a:lvl2pPr>
            <a:lvl3pPr marL="4572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Wingdings" pitchFamily="2" charset="2"/>
              <a:buChar char="§"/>
              <a:defRPr sz="1600">
                <a:solidFill>
                  <a:srgbClr val="004494"/>
                </a:solidFill>
                <a:latin typeface="Garamond" pitchFamily="18" charset="0"/>
                <a:ea typeface="ＭＳ Ｐゴシック" pitchFamily="34" charset="-128"/>
              </a:defRPr>
            </a:lvl3pPr>
            <a:lvl4pPr marL="6858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Arial" pitchFamily="34" charset="0"/>
              <a:buChar char="•"/>
              <a:defRPr sz="1600">
                <a:solidFill>
                  <a:srgbClr val="004494"/>
                </a:solidFill>
                <a:latin typeface="Garamond" pitchFamily="18" charset="0"/>
                <a:ea typeface="ＭＳ Ｐゴシック" pitchFamily="34" charset="-128"/>
              </a:defRPr>
            </a:lvl4pPr>
            <a:lvl5pPr marL="914400" indent="-228600"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>
                <a:srgbClr val="37ACDE"/>
              </a:buClr>
              <a:buFont typeface="Verdana" pitchFamily="34" charset="0"/>
              <a:buChar char="–"/>
              <a:defRPr sz="1600">
                <a:solidFill>
                  <a:srgbClr val="004494"/>
                </a:solidFill>
                <a:latin typeface="Garamond" pitchFamily="18" charset="0"/>
                <a:ea typeface="ＭＳ Ｐゴシック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+mn-ea"/>
              </a:defRPr>
            </a:lvl9pPr>
          </a:lstStyle>
          <a:p>
            <a:r>
              <a:rPr lang="it-IT" sz="2400" b="0" kern="0" dirty="0" smtClean="0">
                <a:solidFill>
                  <a:srgbClr val="0070C0"/>
                </a:solidFill>
              </a:rPr>
              <a:t> </a:t>
            </a:r>
          </a:p>
          <a:p>
            <a:r>
              <a:rPr lang="it-IT" sz="2400" kern="0" dirty="0" err="1" smtClean="0">
                <a:solidFill>
                  <a:schemeClr val="tx1"/>
                </a:solidFill>
              </a:rPr>
              <a:t>Scientific</a:t>
            </a:r>
            <a:r>
              <a:rPr lang="it-IT" sz="2400" kern="0" dirty="0" smtClean="0">
                <a:solidFill>
                  <a:schemeClr val="tx1"/>
                </a:solidFill>
              </a:rPr>
              <a:t> </a:t>
            </a:r>
            <a:r>
              <a:rPr lang="it-IT" sz="2400" kern="0" dirty="0" err="1" smtClean="0">
                <a:solidFill>
                  <a:schemeClr val="tx1"/>
                </a:solidFill>
              </a:rPr>
              <a:t>Committee</a:t>
            </a:r>
            <a:endParaRPr lang="it-IT" sz="2400" kern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0" kern="0" dirty="0" smtClean="0">
                <a:solidFill>
                  <a:schemeClr val="tx1"/>
                </a:solidFill>
              </a:rPr>
              <a:t>Pier Luigi Sacco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0" kern="0" dirty="0" smtClean="0">
                <a:solidFill>
                  <a:schemeClr val="tx1"/>
                </a:solidFill>
              </a:rPr>
              <a:t>Enzo </a:t>
            </a:r>
            <a:r>
              <a:rPr lang="en-GB" sz="2400" b="0" kern="0" dirty="0" err="1" smtClean="0">
                <a:solidFill>
                  <a:schemeClr val="tx1"/>
                </a:solidFill>
              </a:rPr>
              <a:t>Grossi</a:t>
            </a:r>
            <a:endParaRPr lang="en-GB" sz="2400" b="0" kern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0" kern="0" dirty="0" smtClean="0">
                <a:solidFill>
                  <a:schemeClr val="tx1"/>
                </a:solidFill>
              </a:rPr>
              <a:t>Luca </a:t>
            </a:r>
            <a:r>
              <a:rPr lang="en-GB" sz="2400" b="0" kern="0" dirty="0">
                <a:solidFill>
                  <a:schemeClr val="tx1"/>
                </a:solidFill>
              </a:rPr>
              <a:t>Dal </a:t>
            </a:r>
            <a:r>
              <a:rPr lang="en-GB" sz="2400" b="0" kern="0" dirty="0" err="1" smtClean="0">
                <a:solidFill>
                  <a:schemeClr val="tx1"/>
                </a:solidFill>
              </a:rPr>
              <a:t>Pozzolo</a:t>
            </a:r>
            <a:endParaRPr lang="en-GB" sz="2400" b="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04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5012" y="1505712"/>
            <a:ext cx="80039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The 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monitor includes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158 cities 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29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European countries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, where almost </a:t>
            </a:r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87,000,000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 million live. These were selected among 1,000 cities included in the Eurostat Urban Audit database using the following criteria that were established for this tool: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5012" y="3420111"/>
            <a:ext cx="80039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the cities were or will be European Capitals of Culture (up to 2019), or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the cities applied for a nomination to become a European Capital of 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Culture and have been shortlisted, 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or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the cities held international cultural 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festivals acknowledged by </a:t>
            </a:r>
            <a:r>
              <a:rPr lang="nn-NO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EFFE (Europe </a:t>
            </a:r>
            <a:r>
              <a:rPr lang="nn-NO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for Festivals, Festivals for </a:t>
            </a:r>
            <a:r>
              <a:rPr lang="nn-NO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Europe)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  <a:endParaRPr lang="en-US" sz="24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6260" y="1465516"/>
            <a:ext cx="8395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Garamond" panose="02020404030301010803" pitchFamily="18" charset="0"/>
              </a:rPr>
              <a:t>What information is featured in the Monitor?</a:t>
            </a:r>
          </a:p>
          <a:p>
            <a:pPr algn="just"/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The Cultural and Creative Monitor 2016 presents city profiles along key dimensions and 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over 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50 individual indicators. The dimensions considered include</a:t>
            </a:r>
            <a:r>
              <a:rPr lang="en-US" sz="20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  <a:endParaRPr lang="en-US" sz="20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4086" y="3371828"/>
            <a:ext cx="316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Creative Employment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Cultural Venues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Human Capital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Academic Appeal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Technology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Cultural 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Engagement</a:t>
            </a:r>
            <a:endParaRPr lang="en-US" sz="24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70661" y="3525716"/>
            <a:ext cx="3006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Innovation </a:t>
            </a: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Output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Social Cohesion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Connectivity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Living Conditions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Governance</a:t>
            </a:r>
            <a:endParaRPr lang="en-US" sz="24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83275903"/>
              </p:ext>
            </p:extLst>
          </p:nvPr>
        </p:nvGraphicFramePr>
        <p:xfrm>
          <a:off x="568259" y="1472172"/>
          <a:ext cx="8055427" cy="5265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ft-Right Arrow 2"/>
          <p:cNvSpPr/>
          <p:nvPr/>
        </p:nvSpPr>
        <p:spPr bwMode="auto">
          <a:xfrm>
            <a:off x="4731488" y="5475767"/>
            <a:ext cx="1216152" cy="484632"/>
          </a:xfrm>
          <a:prstGeom prst="left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05121581"/>
              </p:ext>
            </p:extLst>
          </p:nvPr>
        </p:nvGraphicFramePr>
        <p:xfrm>
          <a:off x="2326257" y="1402421"/>
          <a:ext cx="4566249" cy="210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966158"/>
            <a:ext cx="4071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Cultural and Creative City Monitor</a:t>
            </a:r>
            <a:endParaRPr lang="it-IT" sz="20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35" y="2006930"/>
            <a:ext cx="8880943" cy="458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123" y="1364465"/>
            <a:ext cx="8767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Online tool:</a:t>
            </a:r>
            <a:r>
              <a:rPr lang="en-US" sz="18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endParaRPr lang="en-US" sz="18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5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" y="1308210"/>
            <a:ext cx="9144000" cy="10156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endParaRPr lang="en-GB" altLang="en-US" sz="2400" b="0" i="1" dirty="0" smtClean="0">
              <a:solidFill>
                <a:srgbClr val="2D5EC1"/>
              </a:solidFill>
              <a:latin typeface="Calibri" panose="020F050202020403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GB" altLang="en-US" sz="2400" b="0" i="1" dirty="0">
              <a:solidFill>
                <a:srgbClr val="2D5EC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85035" y="6535908"/>
            <a:ext cx="275896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4566" y="2665562"/>
            <a:ext cx="745322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Thank you</a:t>
            </a:r>
          </a:p>
          <a:p>
            <a:endParaRPr lang="en-US" sz="2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US" sz="24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Paweł</a:t>
            </a:r>
            <a:r>
              <a:rPr lang="en-US" sz="24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M. </a:t>
            </a:r>
            <a:r>
              <a:rPr lang="en-US" sz="24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Stano</a:t>
            </a:r>
            <a:endParaRPr lang="en-US" sz="2400" b="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US" sz="2400" b="0" dirty="0" smtClean="0">
                <a:solidFill>
                  <a:srgbClr val="0070C0"/>
                </a:solidFill>
                <a:latin typeface="Garamond" panose="02020404030301010803" pitchFamily="18" charset="0"/>
                <a:hlinkClick r:id="rId3"/>
              </a:rPr>
              <a:t>pawel.stano@jrc.ec.europa.eu</a:t>
            </a:r>
            <a:endParaRPr lang="en-US" sz="2400" b="0" dirty="0" smtClean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endParaRPr lang="en-US" sz="2400" b="0" dirty="0">
              <a:solidFill>
                <a:srgbClr val="0070C0"/>
              </a:solidFill>
              <a:latin typeface="Garamond" panose="02020404030301010803" pitchFamily="18" charset="0"/>
            </a:endParaRPr>
          </a:p>
          <a:p>
            <a:pPr eaLnBrk="0" hangingPunct="0"/>
            <a:r>
              <a:rPr lang="en-GB" altLang="en-US" sz="2400" b="0" dirty="0">
                <a:solidFill>
                  <a:schemeClr val="tx1"/>
                </a:solidFill>
                <a:latin typeface="Garamond" panose="02020404030301010803" pitchFamily="18" charset="0"/>
              </a:rPr>
              <a:t>Composite Indicators Research Group (JRC-COIN)</a:t>
            </a:r>
          </a:p>
          <a:p>
            <a:pPr eaLnBrk="0" hangingPunct="0"/>
            <a:r>
              <a:rPr lang="en-GB" altLang="en-US" sz="2400" b="0" dirty="0">
                <a:solidFill>
                  <a:srgbClr val="0070C0"/>
                </a:solidFill>
                <a:latin typeface="Garamond" panose="02020404030301010803" pitchFamily="18" charset="0"/>
              </a:rPr>
              <a:t>https://</a:t>
            </a:r>
            <a:r>
              <a:rPr lang="en-GB" altLang="en-US" sz="2400" b="0" dirty="0" smtClean="0">
                <a:solidFill>
                  <a:srgbClr val="0070C0"/>
                </a:solidFill>
                <a:latin typeface="Garamond" panose="02020404030301010803" pitchFamily="18" charset="0"/>
              </a:rPr>
              <a:t>ec.europa.eu/jrc/en/coin</a:t>
            </a:r>
            <a:r>
              <a:rPr lang="en-US" sz="2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</a:p>
          <a:p>
            <a:endParaRPr lang="it-IT" sz="1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5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RC_Slide_Template_EN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>
        <a:spAutoFit/>
      </a:bodyPr>
      <a:lstStyle>
        <a:defPPr>
          <a:lnSpc>
            <a:spcPct val="150000"/>
          </a:lnSpc>
          <a:spcBef>
            <a:spcPts val="600"/>
          </a:spcBef>
          <a:spcAft>
            <a:spcPts val="600"/>
          </a:spcAft>
          <a:defRPr sz="1600" dirty="0" smtClean="0">
            <a:solidFill>
              <a:srgbClr val="002060"/>
            </a:solidFill>
            <a:latin typeface="taleb"/>
          </a:defRPr>
        </a:defPPr>
      </a:lstStyle>
    </a:spDef>
    <a:lnDef>
      <a:spPr bwMode="auto">
        <a:noFill/>
        <a:ln w="22225" cap="flat" cmpd="sng" algn="ctr">
          <a:solidFill>
            <a:srgbClr val="002060"/>
          </a:solidFill>
          <a:prstDash val="solid"/>
          <a:round/>
          <a:headEnd type="none" w="med" len="med"/>
          <a:tailEnd type="triangl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4D39951114734F8F2CD5BB541FD2E2" ma:contentTypeVersion="1" ma:contentTypeDescription="Create a new document." ma:contentTypeScope="" ma:versionID="212bc6be7b5392a8b1b6de368450f57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317AD1-3A96-46B8-9106-3F8212F78765}"/>
</file>

<file path=customXml/itemProps2.xml><?xml version="1.0" encoding="utf-8"?>
<ds:datastoreItem xmlns:ds="http://schemas.openxmlformats.org/officeDocument/2006/customXml" ds:itemID="{16275752-39DA-4F2A-952E-5895DAC44F74}"/>
</file>

<file path=customXml/itemProps3.xml><?xml version="1.0" encoding="utf-8"?>
<ds:datastoreItem xmlns:ds="http://schemas.openxmlformats.org/officeDocument/2006/customXml" ds:itemID="{E9B19E2C-7D8C-41E0-9CB6-FB46B2C93956}"/>
</file>

<file path=docProps/app.xml><?xml version="1.0" encoding="utf-8"?>
<Properties xmlns="http://schemas.openxmlformats.org/officeDocument/2006/extended-properties" xmlns:vt="http://schemas.openxmlformats.org/officeDocument/2006/docPropsVTypes">
  <Template>JRC_Slide_Template_EN</Template>
  <TotalTime>11581</TotalTime>
  <Words>374</Words>
  <Application>Microsoft Office PowerPoint</Application>
  <PresentationFormat>On-screen Show (4:3)</PresentationFormat>
  <Paragraphs>70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JRC_Slide_Template_EN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Research Centre</dc:title>
  <dc:creator>Grainne Mulhern</dc:creator>
  <cp:lastModifiedBy>Pawel Stano</cp:lastModifiedBy>
  <cp:revision>666</cp:revision>
  <cp:lastPrinted>2015-10-06T08:11:14Z</cp:lastPrinted>
  <dcterms:created xsi:type="dcterms:W3CDTF">2012-03-21T15:19:35Z</dcterms:created>
  <dcterms:modified xsi:type="dcterms:W3CDTF">2016-05-05T12:17:05Z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0x010100494D39951114734F8F2CD5BB541FD2E2</vt:lpwstr>
  </property>
</Properties>
</file>