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5" r:id="rId4"/>
    <p:sldId id="264" r:id="rId5"/>
    <p:sldId id="266" r:id="rId6"/>
    <p:sldId id="263" r:id="rId7"/>
  </p:sldIdLst>
  <p:sldSz cx="10079038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712" y="-924"/>
      </p:cViewPr>
      <p:guideLst>
        <p:guide orient="horz" pos="2381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41"/>
            <a:ext cx="10079736" cy="323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9" y="4738405"/>
            <a:ext cx="10079736" cy="1057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015" y="1717931"/>
            <a:ext cx="6253879" cy="188316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CREATION OF SMART CITIES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–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ea typeface="Times New Roman"/>
                <a:cs typeface="Segoe UI Semibold" panose="020B0702040204020203" pitchFamily="34" charset="0"/>
              </a:rPr>
              <a:t>ENABLING SUSTAINABLE DEVELOPMENT OF PUBLIC SPACES IN UKRAINE</a:t>
            </a:r>
            <a:endParaRPr lang="uk" sz="1700" spc="850" dirty="0">
              <a:solidFill>
                <a:srgbClr val="2572A4"/>
              </a:solidFill>
              <a:latin typeface="Segoe U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9678" y="5796061"/>
            <a:ext cx="3609789" cy="1056060"/>
          </a:xfrm>
          <a:prstGeom prst="rect">
            <a:avLst/>
          </a:prstGeom>
          <a:solidFill>
            <a:srgbClr val="EAEAEA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en-US" sz="1600" b="1" dirty="0" smtClean="0">
                <a:ea typeface="Times New Roman"/>
                <a:cs typeface="Segoe UI Semibold" panose="020B0702040204020203" pitchFamily="34" charset="0"/>
              </a:rPr>
              <a:t>First Deputy Minister </a:t>
            </a:r>
            <a:r>
              <a:rPr lang="en-US" sz="1600" b="1" dirty="0" smtClean="0"/>
              <a:t>of </a:t>
            </a:r>
            <a:r>
              <a:rPr lang="en-GB" sz="1600" b="1" dirty="0"/>
              <a:t>Regional </a:t>
            </a:r>
            <a:r>
              <a:rPr lang="en-GB" sz="1600" b="1" dirty="0" smtClean="0"/>
              <a:t>Development</a:t>
            </a:r>
            <a:r>
              <a:rPr lang="en-GB" sz="1600" b="1" dirty="0"/>
              <a:t>, Construction and Housing and Communal Services  of </a:t>
            </a:r>
            <a:r>
              <a:rPr lang="en-GB" sz="1600" b="1" dirty="0" smtClean="0"/>
              <a:t>Ukraine</a:t>
            </a:r>
            <a:endParaRPr lang="uk" sz="1600" b="1" spc="1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0079038" cy="467469"/>
          </a:xfrm>
          <a:prstGeom prst="rect">
            <a:avLst/>
          </a:prstGeom>
          <a:solidFill>
            <a:srgbClr val="2573A4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endParaRPr lang="en-US" sz="800" b="1" dirty="0" smtClean="0">
              <a:solidFill>
                <a:srgbClr val="FFFFFF"/>
              </a:solidFill>
              <a:latin typeface="Segoe UI"/>
            </a:endParaRPr>
          </a:p>
          <a:p>
            <a:pPr indent="0" algn="ctr"/>
            <a:r>
              <a:rPr lang="en-US" b="1" dirty="0">
                <a:solidFill>
                  <a:schemeClr val="bg1"/>
                </a:solidFill>
              </a:rPr>
              <a:t>Ministry of </a:t>
            </a:r>
            <a:r>
              <a:rPr lang="en-GB" b="1" dirty="0">
                <a:solidFill>
                  <a:schemeClr val="bg1"/>
                </a:solidFill>
              </a:rPr>
              <a:t>Regional Development, Construction and Housing and Communal </a:t>
            </a:r>
            <a:r>
              <a:rPr lang="en-GB" b="1" dirty="0" smtClean="0">
                <a:solidFill>
                  <a:schemeClr val="bg1"/>
                </a:solidFill>
              </a:rPr>
              <a:t>Services 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of Ukraine </a:t>
            </a:r>
            <a:endParaRPr lang="uk" b="1" dirty="0">
              <a:solidFill>
                <a:schemeClr val="bg1"/>
              </a:solidFill>
              <a:latin typeface="Segoe U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86" y="1537911"/>
            <a:ext cx="2810261" cy="2243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678" y="6876181"/>
            <a:ext cx="3599359" cy="683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9247" y="6948189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50" dirty="0" smtClean="0">
                <a:solidFill>
                  <a:srgbClr val="2572A4"/>
                </a:solidFill>
                <a:latin typeface="Segoe UI"/>
              </a:rPr>
              <a:t>Viacheslav </a:t>
            </a:r>
            <a:r>
              <a:rPr lang="en-US" b="1" spc="150" dirty="0" err="1" smtClean="0">
                <a:solidFill>
                  <a:srgbClr val="2572A4"/>
                </a:solidFill>
                <a:latin typeface="Segoe UI"/>
              </a:rPr>
              <a:t>Negoda</a:t>
            </a:r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66"/>
            <a:ext cx="10079736" cy="75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92"/>
            <a:ext cx="338328" cy="63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17" y="316992"/>
            <a:ext cx="6970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Transportation network at </a:t>
            </a:r>
            <a:r>
              <a:rPr lang="en-US" sz="3200" b="1" dirty="0" err="1" smtClean="0">
                <a:solidFill>
                  <a:srgbClr val="0070C0"/>
                </a:solidFill>
              </a:rPr>
              <a:t>rayons’</a:t>
            </a:r>
            <a:r>
              <a:rPr lang="en-US" sz="3200" b="1" dirty="0" smtClean="0">
                <a:solidFill>
                  <a:srgbClr val="0070C0"/>
                </a:solidFill>
              </a:rPr>
              <a:t> level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327" y="316992"/>
            <a:ext cx="1618711" cy="637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" y="1068457"/>
            <a:ext cx="9368870" cy="6465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4571925"/>
            <a:ext cx="2405706" cy="29477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66"/>
            <a:ext cx="10079736" cy="75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92"/>
            <a:ext cx="338328" cy="637032"/>
          </a:xfrm>
          <a:prstGeom prst="rect">
            <a:avLst/>
          </a:prstGeom>
        </p:spPr>
      </p:pic>
      <p:pic>
        <p:nvPicPr>
          <p:cNvPr id="6" name="Рисунок 1" descr="D:\!!!J!!!\KIEV CITY\СХЕМА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873" r="8722" b="1510"/>
          <a:stretch/>
        </p:blipFill>
        <p:spPr bwMode="auto">
          <a:xfrm>
            <a:off x="575022" y="1043534"/>
            <a:ext cx="8928993" cy="65161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917" y="316992"/>
            <a:ext cx="186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Kyiv city 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793" y="316992"/>
            <a:ext cx="7810246" cy="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66"/>
            <a:ext cx="10079736" cy="75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92"/>
            <a:ext cx="338328" cy="637032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1" y="1304648"/>
            <a:ext cx="9865096" cy="6096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917" y="316992"/>
            <a:ext cx="5059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Technology town  </a:t>
            </a: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en-US" sz="2800" b="1" dirty="0" err="1" smtClean="0">
                <a:solidFill>
                  <a:srgbClr val="0070C0"/>
                </a:solidFill>
              </a:rPr>
              <a:t>Pjyatukhatki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37" y="316992"/>
            <a:ext cx="4639602" cy="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66"/>
            <a:ext cx="10079736" cy="75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992"/>
            <a:ext cx="338328" cy="6370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t="6568" r="4079" b="6363"/>
          <a:stretch/>
        </p:blipFill>
        <p:spPr>
          <a:xfrm>
            <a:off x="331917" y="1043533"/>
            <a:ext cx="9415204" cy="6426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4917" y="316992"/>
            <a:ext cx="423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InterMedical</a:t>
            </a:r>
            <a:r>
              <a:rPr lang="en-US" sz="3600" b="1" dirty="0" smtClean="0">
                <a:solidFill>
                  <a:srgbClr val="0070C0"/>
                </a:solidFill>
              </a:rPr>
              <a:t> Eco City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95" y="316992"/>
            <a:ext cx="5436744" cy="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9736" cy="32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9504"/>
            <a:ext cx="10079736" cy="853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3080" y="2441631"/>
            <a:ext cx="6513576" cy="713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4800" b="1" spc="-150" dirty="0" smtClean="0">
                <a:solidFill>
                  <a:srgbClr val="2572A4"/>
                </a:solidFill>
                <a:latin typeface="Segoe UI"/>
              </a:rPr>
              <a:t>THANK YOU</a:t>
            </a:r>
            <a:r>
              <a:rPr lang="uk" sz="4800" b="1" spc="-150" dirty="0" smtClean="0">
                <a:solidFill>
                  <a:srgbClr val="2572A4"/>
                </a:solidFill>
                <a:latin typeface="Segoe UI"/>
              </a:rPr>
              <a:t>!</a:t>
            </a:r>
            <a:endParaRPr lang="uk" sz="4800" b="1" spc="-150" dirty="0">
              <a:solidFill>
                <a:srgbClr val="2572A4"/>
              </a:solidFill>
              <a:latin typeface="Segoe U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6246D-707D-44BC-9535-56F725F85231}"/>
</file>

<file path=customXml/itemProps2.xml><?xml version="1.0" encoding="utf-8"?>
<ds:datastoreItem xmlns:ds="http://schemas.openxmlformats.org/officeDocument/2006/customXml" ds:itemID="{C037CFFD-1C90-45A4-B3B0-87ECA9E77C4F}"/>
</file>

<file path=customXml/itemProps3.xml><?xml version="1.0" encoding="utf-8"?>
<ds:datastoreItem xmlns:ds="http://schemas.openxmlformats.org/officeDocument/2006/customXml" ds:itemID="{E0F6EB5A-7637-402A-8D7C-6517016C4EDB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62</Words>
  <Application>Microsoft Office PowerPoint</Application>
  <PresentationFormat>Custom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User</dc:creator>
  <cp:lastModifiedBy>Tatyana Kudina</cp:lastModifiedBy>
  <cp:revision>12</cp:revision>
  <dcterms:modified xsi:type="dcterms:W3CDTF">2016-05-10T12:00:03Z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